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Lst>
  <p:sldSz cy="5143500" cx="9144000"/>
  <p:notesSz cx="6858000" cy="9144000"/>
  <p:embeddedFontLs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Lato"/>
      <p:regular r:id="rId63"/>
      <p:bold r:id="rId64"/>
      <p:italic r:id="rId65"/>
      <p:boldItalic r:id="rId66"/>
    </p:embeddedFont>
    <p:embeddedFont>
      <p:font typeface="Proxima Nova Semibold"/>
      <p:regular r:id="rId67"/>
      <p:bold r:id="rId68"/>
      <p:boldItalic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39E2692-0685-4190-9D0F-7C20E358D171}">
  <a:tblStyle styleId="{939E2692-0685-4190-9D0F-7C20E358D17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4.xml"/><Relationship Id="rId64" Type="http://schemas.openxmlformats.org/officeDocument/2006/relationships/font" Target="fonts/Lato-bold.fntdata"/><Relationship Id="rId63" Type="http://schemas.openxmlformats.org/officeDocument/2006/relationships/font" Target="fonts/Lato-regular.fntdata"/><Relationship Id="rId22" Type="http://schemas.openxmlformats.org/officeDocument/2006/relationships/slide" Target="slides/slide16.xml"/><Relationship Id="rId66" Type="http://schemas.openxmlformats.org/officeDocument/2006/relationships/font" Target="fonts/Lato-boldItalic.fntdata"/><Relationship Id="rId21" Type="http://schemas.openxmlformats.org/officeDocument/2006/relationships/slide" Target="slides/slide15.xml"/><Relationship Id="rId65" Type="http://schemas.openxmlformats.org/officeDocument/2006/relationships/font" Target="fonts/Lato-italic.fntdata"/><Relationship Id="rId24" Type="http://schemas.openxmlformats.org/officeDocument/2006/relationships/slide" Target="slides/slide18.xml"/><Relationship Id="rId68" Type="http://schemas.openxmlformats.org/officeDocument/2006/relationships/font" Target="fonts/ProximaNovaSemibold-bold.fntdata"/><Relationship Id="rId23" Type="http://schemas.openxmlformats.org/officeDocument/2006/relationships/slide" Target="slides/slide17.xml"/><Relationship Id="rId67" Type="http://schemas.openxmlformats.org/officeDocument/2006/relationships/font" Target="fonts/ProximaNovaSemibold-regular.fntdata"/><Relationship Id="rId60" Type="http://schemas.openxmlformats.org/officeDocument/2006/relationships/font" Target="fonts/RobotoMedium-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ProximaNova-regular.fntdata"/><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ProximaNova-italic.fntdata"/><Relationship Id="rId10" Type="http://schemas.openxmlformats.org/officeDocument/2006/relationships/slide" Target="slides/slide4.xml"/><Relationship Id="rId54" Type="http://schemas.openxmlformats.org/officeDocument/2006/relationships/font" Target="fonts/ProximaNova-bold.fntdata"/><Relationship Id="rId13" Type="http://schemas.openxmlformats.org/officeDocument/2006/relationships/slide" Target="slides/slide7.xml"/><Relationship Id="rId57" Type="http://schemas.openxmlformats.org/officeDocument/2006/relationships/font" Target="fonts/RobotoMedium-regular.fntdata"/><Relationship Id="rId12" Type="http://schemas.openxmlformats.org/officeDocument/2006/relationships/slide" Target="slides/slide6.xml"/><Relationship Id="rId56" Type="http://schemas.openxmlformats.org/officeDocument/2006/relationships/font" Target="fonts/ProximaNova-boldItalic.fntdata"/><Relationship Id="rId15" Type="http://schemas.openxmlformats.org/officeDocument/2006/relationships/slide" Target="slides/slide9.xml"/><Relationship Id="rId59" Type="http://schemas.openxmlformats.org/officeDocument/2006/relationships/font" Target="fonts/RobotoMedium-italic.fntdata"/><Relationship Id="rId14" Type="http://schemas.openxmlformats.org/officeDocument/2006/relationships/slide" Target="slides/slide8.xml"/><Relationship Id="rId58" Type="http://schemas.openxmlformats.org/officeDocument/2006/relationships/font" Target="fonts/Roboto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jpg>
</file>

<file path=ppt/media/image3.jp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8" name="Shape 4898"/>
        <p:cNvGrpSpPr/>
        <p:nvPr/>
      </p:nvGrpSpPr>
      <p:grpSpPr>
        <a:xfrm>
          <a:off x="0" y="0"/>
          <a:ext cx="0" cy="0"/>
          <a:chOff x="0" y="0"/>
          <a:chExt cx="0" cy="0"/>
        </a:xfrm>
      </p:grpSpPr>
      <p:sp>
        <p:nvSpPr>
          <p:cNvPr id="4899" name="Google Shape;489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900" name="Google Shape;490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3" name="Shape 5043"/>
        <p:cNvGrpSpPr/>
        <p:nvPr/>
      </p:nvGrpSpPr>
      <p:grpSpPr>
        <a:xfrm>
          <a:off x="0" y="0"/>
          <a:ext cx="0" cy="0"/>
          <a:chOff x="0" y="0"/>
          <a:chExt cx="0" cy="0"/>
        </a:xfrm>
      </p:grpSpPr>
      <p:sp>
        <p:nvSpPr>
          <p:cNvPr id="5044" name="Google Shape;5044;g6d13202ad6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5" name="Google Shape;5045;g6d13202ad6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5" name="Shape 5065"/>
        <p:cNvGrpSpPr/>
        <p:nvPr/>
      </p:nvGrpSpPr>
      <p:grpSpPr>
        <a:xfrm>
          <a:off x="0" y="0"/>
          <a:ext cx="0" cy="0"/>
          <a:chOff x="0" y="0"/>
          <a:chExt cx="0" cy="0"/>
        </a:xfrm>
      </p:grpSpPr>
      <p:sp>
        <p:nvSpPr>
          <p:cNvPr id="5066" name="Google Shape;5066;g6d13202ad6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7" name="Google Shape;5067;g6d13202ad6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2" name="Shape 5072"/>
        <p:cNvGrpSpPr/>
        <p:nvPr/>
      </p:nvGrpSpPr>
      <p:grpSpPr>
        <a:xfrm>
          <a:off x="0" y="0"/>
          <a:ext cx="0" cy="0"/>
          <a:chOff x="0" y="0"/>
          <a:chExt cx="0" cy="0"/>
        </a:xfrm>
      </p:grpSpPr>
      <p:sp>
        <p:nvSpPr>
          <p:cNvPr id="5073" name="Google Shape;5073;g6d13202ad6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4" name="Google Shape;5074;g6d13202ad6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3" name="Shape 5123"/>
        <p:cNvGrpSpPr/>
        <p:nvPr/>
      </p:nvGrpSpPr>
      <p:grpSpPr>
        <a:xfrm>
          <a:off x="0" y="0"/>
          <a:ext cx="0" cy="0"/>
          <a:chOff x="0" y="0"/>
          <a:chExt cx="0" cy="0"/>
        </a:xfrm>
      </p:grpSpPr>
      <p:sp>
        <p:nvSpPr>
          <p:cNvPr id="5124" name="Google Shape;5124;g6d13202ad6_1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5" name="Google Shape;5125;g6d13202ad6_1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6" name="Shape 5176"/>
        <p:cNvGrpSpPr/>
        <p:nvPr/>
      </p:nvGrpSpPr>
      <p:grpSpPr>
        <a:xfrm>
          <a:off x="0" y="0"/>
          <a:ext cx="0" cy="0"/>
          <a:chOff x="0" y="0"/>
          <a:chExt cx="0" cy="0"/>
        </a:xfrm>
      </p:grpSpPr>
      <p:sp>
        <p:nvSpPr>
          <p:cNvPr id="5177" name="Google Shape;5177;g6d13202ad6_1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8" name="Google Shape;5178;g6d13202ad6_1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1" name="Shape 5181"/>
        <p:cNvGrpSpPr/>
        <p:nvPr/>
      </p:nvGrpSpPr>
      <p:grpSpPr>
        <a:xfrm>
          <a:off x="0" y="0"/>
          <a:ext cx="0" cy="0"/>
          <a:chOff x="0" y="0"/>
          <a:chExt cx="0" cy="0"/>
        </a:xfrm>
      </p:grpSpPr>
      <p:sp>
        <p:nvSpPr>
          <p:cNvPr id="5182" name="Google Shape;5182;g6d13202ad6_1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3" name="Google Shape;5183;g6d13202ad6_1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8" name="Shape 5248"/>
        <p:cNvGrpSpPr/>
        <p:nvPr/>
      </p:nvGrpSpPr>
      <p:grpSpPr>
        <a:xfrm>
          <a:off x="0" y="0"/>
          <a:ext cx="0" cy="0"/>
          <a:chOff x="0" y="0"/>
          <a:chExt cx="0" cy="0"/>
        </a:xfrm>
      </p:grpSpPr>
      <p:sp>
        <p:nvSpPr>
          <p:cNvPr id="5249" name="Google Shape;5249;g6d13202ad6_1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0" name="Google Shape;5250;g6d13202ad6_1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2" name="Shape 5262"/>
        <p:cNvGrpSpPr/>
        <p:nvPr/>
      </p:nvGrpSpPr>
      <p:grpSpPr>
        <a:xfrm>
          <a:off x="0" y="0"/>
          <a:ext cx="0" cy="0"/>
          <a:chOff x="0" y="0"/>
          <a:chExt cx="0" cy="0"/>
        </a:xfrm>
      </p:grpSpPr>
      <p:sp>
        <p:nvSpPr>
          <p:cNvPr id="5263" name="Google Shape;5263;g6d13202ad6_1_32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4" name="Google Shape;5264;g6d13202ad6_1_32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0" name="Shape 5300"/>
        <p:cNvGrpSpPr/>
        <p:nvPr/>
      </p:nvGrpSpPr>
      <p:grpSpPr>
        <a:xfrm>
          <a:off x="0" y="0"/>
          <a:ext cx="0" cy="0"/>
          <a:chOff x="0" y="0"/>
          <a:chExt cx="0" cy="0"/>
        </a:xfrm>
      </p:grpSpPr>
      <p:sp>
        <p:nvSpPr>
          <p:cNvPr id="5301" name="Google Shape;5301;g6d13202ad6_1_32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2" name="Google Shape;5302;g6d13202ad6_1_32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9" name="Shape 5309"/>
        <p:cNvGrpSpPr/>
        <p:nvPr/>
      </p:nvGrpSpPr>
      <p:grpSpPr>
        <a:xfrm>
          <a:off x="0" y="0"/>
          <a:ext cx="0" cy="0"/>
          <a:chOff x="0" y="0"/>
          <a:chExt cx="0" cy="0"/>
        </a:xfrm>
      </p:grpSpPr>
      <p:sp>
        <p:nvSpPr>
          <p:cNvPr id="5310" name="Google Shape;5310;g6d13202ad6_1_32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1" name="Google Shape;5311;g6d13202ad6_1_32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9" name="Shape 4909"/>
        <p:cNvGrpSpPr/>
        <p:nvPr/>
      </p:nvGrpSpPr>
      <p:grpSpPr>
        <a:xfrm>
          <a:off x="0" y="0"/>
          <a:ext cx="0" cy="0"/>
          <a:chOff x="0" y="0"/>
          <a:chExt cx="0" cy="0"/>
        </a:xfrm>
      </p:grpSpPr>
      <p:sp>
        <p:nvSpPr>
          <p:cNvPr id="4910" name="Google Shape;4910;g6d136aaa59_1_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1" name="Google Shape;4911;g6d136aaa59_1_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0" name="Shape 5360"/>
        <p:cNvGrpSpPr/>
        <p:nvPr/>
      </p:nvGrpSpPr>
      <p:grpSpPr>
        <a:xfrm>
          <a:off x="0" y="0"/>
          <a:ext cx="0" cy="0"/>
          <a:chOff x="0" y="0"/>
          <a:chExt cx="0" cy="0"/>
        </a:xfrm>
      </p:grpSpPr>
      <p:sp>
        <p:nvSpPr>
          <p:cNvPr id="5361" name="Google Shape;5361;g6d13202ad6_1_32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2" name="Google Shape;5362;g6d13202ad6_1_32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5" name="Shape 5395"/>
        <p:cNvGrpSpPr/>
        <p:nvPr/>
      </p:nvGrpSpPr>
      <p:grpSpPr>
        <a:xfrm>
          <a:off x="0" y="0"/>
          <a:ext cx="0" cy="0"/>
          <a:chOff x="0" y="0"/>
          <a:chExt cx="0" cy="0"/>
        </a:xfrm>
      </p:grpSpPr>
      <p:sp>
        <p:nvSpPr>
          <p:cNvPr id="5396" name="Google Shape;5396;g6d13202ad6_1_32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7" name="Google Shape;5397;g6d13202ad6_1_32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8" name="Shape 5408"/>
        <p:cNvGrpSpPr/>
        <p:nvPr/>
      </p:nvGrpSpPr>
      <p:grpSpPr>
        <a:xfrm>
          <a:off x="0" y="0"/>
          <a:ext cx="0" cy="0"/>
          <a:chOff x="0" y="0"/>
          <a:chExt cx="0" cy="0"/>
        </a:xfrm>
      </p:grpSpPr>
      <p:sp>
        <p:nvSpPr>
          <p:cNvPr id="5409" name="Google Shape;5409;g6d13202ad6_1_32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0" name="Google Shape;5410;g6d13202ad6_1_32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4" name="Shape 5414"/>
        <p:cNvGrpSpPr/>
        <p:nvPr/>
      </p:nvGrpSpPr>
      <p:grpSpPr>
        <a:xfrm>
          <a:off x="0" y="0"/>
          <a:ext cx="0" cy="0"/>
          <a:chOff x="0" y="0"/>
          <a:chExt cx="0" cy="0"/>
        </a:xfrm>
      </p:grpSpPr>
      <p:sp>
        <p:nvSpPr>
          <p:cNvPr id="5415" name="Google Shape;5415;g6d13202ad6_1_32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6" name="Google Shape;5416;g6d13202ad6_1_32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5" name="Shape 5435"/>
        <p:cNvGrpSpPr/>
        <p:nvPr/>
      </p:nvGrpSpPr>
      <p:grpSpPr>
        <a:xfrm>
          <a:off x="0" y="0"/>
          <a:ext cx="0" cy="0"/>
          <a:chOff x="0" y="0"/>
          <a:chExt cx="0" cy="0"/>
        </a:xfrm>
      </p:grpSpPr>
      <p:sp>
        <p:nvSpPr>
          <p:cNvPr id="5436" name="Google Shape;5436;g6d136aaa59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7" name="Google Shape;5437;g6d136aaa59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0" name="Shape 5460"/>
        <p:cNvGrpSpPr/>
        <p:nvPr/>
      </p:nvGrpSpPr>
      <p:grpSpPr>
        <a:xfrm>
          <a:off x="0" y="0"/>
          <a:ext cx="0" cy="0"/>
          <a:chOff x="0" y="0"/>
          <a:chExt cx="0" cy="0"/>
        </a:xfrm>
      </p:grpSpPr>
      <p:sp>
        <p:nvSpPr>
          <p:cNvPr id="5461" name="Google Shape;5461;g6d136aaa59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2" name="Google Shape;5462;g6d136aaa59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6" name="Shape 5916"/>
        <p:cNvGrpSpPr/>
        <p:nvPr/>
      </p:nvGrpSpPr>
      <p:grpSpPr>
        <a:xfrm>
          <a:off x="0" y="0"/>
          <a:ext cx="0" cy="0"/>
          <a:chOff x="0" y="0"/>
          <a:chExt cx="0" cy="0"/>
        </a:xfrm>
      </p:grpSpPr>
      <p:sp>
        <p:nvSpPr>
          <p:cNvPr id="5917" name="Google Shape;5917;g6d136aaa59_1_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8" name="Google Shape;5918;g6d136aaa59_1_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5" name="Shape 6185"/>
        <p:cNvGrpSpPr/>
        <p:nvPr/>
      </p:nvGrpSpPr>
      <p:grpSpPr>
        <a:xfrm>
          <a:off x="0" y="0"/>
          <a:ext cx="0" cy="0"/>
          <a:chOff x="0" y="0"/>
          <a:chExt cx="0" cy="0"/>
        </a:xfrm>
      </p:grpSpPr>
      <p:sp>
        <p:nvSpPr>
          <p:cNvPr id="6186" name="Google Shape;6186;g760f4421e2_0_10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7" name="Google Shape;6187;g760f4421e2_0_10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2" name="Shape 6192"/>
        <p:cNvGrpSpPr/>
        <p:nvPr/>
      </p:nvGrpSpPr>
      <p:grpSpPr>
        <a:xfrm>
          <a:off x="0" y="0"/>
          <a:ext cx="0" cy="0"/>
          <a:chOff x="0" y="0"/>
          <a:chExt cx="0" cy="0"/>
        </a:xfrm>
      </p:grpSpPr>
      <p:sp>
        <p:nvSpPr>
          <p:cNvPr id="6193" name="Google Shape;6193;g6d13202ad6_1_15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4" name="Google Shape;6194;g6d13202ad6_1_15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9" name="Shape 6199"/>
        <p:cNvGrpSpPr/>
        <p:nvPr/>
      </p:nvGrpSpPr>
      <p:grpSpPr>
        <a:xfrm>
          <a:off x="0" y="0"/>
          <a:ext cx="0" cy="0"/>
          <a:chOff x="0" y="0"/>
          <a:chExt cx="0" cy="0"/>
        </a:xfrm>
      </p:grpSpPr>
      <p:sp>
        <p:nvSpPr>
          <p:cNvPr id="6200" name="Google Shape;6200;g6d13202ad6_1_15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1" name="Google Shape;6201;g6d13202ad6_1_15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6" name="Shape 4916"/>
        <p:cNvGrpSpPr/>
        <p:nvPr/>
      </p:nvGrpSpPr>
      <p:grpSpPr>
        <a:xfrm>
          <a:off x="0" y="0"/>
          <a:ext cx="0" cy="0"/>
          <a:chOff x="0" y="0"/>
          <a:chExt cx="0" cy="0"/>
        </a:xfrm>
      </p:grpSpPr>
      <p:sp>
        <p:nvSpPr>
          <p:cNvPr id="4917" name="Google Shape;4917;g760f4421e2_0_1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8" name="Google Shape;4918;g760f4421e2_0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3" name="Shape 6213"/>
        <p:cNvGrpSpPr/>
        <p:nvPr/>
      </p:nvGrpSpPr>
      <p:grpSpPr>
        <a:xfrm>
          <a:off x="0" y="0"/>
          <a:ext cx="0" cy="0"/>
          <a:chOff x="0" y="0"/>
          <a:chExt cx="0" cy="0"/>
        </a:xfrm>
      </p:grpSpPr>
      <p:sp>
        <p:nvSpPr>
          <p:cNvPr id="6214" name="Google Shape;6214;g6d13202ad6_1_155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5" name="Google Shape;6215;g6d13202ad6_1_15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2" name="Shape 6552"/>
        <p:cNvGrpSpPr/>
        <p:nvPr/>
      </p:nvGrpSpPr>
      <p:grpSpPr>
        <a:xfrm>
          <a:off x="0" y="0"/>
          <a:ext cx="0" cy="0"/>
          <a:chOff x="0" y="0"/>
          <a:chExt cx="0" cy="0"/>
        </a:xfrm>
      </p:grpSpPr>
      <p:sp>
        <p:nvSpPr>
          <p:cNvPr id="6553" name="Google Shape;6553;g6d13202ad6_1_15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4" name="Google Shape;6554;g6d13202ad6_1_15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9" name="Shape 9339"/>
        <p:cNvGrpSpPr/>
        <p:nvPr/>
      </p:nvGrpSpPr>
      <p:grpSpPr>
        <a:xfrm>
          <a:off x="0" y="0"/>
          <a:ext cx="0" cy="0"/>
          <a:chOff x="0" y="0"/>
          <a:chExt cx="0" cy="0"/>
        </a:xfrm>
      </p:grpSpPr>
      <p:sp>
        <p:nvSpPr>
          <p:cNvPr id="9340" name="Google Shape;9340;g6d13202ad6_1_18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1" name="Google Shape;9341;g6d13202ad6_1_18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8" name="Shape 9758"/>
        <p:cNvGrpSpPr/>
        <p:nvPr/>
      </p:nvGrpSpPr>
      <p:grpSpPr>
        <a:xfrm>
          <a:off x="0" y="0"/>
          <a:ext cx="0" cy="0"/>
          <a:chOff x="0" y="0"/>
          <a:chExt cx="0" cy="0"/>
        </a:xfrm>
      </p:grpSpPr>
      <p:sp>
        <p:nvSpPr>
          <p:cNvPr id="9759" name="Google Shape;9759;g6d13202ad6_1_19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0" name="Google Shape;9760;g6d13202ad6_1_19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8" name="Shape 9928"/>
        <p:cNvGrpSpPr/>
        <p:nvPr/>
      </p:nvGrpSpPr>
      <p:grpSpPr>
        <a:xfrm>
          <a:off x="0" y="0"/>
          <a:ext cx="0" cy="0"/>
          <a:chOff x="0" y="0"/>
          <a:chExt cx="0" cy="0"/>
        </a:xfrm>
      </p:grpSpPr>
      <p:sp>
        <p:nvSpPr>
          <p:cNvPr id="9929" name="Google Shape;9929;g6d13202ad6_1_19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0" name="Google Shape;9930;g6d13202ad6_1_19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3" name="Shape 10333"/>
        <p:cNvGrpSpPr/>
        <p:nvPr/>
      </p:nvGrpSpPr>
      <p:grpSpPr>
        <a:xfrm>
          <a:off x="0" y="0"/>
          <a:ext cx="0" cy="0"/>
          <a:chOff x="0" y="0"/>
          <a:chExt cx="0" cy="0"/>
        </a:xfrm>
      </p:grpSpPr>
      <p:sp>
        <p:nvSpPr>
          <p:cNvPr id="10334" name="Google Shape;10334;g6d13202ad6_1_19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5" name="Google Shape;10335;g6d13202ad6_1_19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3" name="Shape 10713"/>
        <p:cNvGrpSpPr/>
        <p:nvPr/>
      </p:nvGrpSpPr>
      <p:grpSpPr>
        <a:xfrm>
          <a:off x="0" y="0"/>
          <a:ext cx="0" cy="0"/>
          <a:chOff x="0" y="0"/>
          <a:chExt cx="0" cy="0"/>
        </a:xfrm>
      </p:grpSpPr>
      <p:sp>
        <p:nvSpPr>
          <p:cNvPr id="10714" name="Google Shape;10714;g6d13202ad6_1_30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5" name="Google Shape;10715;g6d13202ad6_1_30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0" name="Shape 11210"/>
        <p:cNvGrpSpPr/>
        <p:nvPr/>
      </p:nvGrpSpPr>
      <p:grpSpPr>
        <a:xfrm>
          <a:off x="0" y="0"/>
          <a:ext cx="0" cy="0"/>
          <a:chOff x="0" y="0"/>
          <a:chExt cx="0" cy="0"/>
        </a:xfrm>
      </p:grpSpPr>
      <p:sp>
        <p:nvSpPr>
          <p:cNvPr id="11211" name="Google Shape;11211;g6d13202ad6_1_31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12" name="Google Shape;11212;g6d13202ad6_1_31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3" name="Shape 11823"/>
        <p:cNvGrpSpPr/>
        <p:nvPr/>
      </p:nvGrpSpPr>
      <p:grpSpPr>
        <a:xfrm>
          <a:off x="0" y="0"/>
          <a:ext cx="0" cy="0"/>
          <a:chOff x="0" y="0"/>
          <a:chExt cx="0" cy="0"/>
        </a:xfrm>
      </p:grpSpPr>
      <p:sp>
        <p:nvSpPr>
          <p:cNvPr id="11824" name="Google Shape;11824;g6d13202ad6_1_31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5" name="Google Shape;11825;g6d13202ad6_1_31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5" name="Shape 12375"/>
        <p:cNvGrpSpPr/>
        <p:nvPr/>
      </p:nvGrpSpPr>
      <p:grpSpPr>
        <a:xfrm>
          <a:off x="0" y="0"/>
          <a:ext cx="0" cy="0"/>
          <a:chOff x="0" y="0"/>
          <a:chExt cx="0" cy="0"/>
        </a:xfrm>
      </p:grpSpPr>
      <p:sp>
        <p:nvSpPr>
          <p:cNvPr id="12376" name="Google Shape;12376;g6d13202ad6_1_20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77" name="Google Shape;12377;g6d13202ad6_1_20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3" name="Shape 4933"/>
        <p:cNvGrpSpPr/>
        <p:nvPr/>
      </p:nvGrpSpPr>
      <p:grpSpPr>
        <a:xfrm>
          <a:off x="0" y="0"/>
          <a:ext cx="0" cy="0"/>
          <a:chOff x="0" y="0"/>
          <a:chExt cx="0" cy="0"/>
        </a:xfrm>
      </p:grpSpPr>
      <p:sp>
        <p:nvSpPr>
          <p:cNvPr id="4934" name="Google Shape;4934;g760f4421e2_0_10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5" name="Google Shape;4935;g760f4421e2_0_10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43" name="Shape 13143"/>
        <p:cNvGrpSpPr/>
        <p:nvPr/>
      </p:nvGrpSpPr>
      <p:grpSpPr>
        <a:xfrm>
          <a:off x="0" y="0"/>
          <a:ext cx="0" cy="0"/>
          <a:chOff x="0" y="0"/>
          <a:chExt cx="0" cy="0"/>
        </a:xfrm>
      </p:grpSpPr>
      <p:sp>
        <p:nvSpPr>
          <p:cNvPr id="13144" name="Google Shape;13144;g6d13202ad6_1_20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45" name="Google Shape;13145;g6d13202ad6_1_20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50" name="Shape 14550"/>
        <p:cNvGrpSpPr/>
        <p:nvPr/>
      </p:nvGrpSpPr>
      <p:grpSpPr>
        <a:xfrm>
          <a:off x="0" y="0"/>
          <a:ext cx="0" cy="0"/>
          <a:chOff x="0" y="0"/>
          <a:chExt cx="0" cy="0"/>
        </a:xfrm>
      </p:grpSpPr>
      <p:sp>
        <p:nvSpPr>
          <p:cNvPr id="14551" name="Google Shape;14551;g6d13202ad6_1_22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52" name="Google Shape;14552;g6d13202ad6_1_22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44" name="Shape 16944"/>
        <p:cNvGrpSpPr/>
        <p:nvPr/>
      </p:nvGrpSpPr>
      <p:grpSpPr>
        <a:xfrm>
          <a:off x="0" y="0"/>
          <a:ext cx="0" cy="0"/>
          <a:chOff x="0" y="0"/>
          <a:chExt cx="0" cy="0"/>
        </a:xfrm>
      </p:grpSpPr>
      <p:sp>
        <p:nvSpPr>
          <p:cNvPr id="16945" name="Google Shape;16945;g6d13202ad6_1_24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6" name="Google Shape;16946;g6d13202ad6_1_24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58" name="Shape 18958"/>
        <p:cNvGrpSpPr/>
        <p:nvPr/>
      </p:nvGrpSpPr>
      <p:grpSpPr>
        <a:xfrm>
          <a:off x="0" y="0"/>
          <a:ext cx="0" cy="0"/>
          <a:chOff x="0" y="0"/>
          <a:chExt cx="0" cy="0"/>
        </a:xfrm>
      </p:grpSpPr>
      <p:sp>
        <p:nvSpPr>
          <p:cNvPr id="18959" name="Google Shape;18959;g6d13202ad6_1_26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60" name="Google Shape;18960;g6d13202ad6_1_26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94" name="Shape 20594"/>
        <p:cNvGrpSpPr/>
        <p:nvPr/>
      </p:nvGrpSpPr>
      <p:grpSpPr>
        <a:xfrm>
          <a:off x="0" y="0"/>
          <a:ext cx="0" cy="0"/>
          <a:chOff x="0" y="0"/>
          <a:chExt cx="0" cy="0"/>
        </a:xfrm>
      </p:grpSpPr>
      <p:sp>
        <p:nvSpPr>
          <p:cNvPr id="20595" name="Google Shape;20595;g6d13202ad6_1_28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96" name="Google Shape;20596;g6d13202ad6_1_28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36" name="Shape 21636"/>
        <p:cNvGrpSpPr/>
        <p:nvPr/>
      </p:nvGrpSpPr>
      <p:grpSpPr>
        <a:xfrm>
          <a:off x="0" y="0"/>
          <a:ext cx="0" cy="0"/>
          <a:chOff x="0" y="0"/>
          <a:chExt cx="0" cy="0"/>
        </a:xfrm>
      </p:grpSpPr>
      <p:sp>
        <p:nvSpPr>
          <p:cNvPr id="21637" name="Google Shape;21637;g6d13202ad6_1_29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38" name="Google Shape;21638;g6d13202ad6_1_29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71" name="Shape 23171"/>
        <p:cNvGrpSpPr/>
        <p:nvPr/>
      </p:nvGrpSpPr>
      <p:grpSpPr>
        <a:xfrm>
          <a:off x="0" y="0"/>
          <a:ext cx="0" cy="0"/>
          <a:chOff x="0" y="0"/>
          <a:chExt cx="0" cy="0"/>
        </a:xfrm>
      </p:grpSpPr>
      <p:sp>
        <p:nvSpPr>
          <p:cNvPr id="23172" name="Google Shape;23172;g6d13202ad6_1_30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73" name="Google Shape;23173;g6d13202ad6_1_30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0" name="Shape 4960"/>
        <p:cNvGrpSpPr/>
        <p:nvPr/>
      </p:nvGrpSpPr>
      <p:grpSpPr>
        <a:xfrm>
          <a:off x="0" y="0"/>
          <a:ext cx="0" cy="0"/>
          <a:chOff x="0" y="0"/>
          <a:chExt cx="0" cy="0"/>
        </a:xfrm>
      </p:grpSpPr>
      <p:sp>
        <p:nvSpPr>
          <p:cNvPr id="4961" name="Google Shape;4961;g6d136aaa59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2" name="Google Shape;4962;g6d136aaa59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1" name="Shape 4971"/>
        <p:cNvGrpSpPr/>
        <p:nvPr/>
      </p:nvGrpSpPr>
      <p:grpSpPr>
        <a:xfrm>
          <a:off x="0" y="0"/>
          <a:ext cx="0" cy="0"/>
          <a:chOff x="0" y="0"/>
          <a:chExt cx="0" cy="0"/>
        </a:xfrm>
      </p:grpSpPr>
      <p:sp>
        <p:nvSpPr>
          <p:cNvPr id="4972" name="Google Shape;4972;g6d13202ad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3" name="Google Shape;4973;g6d13202ad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4" name="Shape 5004"/>
        <p:cNvGrpSpPr/>
        <p:nvPr/>
      </p:nvGrpSpPr>
      <p:grpSpPr>
        <a:xfrm>
          <a:off x="0" y="0"/>
          <a:ext cx="0" cy="0"/>
          <a:chOff x="0" y="0"/>
          <a:chExt cx="0" cy="0"/>
        </a:xfrm>
      </p:grpSpPr>
      <p:sp>
        <p:nvSpPr>
          <p:cNvPr id="5005" name="Google Shape;5005;g760f4421e2_0_1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6" name="Google Shape;5006;g760f4421e2_0_1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6" name="Shape 5016"/>
        <p:cNvGrpSpPr/>
        <p:nvPr/>
      </p:nvGrpSpPr>
      <p:grpSpPr>
        <a:xfrm>
          <a:off x="0" y="0"/>
          <a:ext cx="0" cy="0"/>
          <a:chOff x="0" y="0"/>
          <a:chExt cx="0" cy="0"/>
        </a:xfrm>
      </p:grpSpPr>
      <p:sp>
        <p:nvSpPr>
          <p:cNvPr id="5017" name="Google Shape;5017;g6d13202ad6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8" name="Google Shape;5018;g6d13202ad6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6" name="Shape 5026"/>
        <p:cNvGrpSpPr/>
        <p:nvPr/>
      </p:nvGrpSpPr>
      <p:grpSpPr>
        <a:xfrm>
          <a:off x="0" y="0"/>
          <a:ext cx="0" cy="0"/>
          <a:chOff x="0" y="0"/>
          <a:chExt cx="0" cy="0"/>
        </a:xfrm>
      </p:grpSpPr>
      <p:sp>
        <p:nvSpPr>
          <p:cNvPr id="5027" name="Google Shape;5027;g6d13202ad6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8" name="Google Shape;5028;g6d13202ad6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58777" y="98419"/>
            <a:ext cx="9026433" cy="4946659"/>
            <a:chOff x="311925" y="921250"/>
            <a:chExt cx="6996150" cy="3834025"/>
          </a:xfrm>
        </p:grpSpPr>
        <p:sp>
          <p:nvSpPr>
            <p:cNvPr id="10" name="Google Shape;10;p2"/>
            <p:cNvSpPr/>
            <p:nvPr/>
          </p:nvSpPr>
          <p:spPr>
            <a:xfrm>
              <a:off x="6665700" y="921250"/>
              <a:ext cx="270900" cy="338025"/>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6713625" y="1043050"/>
              <a:ext cx="46625" cy="38675"/>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6766750" y="1031775"/>
              <a:ext cx="96225" cy="33875"/>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6723450" y="109700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777325"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673387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787625" y="1143050"/>
              <a:ext cx="94900" cy="34125"/>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689525" y="1393950"/>
              <a:ext cx="194075" cy="174175"/>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7053250" y="1020500"/>
              <a:ext cx="151825" cy="141000"/>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155950" y="962250"/>
              <a:ext cx="152125" cy="141025"/>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008600" y="1311750"/>
              <a:ext cx="268225" cy="266650"/>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6665400" y="1716100"/>
              <a:ext cx="271200" cy="337600"/>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713625" y="1837275"/>
              <a:ext cx="46625" cy="38650"/>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766425" y="1825875"/>
              <a:ext cx="97050" cy="34050"/>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723450" y="189115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777400"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673387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6787825" y="1937500"/>
              <a:ext cx="94125" cy="33775"/>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690400" y="2188200"/>
              <a:ext cx="193200" cy="173650"/>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7053250" y="1814925"/>
              <a:ext cx="151825" cy="140725"/>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7155950" y="1756600"/>
              <a:ext cx="151825" cy="14080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7008600" y="2105900"/>
              <a:ext cx="268225" cy="266700"/>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6665700" y="2509825"/>
              <a:ext cx="270900" cy="337750"/>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713625" y="2631725"/>
              <a:ext cx="46625" cy="38625"/>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766850" y="2620125"/>
              <a:ext cx="96200" cy="33850"/>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6723450" y="2685525"/>
              <a:ext cx="46625" cy="38700"/>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6777400"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673387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6787625" y="2731600"/>
              <a:ext cx="94825" cy="33850"/>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6689525" y="2982275"/>
              <a:ext cx="194075" cy="17422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7053250" y="2609075"/>
              <a:ext cx="151825" cy="140725"/>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7155950" y="2550550"/>
              <a:ext cx="151825" cy="141000"/>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7008600" y="2899825"/>
              <a:ext cx="268225" cy="266925"/>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6665400" y="3304575"/>
              <a:ext cx="271200" cy="337725"/>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6713625" y="3425775"/>
              <a:ext cx="46625" cy="38725"/>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6766425" y="3414175"/>
              <a:ext cx="97050" cy="34050"/>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6723450" y="3479650"/>
              <a:ext cx="46625" cy="38725"/>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6777325" y="3468350"/>
              <a:ext cx="94000" cy="33750"/>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673387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6787825" y="3525775"/>
              <a:ext cx="94125" cy="33800"/>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6690400" y="3776475"/>
              <a:ext cx="193200" cy="1736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7053250" y="3403225"/>
              <a:ext cx="151825" cy="14080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7155950" y="3344700"/>
              <a:ext cx="151825" cy="141000"/>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7008600"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6665700" y="4098125"/>
              <a:ext cx="270900" cy="338025"/>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6713625" y="4220000"/>
              <a:ext cx="46625" cy="38650"/>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6766850" y="4208650"/>
              <a:ext cx="96125" cy="33625"/>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6723450" y="4273875"/>
              <a:ext cx="46625" cy="38650"/>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6777325" y="4262500"/>
              <a:ext cx="94000" cy="33750"/>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6733875" y="4331350"/>
              <a:ext cx="46600" cy="38925"/>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6787700" y="4319900"/>
              <a:ext cx="94750" cy="33875"/>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6689525" y="4570700"/>
              <a:ext cx="194075" cy="174075"/>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7053250" y="4197375"/>
              <a:ext cx="151825" cy="141000"/>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7155950" y="4138825"/>
              <a:ext cx="151825" cy="141025"/>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7008600" y="4488125"/>
              <a:ext cx="268225" cy="267150"/>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5871550" y="921250"/>
              <a:ext cx="271200" cy="338025"/>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5919475" y="1043050"/>
              <a:ext cx="46550" cy="38675"/>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5972325" y="1031775"/>
              <a:ext cx="96500" cy="33875"/>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5929300" y="1097000"/>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5983175" y="1085650"/>
              <a:ext cx="94100" cy="33725"/>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593972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5993175" y="1143050"/>
              <a:ext cx="94925" cy="34125"/>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5895375" y="1393750"/>
              <a:ext cx="194100" cy="174150"/>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6259100" y="1020500"/>
              <a:ext cx="151825" cy="141000"/>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6361800" y="962250"/>
              <a:ext cx="152125" cy="141025"/>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6214450" y="1311750"/>
              <a:ext cx="268225" cy="266650"/>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5871250" y="1715600"/>
              <a:ext cx="271500" cy="338100"/>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5919475" y="1837275"/>
              <a:ext cx="46550" cy="38650"/>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5972000" y="1825875"/>
              <a:ext cx="97325" cy="34050"/>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5929300" y="1891150"/>
              <a:ext cx="46550" cy="38650"/>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5983275" y="1879800"/>
              <a:ext cx="94000" cy="33750"/>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593972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5993675" y="1937500"/>
              <a:ext cx="94125" cy="33775"/>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5895375" y="2188400"/>
              <a:ext cx="193200" cy="173650"/>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6258800" y="1814925"/>
              <a:ext cx="152125" cy="140725"/>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6361800" y="1756600"/>
              <a:ext cx="151825" cy="14080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6214450" y="2105675"/>
              <a:ext cx="268225" cy="266925"/>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5871550" y="2509825"/>
              <a:ext cx="271200" cy="337825"/>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5919475" y="2631725"/>
              <a:ext cx="46550" cy="38625"/>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5972425" y="2620125"/>
              <a:ext cx="96475" cy="33850"/>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5929300" y="2685525"/>
              <a:ext cx="46550" cy="38700"/>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5983275" y="2673950"/>
              <a:ext cx="94000" cy="33725"/>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593972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5993200" y="2731600"/>
              <a:ext cx="94800" cy="33850"/>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5895375" y="2982050"/>
              <a:ext cx="194100" cy="174250"/>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6259100" y="2609075"/>
              <a:ext cx="151825" cy="140725"/>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6361800"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6214450" y="2899825"/>
              <a:ext cx="268225" cy="266925"/>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5871250" y="3303975"/>
              <a:ext cx="271500" cy="338325"/>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5919475" y="3425875"/>
              <a:ext cx="46550" cy="38625"/>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5972000" y="3414175"/>
              <a:ext cx="97325" cy="34050"/>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5929300" y="3479650"/>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5983175" y="3468350"/>
              <a:ext cx="94000" cy="33750"/>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593972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5993675" y="3525800"/>
              <a:ext cx="94200" cy="33775"/>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5895375" y="3776850"/>
              <a:ext cx="193200" cy="173725"/>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6258800" y="3403225"/>
              <a:ext cx="152125" cy="14080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6361800"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6214450" y="3694200"/>
              <a:ext cx="268225" cy="266925"/>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5871550" y="4098125"/>
              <a:ext cx="271200" cy="338025"/>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5919475" y="4220000"/>
              <a:ext cx="46550" cy="38650"/>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5972425" y="4208650"/>
              <a:ext cx="96400" cy="33625"/>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5929300" y="4273875"/>
              <a:ext cx="46550" cy="38650"/>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5983175" y="4262500"/>
              <a:ext cx="94000" cy="33750"/>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5939725" y="4331350"/>
              <a:ext cx="46600" cy="38925"/>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5993275" y="4319925"/>
              <a:ext cx="94825" cy="33850"/>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5895375" y="4570625"/>
              <a:ext cx="194100" cy="174100"/>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6259100" y="4197375"/>
              <a:ext cx="151825" cy="141000"/>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6361800"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6214450" y="4488350"/>
              <a:ext cx="268225" cy="266925"/>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5077400" y="921825"/>
              <a:ext cx="270900" cy="337450"/>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5125325" y="1043050"/>
              <a:ext cx="46550" cy="38675"/>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5178175" y="1031775"/>
              <a:ext cx="96200" cy="33875"/>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5135150" y="1097000"/>
              <a:ext cx="46325" cy="38650"/>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5189025" y="1085650"/>
              <a:ext cx="93800" cy="33725"/>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5145575" y="1154450"/>
              <a:ext cx="46625" cy="38900"/>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5199050" y="1143050"/>
              <a:ext cx="94900" cy="34125"/>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5100925" y="1393950"/>
              <a:ext cx="194400" cy="174175"/>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5464650" y="1020500"/>
              <a:ext cx="152125" cy="141000"/>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5567350" y="962250"/>
              <a:ext cx="152125" cy="140725"/>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5420300" y="1311750"/>
              <a:ext cx="267925" cy="266650"/>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5077100" y="1715975"/>
              <a:ext cx="271200" cy="337725"/>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5125325" y="1837275"/>
              <a:ext cx="46550" cy="38650"/>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5177825" y="1825875"/>
              <a:ext cx="97050" cy="34050"/>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5135150" y="1891150"/>
              <a:ext cx="46325" cy="38650"/>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5189125" y="1879800"/>
              <a:ext cx="93700" cy="33750"/>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5145575" y="1948900"/>
              <a:ext cx="46625" cy="38625"/>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5199250" y="1937500"/>
              <a:ext cx="94400" cy="33775"/>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5102125" y="2188200"/>
              <a:ext cx="193200" cy="173650"/>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5464650" y="1814925"/>
              <a:ext cx="152125" cy="140725"/>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5567350" y="1756600"/>
              <a:ext cx="152125" cy="14080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5420300" y="2105675"/>
              <a:ext cx="267925" cy="266925"/>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5077100" y="2510400"/>
              <a:ext cx="271200" cy="337175"/>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5125325" y="2631725"/>
              <a:ext cx="46550" cy="38625"/>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5178250" y="2620125"/>
              <a:ext cx="96200" cy="33850"/>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5135150" y="2685525"/>
              <a:ext cx="46325" cy="38700"/>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5189125" y="2673950"/>
              <a:ext cx="93700" cy="33725"/>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5145575" y="2743050"/>
              <a:ext cx="46625" cy="38625"/>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5199050" y="2731600"/>
              <a:ext cx="94800" cy="33850"/>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5100925" y="2982275"/>
              <a:ext cx="194400" cy="17422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5464650" y="2609075"/>
              <a:ext cx="152125" cy="140725"/>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5567350" y="2550550"/>
              <a:ext cx="152125" cy="141000"/>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5420300" y="2899825"/>
              <a:ext cx="267925" cy="266925"/>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5077100" y="3304550"/>
              <a:ext cx="271200" cy="337750"/>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5125325" y="3425775"/>
              <a:ext cx="46550" cy="38725"/>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5177850" y="3414175"/>
              <a:ext cx="97025" cy="34050"/>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5135150" y="3479650"/>
              <a:ext cx="46325" cy="38725"/>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5189025"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5145575" y="35371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5199250" y="3525775"/>
              <a:ext cx="94400" cy="33800"/>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5102125" y="3776475"/>
              <a:ext cx="193200" cy="1736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5464650" y="3403225"/>
              <a:ext cx="152125" cy="14080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5567350" y="3344700"/>
              <a:ext cx="152125" cy="141000"/>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5420300" y="3693975"/>
              <a:ext cx="267925" cy="267150"/>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5077100" y="4098700"/>
              <a:ext cx="271200" cy="337450"/>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5125325" y="4220000"/>
              <a:ext cx="46550" cy="38650"/>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5178250" y="4208650"/>
              <a:ext cx="96125" cy="33625"/>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5135150" y="4273875"/>
              <a:ext cx="46325" cy="38650"/>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5189025"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5145575" y="4331350"/>
              <a:ext cx="46625" cy="38925"/>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5199125" y="4319900"/>
              <a:ext cx="94725" cy="33875"/>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5100925" y="4570700"/>
              <a:ext cx="194400" cy="174075"/>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5464650" y="4197375"/>
              <a:ext cx="152125" cy="141000"/>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5567350" y="4138825"/>
              <a:ext cx="152125" cy="141025"/>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5420300" y="4488350"/>
              <a:ext cx="267925" cy="266925"/>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4282975" y="921250"/>
              <a:ext cx="271175" cy="338025"/>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4331175"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4383600" y="1031875"/>
              <a:ext cx="96200" cy="33850"/>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4341000" y="1097000"/>
              <a:ext cx="46325" cy="38650"/>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4394875" y="1085650"/>
              <a:ext cx="94100" cy="33725"/>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4351425" y="1154450"/>
              <a:ext cx="46550" cy="38900"/>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4404875" y="1143050"/>
              <a:ext cx="94900" cy="34125"/>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4306775" y="1393750"/>
              <a:ext cx="194400" cy="174150"/>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4670500" y="1020500"/>
              <a:ext cx="152150" cy="141000"/>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4773200" y="962250"/>
              <a:ext cx="152125" cy="141025"/>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4625875" y="1311750"/>
              <a:ext cx="268200" cy="266650"/>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4282975" y="1715600"/>
              <a:ext cx="271175" cy="338100"/>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4331175" y="1837275"/>
              <a:ext cx="46550" cy="38650"/>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4383175" y="1825925"/>
              <a:ext cx="97025" cy="34050"/>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4341000" y="1891150"/>
              <a:ext cx="46325" cy="38650"/>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4394975" y="1879800"/>
              <a:ext cx="94000" cy="33750"/>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4351425" y="1948900"/>
              <a:ext cx="46550" cy="38625"/>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4405100" y="1937500"/>
              <a:ext cx="94400" cy="33775"/>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4306775" y="2188400"/>
              <a:ext cx="193200" cy="173650"/>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4670500" y="1814925"/>
              <a:ext cx="152150" cy="140725"/>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4773200" y="1756600"/>
              <a:ext cx="152125" cy="14080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4625875" y="2105675"/>
              <a:ext cx="268200" cy="266925"/>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4282975" y="2509825"/>
              <a:ext cx="271175" cy="337825"/>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4331175" y="2631725"/>
              <a:ext cx="46550" cy="38625"/>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4383600" y="2620175"/>
              <a:ext cx="96200" cy="33850"/>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4341000" y="2685525"/>
              <a:ext cx="46325" cy="38700"/>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4394975" y="2673950"/>
              <a:ext cx="94000" cy="33725"/>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4351425" y="2743050"/>
              <a:ext cx="46550" cy="38625"/>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440490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4306775" y="2982050"/>
              <a:ext cx="194400" cy="174250"/>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4670500" y="2609075"/>
              <a:ext cx="152150" cy="140725"/>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4773200" y="2550550"/>
              <a:ext cx="152125" cy="141000"/>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4625875" y="2899825"/>
              <a:ext cx="268200" cy="266925"/>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4282975" y="3303975"/>
              <a:ext cx="271175" cy="338325"/>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4331175" y="3425875"/>
              <a:ext cx="46550" cy="38625"/>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4383250" y="3414225"/>
              <a:ext cx="96950" cy="34100"/>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4341000" y="3479650"/>
              <a:ext cx="46325" cy="38725"/>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4394875" y="3468350"/>
              <a:ext cx="94000" cy="33750"/>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4351425" y="35371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4405100" y="3525800"/>
              <a:ext cx="94475" cy="33775"/>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4306775" y="3776850"/>
              <a:ext cx="193200" cy="173725"/>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4670500" y="3403225"/>
              <a:ext cx="152150" cy="14080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4773200" y="3344700"/>
              <a:ext cx="152125" cy="141000"/>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4625875" y="3694200"/>
              <a:ext cx="268200" cy="266925"/>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4282975" y="4098125"/>
              <a:ext cx="271175" cy="338025"/>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4331175" y="4220000"/>
              <a:ext cx="46550" cy="38650"/>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4383675" y="4208750"/>
              <a:ext cx="96100" cy="33625"/>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4341000" y="4273875"/>
              <a:ext cx="46325" cy="38650"/>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4394875" y="4262500"/>
              <a:ext cx="94000" cy="33750"/>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4351425" y="4331350"/>
              <a:ext cx="46550" cy="38925"/>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4404975" y="4319925"/>
              <a:ext cx="94800" cy="33850"/>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4306775" y="4570625"/>
              <a:ext cx="194400" cy="174100"/>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4670500" y="4197375"/>
              <a:ext cx="152150" cy="141000"/>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4773200" y="4138825"/>
              <a:ext cx="152125" cy="141025"/>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4625875" y="4488350"/>
              <a:ext cx="268200" cy="266925"/>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3488825" y="921825"/>
              <a:ext cx="270875" cy="337450"/>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3536750" y="1043050"/>
              <a:ext cx="46625" cy="38675"/>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3589875" y="1031875"/>
              <a:ext cx="96075" cy="33775"/>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3546550" y="1097000"/>
              <a:ext cx="46625" cy="38650"/>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3600725" y="1085650"/>
              <a:ext cx="93800" cy="33725"/>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3557275" y="1154450"/>
              <a:ext cx="46550" cy="38900"/>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3610725" y="1143050"/>
              <a:ext cx="94925" cy="34125"/>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3512625" y="1393950"/>
              <a:ext cx="194100" cy="174175"/>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3876375" y="1020500"/>
              <a:ext cx="152125" cy="141000"/>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3979050" y="962250"/>
              <a:ext cx="152125" cy="140725"/>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3831725" y="1311750"/>
              <a:ext cx="268200" cy="266650"/>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3488825" y="1715975"/>
              <a:ext cx="270875" cy="337725"/>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3536750" y="1837275"/>
              <a:ext cx="46600" cy="38650"/>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3589525" y="1825875"/>
              <a:ext cx="96775" cy="34050"/>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3546550" y="1891150"/>
              <a:ext cx="46625" cy="38650"/>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3600825" y="1879800"/>
              <a:ext cx="93700" cy="33750"/>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3557275" y="1948900"/>
              <a:ext cx="46550" cy="38625"/>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3610950" y="1937225"/>
              <a:ext cx="94475" cy="34050"/>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3513825" y="2188200"/>
              <a:ext cx="192900" cy="173650"/>
            </a:xfrm>
            <a:custGeom>
              <a:rect b="b" l="l" r="r" t="t"/>
              <a:pathLst>
                <a:path extrusionOk="0" h="6946" w="7716">
                  <a:moveTo>
                    <a:pt x="3892" y="0"/>
                  </a:moveTo>
                  <a:cubicBezTo>
                    <a:pt x="2858" y="0"/>
                    <a:pt x="1840" y="469"/>
                    <a:pt x="1179" y="1346"/>
                  </a:cubicBezTo>
                  <a:lnTo>
                    <a:pt x="6906" y="4965"/>
                  </a:lnTo>
                  <a:cubicBezTo>
                    <a:pt x="7716" y="3394"/>
                    <a:pt x="7192" y="1465"/>
                    <a:pt x="5703" y="524"/>
                  </a:cubicBezTo>
                  <a:cubicBezTo>
                    <a:pt x="5144" y="171"/>
                    <a:pt x="4515" y="0"/>
                    <a:pt x="3892" y="0"/>
                  </a:cubicBezTo>
                  <a:close/>
                  <a:moveTo>
                    <a:pt x="762" y="1989"/>
                  </a:moveTo>
                  <a:lnTo>
                    <a:pt x="762" y="1989"/>
                  </a:lnTo>
                  <a:cubicBezTo>
                    <a:pt x="0" y="3548"/>
                    <a:pt x="477" y="5477"/>
                    <a:pt x="1953" y="6418"/>
                  </a:cubicBezTo>
                  <a:cubicBezTo>
                    <a:pt x="2520" y="6774"/>
                    <a:pt x="3155" y="6945"/>
                    <a:pt x="3782" y="6945"/>
                  </a:cubicBezTo>
                  <a:cubicBezTo>
                    <a:pt x="4813" y="6945"/>
                    <a:pt x="5828" y="6482"/>
                    <a:pt x="6501" y="5608"/>
                  </a:cubicBezTo>
                  <a:lnTo>
                    <a:pt x="76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3876375" y="1814925"/>
              <a:ext cx="152125" cy="140725"/>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3979050" y="1756600"/>
              <a:ext cx="152125" cy="14080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3831725" y="2105675"/>
              <a:ext cx="268200" cy="266925"/>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3488825" y="2510400"/>
              <a:ext cx="270875" cy="337175"/>
            </a:xfrm>
            <a:custGeom>
              <a:rect b="b" l="l" r="r" t="t"/>
              <a:pathLst>
                <a:path extrusionOk="0" h="13487" w="10835">
                  <a:moveTo>
                    <a:pt x="4145" y="408"/>
                  </a:moveTo>
                  <a:cubicBezTo>
                    <a:pt x="4436" y="408"/>
                    <a:pt x="4723" y="582"/>
                    <a:pt x="4775" y="971"/>
                  </a:cubicBezTo>
                  <a:cubicBezTo>
                    <a:pt x="4810" y="1162"/>
                    <a:pt x="4751" y="1364"/>
                    <a:pt x="4632" y="1507"/>
                  </a:cubicBezTo>
                  <a:lnTo>
                    <a:pt x="3834" y="1662"/>
                  </a:lnTo>
                  <a:cubicBezTo>
                    <a:pt x="3667" y="1567"/>
                    <a:pt x="3536" y="1400"/>
                    <a:pt x="3501" y="1209"/>
                  </a:cubicBezTo>
                  <a:lnTo>
                    <a:pt x="3501" y="1197"/>
                  </a:lnTo>
                  <a:cubicBezTo>
                    <a:pt x="3386" y="700"/>
                    <a:pt x="3769" y="408"/>
                    <a:pt x="4145" y="408"/>
                  </a:cubicBezTo>
                  <a:close/>
                  <a:moveTo>
                    <a:pt x="7856" y="2711"/>
                  </a:moveTo>
                  <a:cubicBezTo>
                    <a:pt x="8113" y="2711"/>
                    <a:pt x="8342" y="2899"/>
                    <a:pt x="8394" y="3162"/>
                  </a:cubicBezTo>
                  <a:lnTo>
                    <a:pt x="9775" y="10734"/>
                  </a:lnTo>
                  <a:cubicBezTo>
                    <a:pt x="9835" y="11032"/>
                    <a:pt x="9632" y="11318"/>
                    <a:pt x="9335" y="11365"/>
                  </a:cubicBezTo>
                  <a:lnTo>
                    <a:pt x="3072" y="12508"/>
                  </a:lnTo>
                  <a:cubicBezTo>
                    <a:pt x="3037" y="12515"/>
                    <a:pt x="3002" y="12519"/>
                    <a:pt x="2967" y="12519"/>
                  </a:cubicBezTo>
                  <a:cubicBezTo>
                    <a:pt x="2708" y="12519"/>
                    <a:pt x="2471" y="12330"/>
                    <a:pt x="2429" y="12068"/>
                  </a:cubicBezTo>
                  <a:lnTo>
                    <a:pt x="1048" y="4495"/>
                  </a:lnTo>
                  <a:cubicBezTo>
                    <a:pt x="1000" y="4198"/>
                    <a:pt x="1203" y="3912"/>
                    <a:pt x="1500" y="3864"/>
                  </a:cubicBezTo>
                  <a:lnTo>
                    <a:pt x="2239" y="3722"/>
                  </a:lnTo>
                  <a:cubicBezTo>
                    <a:pt x="2281" y="3932"/>
                    <a:pt x="2462" y="4087"/>
                    <a:pt x="2669" y="4087"/>
                  </a:cubicBezTo>
                  <a:cubicBezTo>
                    <a:pt x="2696" y="4087"/>
                    <a:pt x="2723" y="4084"/>
                    <a:pt x="2751" y="4079"/>
                  </a:cubicBezTo>
                  <a:lnTo>
                    <a:pt x="6656" y="3364"/>
                  </a:lnTo>
                  <a:cubicBezTo>
                    <a:pt x="6894" y="3317"/>
                    <a:pt x="7049" y="3091"/>
                    <a:pt x="7013" y="2852"/>
                  </a:cubicBezTo>
                  <a:lnTo>
                    <a:pt x="7751" y="2721"/>
                  </a:lnTo>
                  <a:cubicBezTo>
                    <a:pt x="7786" y="2714"/>
                    <a:pt x="7821" y="2711"/>
                    <a:pt x="7856" y="2711"/>
                  </a:cubicBezTo>
                  <a:close/>
                  <a:moveTo>
                    <a:pt x="4142" y="1"/>
                  </a:moveTo>
                  <a:cubicBezTo>
                    <a:pt x="4076" y="1"/>
                    <a:pt x="4009" y="7"/>
                    <a:pt x="3941" y="19"/>
                  </a:cubicBezTo>
                  <a:cubicBezTo>
                    <a:pt x="3358" y="126"/>
                    <a:pt x="2965" y="685"/>
                    <a:pt x="3072" y="1281"/>
                  </a:cubicBezTo>
                  <a:cubicBezTo>
                    <a:pt x="3096" y="1447"/>
                    <a:pt x="3179" y="1614"/>
                    <a:pt x="3286" y="1757"/>
                  </a:cubicBezTo>
                  <a:lnTo>
                    <a:pt x="2512" y="1900"/>
                  </a:lnTo>
                  <a:cubicBezTo>
                    <a:pt x="2191" y="1959"/>
                    <a:pt x="1977" y="2257"/>
                    <a:pt x="2036" y="2579"/>
                  </a:cubicBezTo>
                  <a:lnTo>
                    <a:pt x="2084" y="2864"/>
                  </a:lnTo>
                  <a:lnTo>
                    <a:pt x="798" y="3091"/>
                  </a:lnTo>
                  <a:cubicBezTo>
                    <a:pt x="322" y="3186"/>
                    <a:pt x="0" y="3650"/>
                    <a:pt x="84" y="4126"/>
                  </a:cubicBezTo>
                  <a:lnTo>
                    <a:pt x="1655" y="12758"/>
                  </a:lnTo>
                  <a:cubicBezTo>
                    <a:pt x="1740" y="13193"/>
                    <a:pt x="2118" y="13486"/>
                    <a:pt x="2536" y="13486"/>
                  </a:cubicBezTo>
                  <a:cubicBezTo>
                    <a:pt x="2587" y="13486"/>
                    <a:pt x="2639" y="13482"/>
                    <a:pt x="2691" y="13473"/>
                  </a:cubicBezTo>
                  <a:lnTo>
                    <a:pt x="10037" y="12139"/>
                  </a:lnTo>
                  <a:cubicBezTo>
                    <a:pt x="10513" y="12044"/>
                    <a:pt x="10835" y="11580"/>
                    <a:pt x="10752" y="11091"/>
                  </a:cubicBezTo>
                  <a:lnTo>
                    <a:pt x="9180" y="2459"/>
                  </a:lnTo>
                  <a:cubicBezTo>
                    <a:pt x="9095" y="2025"/>
                    <a:pt x="8717" y="1732"/>
                    <a:pt x="8291" y="1732"/>
                  </a:cubicBezTo>
                  <a:cubicBezTo>
                    <a:pt x="8239" y="1732"/>
                    <a:pt x="8185" y="1736"/>
                    <a:pt x="8132" y="1745"/>
                  </a:cubicBezTo>
                  <a:lnTo>
                    <a:pt x="6858" y="1983"/>
                  </a:lnTo>
                  <a:lnTo>
                    <a:pt x="6811" y="1709"/>
                  </a:lnTo>
                  <a:cubicBezTo>
                    <a:pt x="6746" y="1419"/>
                    <a:pt x="6497" y="1226"/>
                    <a:pt x="6213" y="1226"/>
                  </a:cubicBezTo>
                  <a:cubicBezTo>
                    <a:pt x="6183" y="1226"/>
                    <a:pt x="6151" y="1228"/>
                    <a:pt x="6120" y="1233"/>
                  </a:cubicBezTo>
                  <a:lnTo>
                    <a:pt x="5179" y="1412"/>
                  </a:lnTo>
                  <a:cubicBezTo>
                    <a:pt x="5227" y="1245"/>
                    <a:pt x="5239" y="1066"/>
                    <a:pt x="5203" y="888"/>
                  </a:cubicBezTo>
                  <a:cubicBezTo>
                    <a:pt x="5108" y="360"/>
                    <a:pt x="4658" y="1"/>
                    <a:pt x="414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3536750" y="2631725"/>
              <a:ext cx="46600" cy="38625"/>
            </a:xfrm>
            <a:custGeom>
              <a:rect b="b" l="l" r="r" t="t"/>
              <a:pathLst>
                <a:path extrusionOk="0" h="1545" w="1864">
                  <a:moveTo>
                    <a:pt x="1013" y="0"/>
                  </a:moveTo>
                  <a:cubicBezTo>
                    <a:pt x="970" y="0"/>
                    <a:pt x="926" y="4"/>
                    <a:pt x="881" y="12"/>
                  </a:cubicBezTo>
                  <a:cubicBezTo>
                    <a:pt x="202" y="131"/>
                    <a:pt x="0" y="1012"/>
                    <a:pt x="572" y="1405"/>
                  </a:cubicBezTo>
                  <a:cubicBezTo>
                    <a:pt x="713" y="1502"/>
                    <a:pt x="865" y="1545"/>
                    <a:pt x="1012" y="1545"/>
                  </a:cubicBezTo>
                  <a:cubicBezTo>
                    <a:pt x="1460" y="1545"/>
                    <a:pt x="1864" y="1142"/>
                    <a:pt x="1774" y="631"/>
                  </a:cubicBezTo>
                  <a:cubicBezTo>
                    <a:pt x="1700" y="258"/>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3589975" y="2620175"/>
              <a:ext cx="95975" cy="33800"/>
            </a:xfrm>
            <a:custGeom>
              <a:rect b="b" l="l" r="r" t="t"/>
              <a:pathLst>
                <a:path extrusionOk="0" h="1352" w="3839">
                  <a:moveTo>
                    <a:pt x="3229" y="0"/>
                  </a:moveTo>
                  <a:cubicBezTo>
                    <a:pt x="3198" y="0"/>
                    <a:pt x="3167" y="3"/>
                    <a:pt x="3134" y="9"/>
                  </a:cubicBezTo>
                  <a:lnTo>
                    <a:pt x="538" y="485"/>
                  </a:lnTo>
                  <a:cubicBezTo>
                    <a:pt x="0" y="586"/>
                    <a:pt x="106" y="1352"/>
                    <a:pt x="597" y="1352"/>
                  </a:cubicBezTo>
                  <a:cubicBezTo>
                    <a:pt x="627" y="1352"/>
                    <a:pt x="659" y="1349"/>
                    <a:pt x="693" y="1343"/>
                  </a:cubicBezTo>
                  <a:lnTo>
                    <a:pt x="3300" y="866"/>
                  </a:lnTo>
                  <a:cubicBezTo>
                    <a:pt x="3839" y="777"/>
                    <a:pt x="3722" y="0"/>
                    <a:pt x="32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3546550" y="2685525"/>
              <a:ext cx="46625" cy="38700"/>
            </a:xfrm>
            <a:custGeom>
              <a:rect b="b" l="l" r="r" t="t"/>
              <a:pathLst>
                <a:path extrusionOk="0" h="1548" w="1865">
                  <a:moveTo>
                    <a:pt x="1027" y="0"/>
                  </a:moveTo>
                  <a:cubicBezTo>
                    <a:pt x="980" y="0"/>
                    <a:pt x="931" y="5"/>
                    <a:pt x="882" y="15"/>
                  </a:cubicBezTo>
                  <a:cubicBezTo>
                    <a:pt x="203" y="122"/>
                    <a:pt x="1" y="1015"/>
                    <a:pt x="572" y="1408"/>
                  </a:cubicBezTo>
                  <a:cubicBezTo>
                    <a:pt x="711" y="1505"/>
                    <a:pt x="861" y="1548"/>
                    <a:pt x="1008" y="1548"/>
                  </a:cubicBezTo>
                  <a:cubicBezTo>
                    <a:pt x="1455" y="1548"/>
                    <a:pt x="1865" y="1145"/>
                    <a:pt x="1775" y="634"/>
                  </a:cubicBezTo>
                  <a:cubicBezTo>
                    <a:pt x="1701" y="266"/>
                    <a:pt x="1387"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3600825" y="2673950"/>
              <a:ext cx="93700" cy="33725"/>
            </a:xfrm>
            <a:custGeom>
              <a:rect b="b" l="l" r="r" t="t"/>
              <a:pathLst>
                <a:path extrusionOk="0" h="1349" w="3748">
                  <a:moveTo>
                    <a:pt x="3128" y="0"/>
                  </a:moveTo>
                  <a:cubicBezTo>
                    <a:pt x="3116" y="0"/>
                    <a:pt x="3105" y="1"/>
                    <a:pt x="3093" y="1"/>
                  </a:cubicBezTo>
                  <a:lnTo>
                    <a:pt x="497" y="478"/>
                  </a:lnTo>
                  <a:cubicBezTo>
                    <a:pt x="0" y="628"/>
                    <a:pt x="109" y="1349"/>
                    <a:pt x="604" y="1349"/>
                  </a:cubicBezTo>
                  <a:cubicBezTo>
                    <a:pt x="620" y="1349"/>
                    <a:pt x="636" y="1348"/>
                    <a:pt x="652" y="1347"/>
                  </a:cubicBezTo>
                  <a:lnTo>
                    <a:pt x="3247" y="882"/>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3557275" y="2743050"/>
              <a:ext cx="46550" cy="38625"/>
            </a:xfrm>
            <a:custGeom>
              <a:rect b="b" l="l" r="r" t="t"/>
              <a:pathLst>
                <a:path extrusionOk="0" h="1545" w="1862">
                  <a:moveTo>
                    <a:pt x="1002" y="0"/>
                  </a:moveTo>
                  <a:cubicBezTo>
                    <a:pt x="959" y="0"/>
                    <a:pt x="914" y="4"/>
                    <a:pt x="870" y="11"/>
                  </a:cubicBezTo>
                  <a:cubicBezTo>
                    <a:pt x="191" y="131"/>
                    <a:pt x="1" y="1012"/>
                    <a:pt x="560" y="1404"/>
                  </a:cubicBezTo>
                  <a:cubicBezTo>
                    <a:pt x="701" y="1501"/>
                    <a:pt x="854" y="1545"/>
                    <a:pt x="1002"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361075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3512625" y="2982275"/>
              <a:ext cx="194100" cy="17422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3876375" y="2609075"/>
              <a:ext cx="152125" cy="140725"/>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3979050" y="2550550"/>
              <a:ext cx="152125" cy="141000"/>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3831725" y="2900125"/>
              <a:ext cx="268200" cy="266625"/>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3488825" y="3304550"/>
              <a:ext cx="270875" cy="337750"/>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3536750" y="3425775"/>
              <a:ext cx="46600" cy="38725"/>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3589550" y="3414500"/>
              <a:ext cx="96825" cy="33725"/>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3546550" y="3479650"/>
              <a:ext cx="46625" cy="38725"/>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3600725" y="3468350"/>
              <a:ext cx="93700" cy="33750"/>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3557275" y="3537175"/>
              <a:ext cx="46550" cy="38650"/>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3610950" y="3525850"/>
              <a:ext cx="94400" cy="33725"/>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3513825" y="3776475"/>
              <a:ext cx="192900" cy="1736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3876375" y="3403225"/>
              <a:ext cx="152125" cy="14080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3979050" y="3344700"/>
              <a:ext cx="152125" cy="141000"/>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3831725" y="3694200"/>
              <a:ext cx="268200" cy="266925"/>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3488825" y="4098700"/>
              <a:ext cx="270875" cy="337450"/>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3536750" y="4220000"/>
              <a:ext cx="46600" cy="38650"/>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3589975" y="4208750"/>
              <a:ext cx="95975" cy="33525"/>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3546550" y="4273875"/>
              <a:ext cx="46625" cy="38650"/>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3600725" y="4262500"/>
              <a:ext cx="93700" cy="33750"/>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3557275" y="4331350"/>
              <a:ext cx="46550" cy="38925"/>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3610825" y="4319900"/>
              <a:ext cx="94725" cy="33875"/>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3512625" y="4570700"/>
              <a:ext cx="194100" cy="174075"/>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3876375" y="4197375"/>
              <a:ext cx="152125" cy="141000"/>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3979050" y="4138825"/>
              <a:ext cx="152125" cy="141025"/>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3831725" y="4488350"/>
              <a:ext cx="268200" cy="266925"/>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2694375" y="921250"/>
              <a:ext cx="271475" cy="338100"/>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2742600" y="1043050"/>
              <a:ext cx="46625" cy="38675"/>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2795450" y="1031775"/>
              <a:ext cx="96450" cy="33875"/>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2752425" y="1097000"/>
              <a:ext cx="46600" cy="38650"/>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2806300" y="1085650"/>
              <a:ext cx="94075" cy="33725"/>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2763125" y="1154450"/>
              <a:ext cx="46550" cy="38900"/>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2816575" y="1143050"/>
              <a:ext cx="94925" cy="34125"/>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2718475" y="1393950"/>
              <a:ext cx="194100" cy="17395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3082225" y="1020500"/>
              <a:ext cx="151825" cy="141000"/>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3184900" y="962250"/>
              <a:ext cx="152125" cy="140725"/>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3037575" y="1311750"/>
              <a:ext cx="267900" cy="266650"/>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2694675" y="1715600"/>
              <a:ext cx="271175" cy="338100"/>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2742600" y="1837275"/>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2795100" y="1825825"/>
              <a:ext cx="97250" cy="34100"/>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2752425" y="1891150"/>
              <a:ext cx="46600" cy="38650"/>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2806400" y="1879800"/>
              <a:ext cx="93975" cy="33750"/>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2763125" y="1948900"/>
              <a:ext cx="46325" cy="38625"/>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2816800" y="1937225"/>
              <a:ext cx="94500" cy="34050"/>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2718475" y="2188400"/>
              <a:ext cx="193200" cy="173650"/>
            </a:xfrm>
            <a:custGeom>
              <a:rect b="b" l="l" r="r" t="t"/>
              <a:pathLst>
                <a:path extrusionOk="0" h="6946" w="7728">
                  <a:moveTo>
                    <a:pt x="3945" y="0"/>
                  </a:moveTo>
                  <a:cubicBezTo>
                    <a:pt x="2913" y="0"/>
                    <a:pt x="1896" y="464"/>
                    <a:pt x="1215" y="1338"/>
                  </a:cubicBezTo>
                  <a:lnTo>
                    <a:pt x="6954" y="4957"/>
                  </a:lnTo>
                  <a:cubicBezTo>
                    <a:pt x="7728" y="3398"/>
                    <a:pt x="7240" y="1469"/>
                    <a:pt x="5775" y="528"/>
                  </a:cubicBezTo>
                  <a:cubicBezTo>
                    <a:pt x="5208" y="172"/>
                    <a:pt x="4574" y="0"/>
                    <a:pt x="3945" y="0"/>
                  </a:cubicBezTo>
                  <a:close/>
                  <a:moveTo>
                    <a:pt x="810" y="1981"/>
                  </a:moveTo>
                  <a:cubicBezTo>
                    <a:pt x="1" y="3552"/>
                    <a:pt x="525" y="5481"/>
                    <a:pt x="2013" y="6422"/>
                  </a:cubicBezTo>
                  <a:cubicBezTo>
                    <a:pt x="2577" y="6775"/>
                    <a:pt x="3207" y="6946"/>
                    <a:pt x="3830" y="6946"/>
                  </a:cubicBezTo>
                  <a:cubicBezTo>
                    <a:pt x="4864" y="6946"/>
                    <a:pt x="5881"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3081925" y="1814925"/>
              <a:ext cx="152125" cy="140725"/>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3184900" y="1756600"/>
              <a:ext cx="152125" cy="14080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3037575" y="2105900"/>
              <a:ext cx="267900" cy="266700"/>
            </a:xfrm>
            <a:custGeom>
              <a:rect b="b" l="l" r="r" t="t"/>
              <a:pathLst>
                <a:path extrusionOk="0" h="10668" w="10716">
                  <a:moveTo>
                    <a:pt x="4998" y="1"/>
                  </a:moveTo>
                  <a:cubicBezTo>
                    <a:pt x="4820" y="1"/>
                    <a:pt x="4665" y="134"/>
                    <a:pt x="4644" y="316"/>
                  </a:cubicBezTo>
                  <a:lnTo>
                    <a:pt x="4191" y="3804"/>
                  </a:lnTo>
                  <a:lnTo>
                    <a:pt x="703" y="3340"/>
                  </a:lnTo>
                  <a:cubicBezTo>
                    <a:pt x="688" y="3338"/>
                    <a:pt x="673" y="3337"/>
                    <a:pt x="659" y="3337"/>
                  </a:cubicBezTo>
                  <a:cubicBezTo>
                    <a:pt x="473" y="3337"/>
                    <a:pt x="308" y="3474"/>
                    <a:pt x="286" y="3661"/>
                  </a:cubicBezTo>
                  <a:lnTo>
                    <a:pt x="24" y="5638"/>
                  </a:lnTo>
                  <a:cubicBezTo>
                    <a:pt x="0" y="5840"/>
                    <a:pt x="143" y="6031"/>
                    <a:pt x="346" y="6055"/>
                  </a:cubicBezTo>
                  <a:lnTo>
                    <a:pt x="346" y="6043"/>
                  </a:lnTo>
                  <a:lnTo>
                    <a:pt x="3834" y="6507"/>
                  </a:lnTo>
                  <a:lnTo>
                    <a:pt x="3370" y="9984"/>
                  </a:lnTo>
                  <a:cubicBezTo>
                    <a:pt x="3334" y="10186"/>
                    <a:pt x="3477" y="10377"/>
                    <a:pt x="3691" y="10400"/>
                  </a:cubicBezTo>
                  <a:lnTo>
                    <a:pt x="5656" y="10662"/>
                  </a:lnTo>
                  <a:cubicBezTo>
                    <a:pt x="5677" y="10666"/>
                    <a:pt x="5697" y="10668"/>
                    <a:pt x="5718" y="10668"/>
                  </a:cubicBezTo>
                  <a:cubicBezTo>
                    <a:pt x="5896" y="10668"/>
                    <a:pt x="6051" y="10533"/>
                    <a:pt x="6072" y="10341"/>
                  </a:cubicBezTo>
                  <a:lnTo>
                    <a:pt x="6537" y="6864"/>
                  </a:lnTo>
                  <a:lnTo>
                    <a:pt x="10013"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8" y="685"/>
                  </a:lnTo>
                  <a:cubicBezTo>
                    <a:pt x="7382" y="471"/>
                    <a:pt x="7239" y="292"/>
                    <a:pt x="7037" y="256"/>
                  </a:cubicBezTo>
                  <a:lnTo>
                    <a:pt x="5060" y="6"/>
                  </a:lnTo>
                  <a:cubicBezTo>
                    <a:pt x="5039"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2694675" y="2509825"/>
              <a:ext cx="271175" cy="337825"/>
            </a:xfrm>
            <a:custGeom>
              <a:rect b="b" l="l" r="r" t="t"/>
              <a:pathLst>
                <a:path extrusionOk="0" h="13513" w="10847">
                  <a:moveTo>
                    <a:pt x="4145" y="431"/>
                  </a:moveTo>
                  <a:cubicBezTo>
                    <a:pt x="4436" y="431"/>
                    <a:pt x="4723" y="605"/>
                    <a:pt x="4775" y="994"/>
                  </a:cubicBezTo>
                  <a:cubicBezTo>
                    <a:pt x="4810" y="1185"/>
                    <a:pt x="4751" y="1387"/>
                    <a:pt x="4620" y="1530"/>
                  </a:cubicBezTo>
                  <a:lnTo>
                    <a:pt x="3834" y="1685"/>
                  </a:lnTo>
                  <a:cubicBezTo>
                    <a:pt x="3667" y="1590"/>
                    <a:pt x="3536" y="1423"/>
                    <a:pt x="3501" y="1232"/>
                  </a:cubicBezTo>
                  <a:lnTo>
                    <a:pt x="3501" y="1220"/>
                  </a:lnTo>
                  <a:cubicBezTo>
                    <a:pt x="3387" y="723"/>
                    <a:pt x="3769" y="431"/>
                    <a:pt x="4145" y="431"/>
                  </a:cubicBezTo>
                  <a:close/>
                  <a:moveTo>
                    <a:pt x="7860" y="2745"/>
                  </a:moveTo>
                  <a:cubicBezTo>
                    <a:pt x="8116" y="2745"/>
                    <a:pt x="8342" y="2924"/>
                    <a:pt x="8394" y="3185"/>
                  </a:cubicBezTo>
                  <a:lnTo>
                    <a:pt x="9775" y="10757"/>
                  </a:lnTo>
                  <a:cubicBezTo>
                    <a:pt x="9835" y="11055"/>
                    <a:pt x="9632" y="11341"/>
                    <a:pt x="9335" y="11388"/>
                  </a:cubicBezTo>
                  <a:lnTo>
                    <a:pt x="3072" y="12531"/>
                  </a:lnTo>
                  <a:cubicBezTo>
                    <a:pt x="3037" y="12538"/>
                    <a:pt x="3002" y="12542"/>
                    <a:pt x="2968" y="12542"/>
                  </a:cubicBezTo>
                  <a:cubicBezTo>
                    <a:pt x="2710" y="12542"/>
                    <a:pt x="2483" y="12353"/>
                    <a:pt x="2441" y="12091"/>
                  </a:cubicBezTo>
                  <a:lnTo>
                    <a:pt x="1060" y="4518"/>
                  </a:lnTo>
                  <a:cubicBezTo>
                    <a:pt x="1000" y="4221"/>
                    <a:pt x="1203" y="3935"/>
                    <a:pt x="1500" y="3887"/>
                  </a:cubicBezTo>
                  <a:lnTo>
                    <a:pt x="2251" y="3745"/>
                  </a:lnTo>
                  <a:cubicBezTo>
                    <a:pt x="2282" y="3955"/>
                    <a:pt x="2463" y="4110"/>
                    <a:pt x="2669" y="4110"/>
                  </a:cubicBezTo>
                  <a:cubicBezTo>
                    <a:pt x="2696" y="4110"/>
                    <a:pt x="2723" y="4107"/>
                    <a:pt x="2751" y="4102"/>
                  </a:cubicBezTo>
                  <a:lnTo>
                    <a:pt x="6668" y="3399"/>
                  </a:lnTo>
                  <a:cubicBezTo>
                    <a:pt x="6894" y="3352"/>
                    <a:pt x="7061" y="3125"/>
                    <a:pt x="7013" y="2887"/>
                  </a:cubicBezTo>
                  <a:lnTo>
                    <a:pt x="7751" y="2756"/>
                  </a:lnTo>
                  <a:cubicBezTo>
                    <a:pt x="7788" y="2749"/>
                    <a:pt x="7825" y="2745"/>
                    <a:pt x="7860" y="2745"/>
                  </a:cubicBezTo>
                  <a:close/>
                  <a:moveTo>
                    <a:pt x="4133" y="1"/>
                  </a:moveTo>
                  <a:cubicBezTo>
                    <a:pt x="4070" y="1"/>
                    <a:pt x="4006" y="6"/>
                    <a:pt x="3941" y="18"/>
                  </a:cubicBezTo>
                  <a:cubicBezTo>
                    <a:pt x="3346" y="125"/>
                    <a:pt x="2953" y="708"/>
                    <a:pt x="3072" y="1304"/>
                  </a:cubicBezTo>
                  <a:cubicBezTo>
                    <a:pt x="3096" y="1470"/>
                    <a:pt x="3179" y="1637"/>
                    <a:pt x="3286" y="1780"/>
                  </a:cubicBezTo>
                  <a:lnTo>
                    <a:pt x="2513" y="1923"/>
                  </a:lnTo>
                  <a:cubicBezTo>
                    <a:pt x="2191" y="1982"/>
                    <a:pt x="1977" y="2280"/>
                    <a:pt x="2036" y="2602"/>
                  </a:cubicBezTo>
                  <a:lnTo>
                    <a:pt x="2084" y="2887"/>
                  </a:lnTo>
                  <a:lnTo>
                    <a:pt x="798" y="3114"/>
                  </a:lnTo>
                  <a:cubicBezTo>
                    <a:pt x="322" y="3209"/>
                    <a:pt x="0" y="3673"/>
                    <a:pt x="84" y="4149"/>
                  </a:cubicBezTo>
                  <a:lnTo>
                    <a:pt x="1655" y="12781"/>
                  </a:lnTo>
                  <a:cubicBezTo>
                    <a:pt x="1739" y="13212"/>
                    <a:pt x="2110" y="13512"/>
                    <a:pt x="2531" y="13512"/>
                  </a:cubicBezTo>
                  <a:cubicBezTo>
                    <a:pt x="2588" y="13512"/>
                    <a:pt x="2645" y="13507"/>
                    <a:pt x="2703" y="13496"/>
                  </a:cubicBezTo>
                  <a:lnTo>
                    <a:pt x="10037" y="12162"/>
                  </a:lnTo>
                  <a:cubicBezTo>
                    <a:pt x="10525" y="12067"/>
                    <a:pt x="10847" y="11603"/>
                    <a:pt x="10752" y="11114"/>
                  </a:cubicBezTo>
                  <a:lnTo>
                    <a:pt x="9180" y="2482"/>
                  </a:lnTo>
                  <a:cubicBezTo>
                    <a:pt x="9106" y="2048"/>
                    <a:pt x="8729" y="1755"/>
                    <a:pt x="8303" y="1755"/>
                  </a:cubicBezTo>
                  <a:cubicBezTo>
                    <a:pt x="8251" y="1755"/>
                    <a:pt x="8198" y="1759"/>
                    <a:pt x="8144" y="1768"/>
                  </a:cubicBezTo>
                  <a:lnTo>
                    <a:pt x="6858" y="2006"/>
                  </a:lnTo>
                  <a:lnTo>
                    <a:pt x="6799" y="1732"/>
                  </a:lnTo>
                  <a:cubicBezTo>
                    <a:pt x="6745" y="1442"/>
                    <a:pt x="6497" y="1249"/>
                    <a:pt x="6213" y="1249"/>
                  </a:cubicBezTo>
                  <a:cubicBezTo>
                    <a:pt x="6183" y="1249"/>
                    <a:pt x="6152" y="1251"/>
                    <a:pt x="6120" y="1256"/>
                  </a:cubicBezTo>
                  <a:lnTo>
                    <a:pt x="5180" y="1435"/>
                  </a:lnTo>
                  <a:cubicBezTo>
                    <a:pt x="5227" y="1268"/>
                    <a:pt x="5239" y="1089"/>
                    <a:pt x="5203" y="911"/>
                  </a:cubicBezTo>
                  <a:cubicBezTo>
                    <a:pt x="5118"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2742600" y="2631725"/>
              <a:ext cx="46600" cy="38625"/>
            </a:xfrm>
            <a:custGeom>
              <a:rect b="b" l="l" r="r" t="t"/>
              <a:pathLst>
                <a:path extrusionOk="0" h="1545" w="1864">
                  <a:moveTo>
                    <a:pt x="1011" y="0"/>
                  </a:moveTo>
                  <a:cubicBezTo>
                    <a:pt x="968" y="0"/>
                    <a:pt x="924" y="4"/>
                    <a:pt x="881" y="12"/>
                  </a:cubicBezTo>
                  <a:cubicBezTo>
                    <a:pt x="191" y="131"/>
                    <a:pt x="0" y="1012"/>
                    <a:pt x="572" y="1405"/>
                  </a:cubicBezTo>
                  <a:cubicBezTo>
                    <a:pt x="710" y="1502"/>
                    <a:pt x="860" y="1545"/>
                    <a:pt x="1007" y="1545"/>
                  </a:cubicBezTo>
                  <a:cubicBezTo>
                    <a:pt x="1454" y="1545"/>
                    <a:pt x="1864" y="1142"/>
                    <a:pt x="1774" y="631"/>
                  </a:cubicBezTo>
                  <a:cubicBezTo>
                    <a:pt x="1700" y="258"/>
                    <a:pt x="1369" y="0"/>
                    <a:pt x="1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2795525" y="2620125"/>
              <a:ext cx="96450" cy="33850"/>
            </a:xfrm>
            <a:custGeom>
              <a:rect b="b" l="l" r="r" t="t"/>
              <a:pathLst>
                <a:path extrusionOk="0" h="1354" w="3858">
                  <a:moveTo>
                    <a:pt x="3252" y="0"/>
                  </a:moveTo>
                  <a:cubicBezTo>
                    <a:pt x="3218" y="0"/>
                    <a:pt x="3183" y="4"/>
                    <a:pt x="3146" y="11"/>
                  </a:cubicBezTo>
                  <a:lnTo>
                    <a:pt x="550" y="487"/>
                  </a:lnTo>
                  <a:cubicBezTo>
                    <a:pt x="1" y="588"/>
                    <a:pt x="117" y="1354"/>
                    <a:pt x="609" y="1354"/>
                  </a:cubicBezTo>
                  <a:cubicBezTo>
                    <a:pt x="639" y="1354"/>
                    <a:pt x="671" y="1351"/>
                    <a:pt x="705" y="1345"/>
                  </a:cubicBezTo>
                  <a:lnTo>
                    <a:pt x="3289" y="868"/>
                  </a:lnTo>
                  <a:cubicBezTo>
                    <a:pt x="3858" y="790"/>
                    <a:pt x="3757" y="0"/>
                    <a:pt x="32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2752425" y="2685525"/>
              <a:ext cx="46600" cy="38700"/>
            </a:xfrm>
            <a:custGeom>
              <a:rect b="b" l="l" r="r" t="t"/>
              <a:pathLst>
                <a:path extrusionOk="0" h="1548" w="1864">
                  <a:moveTo>
                    <a:pt x="1026" y="0"/>
                  </a:moveTo>
                  <a:cubicBezTo>
                    <a:pt x="979" y="0"/>
                    <a:pt x="930" y="5"/>
                    <a:pt x="881" y="15"/>
                  </a:cubicBezTo>
                  <a:cubicBezTo>
                    <a:pt x="203" y="122"/>
                    <a:pt x="0" y="1015"/>
                    <a:pt x="572" y="1408"/>
                  </a:cubicBezTo>
                  <a:cubicBezTo>
                    <a:pt x="710" y="1505"/>
                    <a:pt x="860" y="1548"/>
                    <a:pt x="1007" y="1548"/>
                  </a:cubicBezTo>
                  <a:cubicBezTo>
                    <a:pt x="1454" y="1548"/>
                    <a:pt x="1864" y="1145"/>
                    <a:pt x="1774" y="634"/>
                  </a:cubicBezTo>
                  <a:cubicBezTo>
                    <a:pt x="1701" y="266"/>
                    <a:pt x="1386" y="0"/>
                    <a:pt x="1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2806400" y="2673950"/>
              <a:ext cx="93975" cy="33725"/>
            </a:xfrm>
            <a:custGeom>
              <a:rect b="b" l="l" r="r" t="t"/>
              <a:pathLst>
                <a:path extrusionOk="0" h="1349" w="3759">
                  <a:moveTo>
                    <a:pt x="3139" y="0"/>
                  </a:moveTo>
                  <a:cubicBezTo>
                    <a:pt x="3127" y="0"/>
                    <a:pt x="3116" y="1"/>
                    <a:pt x="3104" y="1"/>
                  </a:cubicBezTo>
                  <a:lnTo>
                    <a:pt x="508" y="478"/>
                  </a:lnTo>
                  <a:cubicBezTo>
                    <a:pt x="0" y="628"/>
                    <a:pt x="119" y="1349"/>
                    <a:pt x="615" y="1349"/>
                  </a:cubicBezTo>
                  <a:cubicBezTo>
                    <a:pt x="631" y="1349"/>
                    <a:pt x="647" y="1348"/>
                    <a:pt x="663" y="1347"/>
                  </a:cubicBezTo>
                  <a:lnTo>
                    <a:pt x="3258"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2763125" y="2743050"/>
              <a:ext cx="46550" cy="38625"/>
            </a:xfrm>
            <a:custGeom>
              <a:rect b="b" l="l" r="r" t="t"/>
              <a:pathLst>
                <a:path extrusionOk="0" h="1545" w="1862">
                  <a:moveTo>
                    <a:pt x="1003" y="0"/>
                  </a:moveTo>
                  <a:cubicBezTo>
                    <a:pt x="959" y="0"/>
                    <a:pt x="914" y="4"/>
                    <a:pt x="870" y="11"/>
                  </a:cubicBezTo>
                  <a:cubicBezTo>
                    <a:pt x="191" y="131"/>
                    <a:pt x="1" y="1012"/>
                    <a:pt x="560" y="1404"/>
                  </a:cubicBezTo>
                  <a:cubicBezTo>
                    <a:pt x="701" y="1501"/>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2816600" y="2731600"/>
              <a:ext cx="94825" cy="33850"/>
            </a:xfrm>
            <a:custGeom>
              <a:rect b="b" l="l" r="r" t="t"/>
              <a:pathLst>
                <a:path extrusionOk="0" h="1354" w="3793">
                  <a:moveTo>
                    <a:pt x="3181" y="1"/>
                  </a:moveTo>
                  <a:cubicBezTo>
                    <a:pt x="3159" y="1"/>
                    <a:pt x="3136" y="2"/>
                    <a:pt x="3112" y="5"/>
                  </a:cubicBezTo>
                  <a:lnTo>
                    <a:pt x="517" y="469"/>
                  </a:lnTo>
                  <a:cubicBezTo>
                    <a:pt x="0" y="607"/>
                    <a:pt x="115" y="1354"/>
                    <a:pt x="614" y="1354"/>
                  </a:cubicBezTo>
                  <a:cubicBezTo>
                    <a:pt x="633" y="1354"/>
                    <a:pt x="652" y="1353"/>
                    <a:pt x="672" y="1351"/>
                  </a:cubicBezTo>
                  <a:lnTo>
                    <a:pt x="3279"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2718475" y="2982275"/>
              <a:ext cx="194100" cy="174025"/>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3082225" y="2609075"/>
              <a:ext cx="151825" cy="140725"/>
            </a:xfrm>
            <a:custGeom>
              <a:rect b="b" l="l" r="r" t="t"/>
              <a:pathLst>
                <a:path extrusionOk="0" h="5629" w="6073">
                  <a:moveTo>
                    <a:pt x="3596" y="1"/>
                  </a:moveTo>
                  <a:lnTo>
                    <a:pt x="1203" y="1620"/>
                  </a:lnTo>
                  <a:cubicBezTo>
                    <a:pt x="250" y="2275"/>
                    <a:pt x="0" y="3585"/>
                    <a:pt x="655" y="4549"/>
                  </a:cubicBezTo>
                  <a:lnTo>
                    <a:pt x="762" y="4716"/>
                  </a:lnTo>
                  <a:cubicBezTo>
                    <a:pt x="1170" y="5308"/>
                    <a:pt x="1831" y="5629"/>
                    <a:pt x="2504" y="5629"/>
                  </a:cubicBezTo>
                  <a:cubicBezTo>
                    <a:pt x="2913" y="5629"/>
                    <a:pt x="3327" y="5511"/>
                    <a:pt x="3691" y="5263"/>
                  </a:cubicBezTo>
                  <a:lnTo>
                    <a:pt x="6072"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3184900" y="2550550"/>
              <a:ext cx="152125" cy="141000"/>
            </a:xfrm>
            <a:custGeom>
              <a:rect b="b" l="l" r="r" t="t"/>
              <a:pathLst>
                <a:path extrusionOk="0" h="5640" w="6085">
                  <a:moveTo>
                    <a:pt x="3578" y="0"/>
                  </a:moveTo>
                  <a:cubicBezTo>
                    <a:pt x="3170" y="0"/>
                    <a:pt x="2757" y="119"/>
                    <a:pt x="2394" y="365"/>
                  </a:cubicBezTo>
                  <a:lnTo>
                    <a:pt x="1" y="1996"/>
                  </a:lnTo>
                  <a:lnTo>
                    <a:pt x="2477" y="5640"/>
                  </a:lnTo>
                  <a:lnTo>
                    <a:pt x="4871"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3037575" y="2899825"/>
              <a:ext cx="268200" cy="266925"/>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2694675" y="3303975"/>
              <a:ext cx="271175" cy="338125"/>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2742600" y="3425875"/>
              <a:ext cx="46600" cy="38625"/>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2795100" y="3414475"/>
              <a:ext cx="97350" cy="33750"/>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2752425" y="3479650"/>
              <a:ext cx="46600" cy="38725"/>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2806300" y="3468350"/>
              <a:ext cx="93975" cy="33750"/>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2763125" y="3537175"/>
              <a:ext cx="46325" cy="38650"/>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2816800" y="3525850"/>
              <a:ext cx="94400" cy="33725"/>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2718475" y="3776850"/>
              <a:ext cx="193200" cy="173725"/>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3081925" y="3402925"/>
              <a:ext cx="152125" cy="141100"/>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3184900" y="3344700"/>
              <a:ext cx="152125" cy="141000"/>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3037575" y="3693975"/>
              <a:ext cx="268200" cy="267150"/>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2694675" y="4098125"/>
              <a:ext cx="271175" cy="338025"/>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2742600" y="4220000"/>
              <a:ext cx="46600" cy="38650"/>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2795525" y="4208650"/>
              <a:ext cx="96375" cy="33625"/>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2752425" y="4273875"/>
              <a:ext cx="46600" cy="38650"/>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2806300" y="4262500"/>
              <a:ext cx="93975" cy="33750"/>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2763125" y="4331350"/>
              <a:ext cx="46325" cy="38925"/>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2816675" y="4319925"/>
              <a:ext cx="94825" cy="33850"/>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2718475" y="4570700"/>
              <a:ext cx="194100" cy="174025"/>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3082225" y="4197375"/>
              <a:ext cx="151825" cy="141000"/>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3184900" y="4138825"/>
              <a:ext cx="152125" cy="141025"/>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3037575" y="4488350"/>
              <a:ext cx="267900" cy="266925"/>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1900525" y="921825"/>
              <a:ext cx="270900" cy="337450"/>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1948450" y="1043050"/>
              <a:ext cx="46550" cy="38675"/>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2001300" y="1031775"/>
              <a:ext cx="96200" cy="33875"/>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1958275" y="1097000"/>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201215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1968675" y="1154450"/>
              <a:ext cx="46625" cy="38900"/>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2022150" y="1143050"/>
              <a:ext cx="94925" cy="34125"/>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1924050" y="1393950"/>
              <a:ext cx="194375" cy="174175"/>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2287775" y="1020500"/>
              <a:ext cx="152125" cy="141000"/>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2390775" y="962250"/>
              <a:ext cx="152125" cy="140725"/>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2243425" y="1311750"/>
              <a:ext cx="268200" cy="266650"/>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1900225" y="1715975"/>
              <a:ext cx="271200" cy="337725"/>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1948450" y="1837275"/>
              <a:ext cx="46550" cy="38650"/>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2001250" y="1825875"/>
              <a:ext cx="96150" cy="34050"/>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1958275" y="1891150"/>
              <a:ext cx="46600" cy="38650"/>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201222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1968675" y="1948900"/>
              <a:ext cx="46625" cy="38625"/>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2022350" y="1937225"/>
              <a:ext cx="94500" cy="34050"/>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1925225" y="2188200"/>
              <a:ext cx="193200" cy="173650"/>
            </a:xfrm>
            <a:custGeom>
              <a:rect b="b" l="l" r="r" t="t"/>
              <a:pathLst>
                <a:path extrusionOk="0" h="6946" w="7728">
                  <a:moveTo>
                    <a:pt x="3899" y="0"/>
                  </a:moveTo>
                  <a:cubicBezTo>
                    <a:pt x="2864" y="0"/>
                    <a:pt x="1848" y="469"/>
                    <a:pt x="1179"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3"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2287775" y="1814925"/>
              <a:ext cx="152125" cy="140725"/>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239077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2243425" y="2105675"/>
              <a:ext cx="268200" cy="266875"/>
            </a:xfrm>
            <a:custGeom>
              <a:rect b="b" l="l" r="r" t="t"/>
              <a:pathLst>
                <a:path extrusionOk="0" h="10675" w="10728">
                  <a:moveTo>
                    <a:pt x="5026" y="1"/>
                  </a:moveTo>
                  <a:cubicBezTo>
                    <a:pt x="4833" y="1"/>
                    <a:pt x="4677" y="137"/>
                    <a:pt x="4644" y="325"/>
                  </a:cubicBezTo>
                  <a:lnTo>
                    <a:pt x="4180" y="3813"/>
                  </a:lnTo>
                  <a:lnTo>
                    <a:pt x="703" y="3349"/>
                  </a:lnTo>
                  <a:cubicBezTo>
                    <a:pt x="688" y="3347"/>
                    <a:pt x="673" y="3346"/>
                    <a:pt x="659" y="3346"/>
                  </a:cubicBezTo>
                  <a:cubicBezTo>
                    <a:pt x="473" y="3346"/>
                    <a:pt x="308" y="3483"/>
                    <a:pt x="286" y="3670"/>
                  </a:cubicBezTo>
                  <a:lnTo>
                    <a:pt x="24" y="5647"/>
                  </a:lnTo>
                  <a:cubicBezTo>
                    <a:pt x="0" y="5849"/>
                    <a:pt x="143" y="6040"/>
                    <a:pt x="346" y="6064"/>
                  </a:cubicBezTo>
                  <a:lnTo>
                    <a:pt x="346" y="6052"/>
                  </a:lnTo>
                  <a:lnTo>
                    <a:pt x="3822" y="6516"/>
                  </a:lnTo>
                  <a:lnTo>
                    <a:pt x="3370" y="9993"/>
                  </a:lnTo>
                  <a:cubicBezTo>
                    <a:pt x="3334" y="10195"/>
                    <a:pt x="3489" y="10386"/>
                    <a:pt x="3691" y="10409"/>
                  </a:cubicBezTo>
                  <a:lnTo>
                    <a:pt x="5668" y="10671"/>
                  </a:lnTo>
                  <a:cubicBezTo>
                    <a:pt x="5683" y="10673"/>
                    <a:pt x="5698" y="10674"/>
                    <a:pt x="5713" y="10674"/>
                  </a:cubicBezTo>
                  <a:cubicBezTo>
                    <a:pt x="5887" y="10674"/>
                    <a:pt x="6051" y="10548"/>
                    <a:pt x="6073" y="10362"/>
                  </a:cubicBezTo>
                  <a:lnTo>
                    <a:pt x="6537" y="6885"/>
                  </a:lnTo>
                  <a:lnTo>
                    <a:pt x="10014" y="7338"/>
                  </a:lnTo>
                  <a:cubicBezTo>
                    <a:pt x="10034" y="7341"/>
                    <a:pt x="10055" y="7343"/>
                    <a:pt x="10076" y="7343"/>
                  </a:cubicBezTo>
                  <a:cubicBezTo>
                    <a:pt x="10254" y="7343"/>
                    <a:pt x="10410" y="7208"/>
                    <a:pt x="10442" y="7016"/>
                  </a:cubicBezTo>
                  <a:lnTo>
                    <a:pt x="10692" y="5052"/>
                  </a:lnTo>
                  <a:cubicBezTo>
                    <a:pt x="10728" y="4849"/>
                    <a:pt x="10585" y="4659"/>
                    <a:pt x="10371" y="4635"/>
                  </a:cubicBezTo>
                  <a:lnTo>
                    <a:pt x="6894" y="4171"/>
                  </a:lnTo>
                  <a:lnTo>
                    <a:pt x="7358" y="694"/>
                  </a:lnTo>
                  <a:cubicBezTo>
                    <a:pt x="7382" y="480"/>
                    <a:pt x="7239" y="301"/>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1900525" y="2510400"/>
              <a:ext cx="270900" cy="337175"/>
            </a:xfrm>
            <a:custGeom>
              <a:rect b="b" l="l" r="r" t="t"/>
              <a:pathLst>
                <a:path extrusionOk="0" h="13487" w="10836">
                  <a:moveTo>
                    <a:pt x="4140" y="408"/>
                  </a:moveTo>
                  <a:cubicBezTo>
                    <a:pt x="4430" y="408"/>
                    <a:pt x="4718" y="582"/>
                    <a:pt x="4775" y="971"/>
                  </a:cubicBezTo>
                  <a:cubicBezTo>
                    <a:pt x="4799" y="1162"/>
                    <a:pt x="4751" y="1364"/>
                    <a:pt x="4620" y="1507"/>
                  </a:cubicBezTo>
                  <a:lnTo>
                    <a:pt x="3834" y="1662"/>
                  </a:lnTo>
                  <a:cubicBezTo>
                    <a:pt x="3656" y="1567"/>
                    <a:pt x="3537" y="1400"/>
                    <a:pt x="3501" y="1209"/>
                  </a:cubicBezTo>
                  <a:lnTo>
                    <a:pt x="3501" y="1197"/>
                  </a:lnTo>
                  <a:cubicBezTo>
                    <a:pt x="3387" y="700"/>
                    <a:pt x="3765" y="408"/>
                    <a:pt x="4140" y="408"/>
                  </a:cubicBezTo>
                  <a:close/>
                  <a:moveTo>
                    <a:pt x="7856" y="2711"/>
                  </a:moveTo>
                  <a:cubicBezTo>
                    <a:pt x="8113" y="2711"/>
                    <a:pt x="8340" y="2899"/>
                    <a:pt x="8382" y="3162"/>
                  </a:cubicBezTo>
                  <a:lnTo>
                    <a:pt x="9775" y="10734"/>
                  </a:lnTo>
                  <a:cubicBezTo>
                    <a:pt x="9823" y="11032"/>
                    <a:pt x="9633" y="11318"/>
                    <a:pt x="9323" y="11365"/>
                  </a:cubicBezTo>
                  <a:lnTo>
                    <a:pt x="3060" y="12508"/>
                  </a:lnTo>
                  <a:cubicBezTo>
                    <a:pt x="3025" y="12515"/>
                    <a:pt x="2990" y="12519"/>
                    <a:pt x="2956" y="12519"/>
                  </a:cubicBezTo>
                  <a:cubicBezTo>
                    <a:pt x="2699" y="12519"/>
                    <a:pt x="2471" y="12330"/>
                    <a:pt x="2429" y="12068"/>
                  </a:cubicBezTo>
                  <a:lnTo>
                    <a:pt x="1048" y="4495"/>
                  </a:lnTo>
                  <a:cubicBezTo>
                    <a:pt x="989" y="4198"/>
                    <a:pt x="1191" y="3912"/>
                    <a:pt x="1489" y="3864"/>
                  </a:cubicBezTo>
                  <a:lnTo>
                    <a:pt x="2239" y="3722"/>
                  </a:lnTo>
                  <a:cubicBezTo>
                    <a:pt x="2270" y="3932"/>
                    <a:pt x="2451" y="4087"/>
                    <a:pt x="2657" y="4087"/>
                  </a:cubicBezTo>
                  <a:cubicBezTo>
                    <a:pt x="2684" y="4087"/>
                    <a:pt x="2711" y="4084"/>
                    <a:pt x="2739" y="4079"/>
                  </a:cubicBezTo>
                  <a:lnTo>
                    <a:pt x="6656" y="3364"/>
                  </a:lnTo>
                  <a:cubicBezTo>
                    <a:pt x="6894" y="3317"/>
                    <a:pt x="7049" y="3091"/>
                    <a:pt x="7001" y="2852"/>
                  </a:cubicBezTo>
                  <a:lnTo>
                    <a:pt x="7751" y="2721"/>
                  </a:lnTo>
                  <a:cubicBezTo>
                    <a:pt x="7787" y="2714"/>
                    <a:pt x="7822" y="2711"/>
                    <a:pt x="7856" y="2711"/>
                  </a:cubicBezTo>
                  <a:close/>
                  <a:moveTo>
                    <a:pt x="4139" y="1"/>
                  </a:moveTo>
                  <a:cubicBezTo>
                    <a:pt x="4073" y="1"/>
                    <a:pt x="4008" y="7"/>
                    <a:pt x="3941" y="19"/>
                  </a:cubicBezTo>
                  <a:cubicBezTo>
                    <a:pt x="3346" y="126"/>
                    <a:pt x="2953" y="685"/>
                    <a:pt x="3072" y="1281"/>
                  </a:cubicBezTo>
                  <a:cubicBezTo>
                    <a:pt x="3096" y="1447"/>
                    <a:pt x="3167" y="1614"/>
                    <a:pt x="3275" y="1757"/>
                  </a:cubicBezTo>
                  <a:lnTo>
                    <a:pt x="2501" y="1900"/>
                  </a:lnTo>
                  <a:cubicBezTo>
                    <a:pt x="2191" y="1959"/>
                    <a:pt x="1977" y="2257"/>
                    <a:pt x="2036" y="2579"/>
                  </a:cubicBezTo>
                  <a:lnTo>
                    <a:pt x="2084" y="2864"/>
                  </a:lnTo>
                  <a:lnTo>
                    <a:pt x="798" y="3091"/>
                  </a:lnTo>
                  <a:cubicBezTo>
                    <a:pt x="310" y="3186"/>
                    <a:pt x="0" y="3650"/>
                    <a:pt x="84" y="4126"/>
                  </a:cubicBezTo>
                  <a:lnTo>
                    <a:pt x="1655" y="12758"/>
                  </a:lnTo>
                  <a:cubicBezTo>
                    <a:pt x="1740" y="13193"/>
                    <a:pt x="2108" y="13486"/>
                    <a:pt x="2533" y="13486"/>
                  </a:cubicBezTo>
                  <a:cubicBezTo>
                    <a:pt x="2585" y="13486"/>
                    <a:pt x="2638" y="13482"/>
                    <a:pt x="2691" y="13473"/>
                  </a:cubicBezTo>
                  <a:lnTo>
                    <a:pt x="10025" y="12139"/>
                  </a:lnTo>
                  <a:cubicBezTo>
                    <a:pt x="10514" y="12044"/>
                    <a:pt x="10835" y="11580"/>
                    <a:pt x="10752" y="11091"/>
                  </a:cubicBezTo>
                  <a:lnTo>
                    <a:pt x="9168" y="2459"/>
                  </a:lnTo>
                  <a:cubicBezTo>
                    <a:pt x="9094" y="2025"/>
                    <a:pt x="8718" y="1732"/>
                    <a:pt x="8291" y="1732"/>
                  </a:cubicBezTo>
                  <a:cubicBezTo>
                    <a:pt x="8239" y="1732"/>
                    <a:pt x="8186" y="1736"/>
                    <a:pt x="8132" y="1745"/>
                  </a:cubicBezTo>
                  <a:lnTo>
                    <a:pt x="6847" y="1983"/>
                  </a:lnTo>
                  <a:lnTo>
                    <a:pt x="6799" y="1709"/>
                  </a:lnTo>
                  <a:cubicBezTo>
                    <a:pt x="6745" y="1419"/>
                    <a:pt x="6498" y="1226"/>
                    <a:pt x="6214" y="1226"/>
                  </a:cubicBezTo>
                  <a:cubicBezTo>
                    <a:pt x="6183" y="1226"/>
                    <a:pt x="6152" y="1228"/>
                    <a:pt x="6120" y="1233"/>
                  </a:cubicBezTo>
                  <a:lnTo>
                    <a:pt x="5168" y="1412"/>
                  </a:lnTo>
                  <a:cubicBezTo>
                    <a:pt x="5227" y="1245"/>
                    <a:pt x="5239" y="1066"/>
                    <a:pt x="5203" y="888"/>
                  </a:cubicBezTo>
                  <a:cubicBezTo>
                    <a:pt x="5108" y="360"/>
                    <a:pt x="4648" y="1"/>
                    <a:pt x="413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1948450" y="2631725"/>
              <a:ext cx="46550" cy="38625"/>
            </a:xfrm>
            <a:custGeom>
              <a:rect b="b" l="l" r="r" t="t"/>
              <a:pathLst>
                <a:path extrusionOk="0" h="1545" w="1862">
                  <a:moveTo>
                    <a:pt x="1002" y="0"/>
                  </a:moveTo>
                  <a:cubicBezTo>
                    <a:pt x="958" y="0"/>
                    <a:pt x="914" y="4"/>
                    <a:pt x="869" y="12"/>
                  </a:cubicBezTo>
                  <a:cubicBezTo>
                    <a:pt x="191" y="131"/>
                    <a:pt x="0" y="1012"/>
                    <a:pt x="572" y="1405"/>
                  </a:cubicBezTo>
                  <a:cubicBezTo>
                    <a:pt x="710" y="1502"/>
                    <a:pt x="860" y="1545"/>
                    <a:pt x="1007" y="1545"/>
                  </a:cubicBezTo>
                  <a:cubicBezTo>
                    <a:pt x="1453" y="1545"/>
                    <a:pt x="1861" y="1142"/>
                    <a:pt x="1762"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2001675" y="2620175"/>
              <a:ext cx="95400" cy="33800"/>
            </a:xfrm>
            <a:custGeom>
              <a:rect b="b" l="l" r="r" t="t"/>
              <a:pathLst>
                <a:path extrusionOk="0" h="1352" w="3816">
                  <a:moveTo>
                    <a:pt x="3217" y="0"/>
                  </a:moveTo>
                  <a:cubicBezTo>
                    <a:pt x="3187" y="0"/>
                    <a:pt x="3155" y="3"/>
                    <a:pt x="3122" y="9"/>
                  </a:cubicBezTo>
                  <a:lnTo>
                    <a:pt x="3134" y="9"/>
                  </a:lnTo>
                  <a:lnTo>
                    <a:pt x="538" y="485"/>
                  </a:lnTo>
                  <a:cubicBezTo>
                    <a:pt x="0" y="586"/>
                    <a:pt x="106" y="1352"/>
                    <a:pt x="597" y="1352"/>
                  </a:cubicBezTo>
                  <a:cubicBezTo>
                    <a:pt x="628" y="1352"/>
                    <a:pt x="660" y="1349"/>
                    <a:pt x="693" y="1343"/>
                  </a:cubicBezTo>
                  <a:lnTo>
                    <a:pt x="3277" y="866"/>
                  </a:lnTo>
                  <a:cubicBezTo>
                    <a:pt x="3815" y="777"/>
                    <a:pt x="3709" y="0"/>
                    <a:pt x="32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1958275" y="2685525"/>
              <a:ext cx="46600" cy="38700"/>
            </a:xfrm>
            <a:custGeom>
              <a:rect b="b" l="l" r="r" t="t"/>
              <a:pathLst>
                <a:path extrusionOk="0" h="1548" w="1864">
                  <a:moveTo>
                    <a:pt x="1027" y="0"/>
                  </a:moveTo>
                  <a:cubicBezTo>
                    <a:pt x="979" y="0"/>
                    <a:pt x="930" y="5"/>
                    <a:pt x="881" y="15"/>
                  </a:cubicBezTo>
                  <a:cubicBezTo>
                    <a:pt x="191" y="122"/>
                    <a:pt x="0" y="1015"/>
                    <a:pt x="572" y="1408"/>
                  </a:cubicBezTo>
                  <a:cubicBezTo>
                    <a:pt x="710" y="1505"/>
                    <a:pt x="860"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201222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1968675" y="2743050"/>
              <a:ext cx="46625" cy="38625"/>
            </a:xfrm>
            <a:custGeom>
              <a:rect b="b" l="l" r="r" t="t"/>
              <a:pathLst>
                <a:path extrusionOk="0" h="1545" w="1865">
                  <a:moveTo>
                    <a:pt x="1014" y="0"/>
                  </a:moveTo>
                  <a:cubicBezTo>
                    <a:pt x="971" y="0"/>
                    <a:pt x="927" y="4"/>
                    <a:pt x="882" y="11"/>
                  </a:cubicBezTo>
                  <a:cubicBezTo>
                    <a:pt x="191" y="131"/>
                    <a:pt x="1" y="1012"/>
                    <a:pt x="572" y="1404"/>
                  </a:cubicBezTo>
                  <a:cubicBezTo>
                    <a:pt x="711" y="1501"/>
                    <a:pt x="861" y="1545"/>
                    <a:pt x="1008" y="1545"/>
                  </a:cubicBezTo>
                  <a:cubicBezTo>
                    <a:pt x="1455" y="1545"/>
                    <a:pt x="1865" y="1142"/>
                    <a:pt x="1775" y="631"/>
                  </a:cubicBezTo>
                  <a:cubicBezTo>
                    <a:pt x="1701"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2022150" y="2731600"/>
              <a:ext cx="94825" cy="33850"/>
            </a:xfrm>
            <a:custGeom>
              <a:rect b="b" l="l" r="r" t="t"/>
              <a:pathLst>
                <a:path extrusionOk="0" h="1354" w="3793">
                  <a:moveTo>
                    <a:pt x="3181" y="1"/>
                  </a:moveTo>
                  <a:cubicBezTo>
                    <a:pt x="3159" y="1"/>
                    <a:pt x="3136" y="2"/>
                    <a:pt x="3113" y="5"/>
                  </a:cubicBezTo>
                  <a:lnTo>
                    <a:pt x="3125" y="5"/>
                  </a:lnTo>
                  <a:lnTo>
                    <a:pt x="529" y="469"/>
                  </a:lnTo>
                  <a:cubicBezTo>
                    <a:pt x="1" y="607"/>
                    <a:pt x="115" y="1354"/>
                    <a:pt x="625" y="1354"/>
                  </a:cubicBezTo>
                  <a:cubicBezTo>
                    <a:pt x="644" y="1354"/>
                    <a:pt x="664" y="1353"/>
                    <a:pt x="684" y="1351"/>
                  </a:cubicBezTo>
                  <a:lnTo>
                    <a:pt x="3279" y="874"/>
                  </a:lnTo>
                  <a:cubicBezTo>
                    <a:pt x="3793"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1924050" y="2982275"/>
              <a:ext cx="194375" cy="17422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2287775" y="2609075"/>
              <a:ext cx="152125" cy="140950"/>
            </a:xfrm>
            <a:custGeom>
              <a:rect b="b" l="l" r="r" t="t"/>
              <a:pathLst>
                <a:path extrusionOk="0" h="5638" w="6085">
                  <a:moveTo>
                    <a:pt x="3608" y="1"/>
                  </a:moveTo>
                  <a:lnTo>
                    <a:pt x="1215" y="1620"/>
                  </a:lnTo>
                  <a:cubicBezTo>
                    <a:pt x="250" y="2275"/>
                    <a:pt x="0" y="3585"/>
                    <a:pt x="655" y="4549"/>
                  </a:cubicBezTo>
                  <a:lnTo>
                    <a:pt x="762" y="4716"/>
                  </a:lnTo>
                  <a:cubicBezTo>
                    <a:pt x="1169" y="5314"/>
                    <a:pt x="1827" y="5637"/>
                    <a:pt x="2499" y="5637"/>
                  </a:cubicBezTo>
                  <a:cubicBezTo>
                    <a:pt x="2910" y="5637"/>
                    <a:pt x="3325" y="5516"/>
                    <a:pt x="3691"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239077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29"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2243425" y="2899825"/>
              <a:ext cx="268200" cy="266925"/>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1900225" y="3304550"/>
              <a:ext cx="271200" cy="337750"/>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1948450" y="3425775"/>
              <a:ext cx="46550" cy="38725"/>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2001250" y="3414500"/>
              <a:ext cx="96250" cy="33725"/>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1958275" y="3479650"/>
              <a:ext cx="46600" cy="38725"/>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201215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1968675" y="3537175"/>
              <a:ext cx="46625" cy="38650"/>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2022375" y="3525850"/>
              <a:ext cx="94400" cy="33725"/>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1925225" y="3776475"/>
              <a:ext cx="193200" cy="1736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2287775" y="3402925"/>
              <a:ext cx="152125" cy="141325"/>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239077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2243425" y="3694200"/>
              <a:ext cx="268200" cy="266925"/>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1900525" y="4098700"/>
              <a:ext cx="270900" cy="337450"/>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1948450" y="4220000"/>
              <a:ext cx="46550" cy="38650"/>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2001675" y="4208750"/>
              <a:ext cx="95375" cy="33525"/>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1958275" y="42738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201215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1968675" y="4331350"/>
              <a:ext cx="46625" cy="38925"/>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
            <p:cNvSpPr/>
            <p:nvPr/>
          </p:nvSpPr>
          <p:spPr>
            <a:xfrm>
              <a:off x="2022250" y="4319900"/>
              <a:ext cx="94725" cy="33875"/>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1924050" y="4570700"/>
              <a:ext cx="194375" cy="174075"/>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2287775" y="4197375"/>
              <a:ext cx="152125" cy="141000"/>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239077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2243425" y="4488350"/>
              <a:ext cx="268200" cy="266925"/>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1106075" y="921250"/>
              <a:ext cx="271200" cy="338025"/>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1154300" y="1043050"/>
              <a:ext cx="46550" cy="38675"/>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1207150" y="1031775"/>
              <a:ext cx="96475" cy="33875"/>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116412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
            <p:cNvSpPr/>
            <p:nvPr/>
          </p:nvSpPr>
          <p:spPr>
            <a:xfrm>
              <a:off x="121800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
            <p:cNvSpPr/>
            <p:nvPr/>
          </p:nvSpPr>
          <p:spPr>
            <a:xfrm>
              <a:off x="1174550" y="1154450"/>
              <a:ext cx="46625" cy="38900"/>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1228000" y="1143050"/>
              <a:ext cx="94900" cy="34125"/>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1130200" y="1393950"/>
              <a:ext cx="194075" cy="17395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p:nvPr/>
          </p:nvSpPr>
          <p:spPr>
            <a:xfrm>
              <a:off x="1493625" y="1020500"/>
              <a:ext cx="152125" cy="141000"/>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
            <p:cNvSpPr/>
            <p:nvPr/>
          </p:nvSpPr>
          <p:spPr>
            <a:xfrm>
              <a:off x="1596625" y="962250"/>
              <a:ext cx="152125" cy="140725"/>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
            <p:cNvSpPr/>
            <p:nvPr/>
          </p:nvSpPr>
          <p:spPr>
            <a:xfrm>
              <a:off x="1449275" y="1311750"/>
              <a:ext cx="267925" cy="266650"/>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
            <p:cNvSpPr/>
            <p:nvPr/>
          </p:nvSpPr>
          <p:spPr>
            <a:xfrm>
              <a:off x="1106075" y="1715600"/>
              <a:ext cx="271200" cy="337825"/>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
            <p:cNvSpPr/>
            <p:nvPr/>
          </p:nvSpPr>
          <p:spPr>
            <a:xfrm>
              <a:off x="1154300" y="1837275"/>
              <a:ext cx="46550" cy="38650"/>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
            <p:cNvSpPr/>
            <p:nvPr/>
          </p:nvSpPr>
          <p:spPr>
            <a:xfrm>
              <a:off x="1206800" y="1825825"/>
              <a:ext cx="96975" cy="34100"/>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
            <p:cNvSpPr/>
            <p:nvPr/>
          </p:nvSpPr>
          <p:spPr>
            <a:xfrm>
              <a:off x="116412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
            <p:cNvSpPr/>
            <p:nvPr/>
          </p:nvSpPr>
          <p:spPr>
            <a:xfrm>
              <a:off x="121807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
            <p:cNvSpPr/>
            <p:nvPr/>
          </p:nvSpPr>
          <p:spPr>
            <a:xfrm>
              <a:off x="1174550" y="1948900"/>
              <a:ext cx="46600" cy="38625"/>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
            <p:cNvSpPr/>
            <p:nvPr/>
          </p:nvSpPr>
          <p:spPr>
            <a:xfrm>
              <a:off x="1228500" y="1937225"/>
              <a:ext cx="94200" cy="34050"/>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
            <p:cNvSpPr/>
            <p:nvPr/>
          </p:nvSpPr>
          <p:spPr>
            <a:xfrm>
              <a:off x="1130200" y="2188400"/>
              <a:ext cx="193200" cy="173650"/>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
            <p:cNvSpPr/>
            <p:nvPr/>
          </p:nvSpPr>
          <p:spPr>
            <a:xfrm>
              <a:off x="1493625" y="1814925"/>
              <a:ext cx="152125" cy="140725"/>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
            <p:cNvSpPr/>
            <p:nvPr/>
          </p:nvSpPr>
          <p:spPr>
            <a:xfrm>
              <a:off x="159662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
            <p:cNvSpPr/>
            <p:nvPr/>
          </p:nvSpPr>
          <p:spPr>
            <a:xfrm>
              <a:off x="1449275" y="2105900"/>
              <a:ext cx="267925" cy="266700"/>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
            <p:cNvSpPr/>
            <p:nvPr/>
          </p:nvSpPr>
          <p:spPr>
            <a:xfrm>
              <a:off x="1106075" y="2509825"/>
              <a:ext cx="271200" cy="337750"/>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
            <p:cNvSpPr/>
            <p:nvPr/>
          </p:nvSpPr>
          <p:spPr>
            <a:xfrm>
              <a:off x="1154300" y="2631725"/>
              <a:ext cx="46550" cy="38625"/>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
            <p:cNvSpPr/>
            <p:nvPr/>
          </p:nvSpPr>
          <p:spPr>
            <a:xfrm>
              <a:off x="1207225" y="2620125"/>
              <a:ext cx="96475" cy="33850"/>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
            <p:cNvSpPr/>
            <p:nvPr/>
          </p:nvSpPr>
          <p:spPr>
            <a:xfrm>
              <a:off x="1164125" y="2685525"/>
              <a:ext cx="46550" cy="38700"/>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
            <p:cNvSpPr/>
            <p:nvPr/>
          </p:nvSpPr>
          <p:spPr>
            <a:xfrm>
              <a:off x="121807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
            <p:cNvSpPr/>
            <p:nvPr/>
          </p:nvSpPr>
          <p:spPr>
            <a:xfrm>
              <a:off x="1174550" y="2743050"/>
              <a:ext cx="46600" cy="38625"/>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
            <p:cNvSpPr/>
            <p:nvPr/>
          </p:nvSpPr>
          <p:spPr>
            <a:xfrm>
              <a:off x="1228025" y="2731600"/>
              <a:ext cx="94800" cy="33850"/>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
            <p:cNvSpPr/>
            <p:nvPr/>
          </p:nvSpPr>
          <p:spPr>
            <a:xfrm>
              <a:off x="1130200" y="2982275"/>
              <a:ext cx="194075" cy="174025"/>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
            <p:cNvSpPr/>
            <p:nvPr/>
          </p:nvSpPr>
          <p:spPr>
            <a:xfrm>
              <a:off x="1493625" y="2609075"/>
              <a:ext cx="152125" cy="140725"/>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
            <p:cNvSpPr/>
            <p:nvPr/>
          </p:nvSpPr>
          <p:spPr>
            <a:xfrm>
              <a:off x="159662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
            <p:cNvSpPr/>
            <p:nvPr/>
          </p:nvSpPr>
          <p:spPr>
            <a:xfrm>
              <a:off x="1449275" y="2899825"/>
              <a:ext cx="267925" cy="266925"/>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
            <p:cNvSpPr/>
            <p:nvPr/>
          </p:nvSpPr>
          <p:spPr>
            <a:xfrm>
              <a:off x="1106075" y="3303975"/>
              <a:ext cx="271200" cy="338325"/>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
            <p:cNvSpPr/>
            <p:nvPr/>
          </p:nvSpPr>
          <p:spPr>
            <a:xfrm>
              <a:off x="1154300" y="3425875"/>
              <a:ext cx="46550" cy="38625"/>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
            <p:cNvSpPr/>
            <p:nvPr/>
          </p:nvSpPr>
          <p:spPr>
            <a:xfrm>
              <a:off x="1206800" y="3414475"/>
              <a:ext cx="97050" cy="33750"/>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
            <p:cNvSpPr/>
            <p:nvPr/>
          </p:nvSpPr>
          <p:spPr>
            <a:xfrm>
              <a:off x="1164125" y="3479650"/>
              <a:ext cx="46550" cy="38725"/>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
            <p:cNvSpPr/>
            <p:nvPr/>
          </p:nvSpPr>
          <p:spPr>
            <a:xfrm>
              <a:off x="121800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
            <p:cNvSpPr/>
            <p:nvPr/>
          </p:nvSpPr>
          <p:spPr>
            <a:xfrm>
              <a:off x="1174550" y="3537175"/>
              <a:ext cx="46600" cy="38650"/>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
            <p:cNvSpPr/>
            <p:nvPr/>
          </p:nvSpPr>
          <p:spPr>
            <a:xfrm>
              <a:off x="1228500" y="3525850"/>
              <a:ext cx="94125" cy="33725"/>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
            <p:cNvSpPr/>
            <p:nvPr/>
          </p:nvSpPr>
          <p:spPr>
            <a:xfrm>
              <a:off x="1130200" y="3776850"/>
              <a:ext cx="193200" cy="173725"/>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
            <p:cNvSpPr/>
            <p:nvPr/>
          </p:nvSpPr>
          <p:spPr>
            <a:xfrm>
              <a:off x="1493625" y="3402925"/>
              <a:ext cx="152125" cy="141100"/>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
            <p:cNvSpPr/>
            <p:nvPr/>
          </p:nvSpPr>
          <p:spPr>
            <a:xfrm>
              <a:off x="159662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
            <p:cNvSpPr/>
            <p:nvPr/>
          </p:nvSpPr>
          <p:spPr>
            <a:xfrm>
              <a:off x="1449275" y="3693975"/>
              <a:ext cx="267925" cy="267150"/>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
            <p:cNvSpPr/>
            <p:nvPr/>
          </p:nvSpPr>
          <p:spPr>
            <a:xfrm>
              <a:off x="1106075" y="4098125"/>
              <a:ext cx="271200" cy="338025"/>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
            <p:cNvSpPr/>
            <p:nvPr/>
          </p:nvSpPr>
          <p:spPr>
            <a:xfrm>
              <a:off x="1154300" y="4220000"/>
              <a:ext cx="46550" cy="38650"/>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
            <p:cNvSpPr/>
            <p:nvPr/>
          </p:nvSpPr>
          <p:spPr>
            <a:xfrm>
              <a:off x="1207225" y="4208650"/>
              <a:ext cx="96400" cy="33625"/>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
            <p:cNvSpPr/>
            <p:nvPr/>
          </p:nvSpPr>
          <p:spPr>
            <a:xfrm>
              <a:off x="116412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
            <p:cNvSpPr/>
            <p:nvPr/>
          </p:nvSpPr>
          <p:spPr>
            <a:xfrm>
              <a:off x="121800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
            <p:cNvSpPr/>
            <p:nvPr/>
          </p:nvSpPr>
          <p:spPr>
            <a:xfrm>
              <a:off x="1174550" y="4331350"/>
              <a:ext cx="46600" cy="38925"/>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
            <p:cNvSpPr/>
            <p:nvPr/>
          </p:nvSpPr>
          <p:spPr>
            <a:xfrm>
              <a:off x="1228100" y="4319925"/>
              <a:ext cx="94800" cy="33850"/>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
            <p:cNvSpPr/>
            <p:nvPr/>
          </p:nvSpPr>
          <p:spPr>
            <a:xfrm>
              <a:off x="1130200" y="4570700"/>
              <a:ext cx="194075" cy="174025"/>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
            <p:cNvSpPr/>
            <p:nvPr/>
          </p:nvSpPr>
          <p:spPr>
            <a:xfrm>
              <a:off x="1493625" y="4197375"/>
              <a:ext cx="152125" cy="141000"/>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
            <p:cNvSpPr/>
            <p:nvPr/>
          </p:nvSpPr>
          <p:spPr>
            <a:xfrm>
              <a:off x="159662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
            <p:cNvSpPr/>
            <p:nvPr/>
          </p:nvSpPr>
          <p:spPr>
            <a:xfrm>
              <a:off x="1449275" y="4488350"/>
              <a:ext cx="267925" cy="266925"/>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
            <p:cNvSpPr/>
            <p:nvPr/>
          </p:nvSpPr>
          <p:spPr>
            <a:xfrm>
              <a:off x="311925" y="921825"/>
              <a:ext cx="271200" cy="337225"/>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
            <p:cNvSpPr/>
            <p:nvPr/>
          </p:nvSpPr>
          <p:spPr>
            <a:xfrm>
              <a:off x="360150"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
            <p:cNvSpPr/>
            <p:nvPr/>
          </p:nvSpPr>
          <p:spPr>
            <a:xfrm>
              <a:off x="413000" y="1031775"/>
              <a:ext cx="96200" cy="33875"/>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
            <p:cNvSpPr/>
            <p:nvPr/>
          </p:nvSpPr>
          <p:spPr>
            <a:xfrm>
              <a:off x="36997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
            <p:cNvSpPr/>
            <p:nvPr/>
          </p:nvSpPr>
          <p:spPr>
            <a:xfrm>
              <a:off x="423850" y="1085650"/>
              <a:ext cx="93800" cy="33725"/>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
            <p:cNvSpPr/>
            <p:nvPr/>
          </p:nvSpPr>
          <p:spPr>
            <a:xfrm>
              <a:off x="380400" y="1154450"/>
              <a:ext cx="46625" cy="38900"/>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
            <p:cNvSpPr/>
            <p:nvPr/>
          </p:nvSpPr>
          <p:spPr>
            <a:xfrm>
              <a:off x="433850" y="1143050"/>
              <a:ext cx="94925" cy="34125"/>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
            <p:cNvSpPr/>
            <p:nvPr/>
          </p:nvSpPr>
          <p:spPr>
            <a:xfrm>
              <a:off x="336050" y="1393950"/>
              <a:ext cx="194100" cy="17395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
            <p:cNvSpPr/>
            <p:nvPr/>
          </p:nvSpPr>
          <p:spPr>
            <a:xfrm>
              <a:off x="699475" y="1020500"/>
              <a:ext cx="152125" cy="141000"/>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
            <p:cNvSpPr/>
            <p:nvPr/>
          </p:nvSpPr>
          <p:spPr>
            <a:xfrm>
              <a:off x="802175" y="962250"/>
              <a:ext cx="152125" cy="140725"/>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
            <p:cNvSpPr/>
            <p:nvPr/>
          </p:nvSpPr>
          <p:spPr>
            <a:xfrm>
              <a:off x="654825" y="1311750"/>
              <a:ext cx="268525" cy="266650"/>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
            <p:cNvSpPr/>
            <p:nvPr/>
          </p:nvSpPr>
          <p:spPr>
            <a:xfrm>
              <a:off x="311925" y="1715975"/>
              <a:ext cx="271200" cy="337450"/>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
            <p:cNvSpPr/>
            <p:nvPr/>
          </p:nvSpPr>
          <p:spPr>
            <a:xfrm>
              <a:off x="360150" y="1837275"/>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
            <p:cNvSpPr/>
            <p:nvPr/>
          </p:nvSpPr>
          <p:spPr>
            <a:xfrm>
              <a:off x="412650" y="1825825"/>
              <a:ext cx="96975" cy="34100"/>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
            <p:cNvSpPr/>
            <p:nvPr/>
          </p:nvSpPr>
          <p:spPr>
            <a:xfrm>
              <a:off x="36997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
            <p:cNvSpPr/>
            <p:nvPr/>
          </p:nvSpPr>
          <p:spPr>
            <a:xfrm>
              <a:off x="423950" y="1879800"/>
              <a:ext cx="93700" cy="33750"/>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
            <p:cNvSpPr/>
            <p:nvPr/>
          </p:nvSpPr>
          <p:spPr>
            <a:xfrm>
              <a:off x="380400" y="1948900"/>
              <a:ext cx="46600" cy="38625"/>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
            <p:cNvSpPr/>
            <p:nvPr/>
          </p:nvSpPr>
          <p:spPr>
            <a:xfrm>
              <a:off x="434050" y="1937225"/>
              <a:ext cx="94500" cy="34050"/>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
            <p:cNvSpPr/>
            <p:nvPr/>
          </p:nvSpPr>
          <p:spPr>
            <a:xfrm>
              <a:off x="336925" y="2188200"/>
              <a:ext cx="193225" cy="173650"/>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
            <p:cNvSpPr/>
            <p:nvPr/>
          </p:nvSpPr>
          <p:spPr>
            <a:xfrm>
              <a:off x="699475" y="1814925"/>
              <a:ext cx="152125" cy="140725"/>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
            <p:cNvSpPr/>
            <p:nvPr/>
          </p:nvSpPr>
          <p:spPr>
            <a:xfrm>
              <a:off x="802175" y="1756600"/>
              <a:ext cx="152125" cy="14080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
            <p:cNvSpPr/>
            <p:nvPr/>
          </p:nvSpPr>
          <p:spPr>
            <a:xfrm>
              <a:off x="655125" y="2105900"/>
              <a:ext cx="268225" cy="266700"/>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
            <p:cNvSpPr/>
            <p:nvPr/>
          </p:nvSpPr>
          <p:spPr>
            <a:xfrm>
              <a:off x="311925" y="2510400"/>
              <a:ext cx="271200" cy="337175"/>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
            <p:cNvSpPr/>
            <p:nvPr/>
          </p:nvSpPr>
          <p:spPr>
            <a:xfrm>
              <a:off x="360150" y="2631725"/>
              <a:ext cx="46550" cy="38625"/>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
            <p:cNvSpPr/>
            <p:nvPr/>
          </p:nvSpPr>
          <p:spPr>
            <a:xfrm>
              <a:off x="413075" y="2620125"/>
              <a:ext cx="96200" cy="33850"/>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
            <p:cNvSpPr/>
            <p:nvPr/>
          </p:nvSpPr>
          <p:spPr>
            <a:xfrm>
              <a:off x="369975" y="2685525"/>
              <a:ext cx="46550" cy="38700"/>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
            <p:cNvSpPr/>
            <p:nvPr/>
          </p:nvSpPr>
          <p:spPr>
            <a:xfrm>
              <a:off x="423950" y="2673950"/>
              <a:ext cx="93700" cy="33725"/>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
            <p:cNvSpPr/>
            <p:nvPr/>
          </p:nvSpPr>
          <p:spPr>
            <a:xfrm>
              <a:off x="380400" y="2743050"/>
              <a:ext cx="46600" cy="38625"/>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
            <p:cNvSpPr/>
            <p:nvPr/>
          </p:nvSpPr>
          <p:spPr>
            <a:xfrm>
              <a:off x="433850" y="2731600"/>
              <a:ext cx="94825" cy="33850"/>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
            <p:cNvSpPr/>
            <p:nvPr/>
          </p:nvSpPr>
          <p:spPr>
            <a:xfrm>
              <a:off x="336050" y="2982275"/>
              <a:ext cx="194100" cy="174025"/>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
            <p:cNvSpPr/>
            <p:nvPr/>
          </p:nvSpPr>
          <p:spPr>
            <a:xfrm>
              <a:off x="699475" y="2609075"/>
              <a:ext cx="152125" cy="140725"/>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
            <p:cNvSpPr/>
            <p:nvPr/>
          </p:nvSpPr>
          <p:spPr>
            <a:xfrm>
              <a:off x="802175" y="2550550"/>
              <a:ext cx="152125" cy="141000"/>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
            <p:cNvSpPr/>
            <p:nvPr/>
          </p:nvSpPr>
          <p:spPr>
            <a:xfrm>
              <a:off x="655125" y="2899825"/>
              <a:ext cx="268225" cy="266925"/>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
            <p:cNvSpPr/>
            <p:nvPr/>
          </p:nvSpPr>
          <p:spPr>
            <a:xfrm>
              <a:off x="311925" y="3304550"/>
              <a:ext cx="271200" cy="33725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
            <p:cNvSpPr/>
            <p:nvPr/>
          </p:nvSpPr>
          <p:spPr>
            <a:xfrm>
              <a:off x="360150" y="3425775"/>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
            <p:cNvSpPr/>
            <p:nvPr/>
          </p:nvSpPr>
          <p:spPr>
            <a:xfrm>
              <a:off x="412650" y="3414475"/>
              <a:ext cx="97050" cy="33750"/>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
            <p:cNvSpPr/>
            <p:nvPr/>
          </p:nvSpPr>
          <p:spPr>
            <a:xfrm>
              <a:off x="369975" y="3479650"/>
              <a:ext cx="46550" cy="38725"/>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
            <p:cNvSpPr/>
            <p:nvPr/>
          </p:nvSpPr>
          <p:spPr>
            <a:xfrm>
              <a:off x="423850"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
            <p:cNvSpPr/>
            <p:nvPr/>
          </p:nvSpPr>
          <p:spPr>
            <a:xfrm>
              <a:off x="380400" y="3537175"/>
              <a:ext cx="46600" cy="38650"/>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
            <p:cNvSpPr/>
            <p:nvPr/>
          </p:nvSpPr>
          <p:spPr>
            <a:xfrm>
              <a:off x="434075" y="3525850"/>
              <a:ext cx="94400" cy="33725"/>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
            <p:cNvSpPr/>
            <p:nvPr/>
          </p:nvSpPr>
          <p:spPr>
            <a:xfrm>
              <a:off x="336925" y="3776475"/>
              <a:ext cx="193225" cy="1736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
            <p:cNvSpPr/>
            <p:nvPr/>
          </p:nvSpPr>
          <p:spPr>
            <a:xfrm>
              <a:off x="699475" y="3402925"/>
              <a:ext cx="152125" cy="141100"/>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
            <p:cNvSpPr/>
            <p:nvPr/>
          </p:nvSpPr>
          <p:spPr>
            <a:xfrm>
              <a:off x="802175" y="3344700"/>
              <a:ext cx="152125" cy="141000"/>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
            <p:cNvSpPr/>
            <p:nvPr/>
          </p:nvSpPr>
          <p:spPr>
            <a:xfrm>
              <a:off x="655125"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
            <p:cNvSpPr/>
            <p:nvPr/>
          </p:nvSpPr>
          <p:spPr>
            <a:xfrm>
              <a:off x="311925" y="4098700"/>
              <a:ext cx="271200" cy="33725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
            <p:cNvSpPr/>
            <p:nvPr/>
          </p:nvSpPr>
          <p:spPr>
            <a:xfrm>
              <a:off x="360150" y="4220000"/>
              <a:ext cx="46550" cy="38650"/>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
            <p:cNvSpPr/>
            <p:nvPr/>
          </p:nvSpPr>
          <p:spPr>
            <a:xfrm>
              <a:off x="413075" y="4208650"/>
              <a:ext cx="96125" cy="33625"/>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
            <p:cNvSpPr/>
            <p:nvPr/>
          </p:nvSpPr>
          <p:spPr>
            <a:xfrm>
              <a:off x="36997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
            <p:cNvSpPr/>
            <p:nvPr/>
          </p:nvSpPr>
          <p:spPr>
            <a:xfrm>
              <a:off x="423850"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
            <p:cNvSpPr/>
            <p:nvPr/>
          </p:nvSpPr>
          <p:spPr>
            <a:xfrm>
              <a:off x="380400" y="4331350"/>
              <a:ext cx="46600" cy="38925"/>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
            <p:cNvSpPr/>
            <p:nvPr/>
          </p:nvSpPr>
          <p:spPr>
            <a:xfrm>
              <a:off x="433950" y="4319900"/>
              <a:ext cx="94725" cy="33875"/>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
            <p:cNvSpPr/>
            <p:nvPr/>
          </p:nvSpPr>
          <p:spPr>
            <a:xfrm>
              <a:off x="336050" y="4570700"/>
              <a:ext cx="194100" cy="174025"/>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
            <p:cNvSpPr/>
            <p:nvPr/>
          </p:nvSpPr>
          <p:spPr>
            <a:xfrm>
              <a:off x="699475" y="4197375"/>
              <a:ext cx="152125" cy="141000"/>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
            <p:cNvSpPr/>
            <p:nvPr/>
          </p:nvSpPr>
          <p:spPr>
            <a:xfrm>
              <a:off x="802175" y="4138825"/>
              <a:ext cx="152125" cy="141025"/>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
            <p:cNvSpPr/>
            <p:nvPr/>
          </p:nvSpPr>
          <p:spPr>
            <a:xfrm>
              <a:off x="654825" y="4488350"/>
              <a:ext cx="268225" cy="266925"/>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5" name="Google Shape;505;p2"/>
          <p:cNvSpPr txBox="1"/>
          <p:nvPr>
            <p:ph type="ctrTitle"/>
          </p:nvPr>
        </p:nvSpPr>
        <p:spPr>
          <a:xfrm>
            <a:off x="1814700" y="1708775"/>
            <a:ext cx="5514600" cy="20526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SzPts val="4800"/>
              <a:buNone/>
              <a:defRPr sz="4800"/>
            </a:lvl1pPr>
            <a:lvl2pPr lvl="1" algn="ctr">
              <a:lnSpc>
                <a:spcPct val="90000"/>
              </a:lnSpc>
              <a:spcBef>
                <a:spcPts val="0"/>
              </a:spcBef>
              <a:spcAft>
                <a:spcPts val="0"/>
              </a:spcAft>
              <a:buSzPts val="5200"/>
              <a:buNone/>
              <a:defRPr sz="5200"/>
            </a:lvl2pPr>
            <a:lvl3pPr lvl="2" algn="ctr">
              <a:lnSpc>
                <a:spcPct val="90000"/>
              </a:lnSpc>
              <a:spcBef>
                <a:spcPts val="0"/>
              </a:spcBef>
              <a:spcAft>
                <a:spcPts val="0"/>
              </a:spcAft>
              <a:buSzPts val="5200"/>
              <a:buNone/>
              <a:defRPr sz="5200"/>
            </a:lvl3pPr>
            <a:lvl4pPr lvl="3" algn="ctr">
              <a:lnSpc>
                <a:spcPct val="90000"/>
              </a:lnSpc>
              <a:spcBef>
                <a:spcPts val="0"/>
              </a:spcBef>
              <a:spcAft>
                <a:spcPts val="0"/>
              </a:spcAft>
              <a:buSzPts val="5200"/>
              <a:buNone/>
              <a:defRPr sz="5200"/>
            </a:lvl4pPr>
            <a:lvl5pPr lvl="4" algn="ctr">
              <a:lnSpc>
                <a:spcPct val="90000"/>
              </a:lnSpc>
              <a:spcBef>
                <a:spcPts val="0"/>
              </a:spcBef>
              <a:spcAft>
                <a:spcPts val="0"/>
              </a:spcAft>
              <a:buSzPts val="5200"/>
              <a:buNone/>
              <a:defRPr sz="5200"/>
            </a:lvl5pPr>
            <a:lvl6pPr lvl="5" algn="ctr">
              <a:lnSpc>
                <a:spcPct val="90000"/>
              </a:lnSpc>
              <a:spcBef>
                <a:spcPts val="0"/>
              </a:spcBef>
              <a:spcAft>
                <a:spcPts val="0"/>
              </a:spcAft>
              <a:buSzPts val="5200"/>
              <a:buNone/>
              <a:defRPr sz="5200"/>
            </a:lvl6pPr>
            <a:lvl7pPr lvl="6" algn="ctr">
              <a:lnSpc>
                <a:spcPct val="90000"/>
              </a:lnSpc>
              <a:spcBef>
                <a:spcPts val="0"/>
              </a:spcBef>
              <a:spcAft>
                <a:spcPts val="0"/>
              </a:spcAft>
              <a:buSzPts val="5200"/>
              <a:buNone/>
              <a:defRPr sz="5200"/>
            </a:lvl7pPr>
            <a:lvl8pPr lvl="7" algn="ctr">
              <a:lnSpc>
                <a:spcPct val="90000"/>
              </a:lnSpc>
              <a:spcBef>
                <a:spcPts val="0"/>
              </a:spcBef>
              <a:spcAft>
                <a:spcPts val="0"/>
              </a:spcAft>
              <a:buSzPts val="5200"/>
              <a:buNone/>
              <a:defRPr sz="5200"/>
            </a:lvl8pPr>
            <a:lvl9pPr lvl="8" algn="ctr">
              <a:lnSpc>
                <a:spcPct val="90000"/>
              </a:lnSpc>
              <a:spcBef>
                <a:spcPts val="0"/>
              </a:spcBef>
              <a:spcAft>
                <a:spcPts val="0"/>
              </a:spcAft>
              <a:buSzPts val="5200"/>
              <a:buNone/>
              <a:defRPr sz="5200"/>
            </a:lvl9pPr>
          </a:lstStyle>
          <a:p/>
        </p:txBody>
      </p:sp>
      <p:sp>
        <p:nvSpPr>
          <p:cNvPr id="506" name="Google Shape;506;p2"/>
          <p:cNvSpPr txBox="1"/>
          <p:nvPr>
            <p:ph idx="1" type="subTitle"/>
          </p:nvPr>
        </p:nvSpPr>
        <p:spPr>
          <a:xfrm>
            <a:off x="1918200" y="3761375"/>
            <a:ext cx="5307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86" name="Shape 1686"/>
        <p:cNvGrpSpPr/>
        <p:nvPr/>
      </p:nvGrpSpPr>
      <p:grpSpPr>
        <a:xfrm>
          <a:off x="0" y="0"/>
          <a:ext cx="0" cy="0"/>
          <a:chOff x="0" y="0"/>
          <a:chExt cx="0" cy="0"/>
        </a:xfrm>
      </p:grpSpPr>
      <p:grpSp>
        <p:nvGrpSpPr>
          <p:cNvPr id="1687" name="Google Shape;1687;p11"/>
          <p:cNvGrpSpPr/>
          <p:nvPr/>
        </p:nvGrpSpPr>
        <p:grpSpPr>
          <a:xfrm>
            <a:off x="58777" y="98419"/>
            <a:ext cx="9026433" cy="1461087"/>
            <a:chOff x="58777" y="98419"/>
            <a:chExt cx="9026433" cy="1461087"/>
          </a:xfrm>
        </p:grpSpPr>
        <p:sp>
          <p:nvSpPr>
            <p:cNvPr id="1688" name="Google Shape;1688;p11"/>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1"/>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1"/>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1"/>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1"/>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1"/>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1"/>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1"/>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1"/>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1"/>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1"/>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1"/>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1"/>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1"/>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1"/>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1"/>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1"/>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1"/>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1"/>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1"/>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1"/>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1"/>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1"/>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1"/>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1"/>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1"/>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1"/>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1"/>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1"/>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1"/>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1"/>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1"/>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1"/>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1"/>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1"/>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1"/>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1"/>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1"/>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1"/>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1"/>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1"/>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1"/>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1"/>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1"/>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1"/>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1"/>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1"/>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1"/>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1"/>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1"/>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1"/>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1"/>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1"/>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1"/>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1"/>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1"/>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1"/>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1"/>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1"/>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1"/>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1"/>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1"/>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1"/>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1"/>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1"/>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1"/>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1"/>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1"/>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1"/>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1"/>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1"/>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1"/>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1"/>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1"/>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1"/>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1"/>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1"/>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1"/>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1"/>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1"/>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1"/>
            <p:cNvSpPr/>
            <p:nvPr/>
          </p:nvSpPr>
          <p:spPr>
            <a:xfrm>
              <a:off x="4157614" y="99161"/>
              <a:ext cx="349483" cy="435378"/>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1"/>
            <p:cNvSpPr/>
            <p:nvPr/>
          </p:nvSpPr>
          <p:spPr>
            <a:xfrm>
              <a:off x="4219446" y="255566"/>
              <a:ext cx="60156" cy="49898"/>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1"/>
            <p:cNvSpPr/>
            <p:nvPr/>
          </p:nvSpPr>
          <p:spPr>
            <a:xfrm>
              <a:off x="4287988" y="241148"/>
              <a:ext cx="123956" cy="43577"/>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1"/>
            <p:cNvSpPr/>
            <p:nvPr/>
          </p:nvSpPr>
          <p:spPr>
            <a:xfrm>
              <a:off x="4232090" y="325172"/>
              <a:ext cx="60156" cy="49866"/>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1"/>
            <p:cNvSpPr/>
            <p:nvPr/>
          </p:nvSpPr>
          <p:spPr>
            <a:xfrm>
              <a:off x="4301987" y="310528"/>
              <a:ext cx="121021" cy="43512"/>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1"/>
            <p:cNvSpPr/>
            <p:nvPr/>
          </p:nvSpPr>
          <p:spPr>
            <a:xfrm>
              <a:off x="4245928" y="399294"/>
              <a:ext cx="60059" cy="50189"/>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1"/>
            <p:cNvSpPr/>
            <p:nvPr/>
          </p:nvSpPr>
          <p:spPr>
            <a:xfrm>
              <a:off x="4314889" y="384586"/>
              <a:ext cx="122472" cy="44028"/>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1"/>
            <p:cNvSpPr/>
            <p:nvPr/>
          </p:nvSpPr>
          <p:spPr>
            <a:xfrm>
              <a:off x="4188320" y="708297"/>
              <a:ext cx="250428" cy="224721"/>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1"/>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1"/>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1"/>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1"/>
            <p:cNvSpPr/>
            <p:nvPr/>
          </p:nvSpPr>
          <p:spPr>
            <a:xfrm>
              <a:off x="4157614" y="1123773"/>
              <a:ext cx="349483" cy="435733"/>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1"/>
            <p:cNvSpPr/>
            <p:nvPr/>
          </p:nvSpPr>
          <p:spPr>
            <a:xfrm>
              <a:off x="4219446" y="1280275"/>
              <a:ext cx="60123" cy="49866"/>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1"/>
            <p:cNvSpPr/>
            <p:nvPr/>
          </p:nvSpPr>
          <p:spPr>
            <a:xfrm>
              <a:off x="4287537" y="1265566"/>
              <a:ext cx="124859" cy="43931"/>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1"/>
            <p:cNvSpPr/>
            <p:nvPr/>
          </p:nvSpPr>
          <p:spPr>
            <a:xfrm>
              <a:off x="4232090" y="1349784"/>
              <a:ext cx="60156" cy="49866"/>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1"/>
            <p:cNvSpPr/>
            <p:nvPr/>
          </p:nvSpPr>
          <p:spPr>
            <a:xfrm>
              <a:off x="4302116" y="1335140"/>
              <a:ext cx="120892" cy="43544"/>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1"/>
            <p:cNvSpPr/>
            <p:nvPr/>
          </p:nvSpPr>
          <p:spPr>
            <a:xfrm>
              <a:off x="4245928" y="1424293"/>
              <a:ext cx="60059" cy="49834"/>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1"/>
            <p:cNvSpPr/>
            <p:nvPr/>
          </p:nvSpPr>
          <p:spPr>
            <a:xfrm>
              <a:off x="4315179" y="1409230"/>
              <a:ext cx="121892" cy="43931"/>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1"/>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1"/>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1"/>
            <p:cNvSpPr/>
            <p:nvPr/>
          </p:nvSpPr>
          <p:spPr>
            <a:xfrm>
              <a:off x="3132614" y="98419"/>
              <a:ext cx="350257" cy="436217"/>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1"/>
            <p:cNvSpPr/>
            <p:nvPr/>
          </p:nvSpPr>
          <p:spPr>
            <a:xfrm>
              <a:off x="3194834" y="255566"/>
              <a:ext cx="60156" cy="49898"/>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1"/>
            <p:cNvSpPr/>
            <p:nvPr/>
          </p:nvSpPr>
          <p:spPr>
            <a:xfrm>
              <a:off x="3263021" y="241019"/>
              <a:ext cx="124440" cy="43706"/>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1"/>
            <p:cNvSpPr/>
            <p:nvPr/>
          </p:nvSpPr>
          <p:spPr>
            <a:xfrm>
              <a:off x="3207510" y="325172"/>
              <a:ext cx="60123" cy="49866"/>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1"/>
            <p:cNvSpPr/>
            <p:nvPr/>
          </p:nvSpPr>
          <p:spPr>
            <a:xfrm>
              <a:off x="3277020" y="310528"/>
              <a:ext cx="121376" cy="43512"/>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1"/>
            <p:cNvSpPr/>
            <p:nvPr/>
          </p:nvSpPr>
          <p:spPr>
            <a:xfrm>
              <a:off x="3221315" y="399294"/>
              <a:ext cx="60059" cy="50189"/>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1"/>
            <p:cNvSpPr/>
            <p:nvPr/>
          </p:nvSpPr>
          <p:spPr>
            <a:xfrm>
              <a:off x="3290277" y="384586"/>
              <a:ext cx="122472" cy="44028"/>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1"/>
            <p:cNvSpPr/>
            <p:nvPr/>
          </p:nvSpPr>
          <p:spPr>
            <a:xfrm>
              <a:off x="3163708" y="708297"/>
              <a:ext cx="250428" cy="22443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1"/>
            <p:cNvSpPr/>
            <p:nvPr/>
          </p:nvSpPr>
          <p:spPr>
            <a:xfrm>
              <a:off x="3633018" y="226472"/>
              <a:ext cx="195885" cy="181918"/>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1"/>
            <p:cNvSpPr/>
            <p:nvPr/>
          </p:nvSpPr>
          <p:spPr>
            <a:xfrm>
              <a:off x="3765490" y="151317"/>
              <a:ext cx="196272" cy="181563"/>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1"/>
            <p:cNvSpPr/>
            <p:nvPr/>
          </p:nvSpPr>
          <p:spPr>
            <a:xfrm>
              <a:off x="3575411" y="602242"/>
              <a:ext cx="345645" cy="344032"/>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1"/>
            <p:cNvSpPr/>
            <p:nvPr/>
          </p:nvSpPr>
          <p:spPr>
            <a:xfrm>
              <a:off x="3133001" y="1123290"/>
              <a:ext cx="349870" cy="436217"/>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1"/>
            <p:cNvSpPr/>
            <p:nvPr/>
          </p:nvSpPr>
          <p:spPr>
            <a:xfrm>
              <a:off x="3194834" y="1280275"/>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1"/>
            <p:cNvSpPr/>
            <p:nvPr/>
          </p:nvSpPr>
          <p:spPr>
            <a:xfrm>
              <a:off x="3262570" y="1265502"/>
              <a:ext cx="125472" cy="43996"/>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1"/>
            <p:cNvSpPr/>
            <p:nvPr/>
          </p:nvSpPr>
          <p:spPr>
            <a:xfrm>
              <a:off x="3207510" y="1349784"/>
              <a:ext cx="60123" cy="49866"/>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1"/>
            <p:cNvSpPr/>
            <p:nvPr/>
          </p:nvSpPr>
          <p:spPr>
            <a:xfrm>
              <a:off x="3277149" y="1335140"/>
              <a:ext cx="121247" cy="43544"/>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1"/>
            <p:cNvSpPr/>
            <p:nvPr/>
          </p:nvSpPr>
          <p:spPr>
            <a:xfrm>
              <a:off x="3221315" y="1424293"/>
              <a:ext cx="59769" cy="49834"/>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1"/>
            <p:cNvSpPr/>
            <p:nvPr/>
          </p:nvSpPr>
          <p:spPr>
            <a:xfrm>
              <a:off x="3290567" y="1409230"/>
              <a:ext cx="121924" cy="43931"/>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1"/>
            <p:cNvSpPr/>
            <p:nvPr/>
          </p:nvSpPr>
          <p:spPr>
            <a:xfrm>
              <a:off x="3632631" y="1251439"/>
              <a:ext cx="196272" cy="181563"/>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1"/>
            <p:cNvSpPr/>
            <p:nvPr/>
          </p:nvSpPr>
          <p:spPr>
            <a:xfrm>
              <a:off x="3765490" y="1176188"/>
              <a:ext cx="196272" cy="18166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1"/>
            <p:cNvSpPr/>
            <p:nvPr/>
          </p:nvSpPr>
          <p:spPr>
            <a:xfrm>
              <a:off x="2108389" y="99161"/>
              <a:ext cx="349515" cy="435378"/>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1"/>
            <p:cNvSpPr/>
            <p:nvPr/>
          </p:nvSpPr>
          <p:spPr>
            <a:xfrm>
              <a:off x="2170222" y="255566"/>
              <a:ext cx="60059" cy="49898"/>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1"/>
            <p:cNvSpPr/>
            <p:nvPr/>
          </p:nvSpPr>
          <p:spPr>
            <a:xfrm>
              <a:off x="2238409" y="241019"/>
              <a:ext cx="124117" cy="43706"/>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1"/>
            <p:cNvSpPr/>
            <p:nvPr/>
          </p:nvSpPr>
          <p:spPr>
            <a:xfrm>
              <a:off x="2182898" y="325172"/>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1"/>
            <p:cNvSpPr/>
            <p:nvPr/>
          </p:nvSpPr>
          <p:spPr>
            <a:xfrm>
              <a:off x="2252408"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1"/>
            <p:cNvSpPr/>
            <p:nvPr/>
          </p:nvSpPr>
          <p:spPr>
            <a:xfrm>
              <a:off x="2196316" y="399294"/>
              <a:ext cx="60156" cy="50189"/>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1"/>
            <p:cNvSpPr/>
            <p:nvPr/>
          </p:nvSpPr>
          <p:spPr>
            <a:xfrm>
              <a:off x="2265310" y="384586"/>
              <a:ext cx="122472" cy="44028"/>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1"/>
            <p:cNvSpPr/>
            <p:nvPr/>
          </p:nvSpPr>
          <p:spPr>
            <a:xfrm>
              <a:off x="2138741" y="708297"/>
              <a:ext cx="250783" cy="224721"/>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1"/>
            <p:cNvSpPr/>
            <p:nvPr/>
          </p:nvSpPr>
          <p:spPr>
            <a:xfrm>
              <a:off x="2608019" y="226472"/>
              <a:ext cx="196272" cy="181918"/>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1"/>
            <p:cNvSpPr/>
            <p:nvPr/>
          </p:nvSpPr>
          <p:spPr>
            <a:xfrm>
              <a:off x="2740909" y="151317"/>
              <a:ext cx="196272" cy="181563"/>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1"/>
            <p:cNvSpPr/>
            <p:nvPr/>
          </p:nvSpPr>
          <p:spPr>
            <a:xfrm>
              <a:off x="2550799" y="602242"/>
              <a:ext cx="346032" cy="344032"/>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1"/>
            <p:cNvSpPr/>
            <p:nvPr/>
          </p:nvSpPr>
          <p:spPr>
            <a:xfrm>
              <a:off x="2108002" y="1123773"/>
              <a:ext cx="349902" cy="435733"/>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1"/>
            <p:cNvSpPr/>
            <p:nvPr/>
          </p:nvSpPr>
          <p:spPr>
            <a:xfrm>
              <a:off x="2170222" y="1280275"/>
              <a:ext cx="60059" cy="49866"/>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1"/>
            <p:cNvSpPr/>
            <p:nvPr/>
          </p:nvSpPr>
          <p:spPr>
            <a:xfrm>
              <a:off x="2238344" y="1265566"/>
              <a:ext cx="124053" cy="43931"/>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1"/>
            <p:cNvSpPr/>
            <p:nvPr/>
          </p:nvSpPr>
          <p:spPr>
            <a:xfrm>
              <a:off x="2182898" y="1349784"/>
              <a:ext cx="60123" cy="49866"/>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1"/>
            <p:cNvSpPr/>
            <p:nvPr/>
          </p:nvSpPr>
          <p:spPr>
            <a:xfrm>
              <a:off x="2252504"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1"/>
            <p:cNvSpPr/>
            <p:nvPr/>
          </p:nvSpPr>
          <p:spPr>
            <a:xfrm>
              <a:off x="2196316" y="1424293"/>
              <a:ext cx="60156" cy="49834"/>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1"/>
            <p:cNvSpPr/>
            <p:nvPr/>
          </p:nvSpPr>
          <p:spPr>
            <a:xfrm>
              <a:off x="2265568" y="1409230"/>
              <a:ext cx="121924" cy="43931"/>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1"/>
            <p:cNvSpPr/>
            <p:nvPr/>
          </p:nvSpPr>
          <p:spPr>
            <a:xfrm>
              <a:off x="2608019" y="1251439"/>
              <a:ext cx="196272" cy="181563"/>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1"/>
            <p:cNvSpPr/>
            <p:nvPr/>
          </p:nvSpPr>
          <p:spPr>
            <a:xfrm>
              <a:off x="2740909"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1"/>
            <p:cNvSpPr/>
            <p:nvPr/>
          </p:nvSpPr>
          <p:spPr>
            <a:xfrm>
              <a:off x="1083390" y="98419"/>
              <a:ext cx="349902" cy="436120"/>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1"/>
            <p:cNvSpPr/>
            <p:nvPr/>
          </p:nvSpPr>
          <p:spPr>
            <a:xfrm>
              <a:off x="1145609" y="255566"/>
              <a:ext cx="60059" cy="49898"/>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1"/>
            <p:cNvSpPr/>
            <p:nvPr/>
          </p:nvSpPr>
          <p:spPr>
            <a:xfrm>
              <a:off x="1213797" y="241019"/>
              <a:ext cx="124472" cy="43706"/>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1"/>
            <p:cNvSpPr/>
            <p:nvPr/>
          </p:nvSpPr>
          <p:spPr>
            <a:xfrm>
              <a:off x="1158286"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1"/>
            <p:cNvSpPr/>
            <p:nvPr/>
          </p:nvSpPr>
          <p:spPr>
            <a:xfrm>
              <a:off x="1227795"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1"/>
            <p:cNvSpPr/>
            <p:nvPr/>
          </p:nvSpPr>
          <p:spPr>
            <a:xfrm>
              <a:off x="1171736" y="399294"/>
              <a:ext cx="60156" cy="50189"/>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1"/>
            <p:cNvSpPr/>
            <p:nvPr/>
          </p:nvSpPr>
          <p:spPr>
            <a:xfrm>
              <a:off x="1240697" y="384586"/>
              <a:ext cx="122440" cy="44028"/>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1"/>
            <p:cNvSpPr/>
            <p:nvPr/>
          </p:nvSpPr>
          <p:spPr>
            <a:xfrm>
              <a:off x="1114516" y="708297"/>
              <a:ext cx="250396" cy="22443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1"/>
            <p:cNvSpPr/>
            <p:nvPr/>
          </p:nvSpPr>
          <p:spPr>
            <a:xfrm>
              <a:off x="1583407" y="226472"/>
              <a:ext cx="196272" cy="181918"/>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1"/>
            <p:cNvSpPr/>
            <p:nvPr/>
          </p:nvSpPr>
          <p:spPr>
            <a:xfrm>
              <a:off x="1716297" y="151317"/>
              <a:ext cx="196272" cy="181563"/>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1"/>
            <p:cNvSpPr/>
            <p:nvPr/>
          </p:nvSpPr>
          <p:spPr>
            <a:xfrm>
              <a:off x="1526186" y="602242"/>
              <a:ext cx="345677" cy="344032"/>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1"/>
            <p:cNvSpPr/>
            <p:nvPr/>
          </p:nvSpPr>
          <p:spPr>
            <a:xfrm>
              <a:off x="1083390" y="1123290"/>
              <a:ext cx="349902" cy="435862"/>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1"/>
            <p:cNvSpPr/>
            <p:nvPr/>
          </p:nvSpPr>
          <p:spPr>
            <a:xfrm>
              <a:off x="1145609" y="1280275"/>
              <a:ext cx="60059" cy="49866"/>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1"/>
            <p:cNvSpPr/>
            <p:nvPr/>
          </p:nvSpPr>
          <p:spPr>
            <a:xfrm>
              <a:off x="1213345" y="1265502"/>
              <a:ext cx="125117" cy="43996"/>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1"/>
            <p:cNvSpPr/>
            <p:nvPr/>
          </p:nvSpPr>
          <p:spPr>
            <a:xfrm>
              <a:off x="1158286"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1"/>
            <p:cNvSpPr/>
            <p:nvPr/>
          </p:nvSpPr>
          <p:spPr>
            <a:xfrm>
              <a:off x="1227892"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1"/>
            <p:cNvSpPr/>
            <p:nvPr/>
          </p:nvSpPr>
          <p:spPr>
            <a:xfrm>
              <a:off x="1171736" y="1424293"/>
              <a:ext cx="60123" cy="49834"/>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1"/>
            <p:cNvSpPr/>
            <p:nvPr/>
          </p:nvSpPr>
          <p:spPr>
            <a:xfrm>
              <a:off x="1241342" y="1409230"/>
              <a:ext cx="121537" cy="43931"/>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1"/>
            <p:cNvSpPr/>
            <p:nvPr/>
          </p:nvSpPr>
          <p:spPr>
            <a:xfrm>
              <a:off x="1583407" y="1251439"/>
              <a:ext cx="196272" cy="181563"/>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1"/>
            <p:cNvSpPr/>
            <p:nvPr/>
          </p:nvSpPr>
          <p:spPr>
            <a:xfrm>
              <a:off x="1716297"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1"/>
            <p:cNvSpPr/>
            <p:nvPr/>
          </p:nvSpPr>
          <p:spPr>
            <a:xfrm>
              <a:off x="58777" y="99161"/>
              <a:ext cx="349902" cy="435088"/>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1"/>
            <p:cNvSpPr/>
            <p:nvPr/>
          </p:nvSpPr>
          <p:spPr>
            <a:xfrm>
              <a:off x="120997"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1"/>
            <p:cNvSpPr/>
            <p:nvPr/>
          </p:nvSpPr>
          <p:spPr>
            <a:xfrm>
              <a:off x="189184" y="241019"/>
              <a:ext cx="124117" cy="43706"/>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1"/>
            <p:cNvSpPr/>
            <p:nvPr/>
          </p:nvSpPr>
          <p:spPr>
            <a:xfrm>
              <a:off x="133673"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1"/>
            <p:cNvSpPr/>
            <p:nvPr/>
          </p:nvSpPr>
          <p:spPr>
            <a:xfrm>
              <a:off x="203183" y="310528"/>
              <a:ext cx="121021" cy="43512"/>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1"/>
            <p:cNvSpPr/>
            <p:nvPr/>
          </p:nvSpPr>
          <p:spPr>
            <a:xfrm>
              <a:off x="147124" y="399294"/>
              <a:ext cx="60156" cy="50189"/>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1"/>
            <p:cNvSpPr/>
            <p:nvPr/>
          </p:nvSpPr>
          <p:spPr>
            <a:xfrm>
              <a:off x="216085" y="384586"/>
              <a:ext cx="122472" cy="44028"/>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1"/>
            <p:cNvSpPr/>
            <p:nvPr/>
          </p:nvSpPr>
          <p:spPr>
            <a:xfrm>
              <a:off x="89903" y="708297"/>
              <a:ext cx="250428" cy="22443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1"/>
            <p:cNvSpPr/>
            <p:nvPr/>
          </p:nvSpPr>
          <p:spPr>
            <a:xfrm>
              <a:off x="558794" y="226472"/>
              <a:ext cx="196272" cy="181918"/>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1"/>
            <p:cNvSpPr/>
            <p:nvPr/>
          </p:nvSpPr>
          <p:spPr>
            <a:xfrm>
              <a:off x="691298" y="151317"/>
              <a:ext cx="196272" cy="181563"/>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1"/>
            <p:cNvSpPr/>
            <p:nvPr/>
          </p:nvSpPr>
          <p:spPr>
            <a:xfrm>
              <a:off x="501187" y="602242"/>
              <a:ext cx="346451" cy="344032"/>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1"/>
            <p:cNvSpPr/>
            <p:nvPr/>
          </p:nvSpPr>
          <p:spPr>
            <a:xfrm>
              <a:off x="58777" y="1123773"/>
              <a:ext cx="349902" cy="435378"/>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1"/>
            <p:cNvSpPr/>
            <p:nvPr/>
          </p:nvSpPr>
          <p:spPr>
            <a:xfrm>
              <a:off x="120997" y="1280275"/>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1"/>
            <p:cNvSpPr/>
            <p:nvPr/>
          </p:nvSpPr>
          <p:spPr>
            <a:xfrm>
              <a:off x="188733" y="1265502"/>
              <a:ext cx="125117" cy="43996"/>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1"/>
            <p:cNvSpPr/>
            <p:nvPr/>
          </p:nvSpPr>
          <p:spPr>
            <a:xfrm>
              <a:off x="133673"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1"/>
            <p:cNvSpPr/>
            <p:nvPr/>
          </p:nvSpPr>
          <p:spPr>
            <a:xfrm>
              <a:off x="203312" y="1335140"/>
              <a:ext cx="120892" cy="43544"/>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1"/>
            <p:cNvSpPr/>
            <p:nvPr/>
          </p:nvSpPr>
          <p:spPr>
            <a:xfrm>
              <a:off x="147124" y="1424293"/>
              <a:ext cx="60123" cy="49834"/>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1"/>
            <p:cNvSpPr/>
            <p:nvPr/>
          </p:nvSpPr>
          <p:spPr>
            <a:xfrm>
              <a:off x="216343" y="1409230"/>
              <a:ext cx="121924" cy="43931"/>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1"/>
            <p:cNvSpPr/>
            <p:nvPr/>
          </p:nvSpPr>
          <p:spPr>
            <a:xfrm>
              <a:off x="558794" y="1251439"/>
              <a:ext cx="196272" cy="181563"/>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1"/>
            <p:cNvSpPr/>
            <p:nvPr/>
          </p:nvSpPr>
          <p:spPr>
            <a:xfrm>
              <a:off x="691298" y="1176188"/>
              <a:ext cx="196272" cy="18166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8" name="Google Shape;1868;p11"/>
          <p:cNvSpPr txBox="1"/>
          <p:nvPr>
            <p:ph hasCustomPrompt="1" type="title"/>
          </p:nvPr>
        </p:nvSpPr>
        <p:spPr>
          <a:xfrm>
            <a:off x="1443750" y="1676450"/>
            <a:ext cx="6256500" cy="1529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8000"/>
              <a:buNone/>
              <a:defRPr sz="8000">
                <a:solidFill>
                  <a:schemeClr val="accent1"/>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869" name="Google Shape;1869;p11"/>
          <p:cNvSpPr txBox="1"/>
          <p:nvPr>
            <p:ph idx="1" type="body"/>
          </p:nvPr>
        </p:nvSpPr>
        <p:spPr>
          <a:xfrm>
            <a:off x="2172300" y="3121725"/>
            <a:ext cx="4799400" cy="10371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SzPts val="1600"/>
              <a:buChar char="●"/>
              <a:defRPr sz="1600"/>
            </a:lvl1pPr>
            <a:lvl2pPr indent="-330200" lvl="1" marL="914400" algn="ctr">
              <a:spcBef>
                <a:spcPts val="1600"/>
              </a:spcBef>
              <a:spcAft>
                <a:spcPts val="0"/>
              </a:spcAft>
              <a:buSzPts val="1600"/>
              <a:buChar char="○"/>
              <a:defRPr sz="1600"/>
            </a:lvl2pPr>
            <a:lvl3pPr indent="-330200" lvl="2" marL="1371600" algn="ctr">
              <a:spcBef>
                <a:spcPts val="1600"/>
              </a:spcBef>
              <a:spcAft>
                <a:spcPts val="0"/>
              </a:spcAft>
              <a:buSzPts val="1600"/>
              <a:buChar char="■"/>
              <a:defRPr sz="1600"/>
            </a:lvl3pPr>
            <a:lvl4pPr indent="-330200" lvl="3" marL="1828800" algn="ctr">
              <a:spcBef>
                <a:spcPts val="1600"/>
              </a:spcBef>
              <a:spcAft>
                <a:spcPts val="0"/>
              </a:spcAft>
              <a:buSzPts val="1600"/>
              <a:buChar char="●"/>
              <a:defRPr sz="1600"/>
            </a:lvl4pPr>
            <a:lvl5pPr indent="-330200" lvl="4" marL="2286000" algn="ctr">
              <a:spcBef>
                <a:spcPts val="1600"/>
              </a:spcBef>
              <a:spcAft>
                <a:spcPts val="0"/>
              </a:spcAft>
              <a:buSzPts val="1600"/>
              <a:buChar char="○"/>
              <a:defRPr sz="1600"/>
            </a:lvl5pPr>
            <a:lvl6pPr indent="-330200" lvl="5" marL="2743200" algn="ctr">
              <a:spcBef>
                <a:spcPts val="1600"/>
              </a:spcBef>
              <a:spcAft>
                <a:spcPts val="0"/>
              </a:spcAft>
              <a:buSzPts val="1600"/>
              <a:buChar char="■"/>
              <a:defRPr sz="1600"/>
            </a:lvl6pPr>
            <a:lvl7pPr indent="-330200" lvl="6" marL="3200400" algn="ctr">
              <a:spcBef>
                <a:spcPts val="1600"/>
              </a:spcBef>
              <a:spcAft>
                <a:spcPts val="0"/>
              </a:spcAft>
              <a:buSzPts val="1600"/>
              <a:buChar char="●"/>
              <a:defRPr sz="1600"/>
            </a:lvl7pPr>
            <a:lvl8pPr indent="-330200" lvl="7" marL="3657600" algn="ctr">
              <a:spcBef>
                <a:spcPts val="1600"/>
              </a:spcBef>
              <a:spcAft>
                <a:spcPts val="0"/>
              </a:spcAft>
              <a:buSzPts val="1600"/>
              <a:buChar char="○"/>
              <a:defRPr sz="1600"/>
            </a:lvl8pPr>
            <a:lvl9pPr indent="-330200" lvl="8" marL="4114800" algn="ctr">
              <a:spcBef>
                <a:spcPts val="1600"/>
              </a:spcBef>
              <a:spcAft>
                <a:spcPts val="1600"/>
              </a:spcAft>
              <a:buSzPts val="1600"/>
              <a:buChar char="■"/>
              <a:defRPr sz="1600"/>
            </a:lvl9pPr>
          </a:lstStyle>
          <a:p/>
        </p:txBody>
      </p:sp>
      <p:sp>
        <p:nvSpPr>
          <p:cNvPr id="1870" name="Google Shape;1870;p11"/>
          <p:cNvSpPr txBox="1"/>
          <p:nvPr>
            <p:ph idx="2"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71" name="Google Shape;1871;p11"/>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872" name="Shape 18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
    <p:spTree>
      <p:nvGrpSpPr>
        <p:cNvPr id="1873" name="Shape 187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TITLE_AND_BODY_3">
    <p:spTree>
      <p:nvGrpSpPr>
        <p:cNvPr id="1874" name="Shape 1874"/>
        <p:cNvGrpSpPr/>
        <p:nvPr/>
      </p:nvGrpSpPr>
      <p:grpSpPr>
        <a:xfrm>
          <a:off x="0" y="0"/>
          <a:ext cx="0" cy="0"/>
          <a:chOff x="0" y="0"/>
          <a:chExt cx="0" cy="0"/>
        </a:xfrm>
      </p:grpSpPr>
      <p:sp>
        <p:nvSpPr>
          <p:cNvPr id="1875" name="Google Shape;1875;p14"/>
          <p:cNvSpPr txBox="1"/>
          <p:nvPr>
            <p:ph idx="1" type="body"/>
          </p:nvPr>
        </p:nvSpPr>
        <p:spPr>
          <a:xfrm>
            <a:off x="713950" y="1052775"/>
            <a:ext cx="7176000" cy="3453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876" name="Google Shape;1876;p14"/>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77" name="Google Shape;1877;p14"/>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spTree>
      <p:nvGrpSpPr>
        <p:cNvPr id="1878" name="Shape 1878"/>
        <p:cNvGrpSpPr/>
        <p:nvPr/>
      </p:nvGrpSpPr>
      <p:grpSpPr>
        <a:xfrm>
          <a:off x="0" y="0"/>
          <a:ext cx="0" cy="0"/>
          <a:chOff x="0" y="0"/>
          <a:chExt cx="0" cy="0"/>
        </a:xfrm>
      </p:grpSpPr>
      <p:grpSp>
        <p:nvGrpSpPr>
          <p:cNvPr id="1879" name="Google Shape;1879;p15"/>
          <p:cNvGrpSpPr/>
          <p:nvPr/>
        </p:nvGrpSpPr>
        <p:grpSpPr>
          <a:xfrm>
            <a:off x="107948" y="98419"/>
            <a:ext cx="4485187" cy="4946659"/>
            <a:chOff x="4600023" y="98419"/>
            <a:chExt cx="4485187" cy="4946659"/>
          </a:xfrm>
        </p:grpSpPr>
        <p:sp>
          <p:nvSpPr>
            <p:cNvPr id="1880" name="Google Shape;1880;p15"/>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5"/>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5"/>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5"/>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5"/>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5"/>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5"/>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5"/>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5"/>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5"/>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5"/>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5"/>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5"/>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5"/>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5"/>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5"/>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5"/>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5"/>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5"/>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5"/>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5"/>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5"/>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5"/>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5"/>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5"/>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5"/>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5"/>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5"/>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5"/>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5"/>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5"/>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5"/>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5"/>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5"/>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5"/>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5"/>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5"/>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5"/>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5"/>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5"/>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5"/>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5"/>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5"/>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5"/>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5"/>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5"/>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5"/>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5"/>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5"/>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5"/>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5"/>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5"/>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5"/>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5"/>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5"/>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5"/>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5"/>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5"/>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5"/>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5"/>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5"/>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5"/>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5"/>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5"/>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5"/>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5"/>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5"/>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5"/>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5"/>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5"/>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5"/>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5"/>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5"/>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5"/>
            <p:cNvSpPr/>
            <p:nvPr/>
          </p:nvSpPr>
          <p:spPr>
            <a:xfrm>
              <a:off x="7262544" y="1733296"/>
              <a:ext cx="249267" cy="224043"/>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5"/>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5"/>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5"/>
            <p:cNvSpPr/>
            <p:nvPr/>
          </p:nvSpPr>
          <p:spPr>
            <a:xfrm>
              <a:off x="7674215" y="1626564"/>
              <a:ext cx="346064" cy="344387"/>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5"/>
            <p:cNvSpPr/>
            <p:nvPr/>
          </p:nvSpPr>
          <p:spPr>
            <a:xfrm>
              <a:off x="7231805" y="2147999"/>
              <a:ext cx="349902" cy="435862"/>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5"/>
            <p:cNvSpPr/>
            <p:nvPr/>
          </p:nvSpPr>
          <p:spPr>
            <a:xfrm>
              <a:off x="7293638" y="2305274"/>
              <a:ext cx="60059" cy="49834"/>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5"/>
            <p:cNvSpPr/>
            <p:nvPr/>
          </p:nvSpPr>
          <p:spPr>
            <a:xfrm>
              <a:off x="7361954" y="2290308"/>
              <a:ext cx="124472" cy="43673"/>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5"/>
            <p:cNvSpPr/>
            <p:nvPr/>
          </p:nvSpPr>
          <p:spPr>
            <a:xfrm>
              <a:off x="7306314" y="2374687"/>
              <a:ext cx="60059" cy="49931"/>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5"/>
            <p:cNvSpPr/>
            <p:nvPr/>
          </p:nvSpPr>
          <p:spPr>
            <a:xfrm>
              <a:off x="7375953" y="2359753"/>
              <a:ext cx="121279" cy="43512"/>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5"/>
            <p:cNvSpPr/>
            <p:nvPr/>
          </p:nvSpPr>
          <p:spPr>
            <a:xfrm>
              <a:off x="7319765"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5"/>
            <p:cNvSpPr/>
            <p:nvPr/>
          </p:nvSpPr>
          <p:spPr>
            <a:xfrm>
              <a:off x="7388758" y="2434133"/>
              <a:ext cx="122311" cy="43673"/>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5"/>
            <p:cNvSpPr/>
            <p:nvPr/>
          </p:nvSpPr>
          <p:spPr>
            <a:xfrm>
              <a:off x="7262544" y="2757263"/>
              <a:ext cx="250428" cy="224817"/>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5"/>
            <p:cNvSpPr/>
            <p:nvPr/>
          </p:nvSpPr>
          <p:spPr>
            <a:xfrm>
              <a:off x="7731822" y="2276051"/>
              <a:ext cx="195885" cy="181563"/>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5"/>
            <p:cNvSpPr/>
            <p:nvPr/>
          </p:nvSpPr>
          <p:spPr>
            <a:xfrm>
              <a:off x="7864326"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5"/>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5"/>
            <p:cNvSpPr/>
            <p:nvPr/>
          </p:nvSpPr>
          <p:spPr>
            <a:xfrm>
              <a:off x="7231418" y="3172611"/>
              <a:ext cx="350289" cy="436507"/>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5"/>
            <p:cNvSpPr/>
            <p:nvPr/>
          </p:nvSpPr>
          <p:spPr>
            <a:xfrm>
              <a:off x="7293638" y="3329886"/>
              <a:ext cx="60059" cy="49834"/>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5"/>
            <p:cNvSpPr/>
            <p:nvPr/>
          </p:nvSpPr>
          <p:spPr>
            <a:xfrm>
              <a:off x="7361406" y="3314791"/>
              <a:ext cx="125569" cy="43931"/>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5"/>
            <p:cNvSpPr/>
            <p:nvPr/>
          </p:nvSpPr>
          <p:spPr>
            <a:xfrm>
              <a:off x="7306314" y="339926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5"/>
            <p:cNvSpPr/>
            <p:nvPr/>
          </p:nvSpPr>
          <p:spPr>
            <a:xfrm>
              <a:off x="7375824" y="3384688"/>
              <a:ext cx="121279" cy="43544"/>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5"/>
            <p:cNvSpPr/>
            <p:nvPr/>
          </p:nvSpPr>
          <p:spPr>
            <a:xfrm>
              <a:off x="7319765"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5"/>
            <p:cNvSpPr/>
            <p:nvPr/>
          </p:nvSpPr>
          <p:spPr>
            <a:xfrm>
              <a:off x="7389371" y="3458810"/>
              <a:ext cx="121537" cy="43577"/>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5"/>
            <p:cNvSpPr/>
            <p:nvPr/>
          </p:nvSpPr>
          <p:spPr>
            <a:xfrm>
              <a:off x="7262544" y="3782714"/>
              <a:ext cx="249267" cy="224140"/>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5"/>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5"/>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5"/>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5"/>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5"/>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5"/>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5"/>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5"/>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5"/>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5"/>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5"/>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5"/>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5"/>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5"/>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5"/>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5"/>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5"/>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5"/>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5"/>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5"/>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5"/>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5"/>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5"/>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5"/>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5"/>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5"/>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5"/>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5"/>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5"/>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5"/>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5"/>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5"/>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5"/>
            <p:cNvSpPr/>
            <p:nvPr/>
          </p:nvSpPr>
          <p:spPr>
            <a:xfrm>
              <a:off x="6239093" y="1733038"/>
              <a:ext cx="249267" cy="224043"/>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5"/>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5"/>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5"/>
            <p:cNvSpPr/>
            <p:nvPr/>
          </p:nvSpPr>
          <p:spPr>
            <a:xfrm>
              <a:off x="6649603" y="1626564"/>
              <a:ext cx="345677" cy="344387"/>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5"/>
            <p:cNvSpPr/>
            <p:nvPr/>
          </p:nvSpPr>
          <p:spPr>
            <a:xfrm>
              <a:off x="6206806" y="2148741"/>
              <a:ext cx="349902" cy="435023"/>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5"/>
            <p:cNvSpPr/>
            <p:nvPr/>
          </p:nvSpPr>
          <p:spPr>
            <a:xfrm>
              <a:off x="6269026" y="2305274"/>
              <a:ext cx="60059" cy="49834"/>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5"/>
            <p:cNvSpPr/>
            <p:nvPr/>
          </p:nvSpPr>
          <p:spPr>
            <a:xfrm>
              <a:off x="6337310" y="2290308"/>
              <a:ext cx="124117" cy="43673"/>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5"/>
            <p:cNvSpPr/>
            <p:nvPr/>
          </p:nvSpPr>
          <p:spPr>
            <a:xfrm>
              <a:off x="6281702" y="2374687"/>
              <a:ext cx="59769" cy="49931"/>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5"/>
            <p:cNvSpPr/>
            <p:nvPr/>
          </p:nvSpPr>
          <p:spPr>
            <a:xfrm>
              <a:off x="6351341" y="2359753"/>
              <a:ext cx="120892" cy="43512"/>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5"/>
            <p:cNvSpPr/>
            <p:nvPr/>
          </p:nvSpPr>
          <p:spPr>
            <a:xfrm>
              <a:off x="6295152" y="2448906"/>
              <a:ext cx="60156" cy="49834"/>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5"/>
            <p:cNvSpPr/>
            <p:nvPr/>
          </p:nvSpPr>
          <p:spPr>
            <a:xfrm>
              <a:off x="6364146" y="2434133"/>
              <a:ext cx="122311" cy="43673"/>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5"/>
            <p:cNvSpPr/>
            <p:nvPr/>
          </p:nvSpPr>
          <p:spPr>
            <a:xfrm>
              <a:off x="6237545" y="2757554"/>
              <a:ext cx="250815" cy="22478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5"/>
            <p:cNvSpPr/>
            <p:nvPr/>
          </p:nvSpPr>
          <p:spPr>
            <a:xfrm>
              <a:off x="6706823" y="2276051"/>
              <a:ext cx="196272" cy="181563"/>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5"/>
            <p:cNvSpPr/>
            <p:nvPr/>
          </p:nvSpPr>
          <p:spPr>
            <a:xfrm>
              <a:off x="6839327" y="2200542"/>
              <a:ext cx="196272" cy="181918"/>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5"/>
            <p:cNvSpPr/>
            <p:nvPr/>
          </p:nvSpPr>
          <p:spPr>
            <a:xfrm>
              <a:off x="6649603" y="2651177"/>
              <a:ext cx="345677" cy="344387"/>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5"/>
            <p:cNvSpPr/>
            <p:nvPr/>
          </p:nvSpPr>
          <p:spPr>
            <a:xfrm>
              <a:off x="6206806" y="3173353"/>
              <a:ext cx="349902" cy="435765"/>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5"/>
            <p:cNvSpPr/>
            <p:nvPr/>
          </p:nvSpPr>
          <p:spPr>
            <a:xfrm>
              <a:off x="6269026" y="3329757"/>
              <a:ext cx="60059" cy="49963"/>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5"/>
            <p:cNvSpPr/>
            <p:nvPr/>
          </p:nvSpPr>
          <p:spPr>
            <a:xfrm>
              <a:off x="6336794" y="3314791"/>
              <a:ext cx="125182" cy="43931"/>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5"/>
            <p:cNvSpPr/>
            <p:nvPr/>
          </p:nvSpPr>
          <p:spPr>
            <a:xfrm>
              <a:off x="6281702" y="3399267"/>
              <a:ext cx="59769" cy="49963"/>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5"/>
            <p:cNvSpPr/>
            <p:nvPr/>
          </p:nvSpPr>
          <p:spPr>
            <a:xfrm>
              <a:off x="6351212"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5"/>
            <p:cNvSpPr/>
            <p:nvPr/>
          </p:nvSpPr>
          <p:spPr>
            <a:xfrm>
              <a:off x="6295152" y="347348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5"/>
            <p:cNvSpPr/>
            <p:nvPr/>
          </p:nvSpPr>
          <p:spPr>
            <a:xfrm>
              <a:off x="6364404" y="3458777"/>
              <a:ext cx="121795" cy="43609"/>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5"/>
            <p:cNvSpPr/>
            <p:nvPr/>
          </p:nvSpPr>
          <p:spPr>
            <a:xfrm>
              <a:off x="6239093" y="3782231"/>
              <a:ext cx="249267" cy="2240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5"/>
            <p:cNvSpPr/>
            <p:nvPr/>
          </p:nvSpPr>
          <p:spPr>
            <a:xfrm>
              <a:off x="6706823" y="3300663"/>
              <a:ext cx="196272" cy="18166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5"/>
            <p:cNvSpPr/>
            <p:nvPr/>
          </p:nvSpPr>
          <p:spPr>
            <a:xfrm>
              <a:off x="6839327" y="3225154"/>
              <a:ext cx="196272" cy="181918"/>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5"/>
            <p:cNvSpPr/>
            <p:nvPr/>
          </p:nvSpPr>
          <p:spPr>
            <a:xfrm>
              <a:off x="6649603" y="3675789"/>
              <a:ext cx="345677" cy="344677"/>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5"/>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5"/>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5"/>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5"/>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5"/>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5"/>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5"/>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5"/>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5"/>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5"/>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5"/>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5"/>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5"/>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5"/>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5"/>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5"/>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5"/>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5"/>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5"/>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5"/>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5"/>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5"/>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5"/>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5"/>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5"/>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5"/>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5"/>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5"/>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5"/>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5"/>
            <p:cNvSpPr/>
            <p:nvPr/>
          </p:nvSpPr>
          <p:spPr>
            <a:xfrm>
              <a:off x="5212933" y="1733296"/>
              <a:ext cx="249267" cy="224043"/>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5"/>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5"/>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5"/>
            <p:cNvSpPr/>
            <p:nvPr/>
          </p:nvSpPr>
          <p:spPr>
            <a:xfrm>
              <a:off x="5624636" y="1626564"/>
              <a:ext cx="346032" cy="344387"/>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5"/>
            <p:cNvSpPr/>
            <p:nvPr/>
          </p:nvSpPr>
          <p:spPr>
            <a:xfrm>
              <a:off x="5182226" y="2147999"/>
              <a:ext cx="349870" cy="435862"/>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5"/>
            <p:cNvSpPr/>
            <p:nvPr/>
          </p:nvSpPr>
          <p:spPr>
            <a:xfrm>
              <a:off x="5244414" y="2305274"/>
              <a:ext cx="60059" cy="49834"/>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5"/>
            <p:cNvSpPr/>
            <p:nvPr/>
          </p:nvSpPr>
          <p:spPr>
            <a:xfrm>
              <a:off x="5312052" y="2290372"/>
              <a:ext cx="124117" cy="43673"/>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5"/>
            <p:cNvSpPr/>
            <p:nvPr/>
          </p:nvSpPr>
          <p:spPr>
            <a:xfrm>
              <a:off x="5257090" y="2374687"/>
              <a:ext cx="59769" cy="49931"/>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5"/>
            <p:cNvSpPr/>
            <p:nvPr/>
          </p:nvSpPr>
          <p:spPr>
            <a:xfrm>
              <a:off x="5326728" y="2359753"/>
              <a:ext cx="121279" cy="43512"/>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5"/>
            <p:cNvSpPr/>
            <p:nvPr/>
          </p:nvSpPr>
          <p:spPr>
            <a:xfrm>
              <a:off x="5270540" y="2448906"/>
              <a:ext cx="60059" cy="49834"/>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5"/>
            <p:cNvSpPr/>
            <p:nvPr/>
          </p:nvSpPr>
          <p:spPr>
            <a:xfrm>
              <a:off x="5339534" y="2434133"/>
              <a:ext cx="122311" cy="43673"/>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5"/>
            <p:cNvSpPr/>
            <p:nvPr/>
          </p:nvSpPr>
          <p:spPr>
            <a:xfrm>
              <a:off x="5212933" y="2757263"/>
              <a:ext cx="250815" cy="224817"/>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5"/>
            <p:cNvSpPr/>
            <p:nvPr/>
          </p:nvSpPr>
          <p:spPr>
            <a:xfrm>
              <a:off x="5682211" y="2276051"/>
              <a:ext cx="196304" cy="181563"/>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5"/>
            <p:cNvSpPr/>
            <p:nvPr/>
          </p:nvSpPr>
          <p:spPr>
            <a:xfrm>
              <a:off x="5814714" y="2200542"/>
              <a:ext cx="196272" cy="181918"/>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5"/>
            <p:cNvSpPr/>
            <p:nvPr/>
          </p:nvSpPr>
          <p:spPr>
            <a:xfrm>
              <a:off x="5624636" y="2651177"/>
              <a:ext cx="346032" cy="344387"/>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5"/>
            <p:cNvSpPr/>
            <p:nvPr/>
          </p:nvSpPr>
          <p:spPr>
            <a:xfrm>
              <a:off x="5182226" y="3172611"/>
              <a:ext cx="349870" cy="436507"/>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5"/>
            <p:cNvSpPr/>
            <p:nvPr/>
          </p:nvSpPr>
          <p:spPr>
            <a:xfrm>
              <a:off x="5244414" y="3329886"/>
              <a:ext cx="60059" cy="49834"/>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5"/>
            <p:cNvSpPr/>
            <p:nvPr/>
          </p:nvSpPr>
          <p:spPr>
            <a:xfrm>
              <a:off x="5311601" y="3314856"/>
              <a:ext cx="125085" cy="43996"/>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5"/>
            <p:cNvSpPr/>
            <p:nvPr/>
          </p:nvSpPr>
          <p:spPr>
            <a:xfrm>
              <a:off x="5257090" y="3399267"/>
              <a:ext cx="59769" cy="49963"/>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5"/>
            <p:cNvSpPr/>
            <p:nvPr/>
          </p:nvSpPr>
          <p:spPr>
            <a:xfrm>
              <a:off x="5326599" y="3384688"/>
              <a:ext cx="121279" cy="43544"/>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5"/>
            <p:cNvSpPr/>
            <p:nvPr/>
          </p:nvSpPr>
          <p:spPr>
            <a:xfrm>
              <a:off x="5270540" y="347348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5"/>
            <p:cNvSpPr/>
            <p:nvPr/>
          </p:nvSpPr>
          <p:spPr>
            <a:xfrm>
              <a:off x="5339792" y="3458810"/>
              <a:ext cx="121892" cy="43577"/>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5"/>
            <p:cNvSpPr/>
            <p:nvPr/>
          </p:nvSpPr>
          <p:spPr>
            <a:xfrm>
              <a:off x="5212933" y="3782714"/>
              <a:ext cx="249267" cy="224140"/>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5"/>
            <p:cNvSpPr/>
            <p:nvPr/>
          </p:nvSpPr>
          <p:spPr>
            <a:xfrm>
              <a:off x="5682211" y="3300663"/>
              <a:ext cx="196304" cy="18166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5"/>
            <p:cNvSpPr/>
            <p:nvPr/>
          </p:nvSpPr>
          <p:spPr>
            <a:xfrm>
              <a:off x="5814714" y="3225154"/>
              <a:ext cx="196272" cy="181918"/>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5"/>
            <p:cNvSpPr/>
            <p:nvPr/>
          </p:nvSpPr>
          <p:spPr>
            <a:xfrm>
              <a:off x="5624636" y="3676079"/>
              <a:ext cx="346032" cy="344387"/>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5"/>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5"/>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5"/>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5"/>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5"/>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5"/>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5"/>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5"/>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5"/>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5"/>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5"/>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5"/>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5"/>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5"/>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5"/>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5"/>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5"/>
            <p:cNvSpPr/>
            <p:nvPr/>
          </p:nvSpPr>
          <p:spPr>
            <a:xfrm>
              <a:off x="4600023" y="1626564"/>
              <a:ext cx="346032" cy="344387"/>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5"/>
            <p:cNvSpPr/>
            <p:nvPr/>
          </p:nvSpPr>
          <p:spPr>
            <a:xfrm>
              <a:off x="4657631" y="2276051"/>
              <a:ext cx="196272" cy="181563"/>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5"/>
            <p:cNvSpPr/>
            <p:nvPr/>
          </p:nvSpPr>
          <p:spPr>
            <a:xfrm>
              <a:off x="4790102" y="2200542"/>
              <a:ext cx="196272" cy="181918"/>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5"/>
            <p:cNvSpPr/>
            <p:nvPr/>
          </p:nvSpPr>
          <p:spPr>
            <a:xfrm>
              <a:off x="4600023" y="2651564"/>
              <a:ext cx="346032" cy="344000"/>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5"/>
            <p:cNvSpPr/>
            <p:nvPr/>
          </p:nvSpPr>
          <p:spPr>
            <a:xfrm>
              <a:off x="4657631" y="3300663"/>
              <a:ext cx="196272" cy="18166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5"/>
            <p:cNvSpPr/>
            <p:nvPr/>
          </p:nvSpPr>
          <p:spPr>
            <a:xfrm>
              <a:off x="4790102" y="3225154"/>
              <a:ext cx="196272" cy="181918"/>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5"/>
            <p:cNvSpPr/>
            <p:nvPr/>
          </p:nvSpPr>
          <p:spPr>
            <a:xfrm>
              <a:off x="4600023" y="3676079"/>
              <a:ext cx="346032" cy="344387"/>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5"/>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5"/>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5"/>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5" name="Google Shape;2115;p15"/>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16" name="Google Shape;2116;p15"/>
          <p:cNvSpPr txBox="1"/>
          <p:nvPr>
            <p:ph hasCustomPrompt="1" idx="2" type="title"/>
          </p:nvPr>
        </p:nvSpPr>
        <p:spPr>
          <a:xfrm>
            <a:off x="1185350" y="1231650"/>
            <a:ext cx="32331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000"/>
              <a:buNone/>
              <a:defRPr sz="3000">
                <a:solidFill>
                  <a:schemeClr val="accent1"/>
                </a:solidFill>
              </a:defRPr>
            </a:lvl1pPr>
            <a:lvl2pPr lvl="1" rtl="0" algn="ctr">
              <a:spcBef>
                <a:spcPts val="0"/>
              </a:spcBef>
              <a:spcAft>
                <a:spcPts val="0"/>
              </a:spcAft>
              <a:buClr>
                <a:schemeClr val="accent1"/>
              </a:buClr>
              <a:buSzPts val="3000"/>
              <a:buNone/>
              <a:defRPr sz="3000">
                <a:solidFill>
                  <a:schemeClr val="accent1"/>
                </a:solidFill>
              </a:defRPr>
            </a:lvl2pPr>
            <a:lvl3pPr lvl="2" rtl="0" algn="ctr">
              <a:spcBef>
                <a:spcPts val="0"/>
              </a:spcBef>
              <a:spcAft>
                <a:spcPts val="0"/>
              </a:spcAft>
              <a:buClr>
                <a:schemeClr val="accent1"/>
              </a:buClr>
              <a:buSzPts val="3000"/>
              <a:buNone/>
              <a:defRPr sz="3000">
                <a:solidFill>
                  <a:schemeClr val="accent1"/>
                </a:solidFill>
              </a:defRPr>
            </a:lvl3pPr>
            <a:lvl4pPr lvl="3" rtl="0" algn="ctr">
              <a:spcBef>
                <a:spcPts val="0"/>
              </a:spcBef>
              <a:spcAft>
                <a:spcPts val="0"/>
              </a:spcAft>
              <a:buClr>
                <a:schemeClr val="accent1"/>
              </a:buClr>
              <a:buSzPts val="3000"/>
              <a:buNone/>
              <a:defRPr sz="3000">
                <a:solidFill>
                  <a:schemeClr val="accent1"/>
                </a:solidFill>
              </a:defRPr>
            </a:lvl4pPr>
            <a:lvl5pPr lvl="4" rtl="0" algn="ctr">
              <a:spcBef>
                <a:spcPts val="0"/>
              </a:spcBef>
              <a:spcAft>
                <a:spcPts val="0"/>
              </a:spcAft>
              <a:buClr>
                <a:schemeClr val="accent1"/>
              </a:buClr>
              <a:buSzPts val="3000"/>
              <a:buNone/>
              <a:defRPr sz="3000">
                <a:solidFill>
                  <a:schemeClr val="accent1"/>
                </a:solidFill>
              </a:defRPr>
            </a:lvl5pPr>
            <a:lvl6pPr lvl="5" rtl="0" algn="ctr">
              <a:spcBef>
                <a:spcPts val="0"/>
              </a:spcBef>
              <a:spcAft>
                <a:spcPts val="0"/>
              </a:spcAft>
              <a:buClr>
                <a:schemeClr val="accent1"/>
              </a:buClr>
              <a:buSzPts val="3000"/>
              <a:buNone/>
              <a:defRPr sz="3000">
                <a:solidFill>
                  <a:schemeClr val="accent1"/>
                </a:solidFill>
              </a:defRPr>
            </a:lvl6pPr>
            <a:lvl7pPr lvl="6" rtl="0" algn="ctr">
              <a:spcBef>
                <a:spcPts val="0"/>
              </a:spcBef>
              <a:spcAft>
                <a:spcPts val="0"/>
              </a:spcAft>
              <a:buClr>
                <a:schemeClr val="accent1"/>
              </a:buClr>
              <a:buSzPts val="3000"/>
              <a:buNone/>
              <a:defRPr sz="3000">
                <a:solidFill>
                  <a:schemeClr val="accent1"/>
                </a:solidFill>
              </a:defRPr>
            </a:lvl7pPr>
            <a:lvl8pPr lvl="7" rtl="0" algn="ctr">
              <a:spcBef>
                <a:spcPts val="0"/>
              </a:spcBef>
              <a:spcAft>
                <a:spcPts val="0"/>
              </a:spcAft>
              <a:buClr>
                <a:schemeClr val="accent1"/>
              </a:buClr>
              <a:buSzPts val="3000"/>
              <a:buNone/>
              <a:defRPr sz="3000">
                <a:solidFill>
                  <a:schemeClr val="accent1"/>
                </a:solidFill>
              </a:defRPr>
            </a:lvl8pPr>
            <a:lvl9pPr lvl="8" rtl="0" algn="ctr">
              <a:spcBef>
                <a:spcPts val="0"/>
              </a:spcBef>
              <a:spcAft>
                <a:spcPts val="0"/>
              </a:spcAft>
              <a:buClr>
                <a:schemeClr val="accent1"/>
              </a:buClr>
              <a:buSzPts val="3000"/>
              <a:buNone/>
              <a:defRPr sz="3000">
                <a:solidFill>
                  <a:schemeClr val="accent1"/>
                </a:solidFill>
              </a:defRPr>
            </a:lvl9pPr>
          </a:lstStyle>
          <a:p>
            <a:r>
              <a:t>xx%</a:t>
            </a:r>
          </a:p>
        </p:txBody>
      </p:sp>
      <p:sp>
        <p:nvSpPr>
          <p:cNvPr id="2117" name="Google Shape;2117;p15"/>
          <p:cNvSpPr txBox="1"/>
          <p:nvPr>
            <p:ph idx="3" type="title"/>
          </p:nvPr>
        </p:nvSpPr>
        <p:spPr>
          <a:xfrm>
            <a:off x="1185350" y="1555250"/>
            <a:ext cx="3233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118" name="Google Shape;2118;p15"/>
          <p:cNvSpPr txBox="1"/>
          <p:nvPr>
            <p:ph idx="1" type="subTitle"/>
          </p:nvPr>
        </p:nvSpPr>
        <p:spPr>
          <a:xfrm>
            <a:off x="1185350" y="2132900"/>
            <a:ext cx="3233100" cy="69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119" name="Google Shape;2119;p15"/>
          <p:cNvSpPr txBox="1"/>
          <p:nvPr>
            <p:ph hasCustomPrompt="1" idx="4" type="title"/>
          </p:nvPr>
        </p:nvSpPr>
        <p:spPr>
          <a:xfrm>
            <a:off x="4725547" y="1231650"/>
            <a:ext cx="32331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000"/>
              <a:buNone/>
              <a:defRPr sz="3000">
                <a:solidFill>
                  <a:schemeClr val="accent1"/>
                </a:solidFill>
              </a:defRPr>
            </a:lvl1pPr>
            <a:lvl2pPr lvl="1" rtl="0" algn="ctr">
              <a:spcBef>
                <a:spcPts val="0"/>
              </a:spcBef>
              <a:spcAft>
                <a:spcPts val="0"/>
              </a:spcAft>
              <a:buClr>
                <a:schemeClr val="accent1"/>
              </a:buClr>
              <a:buSzPts val="3000"/>
              <a:buNone/>
              <a:defRPr sz="3000">
                <a:solidFill>
                  <a:schemeClr val="accent1"/>
                </a:solidFill>
              </a:defRPr>
            </a:lvl2pPr>
            <a:lvl3pPr lvl="2" rtl="0" algn="ctr">
              <a:spcBef>
                <a:spcPts val="0"/>
              </a:spcBef>
              <a:spcAft>
                <a:spcPts val="0"/>
              </a:spcAft>
              <a:buClr>
                <a:schemeClr val="accent1"/>
              </a:buClr>
              <a:buSzPts val="3000"/>
              <a:buNone/>
              <a:defRPr sz="3000">
                <a:solidFill>
                  <a:schemeClr val="accent1"/>
                </a:solidFill>
              </a:defRPr>
            </a:lvl3pPr>
            <a:lvl4pPr lvl="3" rtl="0" algn="ctr">
              <a:spcBef>
                <a:spcPts val="0"/>
              </a:spcBef>
              <a:spcAft>
                <a:spcPts val="0"/>
              </a:spcAft>
              <a:buClr>
                <a:schemeClr val="accent1"/>
              </a:buClr>
              <a:buSzPts val="3000"/>
              <a:buNone/>
              <a:defRPr sz="3000">
                <a:solidFill>
                  <a:schemeClr val="accent1"/>
                </a:solidFill>
              </a:defRPr>
            </a:lvl4pPr>
            <a:lvl5pPr lvl="4" rtl="0" algn="ctr">
              <a:spcBef>
                <a:spcPts val="0"/>
              </a:spcBef>
              <a:spcAft>
                <a:spcPts val="0"/>
              </a:spcAft>
              <a:buClr>
                <a:schemeClr val="accent1"/>
              </a:buClr>
              <a:buSzPts val="3000"/>
              <a:buNone/>
              <a:defRPr sz="3000">
                <a:solidFill>
                  <a:schemeClr val="accent1"/>
                </a:solidFill>
              </a:defRPr>
            </a:lvl5pPr>
            <a:lvl6pPr lvl="5" rtl="0" algn="ctr">
              <a:spcBef>
                <a:spcPts val="0"/>
              </a:spcBef>
              <a:spcAft>
                <a:spcPts val="0"/>
              </a:spcAft>
              <a:buClr>
                <a:schemeClr val="accent1"/>
              </a:buClr>
              <a:buSzPts val="3000"/>
              <a:buNone/>
              <a:defRPr sz="3000">
                <a:solidFill>
                  <a:schemeClr val="accent1"/>
                </a:solidFill>
              </a:defRPr>
            </a:lvl6pPr>
            <a:lvl7pPr lvl="6" rtl="0" algn="ctr">
              <a:spcBef>
                <a:spcPts val="0"/>
              </a:spcBef>
              <a:spcAft>
                <a:spcPts val="0"/>
              </a:spcAft>
              <a:buClr>
                <a:schemeClr val="accent1"/>
              </a:buClr>
              <a:buSzPts val="3000"/>
              <a:buNone/>
              <a:defRPr sz="3000">
                <a:solidFill>
                  <a:schemeClr val="accent1"/>
                </a:solidFill>
              </a:defRPr>
            </a:lvl7pPr>
            <a:lvl8pPr lvl="7" rtl="0" algn="ctr">
              <a:spcBef>
                <a:spcPts val="0"/>
              </a:spcBef>
              <a:spcAft>
                <a:spcPts val="0"/>
              </a:spcAft>
              <a:buClr>
                <a:schemeClr val="accent1"/>
              </a:buClr>
              <a:buSzPts val="3000"/>
              <a:buNone/>
              <a:defRPr sz="3000">
                <a:solidFill>
                  <a:schemeClr val="accent1"/>
                </a:solidFill>
              </a:defRPr>
            </a:lvl8pPr>
            <a:lvl9pPr lvl="8" rtl="0" algn="ctr">
              <a:spcBef>
                <a:spcPts val="0"/>
              </a:spcBef>
              <a:spcAft>
                <a:spcPts val="0"/>
              </a:spcAft>
              <a:buClr>
                <a:schemeClr val="accent1"/>
              </a:buClr>
              <a:buSzPts val="3000"/>
              <a:buNone/>
              <a:defRPr sz="3000">
                <a:solidFill>
                  <a:schemeClr val="accent1"/>
                </a:solidFill>
              </a:defRPr>
            </a:lvl9pPr>
          </a:lstStyle>
          <a:p>
            <a:r>
              <a:t>xx%</a:t>
            </a:r>
          </a:p>
        </p:txBody>
      </p:sp>
      <p:sp>
        <p:nvSpPr>
          <p:cNvPr id="2120" name="Google Shape;2120;p15"/>
          <p:cNvSpPr txBox="1"/>
          <p:nvPr>
            <p:ph idx="5" type="title"/>
          </p:nvPr>
        </p:nvSpPr>
        <p:spPr>
          <a:xfrm>
            <a:off x="4725547" y="1555250"/>
            <a:ext cx="3233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121" name="Google Shape;2121;p15"/>
          <p:cNvSpPr txBox="1"/>
          <p:nvPr>
            <p:ph idx="6" type="subTitle"/>
          </p:nvPr>
        </p:nvSpPr>
        <p:spPr>
          <a:xfrm>
            <a:off x="4725549" y="2132900"/>
            <a:ext cx="3233100" cy="69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122" name="Google Shape;2122;p15"/>
          <p:cNvSpPr txBox="1"/>
          <p:nvPr>
            <p:ph hasCustomPrompt="1" idx="7" type="title"/>
          </p:nvPr>
        </p:nvSpPr>
        <p:spPr>
          <a:xfrm>
            <a:off x="1185341" y="2923487"/>
            <a:ext cx="32331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000"/>
              <a:buNone/>
              <a:defRPr sz="3000">
                <a:solidFill>
                  <a:schemeClr val="accent1"/>
                </a:solidFill>
              </a:defRPr>
            </a:lvl1pPr>
            <a:lvl2pPr lvl="1" rtl="0" algn="ctr">
              <a:spcBef>
                <a:spcPts val="0"/>
              </a:spcBef>
              <a:spcAft>
                <a:spcPts val="0"/>
              </a:spcAft>
              <a:buClr>
                <a:schemeClr val="accent1"/>
              </a:buClr>
              <a:buSzPts val="3000"/>
              <a:buNone/>
              <a:defRPr sz="3000">
                <a:solidFill>
                  <a:schemeClr val="accent1"/>
                </a:solidFill>
              </a:defRPr>
            </a:lvl2pPr>
            <a:lvl3pPr lvl="2" rtl="0" algn="ctr">
              <a:spcBef>
                <a:spcPts val="0"/>
              </a:spcBef>
              <a:spcAft>
                <a:spcPts val="0"/>
              </a:spcAft>
              <a:buClr>
                <a:schemeClr val="accent1"/>
              </a:buClr>
              <a:buSzPts val="3000"/>
              <a:buNone/>
              <a:defRPr sz="3000">
                <a:solidFill>
                  <a:schemeClr val="accent1"/>
                </a:solidFill>
              </a:defRPr>
            </a:lvl3pPr>
            <a:lvl4pPr lvl="3" rtl="0" algn="ctr">
              <a:spcBef>
                <a:spcPts val="0"/>
              </a:spcBef>
              <a:spcAft>
                <a:spcPts val="0"/>
              </a:spcAft>
              <a:buClr>
                <a:schemeClr val="accent1"/>
              </a:buClr>
              <a:buSzPts val="3000"/>
              <a:buNone/>
              <a:defRPr sz="3000">
                <a:solidFill>
                  <a:schemeClr val="accent1"/>
                </a:solidFill>
              </a:defRPr>
            </a:lvl4pPr>
            <a:lvl5pPr lvl="4" rtl="0" algn="ctr">
              <a:spcBef>
                <a:spcPts val="0"/>
              </a:spcBef>
              <a:spcAft>
                <a:spcPts val="0"/>
              </a:spcAft>
              <a:buClr>
                <a:schemeClr val="accent1"/>
              </a:buClr>
              <a:buSzPts val="3000"/>
              <a:buNone/>
              <a:defRPr sz="3000">
                <a:solidFill>
                  <a:schemeClr val="accent1"/>
                </a:solidFill>
              </a:defRPr>
            </a:lvl5pPr>
            <a:lvl6pPr lvl="5" rtl="0" algn="ctr">
              <a:spcBef>
                <a:spcPts val="0"/>
              </a:spcBef>
              <a:spcAft>
                <a:spcPts val="0"/>
              </a:spcAft>
              <a:buClr>
                <a:schemeClr val="accent1"/>
              </a:buClr>
              <a:buSzPts val="3000"/>
              <a:buNone/>
              <a:defRPr sz="3000">
                <a:solidFill>
                  <a:schemeClr val="accent1"/>
                </a:solidFill>
              </a:defRPr>
            </a:lvl6pPr>
            <a:lvl7pPr lvl="6" rtl="0" algn="ctr">
              <a:spcBef>
                <a:spcPts val="0"/>
              </a:spcBef>
              <a:spcAft>
                <a:spcPts val="0"/>
              </a:spcAft>
              <a:buClr>
                <a:schemeClr val="accent1"/>
              </a:buClr>
              <a:buSzPts val="3000"/>
              <a:buNone/>
              <a:defRPr sz="3000">
                <a:solidFill>
                  <a:schemeClr val="accent1"/>
                </a:solidFill>
              </a:defRPr>
            </a:lvl7pPr>
            <a:lvl8pPr lvl="7" rtl="0" algn="ctr">
              <a:spcBef>
                <a:spcPts val="0"/>
              </a:spcBef>
              <a:spcAft>
                <a:spcPts val="0"/>
              </a:spcAft>
              <a:buClr>
                <a:schemeClr val="accent1"/>
              </a:buClr>
              <a:buSzPts val="3000"/>
              <a:buNone/>
              <a:defRPr sz="3000">
                <a:solidFill>
                  <a:schemeClr val="accent1"/>
                </a:solidFill>
              </a:defRPr>
            </a:lvl8pPr>
            <a:lvl9pPr lvl="8" rtl="0" algn="ctr">
              <a:spcBef>
                <a:spcPts val="0"/>
              </a:spcBef>
              <a:spcAft>
                <a:spcPts val="0"/>
              </a:spcAft>
              <a:buClr>
                <a:schemeClr val="accent1"/>
              </a:buClr>
              <a:buSzPts val="3000"/>
              <a:buNone/>
              <a:defRPr sz="3000">
                <a:solidFill>
                  <a:schemeClr val="accent1"/>
                </a:solidFill>
              </a:defRPr>
            </a:lvl9pPr>
          </a:lstStyle>
          <a:p>
            <a:r>
              <a:t>xx%</a:t>
            </a:r>
          </a:p>
        </p:txBody>
      </p:sp>
      <p:sp>
        <p:nvSpPr>
          <p:cNvPr id="2123" name="Google Shape;2123;p15"/>
          <p:cNvSpPr txBox="1"/>
          <p:nvPr>
            <p:ph idx="8" type="title"/>
          </p:nvPr>
        </p:nvSpPr>
        <p:spPr>
          <a:xfrm>
            <a:off x="1185341" y="3247087"/>
            <a:ext cx="3233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124" name="Google Shape;2124;p15"/>
          <p:cNvSpPr txBox="1"/>
          <p:nvPr>
            <p:ph idx="9" type="subTitle"/>
          </p:nvPr>
        </p:nvSpPr>
        <p:spPr>
          <a:xfrm>
            <a:off x="1185350" y="3824737"/>
            <a:ext cx="3233100" cy="69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125" name="Google Shape;2125;p15"/>
          <p:cNvSpPr txBox="1"/>
          <p:nvPr>
            <p:ph hasCustomPrompt="1" idx="13" type="title"/>
          </p:nvPr>
        </p:nvSpPr>
        <p:spPr>
          <a:xfrm>
            <a:off x="4725557" y="2923487"/>
            <a:ext cx="32331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000"/>
              <a:buNone/>
              <a:defRPr sz="3000">
                <a:solidFill>
                  <a:schemeClr val="accent1"/>
                </a:solidFill>
              </a:defRPr>
            </a:lvl1pPr>
            <a:lvl2pPr lvl="1" rtl="0" algn="ctr">
              <a:spcBef>
                <a:spcPts val="0"/>
              </a:spcBef>
              <a:spcAft>
                <a:spcPts val="0"/>
              </a:spcAft>
              <a:buClr>
                <a:schemeClr val="accent1"/>
              </a:buClr>
              <a:buSzPts val="3000"/>
              <a:buNone/>
              <a:defRPr sz="3000">
                <a:solidFill>
                  <a:schemeClr val="accent1"/>
                </a:solidFill>
              </a:defRPr>
            </a:lvl2pPr>
            <a:lvl3pPr lvl="2" rtl="0" algn="ctr">
              <a:spcBef>
                <a:spcPts val="0"/>
              </a:spcBef>
              <a:spcAft>
                <a:spcPts val="0"/>
              </a:spcAft>
              <a:buClr>
                <a:schemeClr val="accent1"/>
              </a:buClr>
              <a:buSzPts val="3000"/>
              <a:buNone/>
              <a:defRPr sz="3000">
                <a:solidFill>
                  <a:schemeClr val="accent1"/>
                </a:solidFill>
              </a:defRPr>
            </a:lvl3pPr>
            <a:lvl4pPr lvl="3" rtl="0" algn="ctr">
              <a:spcBef>
                <a:spcPts val="0"/>
              </a:spcBef>
              <a:spcAft>
                <a:spcPts val="0"/>
              </a:spcAft>
              <a:buClr>
                <a:schemeClr val="accent1"/>
              </a:buClr>
              <a:buSzPts val="3000"/>
              <a:buNone/>
              <a:defRPr sz="3000">
                <a:solidFill>
                  <a:schemeClr val="accent1"/>
                </a:solidFill>
              </a:defRPr>
            </a:lvl4pPr>
            <a:lvl5pPr lvl="4" rtl="0" algn="ctr">
              <a:spcBef>
                <a:spcPts val="0"/>
              </a:spcBef>
              <a:spcAft>
                <a:spcPts val="0"/>
              </a:spcAft>
              <a:buClr>
                <a:schemeClr val="accent1"/>
              </a:buClr>
              <a:buSzPts val="3000"/>
              <a:buNone/>
              <a:defRPr sz="3000">
                <a:solidFill>
                  <a:schemeClr val="accent1"/>
                </a:solidFill>
              </a:defRPr>
            </a:lvl5pPr>
            <a:lvl6pPr lvl="5" rtl="0" algn="ctr">
              <a:spcBef>
                <a:spcPts val="0"/>
              </a:spcBef>
              <a:spcAft>
                <a:spcPts val="0"/>
              </a:spcAft>
              <a:buClr>
                <a:schemeClr val="accent1"/>
              </a:buClr>
              <a:buSzPts val="3000"/>
              <a:buNone/>
              <a:defRPr sz="3000">
                <a:solidFill>
                  <a:schemeClr val="accent1"/>
                </a:solidFill>
              </a:defRPr>
            </a:lvl6pPr>
            <a:lvl7pPr lvl="6" rtl="0" algn="ctr">
              <a:spcBef>
                <a:spcPts val="0"/>
              </a:spcBef>
              <a:spcAft>
                <a:spcPts val="0"/>
              </a:spcAft>
              <a:buClr>
                <a:schemeClr val="accent1"/>
              </a:buClr>
              <a:buSzPts val="3000"/>
              <a:buNone/>
              <a:defRPr sz="3000">
                <a:solidFill>
                  <a:schemeClr val="accent1"/>
                </a:solidFill>
              </a:defRPr>
            </a:lvl7pPr>
            <a:lvl8pPr lvl="7" rtl="0" algn="ctr">
              <a:spcBef>
                <a:spcPts val="0"/>
              </a:spcBef>
              <a:spcAft>
                <a:spcPts val="0"/>
              </a:spcAft>
              <a:buClr>
                <a:schemeClr val="accent1"/>
              </a:buClr>
              <a:buSzPts val="3000"/>
              <a:buNone/>
              <a:defRPr sz="3000">
                <a:solidFill>
                  <a:schemeClr val="accent1"/>
                </a:solidFill>
              </a:defRPr>
            </a:lvl8pPr>
            <a:lvl9pPr lvl="8" rtl="0" algn="ctr">
              <a:spcBef>
                <a:spcPts val="0"/>
              </a:spcBef>
              <a:spcAft>
                <a:spcPts val="0"/>
              </a:spcAft>
              <a:buClr>
                <a:schemeClr val="accent1"/>
              </a:buClr>
              <a:buSzPts val="3000"/>
              <a:buNone/>
              <a:defRPr sz="3000">
                <a:solidFill>
                  <a:schemeClr val="accent1"/>
                </a:solidFill>
              </a:defRPr>
            </a:lvl9pPr>
          </a:lstStyle>
          <a:p>
            <a:r>
              <a:t>xx%</a:t>
            </a:r>
          </a:p>
        </p:txBody>
      </p:sp>
      <p:sp>
        <p:nvSpPr>
          <p:cNvPr id="2126" name="Google Shape;2126;p15"/>
          <p:cNvSpPr txBox="1"/>
          <p:nvPr>
            <p:ph idx="14" type="title"/>
          </p:nvPr>
        </p:nvSpPr>
        <p:spPr>
          <a:xfrm>
            <a:off x="4725557" y="3247087"/>
            <a:ext cx="3233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127" name="Google Shape;2127;p15"/>
          <p:cNvSpPr txBox="1"/>
          <p:nvPr>
            <p:ph idx="15" type="subTitle"/>
          </p:nvPr>
        </p:nvSpPr>
        <p:spPr>
          <a:xfrm>
            <a:off x="4725550" y="3824737"/>
            <a:ext cx="3233100" cy="69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128" name="Google Shape;2128;p15"/>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ONE_COLUMN_TEXT_1">
    <p:spTree>
      <p:nvGrpSpPr>
        <p:cNvPr id="2129" name="Shape 2129"/>
        <p:cNvGrpSpPr/>
        <p:nvPr/>
      </p:nvGrpSpPr>
      <p:grpSpPr>
        <a:xfrm>
          <a:off x="0" y="0"/>
          <a:ext cx="0" cy="0"/>
          <a:chOff x="0" y="0"/>
          <a:chExt cx="0" cy="0"/>
        </a:xfrm>
      </p:grpSpPr>
      <p:sp>
        <p:nvSpPr>
          <p:cNvPr id="2130" name="Google Shape;2130;p16"/>
          <p:cNvSpPr txBox="1"/>
          <p:nvPr>
            <p:ph idx="1" type="body"/>
          </p:nvPr>
        </p:nvSpPr>
        <p:spPr>
          <a:xfrm>
            <a:off x="4728000" y="2456275"/>
            <a:ext cx="3350100" cy="1433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2131" name="Google Shape;2131;p16"/>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32" name="Google Shape;2132;p16"/>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3" name="Google Shape;2133;p16"/>
          <p:cNvGrpSpPr/>
          <p:nvPr/>
        </p:nvGrpSpPr>
        <p:grpSpPr>
          <a:xfrm>
            <a:off x="58777" y="4197223"/>
            <a:ext cx="9026046" cy="847855"/>
            <a:chOff x="58777" y="4197223"/>
            <a:chExt cx="9026046" cy="847855"/>
          </a:xfrm>
        </p:grpSpPr>
        <p:sp>
          <p:nvSpPr>
            <p:cNvPr id="2134" name="Google Shape;2134;p16"/>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6"/>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6"/>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6"/>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6"/>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6"/>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6"/>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6"/>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6"/>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6"/>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6"/>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6"/>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6"/>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6"/>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6"/>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6"/>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6"/>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6"/>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6"/>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6"/>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6"/>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6"/>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6"/>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6"/>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6"/>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6"/>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6"/>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6"/>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6"/>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6"/>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6"/>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6"/>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6"/>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6"/>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6"/>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6"/>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6"/>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6"/>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6"/>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6"/>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6"/>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6"/>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6"/>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6"/>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6"/>
            <p:cNvSpPr/>
            <p:nvPr/>
          </p:nvSpPr>
          <p:spPr>
            <a:xfrm>
              <a:off x="4157614" y="4197965"/>
              <a:ext cx="349483" cy="435378"/>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6"/>
            <p:cNvSpPr/>
            <p:nvPr/>
          </p:nvSpPr>
          <p:spPr>
            <a:xfrm>
              <a:off x="4219446" y="4354466"/>
              <a:ext cx="60123" cy="49866"/>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6"/>
            <p:cNvSpPr/>
            <p:nvPr/>
          </p:nvSpPr>
          <p:spPr>
            <a:xfrm>
              <a:off x="4288117" y="4339952"/>
              <a:ext cx="123827" cy="43254"/>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6"/>
            <p:cNvSpPr/>
            <p:nvPr/>
          </p:nvSpPr>
          <p:spPr>
            <a:xfrm>
              <a:off x="4232090" y="4423976"/>
              <a:ext cx="60156" cy="49866"/>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6"/>
            <p:cNvSpPr/>
            <p:nvPr/>
          </p:nvSpPr>
          <p:spPr>
            <a:xfrm>
              <a:off x="4301987" y="4409300"/>
              <a:ext cx="120892" cy="43544"/>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6"/>
            <p:cNvSpPr/>
            <p:nvPr/>
          </p:nvSpPr>
          <p:spPr>
            <a:xfrm>
              <a:off x="4245928" y="4498130"/>
              <a:ext cx="60059" cy="50221"/>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6"/>
            <p:cNvSpPr/>
            <p:nvPr/>
          </p:nvSpPr>
          <p:spPr>
            <a:xfrm>
              <a:off x="4315018" y="4483357"/>
              <a:ext cx="122214" cy="43706"/>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6"/>
            <p:cNvSpPr/>
            <p:nvPr/>
          </p:nvSpPr>
          <p:spPr>
            <a:xfrm>
              <a:off x="4188320" y="4806940"/>
              <a:ext cx="250428" cy="224592"/>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6"/>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6"/>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6"/>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6"/>
            <p:cNvSpPr/>
            <p:nvPr/>
          </p:nvSpPr>
          <p:spPr>
            <a:xfrm>
              <a:off x="3133001" y="4197223"/>
              <a:ext cx="349870" cy="436120"/>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6"/>
            <p:cNvSpPr/>
            <p:nvPr/>
          </p:nvSpPr>
          <p:spPr>
            <a:xfrm>
              <a:off x="3194834" y="4354466"/>
              <a:ext cx="60123" cy="49866"/>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6"/>
            <p:cNvSpPr/>
            <p:nvPr/>
          </p:nvSpPr>
          <p:spPr>
            <a:xfrm>
              <a:off x="3263118" y="4339823"/>
              <a:ext cx="124343" cy="43383"/>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6"/>
            <p:cNvSpPr/>
            <p:nvPr/>
          </p:nvSpPr>
          <p:spPr>
            <a:xfrm>
              <a:off x="3207510" y="4423976"/>
              <a:ext cx="60123" cy="49866"/>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6"/>
            <p:cNvSpPr/>
            <p:nvPr/>
          </p:nvSpPr>
          <p:spPr>
            <a:xfrm>
              <a:off x="3277020" y="4409300"/>
              <a:ext cx="121247" cy="43544"/>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6"/>
            <p:cNvSpPr/>
            <p:nvPr/>
          </p:nvSpPr>
          <p:spPr>
            <a:xfrm>
              <a:off x="3221315" y="4498130"/>
              <a:ext cx="59769" cy="50221"/>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6"/>
            <p:cNvSpPr/>
            <p:nvPr/>
          </p:nvSpPr>
          <p:spPr>
            <a:xfrm>
              <a:off x="3290406" y="4483390"/>
              <a:ext cx="122343" cy="43673"/>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6"/>
            <p:cNvSpPr/>
            <p:nvPr/>
          </p:nvSpPr>
          <p:spPr>
            <a:xfrm>
              <a:off x="3163708" y="4806940"/>
              <a:ext cx="250428" cy="224527"/>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6"/>
            <p:cNvSpPr/>
            <p:nvPr/>
          </p:nvSpPr>
          <p:spPr>
            <a:xfrm>
              <a:off x="3633018" y="4325276"/>
              <a:ext cx="195885" cy="181918"/>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6"/>
            <p:cNvSpPr/>
            <p:nvPr/>
          </p:nvSpPr>
          <p:spPr>
            <a:xfrm>
              <a:off x="3765490" y="4249734"/>
              <a:ext cx="196272" cy="181950"/>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6"/>
            <p:cNvSpPr/>
            <p:nvPr/>
          </p:nvSpPr>
          <p:spPr>
            <a:xfrm>
              <a:off x="3575411" y="4700692"/>
              <a:ext cx="345645" cy="344387"/>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6"/>
            <p:cNvSpPr/>
            <p:nvPr/>
          </p:nvSpPr>
          <p:spPr>
            <a:xfrm>
              <a:off x="2108389" y="4197965"/>
              <a:ext cx="349515" cy="435378"/>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6"/>
            <p:cNvSpPr/>
            <p:nvPr/>
          </p:nvSpPr>
          <p:spPr>
            <a:xfrm>
              <a:off x="2170222" y="4354466"/>
              <a:ext cx="60059" cy="49866"/>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6"/>
            <p:cNvSpPr/>
            <p:nvPr/>
          </p:nvSpPr>
          <p:spPr>
            <a:xfrm>
              <a:off x="2238893" y="4339952"/>
              <a:ext cx="123053" cy="43254"/>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6"/>
            <p:cNvSpPr/>
            <p:nvPr/>
          </p:nvSpPr>
          <p:spPr>
            <a:xfrm>
              <a:off x="2182898" y="442397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6"/>
            <p:cNvSpPr/>
            <p:nvPr/>
          </p:nvSpPr>
          <p:spPr>
            <a:xfrm>
              <a:off x="2252408"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6"/>
            <p:cNvSpPr/>
            <p:nvPr/>
          </p:nvSpPr>
          <p:spPr>
            <a:xfrm>
              <a:off x="2196316" y="4498130"/>
              <a:ext cx="60156" cy="50221"/>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6"/>
            <p:cNvSpPr/>
            <p:nvPr/>
          </p:nvSpPr>
          <p:spPr>
            <a:xfrm>
              <a:off x="2265439" y="4483357"/>
              <a:ext cx="122214" cy="43706"/>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6"/>
            <p:cNvSpPr/>
            <p:nvPr/>
          </p:nvSpPr>
          <p:spPr>
            <a:xfrm>
              <a:off x="2138741" y="4806940"/>
              <a:ext cx="250783" cy="224592"/>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6"/>
            <p:cNvSpPr/>
            <p:nvPr/>
          </p:nvSpPr>
          <p:spPr>
            <a:xfrm>
              <a:off x="2608019" y="4325276"/>
              <a:ext cx="196272" cy="181918"/>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6"/>
            <p:cNvSpPr/>
            <p:nvPr/>
          </p:nvSpPr>
          <p:spPr>
            <a:xfrm>
              <a:off x="2740909"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6"/>
            <p:cNvSpPr/>
            <p:nvPr/>
          </p:nvSpPr>
          <p:spPr>
            <a:xfrm>
              <a:off x="2550799" y="4700692"/>
              <a:ext cx="346032" cy="344387"/>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6"/>
            <p:cNvSpPr/>
            <p:nvPr/>
          </p:nvSpPr>
          <p:spPr>
            <a:xfrm>
              <a:off x="1083390" y="4197223"/>
              <a:ext cx="349902" cy="436120"/>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6"/>
            <p:cNvSpPr/>
            <p:nvPr/>
          </p:nvSpPr>
          <p:spPr>
            <a:xfrm>
              <a:off x="1145609" y="4354466"/>
              <a:ext cx="60059" cy="49866"/>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6"/>
            <p:cNvSpPr/>
            <p:nvPr/>
          </p:nvSpPr>
          <p:spPr>
            <a:xfrm>
              <a:off x="1213893" y="4339823"/>
              <a:ext cx="124375" cy="43383"/>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6"/>
            <p:cNvSpPr/>
            <p:nvPr/>
          </p:nvSpPr>
          <p:spPr>
            <a:xfrm>
              <a:off x="1158286"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6"/>
            <p:cNvSpPr/>
            <p:nvPr/>
          </p:nvSpPr>
          <p:spPr>
            <a:xfrm>
              <a:off x="1227795"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6"/>
            <p:cNvSpPr/>
            <p:nvPr/>
          </p:nvSpPr>
          <p:spPr>
            <a:xfrm>
              <a:off x="1171736" y="4498130"/>
              <a:ext cx="60123" cy="50221"/>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6"/>
            <p:cNvSpPr/>
            <p:nvPr/>
          </p:nvSpPr>
          <p:spPr>
            <a:xfrm>
              <a:off x="1240826" y="4483390"/>
              <a:ext cx="122311" cy="43673"/>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6"/>
            <p:cNvSpPr/>
            <p:nvPr/>
          </p:nvSpPr>
          <p:spPr>
            <a:xfrm>
              <a:off x="1114516" y="4806940"/>
              <a:ext cx="250396" cy="224527"/>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6"/>
            <p:cNvSpPr/>
            <p:nvPr/>
          </p:nvSpPr>
          <p:spPr>
            <a:xfrm>
              <a:off x="1583407" y="4325276"/>
              <a:ext cx="196272" cy="181918"/>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6"/>
            <p:cNvSpPr/>
            <p:nvPr/>
          </p:nvSpPr>
          <p:spPr>
            <a:xfrm>
              <a:off x="1716297"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6"/>
            <p:cNvSpPr/>
            <p:nvPr/>
          </p:nvSpPr>
          <p:spPr>
            <a:xfrm>
              <a:off x="1526186" y="4700692"/>
              <a:ext cx="345677" cy="344387"/>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6"/>
            <p:cNvSpPr/>
            <p:nvPr/>
          </p:nvSpPr>
          <p:spPr>
            <a:xfrm>
              <a:off x="58777" y="4197965"/>
              <a:ext cx="349902" cy="43512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6"/>
            <p:cNvSpPr/>
            <p:nvPr/>
          </p:nvSpPr>
          <p:spPr>
            <a:xfrm>
              <a:off x="120997" y="4354466"/>
              <a:ext cx="60059" cy="49866"/>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6"/>
            <p:cNvSpPr/>
            <p:nvPr/>
          </p:nvSpPr>
          <p:spPr>
            <a:xfrm>
              <a:off x="189281" y="4339823"/>
              <a:ext cx="124020" cy="43383"/>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6"/>
            <p:cNvSpPr/>
            <p:nvPr/>
          </p:nvSpPr>
          <p:spPr>
            <a:xfrm>
              <a:off x="133673"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6"/>
            <p:cNvSpPr/>
            <p:nvPr/>
          </p:nvSpPr>
          <p:spPr>
            <a:xfrm>
              <a:off x="203183"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6"/>
            <p:cNvSpPr/>
            <p:nvPr/>
          </p:nvSpPr>
          <p:spPr>
            <a:xfrm>
              <a:off x="147124" y="4498130"/>
              <a:ext cx="60123" cy="50221"/>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6"/>
            <p:cNvSpPr/>
            <p:nvPr/>
          </p:nvSpPr>
          <p:spPr>
            <a:xfrm>
              <a:off x="216214" y="4483357"/>
              <a:ext cx="122214" cy="43706"/>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16"/>
            <p:cNvSpPr/>
            <p:nvPr/>
          </p:nvSpPr>
          <p:spPr>
            <a:xfrm>
              <a:off x="89903" y="4806940"/>
              <a:ext cx="250428" cy="224527"/>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16"/>
            <p:cNvSpPr/>
            <p:nvPr/>
          </p:nvSpPr>
          <p:spPr>
            <a:xfrm>
              <a:off x="558794" y="4325276"/>
              <a:ext cx="196272" cy="181918"/>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6"/>
            <p:cNvSpPr/>
            <p:nvPr/>
          </p:nvSpPr>
          <p:spPr>
            <a:xfrm>
              <a:off x="691298" y="4249734"/>
              <a:ext cx="196272" cy="181950"/>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6"/>
            <p:cNvSpPr/>
            <p:nvPr/>
          </p:nvSpPr>
          <p:spPr>
            <a:xfrm>
              <a:off x="501187" y="4700692"/>
              <a:ext cx="346064" cy="344387"/>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TITLE_AND_BODY_2">
    <p:spTree>
      <p:nvGrpSpPr>
        <p:cNvPr id="2233" name="Shape 2233"/>
        <p:cNvGrpSpPr/>
        <p:nvPr/>
      </p:nvGrpSpPr>
      <p:grpSpPr>
        <a:xfrm>
          <a:off x="0" y="0"/>
          <a:ext cx="0" cy="0"/>
          <a:chOff x="0" y="0"/>
          <a:chExt cx="0" cy="0"/>
        </a:xfrm>
      </p:grpSpPr>
      <p:sp>
        <p:nvSpPr>
          <p:cNvPr id="2234" name="Google Shape;2234;p17"/>
          <p:cNvSpPr txBox="1"/>
          <p:nvPr>
            <p:ph type="title"/>
          </p:nvPr>
        </p:nvSpPr>
        <p:spPr>
          <a:xfrm>
            <a:off x="1679750" y="1002425"/>
            <a:ext cx="2617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35" name="Google Shape;2235;p17"/>
          <p:cNvSpPr txBox="1"/>
          <p:nvPr>
            <p:ph idx="1" type="subTitle"/>
          </p:nvPr>
        </p:nvSpPr>
        <p:spPr>
          <a:xfrm>
            <a:off x="1679750" y="1653400"/>
            <a:ext cx="2617800" cy="196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236" name="Google Shape;2236;p17"/>
          <p:cNvSpPr txBox="1"/>
          <p:nvPr>
            <p:ph idx="2" type="title"/>
          </p:nvPr>
        </p:nvSpPr>
        <p:spPr>
          <a:xfrm>
            <a:off x="5560450" y="1002425"/>
            <a:ext cx="2617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37" name="Google Shape;2237;p17"/>
          <p:cNvSpPr txBox="1"/>
          <p:nvPr>
            <p:ph idx="3" type="subTitle"/>
          </p:nvPr>
        </p:nvSpPr>
        <p:spPr>
          <a:xfrm>
            <a:off x="5560450" y="1653400"/>
            <a:ext cx="2617800" cy="196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AND_BODY_2_1">
    <p:spTree>
      <p:nvGrpSpPr>
        <p:cNvPr id="2238" name="Shape 2238"/>
        <p:cNvGrpSpPr/>
        <p:nvPr/>
      </p:nvGrpSpPr>
      <p:grpSpPr>
        <a:xfrm>
          <a:off x="0" y="0"/>
          <a:ext cx="0" cy="0"/>
          <a:chOff x="0" y="0"/>
          <a:chExt cx="0" cy="0"/>
        </a:xfrm>
      </p:grpSpPr>
      <p:grpSp>
        <p:nvGrpSpPr>
          <p:cNvPr id="2239" name="Google Shape;2239;p18"/>
          <p:cNvGrpSpPr/>
          <p:nvPr/>
        </p:nvGrpSpPr>
        <p:grpSpPr>
          <a:xfrm>
            <a:off x="58777" y="98419"/>
            <a:ext cx="9026433" cy="4946659"/>
            <a:chOff x="58777" y="98419"/>
            <a:chExt cx="9026433" cy="4946659"/>
          </a:xfrm>
        </p:grpSpPr>
        <p:sp>
          <p:nvSpPr>
            <p:cNvPr id="2240" name="Google Shape;2240;p18"/>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8"/>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8"/>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8"/>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8"/>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8"/>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8"/>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8"/>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8"/>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8"/>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8"/>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8"/>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8"/>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8"/>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8"/>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8"/>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8"/>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8"/>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8"/>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8"/>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18"/>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8"/>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8"/>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8"/>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8"/>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8"/>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8"/>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8"/>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8"/>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18"/>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8"/>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8"/>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8"/>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8"/>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8"/>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8"/>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8"/>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8"/>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8"/>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8"/>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8"/>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8"/>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8"/>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8"/>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18"/>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8"/>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18"/>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18"/>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18"/>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18"/>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18"/>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8"/>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8"/>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18"/>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8"/>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8"/>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8"/>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8"/>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18"/>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8"/>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8"/>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8"/>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8"/>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8"/>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8"/>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8"/>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8"/>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8"/>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8"/>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8"/>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8"/>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8"/>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8"/>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8"/>
            <p:cNvSpPr/>
            <p:nvPr/>
          </p:nvSpPr>
          <p:spPr>
            <a:xfrm>
              <a:off x="7262544" y="1733296"/>
              <a:ext cx="249267" cy="224043"/>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8"/>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8"/>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8"/>
            <p:cNvSpPr/>
            <p:nvPr/>
          </p:nvSpPr>
          <p:spPr>
            <a:xfrm>
              <a:off x="7674215" y="1626564"/>
              <a:ext cx="346064" cy="344387"/>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18"/>
            <p:cNvSpPr/>
            <p:nvPr/>
          </p:nvSpPr>
          <p:spPr>
            <a:xfrm>
              <a:off x="7231805" y="2147999"/>
              <a:ext cx="349902" cy="435862"/>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8"/>
            <p:cNvSpPr/>
            <p:nvPr/>
          </p:nvSpPr>
          <p:spPr>
            <a:xfrm>
              <a:off x="7293638" y="2305274"/>
              <a:ext cx="60059" cy="49834"/>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8"/>
            <p:cNvSpPr/>
            <p:nvPr/>
          </p:nvSpPr>
          <p:spPr>
            <a:xfrm>
              <a:off x="7361954" y="2290308"/>
              <a:ext cx="124472" cy="43673"/>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8"/>
            <p:cNvSpPr/>
            <p:nvPr/>
          </p:nvSpPr>
          <p:spPr>
            <a:xfrm>
              <a:off x="7306314" y="2374687"/>
              <a:ext cx="60059" cy="49931"/>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18"/>
            <p:cNvSpPr/>
            <p:nvPr/>
          </p:nvSpPr>
          <p:spPr>
            <a:xfrm>
              <a:off x="7375953" y="2359753"/>
              <a:ext cx="121279" cy="43512"/>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18"/>
            <p:cNvSpPr/>
            <p:nvPr/>
          </p:nvSpPr>
          <p:spPr>
            <a:xfrm>
              <a:off x="7319765"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18"/>
            <p:cNvSpPr/>
            <p:nvPr/>
          </p:nvSpPr>
          <p:spPr>
            <a:xfrm>
              <a:off x="7388758" y="2434133"/>
              <a:ext cx="122311" cy="43673"/>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18"/>
            <p:cNvSpPr/>
            <p:nvPr/>
          </p:nvSpPr>
          <p:spPr>
            <a:xfrm>
              <a:off x="7262544" y="2757263"/>
              <a:ext cx="250428" cy="224817"/>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8"/>
            <p:cNvSpPr/>
            <p:nvPr/>
          </p:nvSpPr>
          <p:spPr>
            <a:xfrm>
              <a:off x="7731822" y="2276051"/>
              <a:ext cx="195885" cy="181563"/>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8"/>
            <p:cNvSpPr/>
            <p:nvPr/>
          </p:nvSpPr>
          <p:spPr>
            <a:xfrm>
              <a:off x="7864326"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8"/>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8"/>
            <p:cNvSpPr/>
            <p:nvPr/>
          </p:nvSpPr>
          <p:spPr>
            <a:xfrm>
              <a:off x="7231418" y="3172611"/>
              <a:ext cx="350289" cy="436507"/>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8"/>
            <p:cNvSpPr/>
            <p:nvPr/>
          </p:nvSpPr>
          <p:spPr>
            <a:xfrm>
              <a:off x="7293638" y="3329886"/>
              <a:ext cx="60059" cy="49834"/>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8"/>
            <p:cNvSpPr/>
            <p:nvPr/>
          </p:nvSpPr>
          <p:spPr>
            <a:xfrm>
              <a:off x="7361406" y="3314791"/>
              <a:ext cx="125569" cy="43931"/>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8"/>
            <p:cNvSpPr/>
            <p:nvPr/>
          </p:nvSpPr>
          <p:spPr>
            <a:xfrm>
              <a:off x="7306314" y="339926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8"/>
            <p:cNvSpPr/>
            <p:nvPr/>
          </p:nvSpPr>
          <p:spPr>
            <a:xfrm>
              <a:off x="7375824" y="3384688"/>
              <a:ext cx="121279" cy="43544"/>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8"/>
            <p:cNvSpPr/>
            <p:nvPr/>
          </p:nvSpPr>
          <p:spPr>
            <a:xfrm>
              <a:off x="7319765"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8"/>
            <p:cNvSpPr/>
            <p:nvPr/>
          </p:nvSpPr>
          <p:spPr>
            <a:xfrm>
              <a:off x="7389371" y="3458810"/>
              <a:ext cx="121537" cy="43577"/>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8"/>
            <p:cNvSpPr/>
            <p:nvPr/>
          </p:nvSpPr>
          <p:spPr>
            <a:xfrm>
              <a:off x="7262544" y="3782714"/>
              <a:ext cx="249267" cy="224140"/>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8"/>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8"/>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8"/>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8"/>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8"/>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8"/>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8"/>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8"/>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8"/>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8"/>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8"/>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8"/>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8"/>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8"/>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8"/>
            <p:cNvSpPr/>
            <p:nvPr/>
          </p:nvSpPr>
          <p:spPr>
            <a:xfrm>
              <a:off x="1083390" y="98419"/>
              <a:ext cx="349902" cy="436120"/>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8"/>
            <p:cNvSpPr/>
            <p:nvPr/>
          </p:nvSpPr>
          <p:spPr>
            <a:xfrm>
              <a:off x="1145609" y="255566"/>
              <a:ext cx="60059" cy="49898"/>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8"/>
            <p:cNvSpPr/>
            <p:nvPr/>
          </p:nvSpPr>
          <p:spPr>
            <a:xfrm>
              <a:off x="1213797" y="241019"/>
              <a:ext cx="124472" cy="43706"/>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8"/>
            <p:cNvSpPr/>
            <p:nvPr/>
          </p:nvSpPr>
          <p:spPr>
            <a:xfrm>
              <a:off x="1158286"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8"/>
            <p:cNvSpPr/>
            <p:nvPr/>
          </p:nvSpPr>
          <p:spPr>
            <a:xfrm>
              <a:off x="1227795"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8"/>
            <p:cNvSpPr/>
            <p:nvPr/>
          </p:nvSpPr>
          <p:spPr>
            <a:xfrm>
              <a:off x="1171736" y="399294"/>
              <a:ext cx="60156" cy="50189"/>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8"/>
            <p:cNvSpPr/>
            <p:nvPr/>
          </p:nvSpPr>
          <p:spPr>
            <a:xfrm>
              <a:off x="1240697" y="384586"/>
              <a:ext cx="122440" cy="44028"/>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8"/>
            <p:cNvSpPr/>
            <p:nvPr/>
          </p:nvSpPr>
          <p:spPr>
            <a:xfrm>
              <a:off x="1114516" y="708297"/>
              <a:ext cx="250396" cy="22443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8"/>
            <p:cNvSpPr/>
            <p:nvPr/>
          </p:nvSpPr>
          <p:spPr>
            <a:xfrm>
              <a:off x="1583407" y="226472"/>
              <a:ext cx="196272" cy="181918"/>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8"/>
            <p:cNvSpPr/>
            <p:nvPr/>
          </p:nvSpPr>
          <p:spPr>
            <a:xfrm>
              <a:off x="1716297" y="151317"/>
              <a:ext cx="196272" cy="181563"/>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8"/>
            <p:cNvSpPr/>
            <p:nvPr/>
          </p:nvSpPr>
          <p:spPr>
            <a:xfrm>
              <a:off x="1526186" y="602242"/>
              <a:ext cx="345677" cy="344032"/>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8"/>
            <p:cNvSpPr/>
            <p:nvPr/>
          </p:nvSpPr>
          <p:spPr>
            <a:xfrm>
              <a:off x="1083390" y="1123290"/>
              <a:ext cx="349902" cy="435862"/>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8"/>
            <p:cNvSpPr/>
            <p:nvPr/>
          </p:nvSpPr>
          <p:spPr>
            <a:xfrm>
              <a:off x="1145609" y="1280275"/>
              <a:ext cx="60059" cy="49866"/>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8"/>
            <p:cNvSpPr/>
            <p:nvPr/>
          </p:nvSpPr>
          <p:spPr>
            <a:xfrm>
              <a:off x="1213345" y="1265502"/>
              <a:ext cx="125117" cy="43996"/>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8"/>
            <p:cNvSpPr/>
            <p:nvPr/>
          </p:nvSpPr>
          <p:spPr>
            <a:xfrm>
              <a:off x="1158286"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8"/>
            <p:cNvSpPr/>
            <p:nvPr/>
          </p:nvSpPr>
          <p:spPr>
            <a:xfrm>
              <a:off x="1227892"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8"/>
            <p:cNvSpPr/>
            <p:nvPr/>
          </p:nvSpPr>
          <p:spPr>
            <a:xfrm>
              <a:off x="1171736" y="1424293"/>
              <a:ext cx="60123" cy="49834"/>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8"/>
            <p:cNvSpPr/>
            <p:nvPr/>
          </p:nvSpPr>
          <p:spPr>
            <a:xfrm>
              <a:off x="1241342" y="1409230"/>
              <a:ext cx="121537" cy="43931"/>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8"/>
            <p:cNvSpPr/>
            <p:nvPr/>
          </p:nvSpPr>
          <p:spPr>
            <a:xfrm>
              <a:off x="1114516" y="1733296"/>
              <a:ext cx="249267" cy="224043"/>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8"/>
            <p:cNvSpPr/>
            <p:nvPr/>
          </p:nvSpPr>
          <p:spPr>
            <a:xfrm>
              <a:off x="1583407" y="1251439"/>
              <a:ext cx="196272" cy="181563"/>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8"/>
            <p:cNvSpPr/>
            <p:nvPr/>
          </p:nvSpPr>
          <p:spPr>
            <a:xfrm>
              <a:off x="1716297"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8"/>
            <p:cNvSpPr/>
            <p:nvPr/>
          </p:nvSpPr>
          <p:spPr>
            <a:xfrm>
              <a:off x="1526186" y="1626855"/>
              <a:ext cx="345677" cy="344096"/>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8"/>
            <p:cNvSpPr/>
            <p:nvPr/>
          </p:nvSpPr>
          <p:spPr>
            <a:xfrm>
              <a:off x="1083390" y="2147999"/>
              <a:ext cx="349902" cy="435765"/>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8"/>
            <p:cNvSpPr/>
            <p:nvPr/>
          </p:nvSpPr>
          <p:spPr>
            <a:xfrm>
              <a:off x="1145609" y="2305274"/>
              <a:ext cx="60059" cy="49834"/>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8"/>
            <p:cNvSpPr/>
            <p:nvPr/>
          </p:nvSpPr>
          <p:spPr>
            <a:xfrm>
              <a:off x="1213893" y="2290308"/>
              <a:ext cx="124472" cy="43673"/>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8"/>
            <p:cNvSpPr/>
            <p:nvPr/>
          </p:nvSpPr>
          <p:spPr>
            <a:xfrm>
              <a:off x="1158286" y="2374687"/>
              <a:ext cx="60059" cy="49931"/>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8"/>
            <p:cNvSpPr/>
            <p:nvPr/>
          </p:nvSpPr>
          <p:spPr>
            <a:xfrm>
              <a:off x="1227892"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8"/>
            <p:cNvSpPr/>
            <p:nvPr/>
          </p:nvSpPr>
          <p:spPr>
            <a:xfrm>
              <a:off x="1171736" y="2448906"/>
              <a:ext cx="60123" cy="49834"/>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8"/>
            <p:cNvSpPr/>
            <p:nvPr/>
          </p:nvSpPr>
          <p:spPr>
            <a:xfrm>
              <a:off x="1240729" y="2434133"/>
              <a:ext cx="122311" cy="43673"/>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8"/>
            <p:cNvSpPr/>
            <p:nvPr/>
          </p:nvSpPr>
          <p:spPr>
            <a:xfrm>
              <a:off x="1114516" y="2757554"/>
              <a:ext cx="250396" cy="224527"/>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8"/>
            <p:cNvSpPr/>
            <p:nvPr/>
          </p:nvSpPr>
          <p:spPr>
            <a:xfrm>
              <a:off x="1583407" y="2276051"/>
              <a:ext cx="196272" cy="181563"/>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8"/>
            <p:cNvSpPr/>
            <p:nvPr/>
          </p:nvSpPr>
          <p:spPr>
            <a:xfrm>
              <a:off x="1716297"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8"/>
            <p:cNvSpPr/>
            <p:nvPr/>
          </p:nvSpPr>
          <p:spPr>
            <a:xfrm>
              <a:off x="1526186" y="2651177"/>
              <a:ext cx="345677" cy="344387"/>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8"/>
            <p:cNvSpPr/>
            <p:nvPr/>
          </p:nvSpPr>
          <p:spPr>
            <a:xfrm>
              <a:off x="1083390" y="3172611"/>
              <a:ext cx="349902" cy="436507"/>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8"/>
            <p:cNvSpPr/>
            <p:nvPr/>
          </p:nvSpPr>
          <p:spPr>
            <a:xfrm>
              <a:off x="1145609" y="3329886"/>
              <a:ext cx="60059" cy="49834"/>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8"/>
            <p:cNvSpPr/>
            <p:nvPr/>
          </p:nvSpPr>
          <p:spPr>
            <a:xfrm>
              <a:off x="1213345" y="3315178"/>
              <a:ext cx="125214" cy="43544"/>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8"/>
            <p:cNvSpPr/>
            <p:nvPr/>
          </p:nvSpPr>
          <p:spPr>
            <a:xfrm>
              <a:off x="1158286" y="3399267"/>
              <a:ext cx="60059" cy="49963"/>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8"/>
            <p:cNvSpPr/>
            <p:nvPr/>
          </p:nvSpPr>
          <p:spPr>
            <a:xfrm>
              <a:off x="1227795" y="3384688"/>
              <a:ext cx="121279" cy="43544"/>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8"/>
            <p:cNvSpPr/>
            <p:nvPr/>
          </p:nvSpPr>
          <p:spPr>
            <a:xfrm>
              <a:off x="1171736" y="3473486"/>
              <a:ext cx="60123" cy="49866"/>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8"/>
            <p:cNvSpPr/>
            <p:nvPr/>
          </p:nvSpPr>
          <p:spPr>
            <a:xfrm>
              <a:off x="1241342" y="3458874"/>
              <a:ext cx="121440" cy="43512"/>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8"/>
            <p:cNvSpPr/>
            <p:nvPr/>
          </p:nvSpPr>
          <p:spPr>
            <a:xfrm>
              <a:off x="1114516" y="3782714"/>
              <a:ext cx="249267" cy="224140"/>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8"/>
            <p:cNvSpPr/>
            <p:nvPr/>
          </p:nvSpPr>
          <p:spPr>
            <a:xfrm>
              <a:off x="1583407" y="3300276"/>
              <a:ext cx="196272" cy="182047"/>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8"/>
            <p:cNvSpPr/>
            <p:nvPr/>
          </p:nvSpPr>
          <p:spPr>
            <a:xfrm>
              <a:off x="1716297"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8"/>
            <p:cNvSpPr/>
            <p:nvPr/>
          </p:nvSpPr>
          <p:spPr>
            <a:xfrm>
              <a:off x="1526186" y="3675789"/>
              <a:ext cx="345677" cy="344677"/>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8"/>
            <p:cNvSpPr/>
            <p:nvPr/>
          </p:nvSpPr>
          <p:spPr>
            <a:xfrm>
              <a:off x="1083390" y="4197223"/>
              <a:ext cx="349902" cy="436120"/>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8"/>
            <p:cNvSpPr/>
            <p:nvPr/>
          </p:nvSpPr>
          <p:spPr>
            <a:xfrm>
              <a:off x="1145609" y="4354466"/>
              <a:ext cx="60059" cy="49866"/>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8"/>
            <p:cNvSpPr/>
            <p:nvPr/>
          </p:nvSpPr>
          <p:spPr>
            <a:xfrm>
              <a:off x="1213893" y="4339823"/>
              <a:ext cx="124375" cy="43383"/>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8"/>
            <p:cNvSpPr/>
            <p:nvPr/>
          </p:nvSpPr>
          <p:spPr>
            <a:xfrm>
              <a:off x="1158286"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8"/>
            <p:cNvSpPr/>
            <p:nvPr/>
          </p:nvSpPr>
          <p:spPr>
            <a:xfrm>
              <a:off x="1227795"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8"/>
            <p:cNvSpPr/>
            <p:nvPr/>
          </p:nvSpPr>
          <p:spPr>
            <a:xfrm>
              <a:off x="1171736" y="4498130"/>
              <a:ext cx="60123" cy="50221"/>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8"/>
            <p:cNvSpPr/>
            <p:nvPr/>
          </p:nvSpPr>
          <p:spPr>
            <a:xfrm>
              <a:off x="1240826" y="4483390"/>
              <a:ext cx="122311" cy="43673"/>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8"/>
            <p:cNvSpPr/>
            <p:nvPr/>
          </p:nvSpPr>
          <p:spPr>
            <a:xfrm>
              <a:off x="1114516" y="4806940"/>
              <a:ext cx="250396" cy="224527"/>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8"/>
            <p:cNvSpPr/>
            <p:nvPr/>
          </p:nvSpPr>
          <p:spPr>
            <a:xfrm>
              <a:off x="1583407" y="4325276"/>
              <a:ext cx="196272" cy="181918"/>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8"/>
            <p:cNvSpPr/>
            <p:nvPr/>
          </p:nvSpPr>
          <p:spPr>
            <a:xfrm>
              <a:off x="1716297"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8"/>
            <p:cNvSpPr/>
            <p:nvPr/>
          </p:nvSpPr>
          <p:spPr>
            <a:xfrm>
              <a:off x="1526186" y="4700692"/>
              <a:ext cx="345677" cy="344387"/>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8"/>
            <p:cNvSpPr/>
            <p:nvPr/>
          </p:nvSpPr>
          <p:spPr>
            <a:xfrm>
              <a:off x="58777" y="99161"/>
              <a:ext cx="349902" cy="435088"/>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8"/>
            <p:cNvSpPr/>
            <p:nvPr/>
          </p:nvSpPr>
          <p:spPr>
            <a:xfrm>
              <a:off x="120997"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8"/>
            <p:cNvSpPr/>
            <p:nvPr/>
          </p:nvSpPr>
          <p:spPr>
            <a:xfrm>
              <a:off x="189184" y="241019"/>
              <a:ext cx="124117" cy="43706"/>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8"/>
            <p:cNvSpPr/>
            <p:nvPr/>
          </p:nvSpPr>
          <p:spPr>
            <a:xfrm>
              <a:off x="133673"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8"/>
            <p:cNvSpPr/>
            <p:nvPr/>
          </p:nvSpPr>
          <p:spPr>
            <a:xfrm>
              <a:off x="203183" y="310528"/>
              <a:ext cx="121021" cy="43512"/>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8"/>
            <p:cNvSpPr/>
            <p:nvPr/>
          </p:nvSpPr>
          <p:spPr>
            <a:xfrm>
              <a:off x="147124" y="399294"/>
              <a:ext cx="60156" cy="50189"/>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8"/>
            <p:cNvSpPr/>
            <p:nvPr/>
          </p:nvSpPr>
          <p:spPr>
            <a:xfrm>
              <a:off x="216085" y="384586"/>
              <a:ext cx="122472" cy="44028"/>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8"/>
            <p:cNvSpPr/>
            <p:nvPr/>
          </p:nvSpPr>
          <p:spPr>
            <a:xfrm>
              <a:off x="89903" y="708297"/>
              <a:ext cx="250428" cy="22443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8"/>
            <p:cNvSpPr/>
            <p:nvPr/>
          </p:nvSpPr>
          <p:spPr>
            <a:xfrm>
              <a:off x="558794" y="226472"/>
              <a:ext cx="196272" cy="181918"/>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18"/>
            <p:cNvSpPr/>
            <p:nvPr/>
          </p:nvSpPr>
          <p:spPr>
            <a:xfrm>
              <a:off x="691298" y="151317"/>
              <a:ext cx="196272" cy="181563"/>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8"/>
            <p:cNvSpPr/>
            <p:nvPr/>
          </p:nvSpPr>
          <p:spPr>
            <a:xfrm>
              <a:off x="501187" y="602242"/>
              <a:ext cx="346451" cy="344032"/>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8"/>
            <p:cNvSpPr/>
            <p:nvPr/>
          </p:nvSpPr>
          <p:spPr>
            <a:xfrm>
              <a:off x="58777" y="1123773"/>
              <a:ext cx="349902" cy="435378"/>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8"/>
            <p:cNvSpPr/>
            <p:nvPr/>
          </p:nvSpPr>
          <p:spPr>
            <a:xfrm>
              <a:off x="120997" y="1280275"/>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8"/>
            <p:cNvSpPr/>
            <p:nvPr/>
          </p:nvSpPr>
          <p:spPr>
            <a:xfrm>
              <a:off x="188733" y="1265502"/>
              <a:ext cx="125117" cy="43996"/>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8"/>
            <p:cNvSpPr/>
            <p:nvPr/>
          </p:nvSpPr>
          <p:spPr>
            <a:xfrm>
              <a:off x="133673"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8"/>
            <p:cNvSpPr/>
            <p:nvPr/>
          </p:nvSpPr>
          <p:spPr>
            <a:xfrm>
              <a:off x="203312" y="1335140"/>
              <a:ext cx="120892" cy="43544"/>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8"/>
            <p:cNvSpPr/>
            <p:nvPr/>
          </p:nvSpPr>
          <p:spPr>
            <a:xfrm>
              <a:off x="147124" y="1424293"/>
              <a:ext cx="60123" cy="49834"/>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8"/>
            <p:cNvSpPr/>
            <p:nvPr/>
          </p:nvSpPr>
          <p:spPr>
            <a:xfrm>
              <a:off x="216343" y="1409230"/>
              <a:ext cx="121924" cy="43931"/>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18"/>
            <p:cNvSpPr/>
            <p:nvPr/>
          </p:nvSpPr>
          <p:spPr>
            <a:xfrm>
              <a:off x="91032" y="1733038"/>
              <a:ext cx="249299" cy="224043"/>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8"/>
            <p:cNvSpPr/>
            <p:nvPr/>
          </p:nvSpPr>
          <p:spPr>
            <a:xfrm>
              <a:off x="558794" y="1251439"/>
              <a:ext cx="196272" cy="181563"/>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8"/>
            <p:cNvSpPr/>
            <p:nvPr/>
          </p:nvSpPr>
          <p:spPr>
            <a:xfrm>
              <a:off x="691298" y="1176188"/>
              <a:ext cx="196272" cy="18166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8"/>
            <p:cNvSpPr/>
            <p:nvPr/>
          </p:nvSpPr>
          <p:spPr>
            <a:xfrm>
              <a:off x="501574" y="1626855"/>
              <a:ext cx="346064" cy="344096"/>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8"/>
            <p:cNvSpPr/>
            <p:nvPr/>
          </p:nvSpPr>
          <p:spPr>
            <a:xfrm>
              <a:off x="58777" y="2148741"/>
              <a:ext cx="349902" cy="435023"/>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8"/>
            <p:cNvSpPr/>
            <p:nvPr/>
          </p:nvSpPr>
          <p:spPr>
            <a:xfrm>
              <a:off x="120997" y="2305274"/>
              <a:ext cx="60059" cy="49834"/>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8"/>
            <p:cNvSpPr/>
            <p:nvPr/>
          </p:nvSpPr>
          <p:spPr>
            <a:xfrm>
              <a:off x="189281" y="2290308"/>
              <a:ext cx="124117" cy="43673"/>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8"/>
            <p:cNvSpPr/>
            <p:nvPr/>
          </p:nvSpPr>
          <p:spPr>
            <a:xfrm>
              <a:off x="133673" y="2374687"/>
              <a:ext cx="60059" cy="49931"/>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8"/>
            <p:cNvSpPr/>
            <p:nvPr/>
          </p:nvSpPr>
          <p:spPr>
            <a:xfrm>
              <a:off x="203312" y="2359753"/>
              <a:ext cx="120892" cy="43512"/>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8"/>
            <p:cNvSpPr/>
            <p:nvPr/>
          </p:nvSpPr>
          <p:spPr>
            <a:xfrm>
              <a:off x="147124" y="2448906"/>
              <a:ext cx="60123" cy="49834"/>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8"/>
            <p:cNvSpPr/>
            <p:nvPr/>
          </p:nvSpPr>
          <p:spPr>
            <a:xfrm>
              <a:off x="216085" y="2434133"/>
              <a:ext cx="122343" cy="43673"/>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8"/>
            <p:cNvSpPr/>
            <p:nvPr/>
          </p:nvSpPr>
          <p:spPr>
            <a:xfrm>
              <a:off x="89903" y="2757554"/>
              <a:ext cx="250428" cy="224527"/>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18"/>
            <p:cNvSpPr/>
            <p:nvPr/>
          </p:nvSpPr>
          <p:spPr>
            <a:xfrm>
              <a:off x="558794" y="2276051"/>
              <a:ext cx="196272" cy="181563"/>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8"/>
            <p:cNvSpPr/>
            <p:nvPr/>
          </p:nvSpPr>
          <p:spPr>
            <a:xfrm>
              <a:off x="691298" y="2200542"/>
              <a:ext cx="196272" cy="181918"/>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8"/>
            <p:cNvSpPr/>
            <p:nvPr/>
          </p:nvSpPr>
          <p:spPr>
            <a:xfrm>
              <a:off x="501574" y="2651177"/>
              <a:ext cx="346064" cy="344387"/>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8"/>
            <p:cNvSpPr/>
            <p:nvPr/>
          </p:nvSpPr>
          <p:spPr>
            <a:xfrm>
              <a:off x="58777" y="3173353"/>
              <a:ext cx="349902" cy="43512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18"/>
            <p:cNvSpPr/>
            <p:nvPr/>
          </p:nvSpPr>
          <p:spPr>
            <a:xfrm>
              <a:off x="120997" y="332975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8"/>
            <p:cNvSpPr/>
            <p:nvPr/>
          </p:nvSpPr>
          <p:spPr>
            <a:xfrm>
              <a:off x="188733" y="3315178"/>
              <a:ext cx="125214" cy="43544"/>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8"/>
            <p:cNvSpPr/>
            <p:nvPr/>
          </p:nvSpPr>
          <p:spPr>
            <a:xfrm>
              <a:off x="133673" y="3399267"/>
              <a:ext cx="60059" cy="49963"/>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8"/>
            <p:cNvSpPr/>
            <p:nvPr/>
          </p:nvSpPr>
          <p:spPr>
            <a:xfrm>
              <a:off x="203183"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8"/>
            <p:cNvSpPr/>
            <p:nvPr/>
          </p:nvSpPr>
          <p:spPr>
            <a:xfrm>
              <a:off x="147124" y="3473486"/>
              <a:ext cx="60123" cy="49866"/>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8"/>
            <p:cNvSpPr/>
            <p:nvPr/>
          </p:nvSpPr>
          <p:spPr>
            <a:xfrm>
              <a:off x="216375" y="3458874"/>
              <a:ext cx="121795" cy="43512"/>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8"/>
            <p:cNvSpPr/>
            <p:nvPr/>
          </p:nvSpPr>
          <p:spPr>
            <a:xfrm>
              <a:off x="91032" y="3782231"/>
              <a:ext cx="249299" cy="2240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8"/>
            <p:cNvSpPr/>
            <p:nvPr/>
          </p:nvSpPr>
          <p:spPr>
            <a:xfrm>
              <a:off x="558794" y="3300276"/>
              <a:ext cx="196272" cy="182047"/>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8"/>
            <p:cNvSpPr/>
            <p:nvPr/>
          </p:nvSpPr>
          <p:spPr>
            <a:xfrm>
              <a:off x="691298" y="3225154"/>
              <a:ext cx="196272" cy="181918"/>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8"/>
            <p:cNvSpPr/>
            <p:nvPr/>
          </p:nvSpPr>
          <p:spPr>
            <a:xfrm>
              <a:off x="501574"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8"/>
            <p:cNvSpPr/>
            <p:nvPr/>
          </p:nvSpPr>
          <p:spPr>
            <a:xfrm>
              <a:off x="58777" y="4197965"/>
              <a:ext cx="349902" cy="43512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8"/>
            <p:cNvSpPr/>
            <p:nvPr/>
          </p:nvSpPr>
          <p:spPr>
            <a:xfrm>
              <a:off x="120997" y="4354466"/>
              <a:ext cx="60059" cy="49866"/>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8"/>
            <p:cNvSpPr/>
            <p:nvPr/>
          </p:nvSpPr>
          <p:spPr>
            <a:xfrm>
              <a:off x="189281" y="4339823"/>
              <a:ext cx="124020" cy="43383"/>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8"/>
            <p:cNvSpPr/>
            <p:nvPr/>
          </p:nvSpPr>
          <p:spPr>
            <a:xfrm>
              <a:off x="133673"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8"/>
            <p:cNvSpPr/>
            <p:nvPr/>
          </p:nvSpPr>
          <p:spPr>
            <a:xfrm>
              <a:off x="203183"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8"/>
            <p:cNvSpPr/>
            <p:nvPr/>
          </p:nvSpPr>
          <p:spPr>
            <a:xfrm>
              <a:off x="147124" y="4498130"/>
              <a:ext cx="60123" cy="50221"/>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8"/>
            <p:cNvSpPr/>
            <p:nvPr/>
          </p:nvSpPr>
          <p:spPr>
            <a:xfrm>
              <a:off x="216214" y="4483357"/>
              <a:ext cx="122214" cy="43706"/>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8"/>
            <p:cNvSpPr/>
            <p:nvPr/>
          </p:nvSpPr>
          <p:spPr>
            <a:xfrm>
              <a:off x="89903" y="4806940"/>
              <a:ext cx="250428" cy="224527"/>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8"/>
            <p:cNvSpPr/>
            <p:nvPr/>
          </p:nvSpPr>
          <p:spPr>
            <a:xfrm>
              <a:off x="558794" y="4325276"/>
              <a:ext cx="196272" cy="181918"/>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8"/>
            <p:cNvSpPr/>
            <p:nvPr/>
          </p:nvSpPr>
          <p:spPr>
            <a:xfrm>
              <a:off x="691298" y="4249734"/>
              <a:ext cx="196272" cy="181950"/>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8"/>
            <p:cNvSpPr/>
            <p:nvPr/>
          </p:nvSpPr>
          <p:spPr>
            <a:xfrm>
              <a:off x="501187" y="4700692"/>
              <a:ext cx="346064" cy="344387"/>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0" name="Google Shape;2460;p18"/>
          <p:cNvSpPr txBox="1"/>
          <p:nvPr>
            <p:ph type="title"/>
          </p:nvPr>
        </p:nvSpPr>
        <p:spPr>
          <a:xfrm>
            <a:off x="3263100" y="3185550"/>
            <a:ext cx="26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461" name="Google Shape;2461;p18"/>
          <p:cNvSpPr txBox="1"/>
          <p:nvPr>
            <p:ph idx="1" type="subTitle"/>
          </p:nvPr>
        </p:nvSpPr>
        <p:spPr>
          <a:xfrm>
            <a:off x="2385150" y="1371175"/>
            <a:ext cx="4373700" cy="191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2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centages">
  <p:cSld name="BIG_NUMBER_1">
    <p:spTree>
      <p:nvGrpSpPr>
        <p:cNvPr id="2462" name="Shape 2462"/>
        <p:cNvGrpSpPr/>
        <p:nvPr/>
      </p:nvGrpSpPr>
      <p:grpSpPr>
        <a:xfrm>
          <a:off x="0" y="0"/>
          <a:ext cx="0" cy="0"/>
          <a:chOff x="0" y="0"/>
          <a:chExt cx="0" cy="0"/>
        </a:xfrm>
      </p:grpSpPr>
      <p:sp>
        <p:nvSpPr>
          <p:cNvPr id="2463" name="Google Shape;2463;p19"/>
          <p:cNvSpPr txBox="1"/>
          <p:nvPr>
            <p:ph hasCustomPrompt="1" type="title"/>
          </p:nvPr>
        </p:nvSpPr>
        <p:spPr>
          <a:xfrm>
            <a:off x="1075500" y="1696704"/>
            <a:ext cx="2004000" cy="843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4800"/>
              <a:buNone/>
              <a:defRPr sz="4800">
                <a:solidFill>
                  <a:schemeClr val="accent1"/>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464" name="Google Shape;2464;p19"/>
          <p:cNvSpPr txBox="1"/>
          <p:nvPr>
            <p:ph idx="2" type="title"/>
          </p:nvPr>
        </p:nvSpPr>
        <p:spPr>
          <a:xfrm>
            <a:off x="939450" y="2535236"/>
            <a:ext cx="2276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465" name="Google Shape;2465;p19"/>
          <p:cNvSpPr txBox="1"/>
          <p:nvPr>
            <p:ph idx="1" type="subTitle"/>
          </p:nvPr>
        </p:nvSpPr>
        <p:spPr>
          <a:xfrm>
            <a:off x="939450" y="3106100"/>
            <a:ext cx="2276100" cy="92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466" name="Google Shape;2466;p19"/>
          <p:cNvSpPr txBox="1"/>
          <p:nvPr>
            <p:ph hasCustomPrompt="1" idx="3" type="title"/>
          </p:nvPr>
        </p:nvSpPr>
        <p:spPr>
          <a:xfrm>
            <a:off x="3570000" y="1087104"/>
            <a:ext cx="2004000" cy="843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4800"/>
              <a:buNone/>
              <a:defRPr sz="4800">
                <a:solidFill>
                  <a:schemeClr val="accent1"/>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467" name="Google Shape;2467;p19"/>
          <p:cNvSpPr txBox="1"/>
          <p:nvPr>
            <p:ph idx="4" type="title"/>
          </p:nvPr>
        </p:nvSpPr>
        <p:spPr>
          <a:xfrm>
            <a:off x="3433950" y="1918904"/>
            <a:ext cx="2276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468" name="Google Shape;2468;p19"/>
          <p:cNvSpPr txBox="1"/>
          <p:nvPr>
            <p:ph idx="5" type="subTitle"/>
          </p:nvPr>
        </p:nvSpPr>
        <p:spPr>
          <a:xfrm>
            <a:off x="3433950" y="2496554"/>
            <a:ext cx="2276100" cy="92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469" name="Google Shape;2469;p19"/>
          <p:cNvSpPr txBox="1"/>
          <p:nvPr>
            <p:ph hasCustomPrompt="1" idx="6" type="title"/>
          </p:nvPr>
        </p:nvSpPr>
        <p:spPr>
          <a:xfrm>
            <a:off x="6064500" y="1696704"/>
            <a:ext cx="2004000" cy="843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4800"/>
              <a:buNone/>
              <a:defRPr sz="4800">
                <a:solidFill>
                  <a:schemeClr val="accent1"/>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470" name="Google Shape;2470;p19"/>
          <p:cNvSpPr txBox="1"/>
          <p:nvPr>
            <p:ph idx="7" type="title"/>
          </p:nvPr>
        </p:nvSpPr>
        <p:spPr>
          <a:xfrm>
            <a:off x="5928450" y="2535236"/>
            <a:ext cx="2276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471" name="Google Shape;2471;p19"/>
          <p:cNvSpPr txBox="1"/>
          <p:nvPr>
            <p:ph idx="8" type="subTitle"/>
          </p:nvPr>
        </p:nvSpPr>
        <p:spPr>
          <a:xfrm>
            <a:off x="5928450" y="3106100"/>
            <a:ext cx="2276100" cy="92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472" name="Google Shape;2472;p19"/>
          <p:cNvSpPr txBox="1"/>
          <p:nvPr>
            <p:ph idx="9"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73" name="Google Shape;2473;p19"/>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4" name="Google Shape;2474;p19"/>
          <p:cNvGrpSpPr/>
          <p:nvPr/>
        </p:nvGrpSpPr>
        <p:grpSpPr>
          <a:xfrm>
            <a:off x="58777" y="4197223"/>
            <a:ext cx="9026046" cy="847855"/>
            <a:chOff x="58777" y="4197223"/>
            <a:chExt cx="9026046" cy="847855"/>
          </a:xfrm>
        </p:grpSpPr>
        <p:sp>
          <p:nvSpPr>
            <p:cNvPr id="2475" name="Google Shape;2475;p19"/>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9"/>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9"/>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9"/>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9"/>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9"/>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9"/>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9"/>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9"/>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9"/>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9"/>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9"/>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9"/>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9"/>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9"/>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9"/>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9"/>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9"/>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9"/>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9"/>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9"/>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9"/>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9"/>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9"/>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9"/>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9"/>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9"/>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9"/>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9"/>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9"/>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9"/>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9"/>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9"/>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9"/>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9"/>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9"/>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9"/>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9"/>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9"/>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9"/>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9"/>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9"/>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9"/>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9"/>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9"/>
            <p:cNvSpPr/>
            <p:nvPr/>
          </p:nvSpPr>
          <p:spPr>
            <a:xfrm>
              <a:off x="4157614" y="4197965"/>
              <a:ext cx="349483" cy="435378"/>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9"/>
            <p:cNvSpPr/>
            <p:nvPr/>
          </p:nvSpPr>
          <p:spPr>
            <a:xfrm>
              <a:off x="4219446" y="4354466"/>
              <a:ext cx="60123" cy="49866"/>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9"/>
            <p:cNvSpPr/>
            <p:nvPr/>
          </p:nvSpPr>
          <p:spPr>
            <a:xfrm>
              <a:off x="4288117" y="4339952"/>
              <a:ext cx="123827" cy="43254"/>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9"/>
            <p:cNvSpPr/>
            <p:nvPr/>
          </p:nvSpPr>
          <p:spPr>
            <a:xfrm>
              <a:off x="4232090" y="4423976"/>
              <a:ext cx="60156" cy="49866"/>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9"/>
            <p:cNvSpPr/>
            <p:nvPr/>
          </p:nvSpPr>
          <p:spPr>
            <a:xfrm>
              <a:off x="4301987" y="4409300"/>
              <a:ext cx="120892" cy="43544"/>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9"/>
            <p:cNvSpPr/>
            <p:nvPr/>
          </p:nvSpPr>
          <p:spPr>
            <a:xfrm>
              <a:off x="4245928" y="4498130"/>
              <a:ext cx="60059" cy="50221"/>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9"/>
            <p:cNvSpPr/>
            <p:nvPr/>
          </p:nvSpPr>
          <p:spPr>
            <a:xfrm>
              <a:off x="4315018" y="4483357"/>
              <a:ext cx="122214" cy="43706"/>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9"/>
            <p:cNvSpPr/>
            <p:nvPr/>
          </p:nvSpPr>
          <p:spPr>
            <a:xfrm>
              <a:off x="4188320" y="4806940"/>
              <a:ext cx="250428" cy="224592"/>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9"/>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9"/>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9"/>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9"/>
            <p:cNvSpPr/>
            <p:nvPr/>
          </p:nvSpPr>
          <p:spPr>
            <a:xfrm>
              <a:off x="3133001" y="4197223"/>
              <a:ext cx="349870" cy="436120"/>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9"/>
            <p:cNvSpPr/>
            <p:nvPr/>
          </p:nvSpPr>
          <p:spPr>
            <a:xfrm>
              <a:off x="3194834" y="4354466"/>
              <a:ext cx="60123" cy="49866"/>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9"/>
            <p:cNvSpPr/>
            <p:nvPr/>
          </p:nvSpPr>
          <p:spPr>
            <a:xfrm>
              <a:off x="3263118" y="4339823"/>
              <a:ext cx="124343" cy="43383"/>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9"/>
            <p:cNvSpPr/>
            <p:nvPr/>
          </p:nvSpPr>
          <p:spPr>
            <a:xfrm>
              <a:off x="3207510" y="4423976"/>
              <a:ext cx="60123" cy="49866"/>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9"/>
            <p:cNvSpPr/>
            <p:nvPr/>
          </p:nvSpPr>
          <p:spPr>
            <a:xfrm>
              <a:off x="3277020" y="4409300"/>
              <a:ext cx="121247" cy="43544"/>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9"/>
            <p:cNvSpPr/>
            <p:nvPr/>
          </p:nvSpPr>
          <p:spPr>
            <a:xfrm>
              <a:off x="3221315" y="4498130"/>
              <a:ext cx="59769" cy="50221"/>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9"/>
            <p:cNvSpPr/>
            <p:nvPr/>
          </p:nvSpPr>
          <p:spPr>
            <a:xfrm>
              <a:off x="3290406" y="4483390"/>
              <a:ext cx="122343" cy="43673"/>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9"/>
            <p:cNvSpPr/>
            <p:nvPr/>
          </p:nvSpPr>
          <p:spPr>
            <a:xfrm>
              <a:off x="3163708" y="4806940"/>
              <a:ext cx="250428" cy="224527"/>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9"/>
            <p:cNvSpPr/>
            <p:nvPr/>
          </p:nvSpPr>
          <p:spPr>
            <a:xfrm>
              <a:off x="3633018" y="4325276"/>
              <a:ext cx="195885" cy="181918"/>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9"/>
            <p:cNvSpPr/>
            <p:nvPr/>
          </p:nvSpPr>
          <p:spPr>
            <a:xfrm>
              <a:off x="3765490" y="4249734"/>
              <a:ext cx="196272" cy="181950"/>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9"/>
            <p:cNvSpPr/>
            <p:nvPr/>
          </p:nvSpPr>
          <p:spPr>
            <a:xfrm>
              <a:off x="3575411" y="4700692"/>
              <a:ext cx="345645" cy="344387"/>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9"/>
            <p:cNvSpPr/>
            <p:nvPr/>
          </p:nvSpPr>
          <p:spPr>
            <a:xfrm>
              <a:off x="2108389" y="4197965"/>
              <a:ext cx="349515" cy="435378"/>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9"/>
            <p:cNvSpPr/>
            <p:nvPr/>
          </p:nvSpPr>
          <p:spPr>
            <a:xfrm>
              <a:off x="2170222" y="4354466"/>
              <a:ext cx="60059" cy="49866"/>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9"/>
            <p:cNvSpPr/>
            <p:nvPr/>
          </p:nvSpPr>
          <p:spPr>
            <a:xfrm>
              <a:off x="2238893" y="4339952"/>
              <a:ext cx="123053" cy="43254"/>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9"/>
            <p:cNvSpPr/>
            <p:nvPr/>
          </p:nvSpPr>
          <p:spPr>
            <a:xfrm>
              <a:off x="2182898" y="442397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9"/>
            <p:cNvSpPr/>
            <p:nvPr/>
          </p:nvSpPr>
          <p:spPr>
            <a:xfrm>
              <a:off x="2252408"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9"/>
            <p:cNvSpPr/>
            <p:nvPr/>
          </p:nvSpPr>
          <p:spPr>
            <a:xfrm>
              <a:off x="2196316" y="4498130"/>
              <a:ext cx="60156" cy="50221"/>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9"/>
            <p:cNvSpPr/>
            <p:nvPr/>
          </p:nvSpPr>
          <p:spPr>
            <a:xfrm>
              <a:off x="2265439" y="4483357"/>
              <a:ext cx="122214" cy="43706"/>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9"/>
            <p:cNvSpPr/>
            <p:nvPr/>
          </p:nvSpPr>
          <p:spPr>
            <a:xfrm>
              <a:off x="2138741" y="4806940"/>
              <a:ext cx="250783" cy="224592"/>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9"/>
            <p:cNvSpPr/>
            <p:nvPr/>
          </p:nvSpPr>
          <p:spPr>
            <a:xfrm>
              <a:off x="2608019" y="4325276"/>
              <a:ext cx="196272" cy="181918"/>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9"/>
            <p:cNvSpPr/>
            <p:nvPr/>
          </p:nvSpPr>
          <p:spPr>
            <a:xfrm>
              <a:off x="2740909"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9"/>
            <p:cNvSpPr/>
            <p:nvPr/>
          </p:nvSpPr>
          <p:spPr>
            <a:xfrm>
              <a:off x="2550799" y="4700692"/>
              <a:ext cx="346032" cy="344387"/>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9"/>
            <p:cNvSpPr/>
            <p:nvPr/>
          </p:nvSpPr>
          <p:spPr>
            <a:xfrm>
              <a:off x="1083390" y="4197223"/>
              <a:ext cx="349902" cy="436120"/>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9"/>
            <p:cNvSpPr/>
            <p:nvPr/>
          </p:nvSpPr>
          <p:spPr>
            <a:xfrm>
              <a:off x="1145609" y="4354466"/>
              <a:ext cx="60059" cy="49866"/>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9"/>
            <p:cNvSpPr/>
            <p:nvPr/>
          </p:nvSpPr>
          <p:spPr>
            <a:xfrm>
              <a:off x="1213893" y="4339823"/>
              <a:ext cx="124375" cy="43383"/>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9"/>
            <p:cNvSpPr/>
            <p:nvPr/>
          </p:nvSpPr>
          <p:spPr>
            <a:xfrm>
              <a:off x="1158286"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9"/>
            <p:cNvSpPr/>
            <p:nvPr/>
          </p:nvSpPr>
          <p:spPr>
            <a:xfrm>
              <a:off x="1227795"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9"/>
            <p:cNvSpPr/>
            <p:nvPr/>
          </p:nvSpPr>
          <p:spPr>
            <a:xfrm>
              <a:off x="1171736" y="4498130"/>
              <a:ext cx="60123" cy="50221"/>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9"/>
            <p:cNvSpPr/>
            <p:nvPr/>
          </p:nvSpPr>
          <p:spPr>
            <a:xfrm>
              <a:off x="1240826" y="4483390"/>
              <a:ext cx="122311" cy="43673"/>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9"/>
            <p:cNvSpPr/>
            <p:nvPr/>
          </p:nvSpPr>
          <p:spPr>
            <a:xfrm>
              <a:off x="1114516" y="4806940"/>
              <a:ext cx="250396" cy="224527"/>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9"/>
            <p:cNvSpPr/>
            <p:nvPr/>
          </p:nvSpPr>
          <p:spPr>
            <a:xfrm>
              <a:off x="1583407" y="4325276"/>
              <a:ext cx="196272" cy="181918"/>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9"/>
            <p:cNvSpPr/>
            <p:nvPr/>
          </p:nvSpPr>
          <p:spPr>
            <a:xfrm>
              <a:off x="1716297"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9"/>
            <p:cNvSpPr/>
            <p:nvPr/>
          </p:nvSpPr>
          <p:spPr>
            <a:xfrm>
              <a:off x="1526186" y="4700692"/>
              <a:ext cx="345677" cy="344387"/>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9"/>
            <p:cNvSpPr/>
            <p:nvPr/>
          </p:nvSpPr>
          <p:spPr>
            <a:xfrm>
              <a:off x="58777" y="4197965"/>
              <a:ext cx="349902" cy="43512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9"/>
            <p:cNvSpPr/>
            <p:nvPr/>
          </p:nvSpPr>
          <p:spPr>
            <a:xfrm>
              <a:off x="120997" y="4354466"/>
              <a:ext cx="60059" cy="49866"/>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9"/>
            <p:cNvSpPr/>
            <p:nvPr/>
          </p:nvSpPr>
          <p:spPr>
            <a:xfrm>
              <a:off x="189281" y="4339823"/>
              <a:ext cx="124020" cy="43383"/>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9"/>
            <p:cNvSpPr/>
            <p:nvPr/>
          </p:nvSpPr>
          <p:spPr>
            <a:xfrm>
              <a:off x="133673"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9"/>
            <p:cNvSpPr/>
            <p:nvPr/>
          </p:nvSpPr>
          <p:spPr>
            <a:xfrm>
              <a:off x="203183"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9"/>
            <p:cNvSpPr/>
            <p:nvPr/>
          </p:nvSpPr>
          <p:spPr>
            <a:xfrm>
              <a:off x="147124" y="4498130"/>
              <a:ext cx="60123" cy="50221"/>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9"/>
            <p:cNvSpPr/>
            <p:nvPr/>
          </p:nvSpPr>
          <p:spPr>
            <a:xfrm>
              <a:off x="216214" y="4483357"/>
              <a:ext cx="122214" cy="43706"/>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9"/>
            <p:cNvSpPr/>
            <p:nvPr/>
          </p:nvSpPr>
          <p:spPr>
            <a:xfrm>
              <a:off x="89903" y="4806940"/>
              <a:ext cx="250428" cy="224527"/>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9"/>
            <p:cNvSpPr/>
            <p:nvPr/>
          </p:nvSpPr>
          <p:spPr>
            <a:xfrm>
              <a:off x="558794" y="4325276"/>
              <a:ext cx="196272" cy="181918"/>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9"/>
            <p:cNvSpPr/>
            <p:nvPr/>
          </p:nvSpPr>
          <p:spPr>
            <a:xfrm>
              <a:off x="691298" y="4249734"/>
              <a:ext cx="196272" cy="181950"/>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9"/>
            <p:cNvSpPr/>
            <p:nvPr/>
          </p:nvSpPr>
          <p:spPr>
            <a:xfrm>
              <a:off x="501187" y="4700692"/>
              <a:ext cx="346064" cy="344387"/>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BIG_NUMBER_1_1">
    <p:spTree>
      <p:nvGrpSpPr>
        <p:cNvPr id="2574" name="Shape 2574"/>
        <p:cNvGrpSpPr/>
        <p:nvPr/>
      </p:nvGrpSpPr>
      <p:grpSpPr>
        <a:xfrm>
          <a:off x="0" y="0"/>
          <a:ext cx="0" cy="0"/>
          <a:chOff x="0" y="0"/>
          <a:chExt cx="0" cy="0"/>
        </a:xfrm>
      </p:grpSpPr>
      <p:sp>
        <p:nvSpPr>
          <p:cNvPr id="2575" name="Google Shape;2575;p20"/>
          <p:cNvSpPr txBox="1"/>
          <p:nvPr>
            <p:ph idx="1" type="subTitle"/>
          </p:nvPr>
        </p:nvSpPr>
        <p:spPr>
          <a:xfrm>
            <a:off x="720540" y="3634700"/>
            <a:ext cx="1781100" cy="92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576" name="Google Shape;2576;p20"/>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577" name="Google Shape;2577;p20"/>
          <p:cNvGrpSpPr/>
          <p:nvPr/>
        </p:nvGrpSpPr>
        <p:grpSpPr>
          <a:xfrm>
            <a:off x="58777" y="98419"/>
            <a:ext cx="9026433" cy="1461087"/>
            <a:chOff x="58777" y="98419"/>
            <a:chExt cx="9026433" cy="1461087"/>
          </a:xfrm>
        </p:grpSpPr>
        <p:sp>
          <p:nvSpPr>
            <p:cNvPr id="2578" name="Google Shape;2578;p20"/>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0"/>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0"/>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0"/>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0"/>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0"/>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0"/>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0"/>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0"/>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0"/>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0"/>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0"/>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0"/>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0"/>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0"/>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0"/>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0"/>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0"/>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20"/>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0"/>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0"/>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0"/>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0"/>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0"/>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0"/>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0"/>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0"/>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0"/>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0"/>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0"/>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0"/>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0"/>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0"/>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0"/>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0"/>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0"/>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0"/>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0"/>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0"/>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0"/>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0"/>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0"/>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0"/>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0"/>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0"/>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0"/>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0"/>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0"/>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0"/>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0"/>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0"/>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0"/>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0"/>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0"/>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0"/>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0"/>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0"/>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0"/>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0"/>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0"/>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0"/>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0"/>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0"/>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0"/>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0"/>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0"/>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0"/>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0"/>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0"/>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0"/>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0"/>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0"/>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0"/>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0"/>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0"/>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0"/>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0"/>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0"/>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0"/>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0"/>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0"/>
            <p:cNvSpPr/>
            <p:nvPr/>
          </p:nvSpPr>
          <p:spPr>
            <a:xfrm>
              <a:off x="4157614" y="99161"/>
              <a:ext cx="349483" cy="435378"/>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0"/>
            <p:cNvSpPr/>
            <p:nvPr/>
          </p:nvSpPr>
          <p:spPr>
            <a:xfrm>
              <a:off x="4219446" y="255566"/>
              <a:ext cx="60156" cy="49898"/>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0"/>
            <p:cNvSpPr/>
            <p:nvPr/>
          </p:nvSpPr>
          <p:spPr>
            <a:xfrm>
              <a:off x="4287988" y="241148"/>
              <a:ext cx="123956" cy="43577"/>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0"/>
            <p:cNvSpPr/>
            <p:nvPr/>
          </p:nvSpPr>
          <p:spPr>
            <a:xfrm>
              <a:off x="4232090" y="325172"/>
              <a:ext cx="60156" cy="49866"/>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0"/>
            <p:cNvSpPr/>
            <p:nvPr/>
          </p:nvSpPr>
          <p:spPr>
            <a:xfrm>
              <a:off x="4301987" y="310528"/>
              <a:ext cx="121021" cy="43512"/>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0"/>
            <p:cNvSpPr/>
            <p:nvPr/>
          </p:nvSpPr>
          <p:spPr>
            <a:xfrm>
              <a:off x="4245928" y="399294"/>
              <a:ext cx="60059" cy="50189"/>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0"/>
            <p:cNvSpPr/>
            <p:nvPr/>
          </p:nvSpPr>
          <p:spPr>
            <a:xfrm>
              <a:off x="4314889" y="384586"/>
              <a:ext cx="122472" cy="44028"/>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0"/>
            <p:cNvSpPr/>
            <p:nvPr/>
          </p:nvSpPr>
          <p:spPr>
            <a:xfrm>
              <a:off x="4188320" y="708297"/>
              <a:ext cx="250428" cy="224721"/>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0"/>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0"/>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0"/>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0"/>
            <p:cNvSpPr/>
            <p:nvPr/>
          </p:nvSpPr>
          <p:spPr>
            <a:xfrm>
              <a:off x="4157614" y="1123773"/>
              <a:ext cx="349483" cy="435733"/>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0"/>
            <p:cNvSpPr/>
            <p:nvPr/>
          </p:nvSpPr>
          <p:spPr>
            <a:xfrm>
              <a:off x="4219446" y="1280275"/>
              <a:ext cx="60123" cy="49866"/>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0"/>
            <p:cNvSpPr/>
            <p:nvPr/>
          </p:nvSpPr>
          <p:spPr>
            <a:xfrm>
              <a:off x="4287537" y="1265566"/>
              <a:ext cx="124859" cy="43931"/>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0"/>
            <p:cNvSpPr/>
            <p:nvPr/>
          </p:nvSpPr>
          <p:spPr>
            <a:xfrm>
              <a:off x="4232090" y="1349784"/>
              <a:ext cx="60156" cy="49866"/>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0"/>
            <p:cNvSpPr/>
            <p:nvPr/>
          </p:nvSpPr>
          <p:spPr>
            <a:xfrm>
              <a:off x="4302116" y="1335140"/>
              <a:ext cx="120892" cy="43544"/>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0"/>
            <p:cNvSpPr/>
            <p:nvPr/>
          </p:nvSpPr>
          <p:spPr>
            <a:xfrm>
              <a:off x="4245928" y="1424293"/>
              <a:ext cx="60059" cy="49834"/>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0"/>
            <p:cNvSpPr/>
            <p:nvPr/>
          </p:nvSpPr>
          <p:spPr>
            <a:xfrm>
              <a:off x="4315179" y="1409230"/>
              <a:ext cx="121892" cy="43931"/>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0"/>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0"/>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0"/>
            <p:cNvSpPr/>
            <p:nvPr/>
          </p:nvSpPr>
          <p:spPr>
            <a:xfrm>
              <a:off x="3132614" y="98419"/>
              <a:ext cx="350257" cy="436217"/>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0"/>
            <p:cNvSpPr/>
            <p:nvPr/>
          </p:nvSpPr>
          <p:spPr>
            <a:xfrm>
              <a:off x="3194834" y="255566"/>
              <a:ext cx="60156" cy="49898"/>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0"/>
            <p:cNvSpPr/>
            <p:nvPr/>
          </p:nvSpPr>
          <p:spPr>
            <a:xfrm>
              <a:off x="3263021" y="241019"/>
              <a:ext cx="124440" cy="43706"/>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0"/>
            <p:cNvSpPr/>
            <p:nvPr/>
          </p:nvSpPr>
          <p:spPr>
            <a:xfrm>
              <a:off x="3207510" y="325172"/>
              <a:ext cx="60123" cy="49866"/>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0"/>
            <p:cNvSpPr/>
            <p:nvPr/>
          </p:nvSpPr>
          <p:spPr>
            <a:xfrm>
              <a:off x="3277020" y="310528"/>
              <a:ext cx="121376" cy="43512"/>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0"/>
            <p:cNvSpPr/>
            <p:nvPr/>
          </p:nvSpPr>
          <p:spPr>
            <a:xfrm>
              <a:off x="3221315" y="399294"/>
              <a:ext cx="60059" cy="50189"/>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0"/>
            <p:cNvSpPr/>
            <p:nvPr/>
          </p:nvSpPr>
          <p:spPr>
            <a:xfrm>
              <a:off x="3290277" y="384586"/>
              <a:ext cx="122472" cy="44028"/>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0"/>
            <p:cNvSpPr/>
            <p:nvPr/>
          </p:nvSpPr>
          <p:spPr>
            <a:xfrm>
              <a:off x="3163708" y="708297"/>
              <a:ext cx="250428" cy="22443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0"/>
            <p:cNvSpPr/>
            <p:nvPr/>
          </p:nvSpPr>
          <p:spPr>
            <a:xfrm>
              <a:off x="3633018" y="226472"/>
              <a:ext cx="195885" cy="181918"/>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0"/>
            <p:cNvSpPr/>
            <p:nvPr/>
          </p:nvSpPr>
          <p:spPr>
            <a:xfrm>
              <a:off x="3765490" y="151317"/>
              <a:ext cx="196272" cy="181563"/>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0"/>
            <p:cNvSpPr/>
            <p:nvPr/>
          </p:nvSpPr>
          <p:spPr>
            <a:xfrm>
              <a:off x="3575411" y="602242"/>
              <a:ext cx="345645" cy="344032"/>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0"/>
            <p:cNvSpPr/>
            <p:nvPr/>
          </p:nvSpPr>
          <p:spPr>
            <a:xfrm>
              <a:off x="3133001" y="1123290"/>
              <a:ext cx="349870" cy="436217"/>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0"/>
            <p:cNvSpPr/>
            <p:nvPr/>
          </p:nvSpPr>
          <p:spPr>
            <a:xfrm>
              <a:off x="3194834" y="1280275"/>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0"/>
            <p:cNvSpPr/>
            <p:nvPr/>
          </p:nvSpPr>
          <p:spPr>
            <a:xfrm>
              <a:off x="3262570" y="1265502"/>
              <a:ext cx="125472" cy="43996"/>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0"/>
            <p:cNvSpPr/>
            <p:nvPr/>
          </p:nvSpPr>
          <p:spPr>
            <a:xfrm>
              <a:off x="3207510" y="1349784"/>
              <a:ext cx="60123" cy="49866"/>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0"/>
            <p:cNvSpPr/>
            <p:nvPr/>
          </p:nvSpPr>
          <p:spPr>
            <a:xfrm>
              <a:off x="3277149" y="1335140"/>
              <a:ext cx="121247" cy="43544"/>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0"/>
            <p:cNvSpPr/>
            <p:nvPr/>
          </p:nvSpPr>
          <p:spPr>
            <a:xfrm>
              <a:off x="3221315" y="1424293"/>
              <a:ext cx="59769" cy="49834"/>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0"/>
            <p:cNvSpPr/>
            <p:nvPr/>
          </p:nvSpPr>
          <p:spPr>
            <a:xfrm>
              <a:off x="3290567" y="1409230"/>
              <a:ext cx="121924" cy="43931"/>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0"/>
            <p:cNvSpPr/>
            <p:nvPr/>
          </p:nvSpPr>
          <p:spPr>
            <a:xfrm>
              <a:off x="3632631" y="1251439"/>
              <a:ext cx="196272" cy="181563"/>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0"/>
            <p:cNvSpPr/>
            <p:nvPr/>
          </p:nvSpPr>
          <p:spPr>
            <a:xfrm>
              <a:off x="3765490" y="1176188"/>
              <a:ext cx="196272" cy="18166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0"/>
            <p:cNvSpPr/>
            <p:nvPr/>
          </p:nvSpPr>
          <p:spPr>
            <a:xfrm>
              <a:off x="2108389" y="99161"/>
              <a:ext cx="349515" cy="435378"/>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0"/>
            <p:cNvSpPr/>
            <p:nvPr/>
          </p:nvSpPr>
          <p:spPr>
            <a:xfrm>
              <a:off x="2170222" y="255566"/>
              <a:ext cx="60059" cy="49898"/>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0"/>
            <p:cNvSpPr/>
            <p:nvPr/>
          </p:nvSpPr>
          <p:spPr>
            <a:xfrm>
              <a:off x="2238409" y="241019"/>
              <a:ext cx="124117" cy="43706"/>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0"/>
            <p:cNvSpPr/>
            <p:nvPr/>
          </p:nvSpPr>
          <p:spPr>
            <a:xfrm>
              <a:off x="2182898" y="325172"/>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0"/>
            <p:cNvSpPr/>
            <p:nvPr/>
          </p:nvSpPr>
          <p:spPr>
            <a:xfrm>
              <a:off x="2252408"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0"/>
            <p:cNvSpPr/>
            <p:nvPr/>
          </p:nvSpPr>
          <p:spPr>
            <a:xfrm>
              <a:off x="2196316" y="399294"/>
              <a:ext cx="60156" cy="50189"/>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0"/>
            <p:cNvSpPr/>
            <p:nvPr/>
          </p:nvSpPr>
          <p:spPr>
            <a:xfrm>
              <a:off x="2265310" y="384586"/>
              <a:ext cx="122472" cy="44028"/>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0"/>
            <p:cNvSpPr/>
            <p:nvPr/>
          </p:nvSpPr>
          <p:spPr>
            <a:xfrm>
              <a:off x="2138741" y="708297"/>
              <a:ext cx="250783" cy="224721"/>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0"/>
            <p:cNvSpPr/>
            <p:nvPr/>
          </p:nvSpPr>
          <p:spPr>
            <a:xfrm>
              <a:off x="2608019" y="226472"/>
              <a:ext cx="196272" cy="181918"/>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0"/>
            <p:cNvSpPr/>
            <p:nvPr/>
          </p:nvSpPr>
          <p:spPr>
            <a:xfrm>
              <a:off x="2740909" y="151317"/>
              <a:ext cx="196272" cy="181563"/>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0"/>
            <p:cNvSpPr/>
            <p:nvPr/>
          </p:nvSpPr>
          <p:spPr>
            <a:xfrm>
              <a:off x="2550799" y="602242"/>
              <a:ext cx="346032" cy="344032"/>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0"/>
            <p:cNvSpPr/>
            <p:nvPr/>
          </p:nvSpPr>
          <p:spPr>
            <a:xfrm>
              <a:off x="2108002" y="1123773"/>
              <a:ext cx="349902" cy="435733"/>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0"/>
            <p:cNvSpPr/>
            <p:nvPr/>
          </p:nvSpPr>
          <p:spPr>
            <a:xfrm>
              <a:off x="2170222" y="1280275"/>
              <a:ext cx="60059" cy="49866"/>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0"/>
            <p:cNvSpPr/>
            <p:nvPr/>
          </p:nvSpPr>
          <p:spPr>
            <a:xfrm>
              <a:off x="2238344" y="1265566"/>
              <a:ext cx="124053" cy="43931"/>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0"/>
            <p:cNvSpPr/>
            <p:nvPr/>
          </p:nvSpPr>
          <p:spPr>
            <a:xfrm>
              <a:off x="2182898" y="1349784"/>
              <a:ext cx="60123" cy="49866"/>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20"/>
            <p:cNvSpPr/>
            <p:nvPr/>
          </p:nvSpPr>
          <p:spPr>
            <a:xfrm>
              <a:off x="2252504"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0"/>
            <p:cNvSpPr/>
            <p:nvPr/>
          </p:nvSpPr>
          <p:spPr>
            <a:xfrm>
              <a:off x="2196316" y="1424293"/>
              <a:ext cx="60156" cy="49834"/>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0"/>
            <p:cNvSpPr/>
            <p:nvPr/>
          </p:nvSpPr>
          <p:spPr>
            <a:xfrm>
              <a:off x="2265568" y="1409230"/>
              <a:ext cx="121924" cy="43931"/>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0"/>
            <p:cNvSpPr/>
            <p:nvPr/>
          </p:nvSpPr>
          <p:spPr>
            <a:xfrm>
              <a:off x="2608019" y="1251439"/>
              <a:ext cx="196272" cy="181563"/>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0"/>
            <p:cNvSpPr/>
            <p:nvPr/>
          </p:nvSpPr>
          <p:spPr>
            <a:xfrm>
              <a:off x="2740909"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0"/>
            <p:cNvSpPr/>
            <p:nvPr/>
          </p:nvSpPr>
          <p:spPr>
            <a:xfrm>
              <a:off x="1083390" y="98419"/>
              <a:ext cx="349902" cy="436120"/>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0"/>
            <p:cNvSpPr/>
            <p:nvPr/>
          </p:nvSpPr>
          <p:spPr>
            <a:xfrm>
              <a:off x="1145609" y="255566"/>
              <a:ext cx="60059" cy="49898"/>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0"/>
            <p:cNvSpPr/>
            <p:nvPr/>
          </p:nvSpPr>
          <p:spPr>
            <a:xfrm>
              <a:off x="1213797" y="241019"/>
              <a:ext cx="124472" cy="43706"/>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0"/>
            <p:cNvSpPr/>
            <p:nvPr/>
          </p:nvSpPr>
          <p:spPr>
            <a:xfrm>
              <a:off x="1158286"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0"/>
            <p:cNvSpPr/>
            <p:nvPr/>
          </p:nvSpPr>
          <p:spPr>
            <a:xfrm>
              <a:off x="1227795"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0"/>
            <p:cNvSpPr/>
            <p:nvPr/>
          </p:nvSpPr>
          <p:spPr>
            <a:xfrm>
              <a:off x="1171736" y="399294"/>
              <a:ext cx="60156" cy="50189"/>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0"/>
            <p:cNvSpPr/>
            <p:nvPr/>
          </p:nvSpPr>
          <p:spPr>
            <a:xfrm>
              <a:off x="1240697" y="384586"/>
              <a:ext cx="122440" cy="44028"/>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0"/>
            <p:cNvSpPr/>
            <p:nvPr/>
          </p:nvSpPr>
          <p:spPr>
            <a:xfrm>
              <a:off x="1114516" y="708297"/>
              <a:ext cx="250396" cy="22443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0"/>
            <p:cNvSpPr/>
            <p:nvPr/>
          </p:nvSpPr>
          <p:spPr>
            <a:xfrm>
              <a:off x="1583407" y="226472"/>
              <a:ext cx="196272" cy="181918"/>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0"/>
            <p:cNvSpPr/>
            <p:nvPr/>
          </p:nvSpPr>
          <p:spPr>
            <a:xfrm>
              <a:off x="1716297" y="151317"/>
              <a:ext cx="196272" cy="181563"/>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0"/>
            <p:cNvSpPr/>
            <p:nvPr/>
          </p:nvSpPr>
          <p:spPr>
            <a:xfrm>
              <a:off x="1526186" y="602242"/>
              <a:ext cx="345677" cy="344032"/>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0"/>
            <p:cNvSpPr/>
            <p:nvPr/>
          </p:nvSpPr>
          <p:spPr>
            <a:xfrm>
              <a:off x="1083390" y="1123290"/>
              <a:ext cx="349902" cy="435862"/>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0"/>
            <p:cNvSpPr/>
            <p:nvPr/>
          </p:nvSpPr>
          <p:spPr>
            <a:xfrm>
              <a:off x="1145609" y="1280275"/>
              <a:ext cx="60059" cy="49866"/>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0"/>
            <p:cNvSpPr/>
            <p:nvPr/>
          </p:nvSpPr>
          <p:spPr>
            <a:xfrm>
              <a:off x="1213345" y="1265502"/>
              <a:ext cx="125117" cy="43996"/>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0"/>
            <p:cNvSpPr/>
            <p:nvPr/>
          </p:nvSpPr>
          <p:spPr>
            <a:xfrm>
              <a:off x="1158286"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0"/>
            <p:cNvSpPr/>
            <p:nvPr/>
          </p:nvSpPr>
          <p:spPr>
            <a:xfrm>
              <a:off x="1227892"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0"/>
            <p:cNvSpPr/>
            <p:nvPr/>
          </p:nvSpPr>
          <p:spPr>
            <a:xfrm>
              <a:off x="1171736" y="1424293"/>
              <a:ext cx="60123" cy="49834"/>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0"/>
            <p:cNvSpPr/>
            <p:nvPr/>
          </p:nvSpPr>
          <p:spPr>
            <a:xfrm>
              <a:off x="1241342" y="1409230"/>
              <a:ext cx="121537" cy="43931"/>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0"/>
            <p:cNvSpPr/>
            <p:nvPr/>
          </p:nvSpPr>
          <p:spPr>
            <a:xfrm>
              <a:off x="1583407" y="1251439"/>
              <a:ext cx="196272" cy="181563"/>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0"/>
            <p:cNvSpPr/>
            <p:nvPr/>
          </p:nvSpPr>
          <p:spPr>
            <a:xfrm>
              <a:off x="1716297"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0"/>
            <p:cNvSpPr/>
            <p:nvPr/>
          </p:nvSpPr>
          <p:spPr>
            <a:xfrm>
              <a:off x="58777" y="99161"/>
              <a:ext cx="349902" cy="435088"/>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0"/>
            <p:cNvSpPr/>
            <p:nvPr/>
          </p:nvSpPr>
          <p:spPr>
            <a:xfrm>
              <a:off x="120997"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0"/>
            <p:cNvSpPr/>
            <p:nvPr/>
          </p:nvSpPr>
          <p:spPr>
            <a:xfrm>
              <a:off x="189184" y="241019"/>
              <a:ext cx="124117" cy="43706"/>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0"/>
            <p:cNvSpPr/>
            <p:nvPr/>
          </p:nvSpPr>
          <p:spPr>
            <a:xfrm>
              <a:off x="133673"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0"/>
            <p:cNvSpPr/>
            <p:nvPr/>
          </p:nvSpPr>
          <p:spPr>
            <a:xfrm>
              <a:off x="203183" y="310528"/>
              <a:ext cx="121021" cy="43512"/>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0"/>
            <p:cNvSpPr/>
            <p:nvPr/>
          </p:nvSpPr>
          <p:spPr>
            <a:xfrm>
              <a:off x="147124" y="399294"/>
              <a:ext cx="60156" cy="50189"/>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0"/>
            <p:cNvSpPr/>
            <p:nvPr/>
          </p:nvSpPr>
          <p:spPr>
            <a:xfrm>
              <a:off x="216085" y="384586"/>
              <a:ext cx="122472" cy="44028"/>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0"/>
            <p:cNvSpPr/>
            <p:nvPr/>
          </p:nvSpPr>
          <p:spPr>
            <a:xfrm>
              <a:off x="89903" y="708297"/>
              <a:ext cx="250428" cy="22443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0"/>
            <p:cNvSpPr/>
            <p:nvPr/>
          </p:nvSpPr>
          <p:spPr>
            <a:xfrm>
              <a:off x="558794" y="226472"/>
              <a:ext cx="196272" cy="181918"/>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0"/>
            <p:cNvSpPr/>
            <p:nvPr/>
          </p:nvSpPr>
          <p:spPr>
            <a:xfrm>
              <a:off x="691298" y="151317"/>
              <a:ext cx="196272" cy="181563"/>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0"/>
            <p:cNvSpPr/>
            <p:nvPr/>
          </p:nvSpPr>
          <p:spPr>
            <a:xfrm>
              <a:off x="501187" y="602242"/>
              <a:ext cx="346451" cy="344032"/>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0"/>
            <p:cNvSpPr/>
            <p:nvPr/>
          </p:nvSpPr>
          <p:spPr>
            <a:xfrm>
              <a:off x="58777" y="1123773"/>
              <a:ext cx="349902" cy="435378"/>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0"/>
            <p:cNvSpPr/>
            <p:nvPr/>
          </p:nvSpPr>
          <p:spPr>
            <a:xfrm>
              <a:off x="120997" y="1280275"/>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0"/>
            <p:cNvSpPr/>
            <p:nvPr/>
          </p:nvSpPr>
          <p:spPr>
            <a:xfrm>
              <a:off x="188733" y="1265502"/>
              <a:ext cx="125117" cy="43996"/>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0"/>
            <p:cNvSpPr/>
            <p:nvPr/>
          </p:nvSpPr>
          <p:spPr>
            <a:xfrm>
              <a:off x="133673"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0"/>
            <p:cNvSpPr/>
            <p:nvPr/>
          </p:nvSpPr>
          <p:spPr>
            <a:xfrm>
              <a:off x="203312" y="1335140"/>
              <a:ext cx="120892" cy="43544"/>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0"/>
            <p:cNvSpPr/>
            <p:nvPr/>
          </p:nvSpPr>
          <p:spPr>
            <a:xfrm>
              <a:off x="147124" y="1424293"/>
              <a:ext cx="60123" cy="49834"/>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0"/>
            <p:cNvSpPr/>
            <p:nvPr/>
          </p:nvSpPr>
          <p:spPr>
            <a:xfrm>
              <a:off x="216343" y="1409230"/>
              <a:ext cx="121924" cy="43931"/>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0"/>
            <p:cNvSpPr/>
            <p:nvPr/>
          </p:nvSpPr>
          <p:spPr>
            <a:xfrm>
              <a:off x="558794" y="1251439"/>
              <a:ext cx="196272" cy="181563"/>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0"/>
            <p:cNvSpPr/>
            <p:nvPr/>
          </p:nvSpPr>
          <p:spPr>
            <a:xfrm>
              <a:off x="691298" y="1176188"/>
              <a:ext cx="196272" cy="18166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8" name="Google Shape;2758;p20"/>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0"/>
          <p:cNvSpPr txBox="1"/>
          <p:nvPr>
            <p:ph idx="2" type="subTitle"/>
          </p:nvPr>
        </p:nvSpPr>
        <p:spPr>
          <a:xfrm>
            <a:off x="2694484" y="3634700"/>
            <a:ext cx="1781100" cy="92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760" name="Google Shape;2760;p20"/>
          <p:cNvSpPr txBox="1"/>
          <p:nvPr>
            <p:ph idx="3" type="subTitle"/>
          </p:nvPr>
        </p:nvSpPr>
        <p:spPr>
          <a:xfrm>
            <a:off x="4668429" y="3634700"/>
            <a:ext cx="1781100" cy="92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761" name="Google Shape;2761;p20"/>
          <p:cNvSpPr txBox="1"/>
          <p:nvPr>
            <p:ph idx="4" type="subTitle"/>
          </p:nvPr>
        </p:nvSpPr>
        <p:spPr>
          <a:xfrm>
            <a:off x="6642374" y="3634700"/>
            <a:ext cx="1781100" cy="92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762" name="Google Shape;2762;p20"/>
          <p:cNvSpPr txBox="1"/>
          <p:nvPr>
            <p:ph hasCustomPrompt="1" idx="5" type="title"/>
          </p:nvPr>
        </p:nvSpPr>
        <p:spPr>
          <a:xfrm>
            <a:off x="778750" y="3100850"/>
            <a:ext cx="1664700" cy="487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000"/>
              <a:buNone/>
              <a:defRPr sz="3000">
                <a:solidFill>
                  <a:schemeClr val="accent1"/>
                </a:solidFill>
              </a:defRPr>
            </a:lvl1pPr>
            <a:lvl2pPr lvl="1" rtl="0" algn="ctr">
              <a:spcBef>
                <a:spcPts val="0"/>
              </a:spcBef>
              <a:spcAft>
                <a:spcPts val="0"/>
              </a:spcAft>
              <a:buClr>
                <a:schemeClr val="accent1"/>
              </a:buClr>
              <a:buSzPts val="3000"/>
              <a:buNone/>
              <a:defRPr sz="3000">
                <a:solidFill>
                  <a:schemeClr val="accent1"/>
                </a:solidFill>
              </a:defRPr>
            </a:lvl2pPr>
            <a:lvl3pPr lvl="2" rtl="0" algn="ctr">
              <a:spcBef>
                <a:spcPts val="0"/>
              </a:spcBef>
              <a:spcAft>
                <a:spcPts val="0"/>
              </a:spcAft>
              <a:buClr>
                <a:schemeClr val="accent1"/>
              </a:buClr>
              <a:buSzPts val="3000"/>
              <a:buNone/>
              <a:defRPr sz="3000">
                <a:solidFill>
                  <a:schemeClr val="accent1"/>
                </a:solidFill>
              </a:defRPr>
            </a:lvl3pPr>
            <a:lvl4pPr lvl="3" rtl="0" algn="ctr">
              <a:spcBef>
                <a:spcPts val="0"/>
              </a:spcBef>
              <a:spcAft>
                <a:spcPts val="0"/>
              </a:spcAft>
              <a:buClr>
                <a:schemeClr val="accent1"/>
              </a:buClr>
              <a:buSzPts val="3000"/>
              <a:buNone/>
              <a:defRPr sz="3000">
                <a:solidFill>
                  <a:schemeClr val="accent1"/>
                </a:solidFill>
              </a:defRPr>
            </a:lvl4pPr>
            <a:lvl5pPr lvl="4" rtl="0" algn="ctr">
              <a:spcBef>
                <a:spcPts val="0"/>
              </a:spcBef>
              <a:spcAft>
                <a:spcPts val="0"/>
              </a:spcAft>
              <a:buClr>
                <a:schemeClr val="accent1"/>
              </a:buClr>
              <a:buSzPts val="3000"/>
              <a:buNone/>
              <a:defRPr sz="3000">
                <a:solidFill>
                  <a:schemeClr val="accent1"/>
                </a:solidFill>
              </a:defRPr>
            </a:lvl5pPr>
            <a:lvl6pPr lvl="5" rtl="0" algn="ctr">
              <a:spcBef>
                <a:spcPts val="0"/>
              </a:spcBef>
              <a:spcAft>
                <a:spcPts val="0"/>
              </a:spcAft>
              <a:buClr>
                <a:schemeClr val="accent1"/>
              </a:buClr>
              <a:buSzPts val="3000"/>
              <a:buNone/>
              <a:defRPr sz="3000">
                <a:solidFill>
                  <a:schemeClr val="accent1"/>
                </a:solidFill>
              </a:defRPr>
            </a:lvl6pPr>
            <a:lvl7pPr lvl="6" rtl="0" algn="ctr">
              <a:spcBef>
                <a:spcPts val="0"/>
              </a:spcBef>
              <a:spcAft>
                <a:spcPts val="0"/>
              </a:spcAft>
              <a:buClr>
                <a:schemeClr val="accent1"/>
              </a:buClr>
              <a:buSzPts val="3000"/>
              <a:buNone/>
              <a:defRPr sz="3000">
                <a:solidFill>
                  <a:schemeClr val="accent1"/>
                </a:solidFill>
              </a:defRPr>
            </a:lvl7pPr>
            <a:lvl8pPr lvl="7" rtl="0" algn="ctr">
              <a:spcBef>
                <a:spcPts val="0"/>
              </a:spcBef>
              <a:spcAft>
                <a:spcPts val="0"/>
              </a:spcAft>
              <a:buClr>
                <a:schemeClr val="accent1"/>
              </a:buClr>
              <a:buSzPts val="3000"/>
              <a:buNone/>
              <a:defRPr sz="3000">
                <a:solidFill>
                  <a:schemeClr val="accent1"/>
                </a:solidFill>
              </a:defRPr>
            </a:lvl8pPr>
            <a:lvl9pPr lvl="8" rtl="0" algn="ctr">
              <a:spcBef>
                <a:spcPts val="0"/>
              </a:spcBef>
              <a:spcAft>
                <a:spcPts val="0"/>
              </a:spcAft>
              <a:buClr>
                <a:schemeClr val="accent1"/>
              </a:buClr>
              <a:buSzPts val="3000"/>
              <a:buNone/>
              <a:defRPr sz="3000">
                <a:solidFill>
                  <a:schemeClr val="accent1"/>
                </a:solidFill>
              </a:defRPr>
            </a:lvl9pPr>
          </a:lstStyle>
          <a:p>
            <a:r>
              <a:t>xx%</a:t>
            </a:r>
          </a:p>
        </p:txBody>
      </p:sp>
      <p:sp>
        <p:nvSpPr>
          <p:cNvPr id="2763" name="Google Shape;2763;p20"/>
          <p:cNvSpPr txBox="1"/>
          <p:nvPr>
            <p:ph hasCustomPrompt="1" idx="6" type="title"/>
          </p:nvPr>
        </p:nvSpPr>
        <p:spPr>
          <a:xfrm>
            <a:off x="2752675" y="3100850"/>
            <a:ext cx="1664700" cy="487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000"/>
              <a:buNone/>
              <a:defRPr sz="3000">
                <a:solidFill>
                  <a:schemeClr val="accent1"/>
                </a:solidFill>
              </a:defRPr>
            </a:lvl1pPr>
            <a:lvl2pPr lvl="1" rtl="0" algn="ctr">
              <a:spcBef>
                <a:spcPts val="0"/>
              </a:spcBef>
              <a:spcAft>
                <a:spcPts val="0"/>
              </a:spcAft>
              <a:buClr>
                <a:schemeClr val="accent1"/>
              </a:buClr>
              <a:buSzPts val="3000"/>
              <a:buNone/>
              <a:defRPr sz="3000">
                <a:solidFill>
                  <a:schemeClr val="accent1"/>
                </a:solidFill>
              </a:defRPr>
            </a:lvl2pPr>
            <a:lvl3pPr lvl="2" rtl="0" algn="ctr">
              <a:spcBef>
                <a:spcPts val="0"/>
              </a:spcBef>
              <a:spcAft>
                <a:spcPts val="0"/>
              </a:spcAft>
              <a:buClr>
                <a:schemeClr val="accent1"/>
              </a:buClr>
              <a:buSzPts val="3000"/>
              <a:buNone/>
              <a:defRPr sz="3000">
                <a:solidFill>
                  <a:schemeClr val="accent1"/>
                </a:solidFill>
              </a:defRPr>
            </a:lvl3pPr>
            <a:lvl4pPr lvl="3" rtl="0" algn="ctr">
              <a:spcBef>
                <a:spcPts val="0"/>
              </a:spcBef>
              <a:spcAft>
                <a:spcPts val="0"/>
              </a:spcAft>
              <a:buClr>
                <a:schemeClr val="accent1"/>
              </a:buClr>
              <a:buSzPts val="3000"/>
              <a:buNone/>
              <a:defRPr sz="3000">
                <a:solidFill>
                  <a:schemeClr val="accent1"/>
                </a:solidFill>
              </a:defRPr>
            </a:lvl4pPr>
            <a:lvl5pPr lvl="4" rtl="0" algn="ctr">
              <a:spcBef>
                <a:spcPts val="0"/>
              </a:spcBef>
              <a:spcAft>
                <a:spcPts val="0"/>
              </a:spcAft>
              <a:buClr>
                <a:schemeClr val="accent1"/>
              </a:buClr>
              <a:buSzPts val="3000"/>
              <a:buNone/>
              <a:defRPr sz="3000">
                <a:solidFill>
                  <a:schemeClr val="accent1"/>
                </a:solidFill>
              </a:defRPr>
            </a:lvl5pPr>
            <a:lvl6pPr lvl="5" rtl="0" algn="ctr">
              <a:spcBef>
                <a:spcPts val="0"/>
              </a:spcBef>
              <a:spcAft>
                <a:spcPts val="0"/>
              </a:spcAft>
              <a:buClr>
                <a:schemeClr val="accent1"/>
              </a:buClr>
              <a:buSzPts val="3000"/>
              <a:buNone/>
              <a:defRPr sz="3000">
                <a:solidFill>
                  <a:schemeClr val="accent1"/>
                </a:solidFill>
              </a:defRPr>
            </a:lvl6pPr>
            <a:lvl7pPr lvl="6" rtl="0" algn="ctr">
              <a:spcBef>
                <a:spcPts val="0"/>
              </a:spcBef>
              <a:spcAft>
                <a:spcPts val="0"/>
              </a:spcAft>
              <a:buClr>
                <a:schemeClr val="accent1"/>
              </a:buClr>
              <a:buSzPts val="3000"/>
              <a:buNone/>
              <a:defRPr sz="3000">
                <a:solidFill>
                  <a:schemeClr val="accent1"/>
                </a:solidFill>
              </a:defRPr>
            </a:lvl7pPr>
            <a:lvl8pPr lvl="7" rtl="0" algn="ctr">
              <a:spcBef>
                <a:spcPts val="0"/>
              </a:spcBef>
              <a:spcAft>
                <a:spcPts val="0"/>
              </a:spcAft>
              <a:buClr>
                <a:schemeClr val="accent1"/>
              </a:buClr>
              <a:buSzPts val="3000"/>
              <a:buNone/>
              <a:defRPr sz="3000">
                <a:solidFill>
                  <a:schemeClr val="accent1"/>
                </a:solidFill>
              </a:defRPr>
            </a:lvl8pPr>
            <a:lvl9pPr lvl="8" rtl="0" algn="ctr">
              <a:spcBef>
                <a:spcPts val="0"/>
              </a:spcBef>
              <a:spcAft>
                <a:spcPts val="0"/>
              </a:spcAft>
              <a:buClr>
                <a:schemeClr val="accent1"/>
              </a:buClr>
              <a:buSzPts val="3000"/>
              <a:buNone/>
              <a:defRPr sz="3000">
                <a:solidFill>
                  <a:schemeClr val="accent1"/>
                </a:solidFill>
              </a:defRPr>
            </a:lvl9pPr>
          </a:lstStyle>
          <a:p>
            <a:r>
              <a:t>xx%</a:t>
            </a:r>
          </a:p>
        </p:txBody>
      </p:sp>
      <p:sp>
        <p:nvSpPr>
          <p:cNvPr id="2764" name="Google Shape;2764;p20"/>
          <p:cNvSpPr txBox="1"/>
          <p:nvPr>
            <p:ph hasCustomPrompt="1" idx="7" type="title"/>
          </p:nvPr>
        </p:nvSpPr>
        <p:spPr>
          <a:xfrm>
            <a:off x="4726600" y="3100850"/>
            <a:ext cx="1664700" cy="487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000"/>
              <a:buNone/>
              <a:defRPr sz="3000">
                <a:solidFill>
                  <a:schemeClr val="accent1"/>
                </a:solidFill>
              </a:defRPr>
            </a:lvl1pPr>
            <a:lvl2pPr lvl="1" rtl="0" algn="ctr">
              <a:spcBef>
                <a:spcPts val="0"/>
              </a:spcBef>
              <a:spcAft>
                <a:spcPts val="0"/>
              </a:spcAft>
              <a:buClr>
                <a:schemeClr val="accent1"/>
              </a:buClr>
              <a:buSzPts val="3000"/>
              <a:buNone/>
              <a:defRPr sz="3000">
                <a:solidFill>
                  <a:schemeClr val="accent1"/>
                </a:solidFill>
              </a:defRPr>
            </a:lvl2pPr>
            <a:lvl3pPr lvl="2" rtl="0" algn="ctr">
              <a:spcBef>
                <a:spcPts val="0"/>
              </a:spcBef>
              <a:spcAft>
                <a:spcPts val="0"/>
              </a:spcAft>
              <a:buClr>
                <a:schemeClr val="accent1"/>
              </a:buClr>
              <a:buSzPts val="3000"/>
              <a:buNone/>
              <a:defRPr sz="3000">
                <a:solidFill>
                  <a:schemeClr val="accent1"/>
                </a:solidFill>
              </a:defRPr>
            </a:lvl3pPr>
            <a:lvl4pPr lvl="3" rtl="0" algn="ctr">
              <a:spcBef>
                <a:spcPts val="0"/>
              </a:spcBef>
              <a:spcAft>
                <a:spcPts val="0"/>
              </a:spcAft>
              <a:buClr>
                <a:schemeClr val="accent1"/>
              </a:buClr>
              <a:buSzPts val="3000"/>
              <a:buNone/>
              <a:defRPr sz="3000">
                <a:solidFill>
                  <a:schemeClr val="accent1"/>
                </a:solidFill>
              </a:defRPr>
            </a:lvl4pPr>
            <a:lvl5pPr lvl="4" rtl="0" algn="ctr">
              <a:spcBef>
                <a:spcPts val="0"/>
              </a:spcBef>
              <a:spcAft>
                <a:spcPts val="0"/>
              </a:spcAft>
              <a:buClr>
                <a:schemeClr val="accent1"/>
              </a:buClr>
              <a:buSzPts val="3000"/>
              <a:buNone/>
              <a:defRPr sz="3000">
                <a:solidFill>
                  <a:schemeClr val="accent1"/>
                </a:solidFill>
              </a:defRPr>
            </a:lvl5pPr>
            <a:lvl6pPr lvl="5" rtl="0" algn="ctr">
              <a:spcBef>
                <a:spcPts val="0"/>
              </a:spcBef>
              <a:spcAft>
                <a:spcPts val="0"/>
              </a:spcAft>
              <a:buClr>
                <a:schemeClr val="accent1"/>
              </a:buClr>
              <a:buSzPts val="3000"/>
              <a:buNone/>
              <a:defRPr sz="3000">
                <a:solidFill>
                  <a:schemeClr val="accent1"/>
                </a:solidFill>
              </a:defRPr>
            </a:lvl6pPr>
            <a:lvl7pPr lvl="6" rtl="0" algn="ctr">
              <a:spcBef>
                <a:spcPts val="0"/>
              </a:spcBef>
              <a:spcAft>
                <a:spcPts val="0"/>
              </a:spcAft>
              <a:buClr>
                <a:schemeClr val="accent1"/>
              </a:buClr>
              <a:buSzPts val="3000"/>
              <a:buNone/>
              <a:defRPr sz="3000">
                <a:solidFill>
                  <a:schemeClr val="accent1"/>
                </a:solidFill>
              </a:defRPr>
            </a:lvl7pPr>
            <a:lvl8pPr lvl="7" rtl="0" algn="ctr">
              <a:spcBef>
                <a:spcPts val="0"/>
              </a:spcBef>
              <a:spcAft>
                <a:spcPts val="0"/>
              </a:spcAft>
              <a:buClr>
                <a:schemeClr val="accent1"/>
              </a:buClr>
              <a:buSzPts val="3000"/>
              <a:buNone/>
              <a:defRPr sz="3000">
                <a:solidFill>
                  <a:schemeClr val="accent1"/>
                </a:solidFill>
              </a:defRPr>
            </a:lvl8pPr>
            <a:lvl9pPr lvl="8" rtl="0" algn="ctr">
              <a:spcBef>
                <a:spcPts val="0"/>
              </a:spcBef>
              <a:spcAft>
                <a:spcPts val="0"/>
              </a:spcAft>
              <a:buClr>
                <a:schemeClr val="accent1"/>
              </a:buClr>
              <a:buSzPts val="3000"/>
              <a:buNone/>
              <a:defRPr sz="3000">
                <a:solidFill>
                  <a:schemeClr val="accent1"/>
                </a:solidFill>
              </a:defRPr>
            </a:lvl9pPr>
          </a:lstStyle>
          <a:p>
            <a:r>
              <a:t>xx%</a:t>
            </a:r>
          </a:p>
        </p:txBody>
      </p:sp>
      <p:sp>
        <p:nvSpPr>
          <p:cNvPr id="2765" name="Google Shape;2765;p20"/>
          <p:cNvSpPr txBox="1"/>
          <p:nvPr>
            <p:ph hasCustomPrompt="1" idx="8" type="title"/>
          </p:nvPr>
        </p:nvSpPr>
        <p:spPr>
          <a:xfrm>
            <a:off x="6700525" y="3100850"/>
            <a:ext cx="1664700" cy="487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000"/>
              <a:buNone/>
              <a:defRPr sz="3000">
                <a:solidFill>
                  <a:schemeClr val="accent1"/>
                </a:solidFill>
              </a:defRPr>
            </a:lvl1pPr>
            <a:lvl2pPr lvl="1" rtl="0" algn="ctr">
              <a:spcBef>
                <a:spcPts val="0"/>
              </a:spcBef>
              <a:spcAft>
                <a:spcPts val="0"/>
              </a:spcAft>
              <a:buClr>
                <a:schemeClr val="accent1"/>
              </a:buClr>
              <a:buSzPts val="3000"/>
              <a:buNone/>
              <a:defRPr sz="3000">
                <a:solidFill>
                  <a:schemeClr val="accent1"/>
                </a:solidFill>
              </a:defRPr>
            </a:lvl2pPr>
            <a:lvl3pPr lvl="2" rtl="0" algn="ctr">
              <a:spcBef>
                <a:spcPts val="0"/>
              </a:spcBef>
              <a:spcAft>
                <a:spcPts val="0"/>
              </a:spcAft>
              <a:buClr>
                <a:schemeClr val="accent1"/>
              </a:buClr>
              <a:buSzPts val="3000"/>
              <a:buNone/>
              <a:defRPr sz="3000">
                <a:solidFill>
                  <a:schemeClr val="accent1"/>
                </a:solidFill>
              </a:defRPr>
            </a:lvl3pPr>
            <a:lvl4pPr lvl="3" rtl="0" algn="ctr">
              <a:spcBef>
                <a:spcPts val="0"/>
              </a:spcBef>
              <a:spcAft>
                <a:spcPts val="0"/>
              </a:spcAft>
              <a:buClr>
                <a:schemeClr val="accent1"/>
              </a:buClr>
              <a:buSzPts val="3000"/>
              <a:buNone/>
              <a:defRPr sz="3000">
                <a:solidFill>
                  <a:schemeClr val="accent1"/>
                </a:solidFill>
              </a:defRPr>
            </a:lvl4pPr>
            <a:lvl5pPr lvl="4" rtl="0" algn="ctr">
              <a:spcBef>
                <a:spcPts val="0"/>
              </a:spcBef>
              <a:spcAft>
                <a:spcPts val="0"/>
              </a:spcAft>
              <a:buClr>
                <a:schemeClr val="accent1"/>
              </a:buClr>
              <a:buSzPts val="3000"/>
              <a:buNone/>
              <a:defRPr sz="3000">
                <a:solidFill>
                  <a:schemeClr val="accent1"/>
                </a:solidFill>
              </a:defRPr>
            </a:lvl5pPr>
            <a:lvl6pPr lvl="5" rtl="0" algn="ctr">
              <a:spcBef>
                <a:spcPts val="0"/>
              </a:spcBef>
              <a:spcAft>
                <a:spcPts val="0"/>
              </a:spcAft>
              <a:buClr>
                <a:schemeClr val="accent1"/>
              </a:buClr>
              <a:buSzPts val="3000"/>
              <a:buNone/>
              <a:defRPr sz="3000">
                <a:solidFill>
                  <a:schemeClr val="accent1"/>
                </a:solidFill>
              </a:defRPr>
            </a:lvl6pPr>
            <a:lvl7pPr lvl="6" rtl="0" algn="ctr">
              <a:spcBef>
                <a:spcPts val="0"/>
              </a:spcBef>
              <a:spcAft>
                <a:spcPts val="0"/>
              </a:spcAft>
              <a:buClr>
                <a:schemeClr val="accent1"/>
              </a:buClr>
              <a:buSzPts val="3000"/>
              <a:buNone/>
              <a:defRPr sz="3000">
                <a:solidFill>
                  <a:schemeClr val="accent1"/>
                </a:solidFill>
              </a:defRPr>
            </a:lvl7pPr>
            <a:lvl8pPr lvl="7" rtl="0" algn="ctr">
              <a:spcBef>
                <a:spcPts val="0"/>
              </a:spcBef>
              <a:spcAft>
                <a:spcPts val="0"/>
              </a:spcAft>
              <a:buClr>
                <a:schemeClr val="accent1"/>
              </a:buClr>
              <a:buSzPts val="3000"/>
              <a:buNone/>
              <a:defRPr sz="3000">
                <a:solidFill>
                  <a:schemeClr val="accent1"/>
                </a:solidFill>
              </a:defRPr>
            </a:lvl8pPr>
            <a:lvl9pPr lvl="8" rtl="0" algn="ctr">
              <a:spcBef>
                <a:spcPts val="0"/>
              </a:spcBef>
              <a:spcAft>
                <a:spcPts val="0"/>
              </a:spcAft>
              <a:buClr>
                <a:schemeClr val="accent1"/>
              </a:buClr>
              <a:buSzPts val="3000"/>
              <a:buNone/>
              <a:defRPr sz="3000">
                <a:solidFill>
                  <a:schemeClr val="accent1"/>
                </a:solidFill>
              </a:defRPr>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07" name="Shape 507"/>
        <p:cNvGrpSpPr/>
        <p:nvPr/>
      </p:nvGrpSpPr>
      <p:grpSpPr>
        <a:xfrm>
          <a:off x="0" y="0"/>
          <a:ext cx="0" cy="0"/>
          <a:chOff x="0" y="0"/>
          <a:chExt cx="0" cy="0"/>
        </a:xfrm>
      </p:grpSpPr>
      <p:grpSp>
        <p:nvGrpSpPr>
          <p:cNvPr id="508" name="Google Shape;508;p3"/>
          <p:cNvGrpSpPr/>
          <p:nvPr/>
        </p:nvGrpSpPr>
        <p:grpSpPr>
          <a:xfrm>
            <a:off x="58777" y="98419"/>
            <a:ext cx="9026433" cy="4946659"/>
            <a:chOff x="311925" y="921250"/>
            <a:chExt cx="6996150" cy="3834025"/>
          </a:xfrm>
        </p:grpSpPr>
        <p:sp>
          <p:nvSpPr>
            <p:cNvPr id="509" name="Google Shape;509;p3"/>
            <p:cNvSpPr/>
            <p:nvPr/>
          </p:nvSpPr>
          <p:spPr>
            <a:xfrm>
              <a:off x="6665700" y="921250"/>
              <a:ext cx="270900" cy="338025"/>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
            <p:cNvSpPr/>
            <p:nvPr/>
          </p:nvSpPr>
          <p:spPr>
            <a:xfrm>
              <a:off x="6713625" y="1043050"/>
              <a:ext cx="46625" cy="38675"/>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
            <p:cNvSpPr/>
            <p:nvPr/>
          </p:nvSpPr>
          <p:spPr>
            <a:xfrm>
              <a:off x="6766750" y="1031775"/>
              <a:ext cx="96225" cy="33875"/>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
            <p:cNvSpPr/>
            <p:nvPr/>
          </p:nvSpPr>
          <p:spPr>
            <a:xfrm>
              <a:off x="6723450" y="109700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
            <p:cNvSpPr/>
            <p:nvPr/>
          </p:nvSpPr>
          <p:spPr>
            <a:xfrm>
              <a:off x="6777325"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
            <p:cNvSpPr/>
            <p:nvPr/>
          </p:nvSpPr>
          <p:spPr>
            <a:xfrm>
              <a:off x="673387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
            <p:cNvSpPr/>
            <p:nvPr/>
          </p:nvSpPr>
          <p:spPr>
            <a:xfrm>
              <a:off x="6787625" y="1143050"/>
              <a:ext cx="94900" cy="34125"/>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
            <p:cNvSpPr/>
            <p:nvPr/>
          </p:nvSpPr>
          <p:spPr>
            <a:xfrm>
              <a:off x="6689525" y="1393950"/>
              <a:ext cx="194075" cy="174175"/>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
            <p:cNvSpPr/>
            <p:nvPr/>
          </p:nvSpPr>
          <p:spPr>
            <a:xfrm>
              <a:off x="7053250" y="1020500"/>
              <a:ext cx="151825" cy="141000"/>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
            <p:cNvSpPr/>
            <p:nvPr/>
          </p:nvSpPr>
          <p:spPr>
            <a:xfrm>
              <a:off x="7155950" y="962250"/>
              <a:ext cx="152125" cy="141025"/>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
            <p:cNvSpPr/>
            <p:nvPr/>
          </p:nvSpPr>
          <p:spPr>
            <a:xfrm>
              <a:off x="7008600" y="1311750"/>
              <a:ext cx="268225" cy="266650"/>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
            <p:cNvSpPr/>
            <p:nvPr/>
          </p:nvSpPr>
          <p:spPr>
            <a:xfrm>
              <a:off x="6665400" y="1716100"/>
              <a:ext cx="271200" cy="337600"/>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
            <p:cNvSpPr/>
            <p:nvPr/>
          </p:nvSpPr>
          <p:spPr>
            <a:xfrm>
              <a:off x="6713625" y="1837275"/>
              <a:ext cx="46625" cy="38650"/>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
            <p:cNvSpPr/>
            <p:nvPr/>
          </p:nvSpPr>
          <p:spPr>
            <a:xfrm>
              <a:off x="6766425" y="1825875"/>
              <a:ext cx="97050" cy="34050"/>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
            <p:cNvSpPr/>
            <p:nvPr/>
          </p:nvSpPr>
          <p:spPr>
            <a:xfrm>
              <a:off x="6723450" y="189115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
            <p:cNvSpPr/>
            <p:nvPr/>
          </p:nvSpPr>
          <p:spPr>
            <a:xfrm>
              <a:off x="6777400"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
            <p:cNvSpPr/>
            <p:nvPr/>
          </p:nvSpPr>
          <p:spPr>
            <a:xfrm>
              <a:off x="673387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
            <p:cNvSpPr/>
            <p:nvPr/>
          </p:nvSpPr>
          <p:spPr>
            <a:xfrm>
              <a:off x="6787825" y="1937500"/>
              <a:ext cx="94125" cy="33775"/>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
            <p:cNvSpPr/>
            <p:nvPr/>
          </p:nvSpPr>
          <p:spPr>
            <a:xfrm>
              <a:off x="6690400" y="2188200"/>
              <a:ext cx="193200" cy="173650"/>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
            <p:cNvSpPr/>
            <p:nvPr/>
          </p:nvSpPr>
          <p:spPr>
            <a:xfrm>
              <a:off x="7053250" y="1814925"/>
              <a:ext cx="151825" cy="140725"/>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
            <p:cNvSpPr/>
            <p:nvPr/>
          </p:nvSpPr>
          <p:spPr>
            <a:xfrm>
              <a:off x="7155950" y="1756600"/>
              <a:ext cx="151825" cy="14080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
            <p:cNvSpPr/>
            <p:nvPr/>
          </p:nvSpPr>
          <p:spPr>
            <a:xfrm>
              <a:off x="7008600" y="2105900"/>
              <a:ext cx="268225" cy="266700"/>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6665700" y="2509825"/>
              <a:ext cx="270900" cy="337750"/>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6713625" y="2631725"/>
              <a:ext cx="46625" cy="38625"/>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6766850" y="2620125"/>
              <a:ext cx="96200" cy="33850"/>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6723450" y="2685525"/>
              <a:ext cx="46625" cy="38700"/>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6777400"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673387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6787625" y="2731600"/>
              <a:ext cx="94825" cy="33850"/>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6689525" y="2982275"/>
              <a:ext cx="194075" cy="17422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7053250" y="2609075"/>
              <a:ext cx="151825" cy="140725"/>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7155950" y="2550550"/>
              <a:ext cx="151825" cy="141000"/>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7008600" y="2899825"/>
              <a:ext cx="268225" cy="266925"/>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6665400" y="3304575"/>
              <a:ext cx="271200" cy="337725"/>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6713625" y="3425775"/>
              <a:ext cx="46625" cy="38725"/>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6766425" y="3414175"/>
              <a:ext cx="97050" cy="34050"/>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6723450" y="3479650"/>
              <a:ext cx="46625" cy="38725"/>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6777325" y="3468350"/>
              <a:ext cx="94000" cy="33750"/>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673387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6787825" y="3525775"/>
              <a:ext cx="94125" cy="33800"/>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6690400" y="3776475"/>
              <a:ext cx="193200" cy="1736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7053250" y="3403225"/>
              <a:ext cx="151825" cy="14080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7155950" y="3344700"/>
              <a:ext cx="151825" cy="141000"/>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
            <p:cNvSpPr/>
            <p:nvPr/>
          </p:nvSpPr>
          <p:spPr>
            <a:xfrm>
              <a:off x="7008600"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6665700" y="4098125"/>
              <a:ext cx="270900" cy="338025"/>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
            <p:cNvSpPr/>
            <p:nvPr/>
          </p:nvSpPr>
          <p:spPr>
            <a:xfrm>
              <a:off x="6713625" y="4220000"/>
              <a:ext cx="46625" cy="38650"/>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
            <p:cNvSpPr/>
            <p:nvPr/>
          </p:nvSpPr>
          <p:spPr>
            <a:xfrm>
              <a:off x="6766850" y="4208650"/>
              <a:ext cx="96125" cy="33625"/>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6723450" y="4273875"/>
              <a:ext cx="46625" cy="38650"/>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6777325" y="4262500"/>
              <a:ext cx="94000" cy="33750"/>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6733875" y="4331350"/>
              <a:ext cx="46600" cy="38925"/>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6787700" y="4319900"/>
              <a:ext cx="94750" cy="33875"/>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6689525" y="4570700"/>
              <a:ext cx="194075" cy="174075"/>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7053250" y="4197375"/>
              <a:ext cx="151825" cy="141000"/>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7155950" y="4138825"/>
              <a:ext cx="151825" cy="141025"/>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7008600" y="4488125"/>
              <a:ext cx="268225" cy="267150"/>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5871550" y="921250"/>
              <a:ext cx="271200" cy="338025"/>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5919475" y="1043050"/>
              <a:ext cx="46550" cy="38675"/>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5972325" y="1031775"/>
              <a:ext cx="96500" cy="33875"/>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5929300" y="1097000"/>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5983175" y="1085650"/>
              <a:ext cx="94100" cy="33725"/>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593972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
            <p:cNvSpPr/>
            <p:nvPr/>
          </p:nvSpPr>
          <p:spPr>
            <a:xfrm>
              <a:off x="5993175" y="1143050"/>
              <a:ext cx="94925" cy="34125"/>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5895375" y="1393750"/>
              <a:ext cx="194100" cy="174150"/>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6259100" y="1020500"/>
              <a:ext cx="151825" cy="141000"/>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6361800" y="962250"/>
              <a:ext cx="152125" cy="141025"/>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6214450" y="1311750"/>
              <a:ext cx="268225" cy="266650"/>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5871250" y="1715600"/>
              <a:ext cx="271500" cy="338100"/>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5919475" y="1837275"/>
              <a:ext cx="46550" cy="38650"/>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5972000" y="1825875"/>
              <a:ext cx="97325" cy="34050"/>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5929300" y="1891150"/>
              <a:ext cx="46550" cy="38650"/>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5983275" y="1879800"/>
              <a:ext cx="94000" cy="33750"/>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593972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5993675" y="1937500"/>
              <a:ext cx="94125" cy="33775"/>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
            <p:cNvSpPr/>
            <p:nvPr/>
          </p:nvSpPr>
          <p:spPr>
            <a:xfrm>
              <a:off x="5895375" y="2188400"/>
              <a:ext cx="193200" cy="173650"/>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
            <p:cNvSpPr/>
            <p:nvPr/>
          </p:nvSpPr>
          <p:spPr>
            <a:xfrm>
              <a:off x="6258800" y="1814925"/>
              <a:ext cx="152125" cy="140725"/>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6361800" y="1756600"/>
              <a:ext cx="151825" cy="14080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6214450" y="2105675"/>
              <a:ext cx="268225" cy="266925"/>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5871550" y="2509825"/>
              <a:ext cx="271200" cy="337825"/>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5919475" y="2631725"/>
              <a:ext cx="46550" cy="38625"/>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5972425" y="2620125"/>
              <a:ext cx="96475" cy="33850"/>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5929300" y="2685525"/>
              <a:ext cx="46550" cy="38700"/>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5983275" y="2673950"/>
              <a:ext cx="94000" cy="33725"/>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593972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5993200" y="2731600"/>
              <a:ext cx="94800" cy="33850"/>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5895375" y="2982050"/>
              <a:ext cx="194100" cy="174250"/>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6259100" y="2609075"/>
              <a:ext cx="151825" cy="140725"/>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6361800"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6214450" y="2899825"/>
              <a:ext cx="268225" cy="266925"/>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5871250" y="3303975"/>
              <a:ext cx="271500" cy="338325"/>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5919475" y="3425875"/>
              <a:ext cx="46550" cy="38625"/>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5972000" y="3414175"/>
              <a:ext cx="97325" cy="34050"/>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5929300" y="3479650"/>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5983175" y="3468350"/>
              <a:ext cx="94000" cy="33750"/>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593972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5993675" y="3525800"/>
              <a:ext cx="94200" cy="33775"/>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5895375" y="3776850"/>
              <a:ext cx="193200" cy="173725"/>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6258800" y="3403225"/>
              <a:ext cx="152125" cy="14080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6361800"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6214450" y="3694200"/>
              <a:ext cx="268225" cy="266925"/>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5871550" y="4098125"/>
              <a:ext cx="271200" cy="338025"/>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5919475" y="4220000"/>
              <a:ext cx="46550" cy="38650"/>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
            <p:cNvSpPr/>
            <p:nvPr/>
          </p:nvSpPr>
          <p:spPr>
            <a:xfrm>
              <a:off x="5972425" y="4208650"/>
              <a:ext cx="96400" cy="33625"/>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
            <p:cNvSpPr/>
            <p:nvPr/>
          </p:nvSpPr>
          <p:spPr>
            <a:xfrm>
              <a:off x="5929300" y="4273875"/>
              <a:ext cx="46550" cy="38650"/>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5983175" y="4262500"/>
              <a:ext cx="94000" cy="33750"/>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5939725" y="4331350"/>
              <a:ext cx="46600" cy="38925"/>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
            <p:cNvSpPr/>
            <p:nvPr/>
          </p:nvSpPr>
          <p:spPr>
            <a:xfrm>
              <a:off x="5993275" y="4319925"/>
              <a:ext cx="94825" cy="33850"/>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
            <p:cNvSpPr/>
            <p:nvPr/>
          </p:nvSpPr>
          <p:spPr>
            <a:xfrm>
              <a:off x="5895375" y="4570625"/>
              <a:ext cx="194100" cy="174100"/>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
            <p:cNvSpPr/>
            <p:nvPr/>
          </p:nvSpPr>
          <p:spPr>
            <a:xfrm>
              <a:off x="6259100" y="4197375"/>
              <a:ext cx="151825" cy="141000"/>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
            <p:cNvSpPr/>
            <p:nvPr/>
          </p:nvSpPr>
          <p:spPr>
            <a:xfrm>
              <a:off x="6361800"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
            <p:cNvSpPr/>
            <p:nvPr/>
          </p:nvSpPr>
          <p:spPr>
            <a:xfrm>
              <a:off x="6214450" y="4488350"/>
              <a:ext cx="268225" cy="266925"/>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
            <p:cNvSpPr/>
            <p:nvPr/>
          </p:nvSpPr>
          <p:spPr>
            <a:xfrm>
              <a:off x="5077400" y="921825"/>
              <a:ext cx="270900" cy="337450"/>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
            <p:cNvSpPr/>
            <p:nvPr/>
          </p:nvSpPr>
          <p:spPr>
            <a:xfrm>
              <a:off x="5125325" y="1043050"/>
              <a:ext cx="46550" cy="38675"/>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
            <p:cNvSpPr/>
            <p:nvPr/>
          </p:nvSpPr>
          <p:spPr>
            <a:xfrm>
              <a:off x="5178175" y="1031775"/>
              <a:ext cx="96200" cy="33875"/>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
            <p:cNvSpPr/>
            <p:nvPr/>
          </p:nvSpPr>
          <p:spPr>
            <a:xfrm>
              <a:off x="5135150" y="1097000"/>
              <a:ext cx="46325" cy="38650"/>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
            <p:cNvSpPr/>
            <p:nvPr/>
          </p:nvSpPr>
          <p:spPr>
            <a:xfrm>
              <a:off x="5189025" y="1085650"/>
              <a:ext cx="93800" cy="33725"/>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
            <p:cNvSpPr/>
            <p:nvPr/>
          </p:nvSpPr>
          <p:spPr>
            <a:xfrm>
              <a:off x="5145575" y="1154450"/>
              <a:ext cx="46625" cy="38900"/>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
            <p:cNvSpPr/>
            <p:nvPr/>
          </p:nvSpPr>
          <p:spPr>
            <a:xfrm>
              <a:off x="5199050" y="1143050"/>
              <a:ext cx="94900" cy="34125"/>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
            <p:cNvSpPr/>
            <p:nvPr/>
          </p:nvSpPr>
          <p:spPr>
            <a:xfrm>
              <a:off x="5100925" y="1393950"/>
              <a:ext cx="194400" cy="174175"/>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
            <p:cNvSpPr/>
            <p:nvPr/>
          </p:nvSpPr>
          <p:spPr>
            <a:xfrm>
              <a:off x="5464650" y="1020500"/>
              <a:ext cx="152125" cy="141000"/>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
            <p:cNvSpPr/>
            <p:nvPr/>
          </p:nvSpPr>
          <p:spPr>
            <a:xfrm>
              <a:off x="5567350" y="962250"/>
              <a:ext cx="152125" cy="140725"/>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
            <p:cNvSpPr/>
            <p:nvPr/>
          </p:nvSpPr>
          <p:spPr>
            <a:xfrm>
              <a:off x="5420300" y="1311750"/>
              <a:ext cx="267925" cy="266650"/>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
            <p:cNvSpPr/>
            <p:nvPr/>
          </p:nvSpPr>
          <p:spPr>
            <a:xfrm>
              <a:off x="5077100" y="1715975"/>
              <a:ext cx="271200" cy="337725"/>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5125325" y="1837275"/>
              <a:ext cx="46550" cy="38650"/>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
            <p:cNvSpPr/>
            <p:nvPr/>
          </p:nvSpPr>
          <p:spPr>
            <a:xfrm>
              <a:off x="5177825" y="1825875"/>
              <a:ext cx="97050" cy="34050"/>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
            <p:cNvSpPr/>
            <p:nvPr/>
          </p:nvSpPr>
          <p:spPr>
            <a:xfrm>
              <a:off x="5135150" y="1891150"/>
              <a:ext cx="46325" cy="38650"/>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5189125" y="1879800"/>
              <a:ext cx="93700" cy="33750"/>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
            <p:cNvSpPr/>
            <p:nvPr/>
          </p:nvSpPr>
          <p:spPr>
            <a:xfrm>
              <a:off x="5145575" y="1948900"/>
              <a:ext cx="46625" cy="38625"/>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
            <p:cNvSpPr/>
            <p:nvPr/>
          </p:nvSpPr>
          <p:spPr>
            <a:xfrm>
              <a:off x="5199250" y="1937500"/>
              <a:ext cx="94400" cy="33775"/>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5102125" y="2188200"/>
              <a:ext cx="193200" cy="173650"/>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5464650" y="1814925"/>
              <a:ext cx="152125" cy="140725"/>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5567350" y="1756600"/>
              <a:ext cx="152125" cy="14080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5420300" y="2105675"/>
              <a:ext cx="267925" cy="266925"/>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5077100" y="2510400"/>
              <a:ext cx="271200" cy="337175"/>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5125325" y="2631725"/>
              <a:ext cx="46550" cy="38625"/>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5178250" y="2620125"/>
              <a:ext cx="96200" cy="33850"/>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5135150" y="2685525"/>
              <a:ext cx="46325" cy="38700"/>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5189125" y="2673950"/>
              <a:ext cx="93700" cy="33725"/>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
            <p:cNvSpPr/>
            <p:nvPr/>
          </p:nvSpPr>
          <p:spPr>
            <a:xfrm>
              <a:off x="5145575" y="2743050"/>
              <a:ext cx="46625" cy="38625"/>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
            <p:cNvSpPr/>
            <p:nvPr/>
          </p:nvSpPr>
          <p:spPr>
            <a:xfrm>
              <a:off x="5199050" y="2731600"/>
              <a:ext cx="94800" cy="33850"/>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
            <p:cNvSpPr/>
            <p:nvPr/>
          </p:nvSpPr>
          <p:spPr>
            <a:xfrm>
              <a:off x="5100925" y="2982275"/>
              <a:ext cx="194400" cy="17422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
            <p:cNvSpPr/>
            <p:nvPr/>
          </p:nvSpPr>
          <p:spPr>
            <a:xfrm>
              <a:off x="5464650" y="2609075"/>
              <a:ext cx="152125" cy="140725"/>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
            <p:cNvSpPr/>
            <p:nvPr/>
          </p:nvSpPr>
          <p:spPr>
            <a:xfrm>
              <a:off x="5567350" y="2550550"/>
              <a:ext cx="152125" cy="141000"/>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5420300" y="2899825"/>
              <a:ext cx="267925" cy="266925"/>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5077100" y="3304550"/>
              <a:ext cx="271200" cy="337750"/>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5125325" y="3425775"/>
              <a:ext cx="46550" cy="38725"/>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5177850" y="3414175"/>
              <a:ext cx="97025" cy="34050"/>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5135150" y="3479650"/>
              <a:ext cx="46325" cy="38725"/>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5189025"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5145575" y="35371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5199250" y="3525775"/>
              <a:ext cx="94400" cy="33800"/>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5102125" y="3776475"/>
              <a:ext cx="193200" cy="1736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5464650" y="3403225"/>
              <a:ext cx="152125" cy="14080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5567350" y="3344700"/>
              <a:ext cx="152125" cy="141000"/>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5420300" y="3693975"/>
              <a:ext cx="267925" cy="267150"/>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
            <p:cNvSpPr/>
            <p:nvPr/>
          </p:nvSpPr>
          <p:spPr>
            <a:xfrm>
              <a:off x="5077100" y="4098700"/>
              <a:ext cx="271200" cy="337450"/>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
            <p:cNvSpPr/>
            <p:nvPr/>
          </p:nvSpPr>
          <p:spPr>
            <a:xfrm>
              <a:off x="5125325" y="4220000"/>
              <a:ext cx="46550" cy="38650"/>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5178250" y="4208650"/>
              <a:ext cx="96125" cy="33625"/>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5135150" y="4273875"/>
              <a:ext cx="46325" cy="38650"/>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5189025"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5145575" y="4331350"/>
              <a:ext cx="46625" cy="38925"/>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5199125" y="4319900"/>
              <a:ext cx="94725" cy="33875"/>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5100925" y="4570700"/>
              <a:ext cx="194400" cy="174075"/>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5464650" y="4197375"/>
              <a:ext cx="152125" cy="141000"/>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5567350" y="4138825"/>
              <a:ext cx="152125" cy="141025"/>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
            <p:cNvSpPr/>
            <p:nvPr/>
          </p:nvSpPr>
          <p:spPr>
            <a:xfrm>
              <a:off x="5420300" y="4488350"/>
              <a:ext cx="267925" cy="266925"/>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
            <p:cNvSpPr/>
            <p:nvPr/>
          </p:nvSpPr>
          <p:spPr>
            <a:xfrm>
              <a:off x="4282975" y="921250"/>
              <a:ext cx="271175" cy="338025"/>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
            <p:cNvSpPr/>
            <p:nvPr/>
          </p:nvSpPr>
          <p:spPr>
            <a:xfrm>
              <a:off x="4331175"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
            <p:cNvSpPr/>
            <p:nvPr/>
          </p:nvSpPr>
          <p:spPr>
            <a:xfrm>
              <a:off x="4383600" y="1031875"/>
              <a:ext cx="96200" cy="33850"/>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
            <p:cNvSpPr/>
            <p:nvPr/>
          </p:nvSpPr>
          <p:spPr>
            <a:xfrm>
              <a:off x="4341000" y="1097000"/>
              <a:ext cx="46325" cy="38650"/>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
            <p:cNvSpPr/>
            <p:nvPr/>
          </p:nvSpPr>
          <p:spPr>
            <a:xfrm>
              <a:off x="4394875" y="1085650"/>
              <a:ext cx="94100" cy="33725"/>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4351425" y="1154450"/>
              <a:ext cx="46550" cy="38900"/>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
            <p:cNvSpPr/>
            <p:nvPr/>
          </p:nvSpPr>
          <p:spPr>
            <a:xfrm>
              <a:off x="4404875" y="1143050"/>
              <a:ext cx="94900" cy="34125"/>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
            <p:cNvSpPr/>
            <p:nvPr/>
          </p:nvSpPr>
          <p:spPr>
            <a:xfrm>
              <a:off x="4306775" y="1393750"/>
              <a:ext cx="194400" cy="174150"/>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4670500" y="1020500"/>
              <a:ext cx="152150" cy="141000"/>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4773200" y="962250"/>
              <a:ext cx="152125" cy="141025"/>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4625875" y="1311750"/>
              <a:ext cx="268200" cy="266650"/>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4282975" y="1715600"/>
              <a:ext cx="271175" cy="338100"/>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
            <p:cNvSpPr/>
            <p:nvPr/>
          </p:nvSpPr>
          <p:spPr>
            <a:xfrm>
              <a:off x="4331175" y="1837275"/>
              <a:ext cx="46550" cy="38650"/>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
            <p:cNvSpPr/>
            <p:nvPr/>
          </p:nvSpPr>
          <p:spPr>
            <a:xfrm>
              <a:off x="4383175" y="1825925"/>
              <a:ext cx="97025" cy="34050"/>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
            <p:cNvSpPr/>
            <p:nvPr/>
          </p:nvSpPr>
          <p:spPr>
            <a:xfrm>
              <a:off x="4341000" y="1891150"/>
              <a:ext cx="46325" cy="38650"/>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
            <p:cNvSpPr/>
            <p:nvPr/>
          </p:nvSpPr>
          <p:spPr>
            <a:xfrm>
              <a:off x="4394975" y="1879800"/>
              <a:ext cx="94000" cy="33750"/>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
            <p:cNvSpPr/>
            <p:nvPr/>
          </p:nvSpPr>
          <p:spPr>
            <a:xfrm>
              <a:off x="4351425" y="1948900"/>
              <a:ext cx="46550" cy="38625"/>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
            <p:cNvSpPr/>
            <p:nvPr/>
          </p:nvSpPr>
          <p:spPr>
            <a:xfrm>
              <a:off x="4405100" y="1937500"/>
              <a:ext cx="94400" cy="33775"/>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
            <p:cNvSpPr/>
            <p:nvPr/>
          </p:nvSpPr>
          <p:spPr>
            <a:xfrm>
              <a:off x="4306775" y="2188400"/>
              <a:ext cx="193200" cy="173650"/>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
            <p:cNvSpPr/>
            <p:nvPr/>
          </p:nvSpPr>
          <p:spPr>
            <a:xfrm>
              <a:off x="4670500" y="1814925"/>
              <a:ext cx="152150" cy="140725"/>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
            <p:cNvSpPr/>
            <p:nvPr/>
          </p:nvSpPr>
          <p:spPr>
            <a:xfrm>
              <a:off x="4773200" y="1756600"/>
              <a:ext cx="152125" cy="14080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
            <p:cNvSpPr/>
            <p:nvPr/>
          </p:nvSpPr>
          <p:spPr>
            <a:xfrm>
              <a:off x="4625875" y="2105675"/>
              <a:ext cx="268200" cy="266925"/>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
            <p:cNvSpPr/>
            <p:nvPr/>
          </p:nvSpPr>
          <p:spPr>
            <a:xfrm>
              <a:off x="4282975" y="2509825"/>
              <a:ext cx="271175" cy="337825"/>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
            <p:cNvSpPr/>
            <p:nvPr/>
          </p:nvSpPr>
          <p:spPr>
            <a:xfrm>
              <a:off x="4331175" y="2631725"/>
              <a:ext cx="46550" cy="38625"/>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
            <p:cNvSpPr/>
            <p:nvPr/>
          </p:nvSpPr>
          <p:spPr>
            <a:xfrm>
              <a:off x="4383600" y="2620175"/>
              <a:ext cx="96200" cy="33850"/>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
            <p:cNvSpPr/>
            <p:nvPr/>
          </p:nvSpPr>
          <p:spPr>
            <a:xfrm>
              <a:off x="4341000" y="2685525"/>
              <a:ext cx="46325" cy="38700"/>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
            <p:cNvSpPr/>
            <p:nvPr/>
          </p:nvSpPr>
          <p:spPr>
            <a:xfrm>
              <a:off x="4394975" y="2673950"/>
              <a:ext cx="94000" cy="33725"/>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
            <p:cNvSpPr/>
            <p:nvPr/>
          </p:nvSpPr>
          <p:spPr>
            <a:xfrm>
              <a:off x="4351425" y="2743050"/>
              <a:ext cx="46550" cy="38625"/>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
            <p:cNvSpPr/>
            <p:nvPr/>
          </p:nvSpPr>
          <p:spPr>
            <a:xfrm>
              <a:off x="440490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
            <p:cNvSpPr/>
            <p:nvPr/>
          </p:nvSpPr>
          <p:spPr>
            <a:xfrm>
              <a:off x="4306775" y="2982050"/>
              <a:ext cx="194400" cy="174250"/>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
            <p:cNvSpPr/>
            <p:nvPr/>
          </p:nvSpPr>
          <p:spPr>
            <a:xfrm>
              <a:off x="4670500" y="2609075"/>
              <a:ext cx="152150" cy="140725"/>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
            <p:cNvSpPr/>
            <p:nvPr/>
          </p:nvSpPr>
          <p:spPr>
            <a:xfrm>
              <a:off x="4773200" y="2550550"/>
              <a:ext cx="152125" cy="141000"/>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
            <p:cNvSpPr/>
            <p:nvPr/>
          </p:nvSpPr>
          <p:spPr>
            <a:xfrm>
              <a:off x="4625875" y="2899825"/>
              <a:ext cx="268200" cy="266925"/>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
            <p:cNvSpPr/>
            <p:nvPr/>
          </p:nvSpPr>
          <p:spPr>
            <a:xfrm>
              <a:off x="4282975" y="3303975"/>
              <a:ext cx="271175" cy="338325"/>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
            <p:cNvSpPr/>
            <p:nvPr/>
          </p:nvSpPr>
          <p:spPr>
            <a:xfrm>
              <a:off x="4331175" y="3425875"/>
              <a:ext cx="46550" cy="38625"/>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
            <p:cNvSpPr/>
            <p:nvPr/>
          </p:nvSpPr>
          <p:spPr>
            <a:xfrm>
              <a:off x="4383250" y="3414225"/>
              <a:ext cx="96950" cy="34100"/>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
            <p:cNvSpPr/>
            <p:nvPr/>
          </p:nvSpPr>
          <p:spPr>
            <a:xfrm>
              <a:off x="4341000" y="3479650"/>
              <a:ext cx="46325" cy="38725"/>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
            <p:cNvSpPr/>
            <p:nvPr/>
          </p:nvSpPr>
          <p:spPr>
            <a:xfrm>
              <a:off x="4394875" y="3468350"/>
              <a:ext cx="94000" cy="33750"/>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
            <p:cNvSpPr/>
            <p:nvPr/>
          </p:nvSpPr>
          <p:spPr>
            <a:xfrm>
              <a:off x="4351425" y="35371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
            <p:cNvSpPr/>
            <p:nvPr/>
          </p:nvSpPr>
          <p:spPr>
            <a:xfrm>
              <a:off x="4405100" y="3525800"/>
              <a:ext cx="94475" cy="33775"/>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
            <p:cNvSpPr/>
            <p:nvPr/>
          </p:nvSpPr>
          <p:spPr>
            <a:xfrm>
              <a:off x="4306775" y="3776850"/>
              <a:ext cx="193200" cy="173725"/>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
            <p:cNvSpPr/>
            <p:nvPr/>
          </p:nvSpPr>
          <p:spPr>
            <a:xfrm>
              <a:off x="4670500" y="3403225"/>
              <a:ext cx="152150" cy="14080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
            <p:cNvSpPr/>
            <p:nvPr/>
          </p:nvSpPr>
          <p:spPr>
            <a:xfrm>
              <a:off x="4773200" y="3344700"/>
              <a:ext cx="152125" cy="141000"/>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
            <p:cNvSpPr/>
            <p:nvPr/>
          </p:nvSpPr>
          <p:spPr>
            <a:xfrm>
              <a:off x="4625875" y="3694200"/>
              <a:ext cx="268200" cy="266925"/>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
            <p:cNvSpPr/>
            <p:nvPr/>
          </p:nvSpPr>
          <p:spPr>
            <a:xfrm>
              <a:off x="4282975" y="4098125"/>
              <a:ext cx="271175" cy="338025"/>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
            <p:cNvSpPr/>
            <p:nvPr/>
          </p:nvSpPr>
          <p:spPr>
            <a:xfrm>
              <a:off x="4331175" y="4220000"/>
              <a:ext cx="46550" cy="38650"/>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
            <p:cNvSpPr/>
            <p:nvPr/>
          </p:nvSpPr>
          <p:spPr>
            <a:xfrm>
              <a:off x="4383675" y="4208750"/>
              <a:ext cx="96100" cy="33625"/>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
            <p:cNvSpPr/>
            <p:nvPr/>
          </p:nvSpPr>
          <p:spPr>
            <a:xfrm>
              <a:off x="4341000" y="4273875"/>
              <a:ext cx="46325" cy="38650"/>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
            <p:cNvSpPr/>
            <p:nvPr/>
          </p:nvSpPr>
          <p:spPr>
            <a:xfrm>
              <a:off x="4394875" y="4262500"/>
              <a:ext cx="94000" cy="33750"/>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
            <p:cNvSpPr/>
            <p:nvPr/>
          </p:nvSpPr>
          <p:spPr>
            <a:xfrm>
              <a:off x="4351425" y="4331350"/>
              <a:ext cx="46550" cy="38925"/>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
            <p:cNvSpPr/>
            <p:nvPr/>
          </p:nvSpPr>
          <p:spPr>
            <a:xfrm>
              <a:off x="4404975" y="4319925"/>
              <a:ext cx="94800" cy="33850"/>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
            <p:cNvSpPr/>
            <p:nvPr/>
          </p:nvSpPr>
          <p:spPr>
            <a:xfrm>
              <a:off x="4306775" y="4570625"/>
              <a:ext cx="194400" cy="174100"/>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
            <p:cNvSpPr/>
            <p:nvPr/>
          </p:nvSpPr>
          <p:spPr>
            <a:xfrm>
              <a:off x="4670500" y="4197375"/>
              <a:ext cx="152150" cy="141000"/>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
            <p:cNvSpPr/>
            <p:nvPr/>
          </p:nvSpPr>
          <p:spPr>
            <a:xfrm>
              <a:off x="4773200" y="4138825"/>
              <a:ext cx="152125" cy="141025"/>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
            <p:cNvSpPr/>
            <p:nvPr/>
          </p:nvSpPr>
          <p:spPr>
            <a:xfrm>
              <a:off x="4625875" y="4488350"/>
              <a:ext cx="268200" cy="266925"/>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
            <p:cNvSpPr/>
            <p:nvPr/>
          </p:nvSpPr>
          <p:spPr>
            <a:xfrm>
              <a:off x="3488825" y="921825"/>
              <a:ext cx="270875" cy="337450"/>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
            <p:cNvSpPr/>
            <p:nvPr/>
          </p:nvSpPr>
          <p:spPr>
            <a:xfrm>
              <a:off x="3536750" y="1043050"/>
              <a:ext cx="46625" cy="38675"/>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
            <p:cNvSpPr/>
            <p:nvPr/>
          </p:nvSpPr>
          <p:spPr>
            <a:xfrm>
              <a:off x="3589875" y="1031875"/>
              <a:ext cx="96075" cy="33775"/>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
            <p:cNvSpPr/>
            <p:nvPr/>
          </p:nvSpPr>
          <p:spPr>
            <a:xfrm>
              <a:off x="3546550" y="1097000"/>
              <a:ext cx="46625" cy="38650"/>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
            <p:cNvSpPr/>
            <p:nvPr/>
          </p:nvSpPr>
          <p:spPr>
            <a:xfrm>
              <a:off x="3600725" y="1085650"/>
              <a:ext cx="93800" cy="33725"/>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
            <p:cNvSpPr/>
            <p:nvPr/>
          </p:nvSpPr>
          <p:spPr>
            <a:xfrm>
              <a:off x="3557275" y="1154450"/>
              <a:ext cx="46550" cy="38900"/>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
            <p:cNvSpPr/>
            <p:nvPr/>
          </p:nvSpPr>
          <p:spPr>
            <a:xfrm>
              <a:off x="3610725" y="1143050"/>
              <a:ext cx="94925" cy="34125"/>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
            <p:cNvSpPr/>
            <p:nvPr/>
          </p:nvSpPr>
          <p:spPr>
            <a:xfrm>
              <a:off x="3512625" y="1393950"/>
              <a:ext cx="194100" cy="174175"/>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
            <p:cNvSpPr/>
            <p:nvPr/>
          </p:nvSpPr>
          <p:spPr>
            <a:xfrm>
              <a:off x="3876375" y="1020500"/>
              <a:ext cx="152125" cy="141000"/>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
            <p:cNvSpPr/>
            <p:nvPr/>
          </p:nvSpPr>
          <p:spPr>
            <a:xfrm>
              <a:off x="3979050" y="962250"/>
              <a:ext cx="152125" cy="140725"/>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
            <p:cNvSpPr/>
            <p:nvPr/>
          </p:nvSpPr>
          <p:spPr>
            <a:xfrm>
              <a:off x="3831725" y="1311750"/>
              <a:ext cx="268200" cy="266650"/>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
            <p:cNvSpPr/>
            <p:nvPr/>
          </p:nvSpPr>
          <p:spPr>
            <a:xfrm>
              <a:off x="3488825" y="1715975"/>
              <a:ext cx="270875" cy="337725"/>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
            <p:cNvSpPr/>
            <p:nvPr/>
          </p:nvSpPr>
          <p:spPr>
            <a:xfrm>
              <a:off x="3536750" y="1837275"/>
              <a:ext cx="46600" cy="38650"/>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
            <p:cNvSpPr/>
            <p:nvPr/>
          </p:nvSpPr>
          <p:spPr>
            <a:xfrm>
              <a:off x="3589525" y="1825875"/>
              <a:ext cx="96775" cy="34050"/>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
            <p:cNvSpPr/>
            <p:nvPr/>
          </p:nvSpPr>
          <p:spPr>
            <a:xfrm>
              <a:off x="3546550" y="1891150"/>
              <a:ext cx="46625" cy="38650"/>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
            <p:cNvSpPr/>
            <p:nvPr/>
          </p:nvSpPr>
          <p:spPr>
            <a:xfrm>
              <a:off x="3600825" y="1879800"/>
              <a:ext cx="93700" cy="33750"/>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
            <p:cNvSpPr/>
            <p:nvPr/>
          </p:nvSpPr>
          <p:spPr>
            <a:xfrm>
              <a:off x="3557275" y="1948900"/>
              <a:ext cx="46550" cy="38625"/>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
            <p:cNvSpPr/>
            <p:nvPr/>
          </p:nvSpPr>
          <p:spPr>
            <a:xfrm>
              <a:off x="3610950" y="1937225"/>
              <a:ext cx="94475" cy="34050"/>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
            <p:cNvSpPr/>
            <p:nvPr/>
          </p:nvSpPr>
          <p:spPr>
            <a:xfrm>
              <a:off x="3513825" y="2188200"/>
              <a:ext cx="192900" cy="173650"/>
            </a:xfrm>
            <a:custGeom>
              <a:rect b="b" l="l" r="r" t="t"/>
              <a:pathLst>
                <a:path extrusionOk="0" h="6946" w="7716">
                  <a:moveTo>
                    <a:pt x="3892" y="0"/>
                  </a:moveTo>
                  <a:cubicBezTo>
                    <a:pt x="2858" y="0"/>
                    <a:pt x="1840" y="469"/>
                    <a:pt x="1179" y="1346"/>
                  </a:cubicBezTo>
                  <a:lnTo>
                    <a:pt x="6906" y="4965"/>
                  </a:lnTo>
                  <a:cubicBezTo>
                    <a:pt x="7716" y="3394"/>
                    <a:pt x="7192" y="1465"/>
                    <a:pt x="5703" y="524"/>
                  </a:cubicBezTo>
                  <a:cubicBezTo>
                    <a:pt x="5144" y="171"/>
                    <a:pt x="4515" y="0"/>
                    <a:pt x="3892" y="0"/>
                  </a:cubicBezTo>
                  <a:close/>
                  <a:moveTo>
                    <a:pt x="762" y="1989"/>
                  </a:moveTo>
                  <a:lnTo>
                    <a:pt x="762" y="1989"/>
                  </a:lnTo>
                  <a:cubicBezTo>
                    <a:pt x="0" y="3548"/>
                    <a:pt x="477" y="5477"/>
                    <a:pt x="1953" y="6418"/>
                  </a:cubicBezTo>
                  <a:cubicBezTo>
                    <a:pt x="2520" y="6774"/>
                    <a:pt x="3155" y="6945"/>
                    <a:pt x="3782" y="6945"/>
                  </a:cubicBezTo>
                  <a:cubicBezTo>
                    <a:pt x="4813" y="6945"/>
                    <a:pt x="5828" y="6482"/>
                    <a:pt x="6501" y="5608"/>
                  </a:cubicBezTo>
                  <a:lnTo>
                    <a:pt x="76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
            <p:cNvSpPr/>
            <p:nvPr/>
          </p:nvSpPr>
          <p:spPr>
            <a:xfrm>
              <a:off x="3876375" y="1814925"/>
              <a:ext cx="152125" cy="140725"/>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
            <p:cNvSpPr/>
            <p:nvPr/>
          </p:nvSpPr>
          <p:spPr>
            <a:xfrm>
              <a:off x="3979050" y="1756600"/>
              <a:ext cx="152125" cy="14080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
            <p:cNvSpPr/>
            <p:nvPr/>
          </p:nvSpPr>
          <p:spPr>
            <a:xfrm>
              <a:off x="3831725" y="2105675"/>
              <a:ext cx="268200" cy="266925"/>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
            <p:cNvSpPr/>
            <p:nvPr/>
          </p:nvSpPr>
          <p:spPr>
            <a:xfrm>
              <a:off x="3488825" y="2510400"/>
              <a:ext cx="270875" cy="337175"/>
            </a:xfrm>
            <a:custGeom>
              <a:rect b="b" l="l" r="r" t="t"/>
              <a:pathLst>
                <a:path extrusionOk="0" h="13487" w="10835">
                  <a:moveTo>
                    <a:pt x="4145" y="408"/>
                  </a:moveTo>
                  <a:cubicBezTo>
                    <a:pt x="4436" y="408"/>
                    <a:pt x="4723" y="582"/>
                    <a:pt x="4775" y="971"/>
                  </a:cubicBezTo>
                  <a:cubicBezTo>
                    <a:pt x="4810" y="1162"/>
                    <a:pt x="4751" y="1364"/>
                    <a:pt x="4632" y="1507"/>
                  </a:cubicBezTo>
                  <a:lnTo>
                    <a:pt x="3834" y="1662"/>
                  </a:lnTo>
                  <a:cubicBezTo>
                    <a:pt x="3667" y="1567"/>
                    <a:pt x="3536" y="1400"/>
                    <a:pt x="3501" y="1209"/>
                  </a:cubicBezTo>
                  <a:lnTo>
                    <a:pt x="3501" y="1197"/>
                  </a:lnTo>
                  <a:cubicBezTo>
                    <a:pt x="3386" y="700"/>
                    <a:pt x="3769" y="408"/>
                    <a:pt x="4145" y="408"/>
                  </a:cubicBezTo>
                  <a:close/>
                  <a:moveTo>
                    <a:pt x="7856" y="2711"/>
                  </a:moveTo>
                  <a:cubicBezTo>
                    <a:pt x="8113" y="2711"/>
                    <a:pt x="8342" y="2899"/>
                    <a:pt x="8394" y="3162"/>
                  </a:cubicBezTo>
                  <a:lnTo>
                    <a:pt x="9775" y="10734"/>
                  </a:lnTo>
                  <a:cubicBezTo>
                    <a:pt x="9835" y="11032"/>
                    <a:pt x="9632" y="11318"/>
                    <a:pt x="9335" y="11365"/>
                  </a:cubicBezTo>
                  <a:lnTo>
                    <a:pt x="3072" y="12508"/>
                  </a:lnTo>
                  <a:cubicBezTo>
                    <a:pt x="3037" y="12515"/>
                    <a:pt x="3002" y="12519"/>
                    <a:pt x="2967" y="12519"/>
                  </a:cubicBezTo>
                  <a:cubicBezTo>
                    <a:pt x="2708" y="12519"/>
                    <a:pt x="2471" y="12330"/>
                    <a:pt x="2429" y="12068"/>
                  </a:cubicBezTo>
                  <a:lnTo>
                    <a:pt x="1048" y="4495"/>
                  </a:lnTo>
                  <a:cubicBezTo>
                    <a:pt x="1000" y="4198"/>
                    <a:pt x="1203" y="3912"/>
                    <a:pt x="1500" y="3864"/>
                  </a:cubicBezTo>
                  <a:lnTo>
                    <a:pt x="2239" y="3722"/>
                  </a:lnTo>
                  <a:cubicBezTo>
                    <a:pt x="2281" y="3932"/>
                    <a:pt x="2462" y="4087"/>
                    <a:pt x="2669" y="4087"/>
                  </a:cubicBezTo>
                  <a:cubicBezTo>
                    <a:pt x="2696" y="4087"/>
                    <a:pt x="2723" y="4084"/>
                    <a:pt x="2751" y="4079"/>
                  </a:cubicBezTo>
                  <a:lnTo>
                    <a:pt x="6656" y="3364"/>
                  </a:lnTo>
                  <a:cubicBezTo>
                    <a:pt x="6894" y="3317"/>
                    <a:pt x="7049" y="3091"/>
                    <a:pt x="7013" y="2852"/>
                  </a:cubicBezTo>
                  <a:lnTo>
                    <a:pt x="7751" y="2721"/>
                  </a:lnTo>
                  <a:cubicBezTo>
                    <a:pt x="7786" y="2714"/>
                    <a:pt x="7821" y="2711"/>
                    <a:pt x="7856" y="2711"/>
                  </a:cubicBezTo>
                  <a:close/>
                  <a:moveTo>
                    <a:pt x="4142" y="1"/>
                  </a:moveTo>
                  <a:cubicBezTo>
                    <a:pt x="4076" y="1"/>
                    <a:pt x="4009" y="7"/>
                    <a:pt x="3941" y="19"/>
                  </a:cubicBezTo>
                  <a:cubicBezTo>
                    <a:pt x="3358" y="126"/>
                    <a:pt x="2965" y="685"/>
                    <a:pt x="3072" y="1281"/>
                  </a:cubicBezTo>
                  <a:cubicBezTo>
                    <a:pt x="3096" y="1447"/>
                    <a:pt x="3179" y="1614"/>
                    <a:pt x="3286" y="1757"/>
                  </a:cubicBezTo>
                  <a:lnTo>
                    <a:pt x="2512" y="1900"/>
                  </a:lnTo>
                  <a:cubicBezTo>
                    <a:pt x="2191" y="1959"/>
                    <a:pt x="1977" y="2257"/>
                    <a:pt x="2036" y="2579"/>
                  </a:cubicBezTo>
                  <a:lnTo>
                    <a:pt x="2084" y="2864"/>
                  </a:lnTo>
                  <a:lnTo>
                    <a:pt x="798" y="3091"/>
                  </a:lnTo>
                  <a:cubicBezTo>
                    <a:pt x="322" y="3186"/>
                    <a:pt x="0" y="3650"/>
                    <a:pt x="84" y="4126"/>
                  </a:cubicBezTo>
                  <a:lnTo>
                    <a:pt x="1655" y="12758"/>
                  </a:lnTo>
                  <a:cubicBezTo>
                    <a:pt x="1740" y="13193"/>
                    <a:pt x="2118" y="13486"/>
                    <a:pt x="2536" y="13486"/>
                  </a:cubicBezTo>
                  <a:cubicBezTo>
                    <a:pt x="2587" y="13486"/>
                    <a:pt x="2639" y="13482"/>
                    <a:pt x="2691" y="13473"/>
                  </a:cubicBezTo>
                  <a:lnTo>
                    <a:pt x="10037" y="12139"/>
                  </a:lnTo>
                  <a:cubicBezTo>
                    <a:pt x="10513" y="12044"/>
                    <a:pt x="10835" y="11580"/>
                    <a:pt x="10752" y="11091"/>
                  </a:cubicBezTo>
                  <a:lnTo>
                    <a:pt x="9180" y="2459"/>
                  </a:lnTo>
                  <a:cubicBezTo>
                    <a:pt x="9095" y="2025"/>
                    <a:pt x="8717" y="1732"/>
                    <a:pt x="8291" y="1732"/>
                  </a:cubicBezTo>
                  <a:cubicBezTo>
                    <a:pt x="8239" y="1732"/>
                    <a:pt x="8185" y="1736"/>
                    <a:pt x="8132" y="1745"/>
                  </a:cubicBezTo>
                  <a:lnTo>
                    <a:pt x="6858" y="1983"/>
                  </a:lnTo>
                  <a:lnTo>
                    <a:pt x="6811" y="1709"/>
                  </a:lnTo>
                  <a:cubicBezTo>
                    <a:pt x="6746" y="1419"/>
                    <a:pt x="6497" y="1226"/>
                    <a:pt x="6213" y="1226"/>
                  </a:cubicBezTo>
                  <a:cubicBezTo>
                    <a:pt x="6183" y="1226"/>
                    <a:pt x="6151" y="1228"/>
                    <a:pt x="6120" y="1233"/>
                  </a:cubicBezTo>
                  <a:lnTo>
                    <a:pt x="5179" y="1412"/>
                  </a:lnTo>
                  <a:cubicBezTo>
                    <a:pt x="5227" y="1245"/>
                    <a:pt x="5239" y="1066"/>
                    <a:pt x="5203" y="888"/>
                  </a:cubicBezTo>
                  <a:cubicBezTo>
                    <a:pt x="5108" y="360"/>
                    <a:pt x="4658" y="1"/>
                    <a:pt x="414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
            <p:cNvSpPr/>
            <p:nvPr/>
          </p:nvSpPr>
          <p:spPr>
            <a:xfrm>
              <a:off x="3536750" y="2631725"/>
              <a:ext cx="46600" cy="38625"/>
            </a:xfrm>
            <a:custGeom>
              <a:rect b="b" l="l" r="r" t="t"/>
              <a:pathLst>
                <a:path extrusionOk="0" h="1545" w="1864">
                  <a:moveTo>
                    <a:pt x="1013" y="0"/>
                  </a:moveTo>
                  <a:cubicBezTo>
                    <a:pt x="970" y="0"/>
                    <a:pt x="926" y="4"/>
                    <a:pt x="881" y="12"/>
                  </a:cubicBezTo>
                  <a:cubicBezTo>
                    <a:pt x="202" y="131"/>
                    <a:pt x="0" y="1012"/>
                    <a:pt x="572" y="1405"/>
                  </a:cubicBezTo>
                  <a:cubicBezTo>
                    <a:pt x="713" y="1502"/>
                    <a:pt x="865" y="1545"/>
                    <a:pt x="1012" y="1545"/>
                  </a:cubicBezTo>
                  <a:cubicBezTo>
                    <a:pt x="1460" y="1545"/>
                    <a:pt x="1864" y="1142"/>
                    <a:pt x="1774" y="631"/>
                  </a:cubicBezTo>
                  <a:cubicBezTo>
                    <a:pt x="1700" y="258"/>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
            <p:cNvSpPr/>
            <p:nvPr/>
          </p:nvSpPr>
          <p:spPr>
            <a:xfrm>
              <a:off x="3589975" y="2620175"/>
              <a:ext cx="95975" cy="33800"/>
            </a:xfrm>
            <a:custGeom>
              <a:rect b="b" l="l" r="r" t="t"/>
              <a:pathLst>
                <a:path extrusionOk="0" h="1352" w="3839">
                  <a:moveTo>
                    <a:pt x="3229" y="0"/>
                  </a:moveTo>
                  <a:cubicBezTo>
                    <a:pt x="3198" y="0"/>
                    <a:pt x="3167" y="3"/>
                    <a:pt x="3134" y="9"/>
                  </a:cubicBezTo>
                  <a:lnTo>
                    <a:pt x="538" y="485"/>
                  </a:lnTo>
                  <a:cubicBezTo>
                    <a:pt x="0" y="586"/>
                    <a:pt x="106" y="1352"/>
                    <a:pt x="597" y="1352"/>
                  </a:cubicBezTo>
                  <a:cubicBezTo>
                    <a:pt x="627" y="1352"/>
                    <a:pt x="659" y="1349"/>
                    <a:pt x="693" y="1343"/>
                  </a:cubicBezTo>
                  <a:lnTo>
                    <a:pt x="3300" y="866"/>
                  </a:lnTo>
                  <a:cubicBezTo>
                    <a:pt x="3839" y="777"/>
                    <a:pt x="3722" y="0"/>
                    <a:pt x="32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
            <p:cNvSpPr/>
            <p:nvPr/>
          </p:nvSpPr>
          <p:spPr>
            <a:xfrm>
              <a:off x="3546550" y="2685525"/>
              <a:ext cx="46625" cy="38700"/>
            </a:xfrm>
            <a:custGeom>
              <a:rect b="b" l="l" r="r" t="t"/>
              <a:pathLst>
                <a:path extrusionOk="0" h="1548" w="1865">
                  <a:moveTo>
                    <a:pt x="1027" y="0"/>
                  </a:moveTo>
                  <a:cubicBezTo>
                    <a:pt x="980" y="0"/>
                    <a:pt x="931" y="5"/>
                    <a:pt x="882" y="15"/>
                  </a:cubicBezTo>
                  <a:cubicBezTo>
                    <a:pt x="203" y="122"/>
                    <a:pt x="1" y="1015"/>
                    <a:pt x="572" y="1408"/>
                  </a:cubicBezTo>
                  <a:cubicBezTo>
                    <a:pt x="711" y="1505"/>
                    <a:pt x="861" y="1548"/>
                    <a:pt x="1008" y="1548"/>
                  </a:cubicBezTo>
                  <a:cubicBezTo>
                    <a:pt x="1455" y="1548"/>
                    <a:pt x="1865" y="1145"/>
                    <a:pt x="1775" y="634"/>
                  </a:cubicBezTo>
                  <a:cubicBezTo>
                    <a:pt x="1701" y="266"/>
                    <a:pt x="1387"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
            <p:cNvSpPr/>
            <p:nvPr/>
          </p:nvSpPr>
          <p:spPr>
            <a:xfrm>
              <a:off x="3600825" y="2673950"/>
              <a:ext cx="93700" cy="33725"/>
            </a:xfrm>
            <a:custGeom>
              <a:rect b="b" l="l" r="r" t="t"/>
              <a:pathLst>
                <a:path extrusionOk="0" h="1349" w="3748">
                  <a:moveTo>
                    <a:pt x="3128" y="0"/>
                  </a:moveTo>
                  <a:cubicBezTo>
                    <a:pt x="3116" y="0"/>
                    <a:pt x="3105" y="1"/>
                    <a:pt x="3093" y="1"/>
                  </a:cubicBezTo>
                  <a:lnTo>
                    <a:pt x="497" y="478"/>
                  </a:lnTo>
                  <a:cubicBezTo>
                    <a:pt x="0" y="628"/>
                    <a:pt x="109" y="1349"/>
                    <a:pt x="604" y="1349"/>
                  </a:cubicBezTo>
                  <a:cubicBezTo>
                    <a:pt x="620" y="1349"/>
                    <a:pt x="636" y="1348"/>
                    <a:pt x="652" y="1347"/>
                  </a:cubicBezTo>
                  <a:lnTo>
                    <a:pt x="3247" y="882"/>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
            <p:cNvSpPr/>
            <p:nvPr/>
          </p:nvSpPr>
          <p:spPr>
            <a:xfrm>
              <a:off x="3557275" y="2743050"/>
              <a:ext cx="46550" cy="38625"/>
            </a:xfrm>
            <a:custGeom>
              <a:rect b="b" l="l" r="r" t="t"/>
              <a:pathLst>
                <a:path extrusionOk="0" h="1545" w="1862">
                  <a:moveTo>
                    <a:pt x="1002" y="0"/>
                  </a:moveTo>
                  <a:cubicBezTo>
                    <a:pt x="959" y="0"/>
                    <a:pt x="914" y="4"/>
                    <a:pt x="870" y="11"/>
                  </a:cubicBezTo>
                  <a:cubicBezTo>
                    <a:pt x="191" y="131"/>
                    <a:pt x="1" y="1012"/>
                    <a:pt x="560" y="1404"/>
                  </a:cubicBezTo>
                  <a:cubicBezTo>
                    <a:pt x="701" y="1501"/>
                    <a:pt x="854" y="1545"/>
                    <a:pt x="1002"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
            <p:cNvSpPr/>
            <p:nvPr/>
          </p:nvSpPr>
          <p:spPr>
            <a:xfrm>
              <a:off x="361075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
            <p:cNvSpPr/>
            <p:nvPr/>
          </p:nvSpPr>
          <p:spPr>
            <a:xfrm>
              <a:off x="3512625" y="2982275"/>
              <a:ext cx="194100" cy="17422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
            <p:cNvSpPr/>
            <p:nvPr/>
          </p:nvSpPr>
          <p:spPr>
            <a:xfrm>
              <a:off x="3876375" y="2609075"/>
              <a:ext cx="152125" cy="140725"/>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
            <p:cNvSpPr/>
            <p:nvPr/>
          </p:nvSpPr>
          <p:spPr>
            <a:xfrm>
              <a:off x="3979050" y="2550550"/>
              <a:ext cx="152125" cy="141000"/>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
            <p:cNvSpPr/>
            <p:nvPr/>
          </p:nvSpPr>
          <p:spPr>
            <a:xfrm>
              <a:off x="3831725" y="2900125"/>
              <a:ext cx="268200" cy="266625"/>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
            <p:cNvSpPr/>
            <p:nvPr/>
          </p:nvSpPr>
          <p:spPr>
            <a:xfrm>
              <a:off x="3488825" y="3304550"/>
              <a:ext cx="270875" cy="337750"/>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
            <p:cNvSpPr/>
            <p:nvPr/>
          </p:nvSpPr>
          <p:spPr>
            <a:xfrm>
              <a:off x="3536750" y="3425775"/>
              <a:ext cx="46600" cy="38725"/>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
            <p:cNvSpPr/>
            <p:nvPr/>
          </p:nvSpPr>
          <p:spPr>
            <a:xfrm>
              <a:off x="3589550" y="3414500"/>
              <a:ext cx="96825" cy="33725"/>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
            <p:cNvSpPr/>
            <p:nvPr/>
          </p:nvSpPr>
          <p:spPr>
            <a:xfrm>
              <a:off x="3546550" y="3479650"/>
              <a:ext cx="46625" cy="38725"/>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
            <p:cNvSpPr/>
            <p:nvPr/>
          </p:nvSpPr>
          <p:spPr>
            <a:xfrm>
              <a:off x="3600725" y="3468350"/>
              <a:ext cx="93700" cy="33750"/>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
            <p:cNvSpPr/>
            <p:nvPr/>
          </p:nvSpPr>
          <p:spPr>
            <a:xfrm>
              <a:off x="3557275" y="3537175"/>
              <a:ext cx="46550" cy="38650"/>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
            <p:cNvSpPr/>
            <p:nvPr/>
          </p:nvSpPr>
          <p:spPr>
            <a:xfrm>
              <a:off x="3610950" y="3525850"/>
              <a:ext cx="94400" cy="33725"/>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
            <p:cNvSpPr/>
            <p:nvPr/>
          </p:nvSpPr>
          <p:spPr>
            <a:xfrm>
              <a:off x="3513825" y="3776475"/>
              <a:ext cx="192900" cy="1736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
            <p:cNvSpPr/>
            <p:nvPr/>
          </p:nvSpPr>
          <p:spPr>
            <a:xfrm>
              <a:off x="3876375" y="3403225"/>
              <a:ext cx="152125" cy="14080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
            <p:cNvSpPr/>
            <p:nvPr/>
          </p:nvSpPr>
          <p:spPr>
            <a:xfrm>
              <a:off x="3979050" y="3344700"/>
              <a:ext cx="152125" cy="141000"/>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
            <p:cNvSpPr/>
            <p:nvPr/>
          </p:nvSpPr>
          <p:spPr>
            <a:xfrm>
              <a:off x="3831725" y="3694200"/>
              <a:ext cx="268200" cy="266925"/>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
            <p:cNvSpPr/>
            <p:nvPr/>
          </p:nvSpPr>
          <p:spPr>
            <a:xfrm>
              <a:off x="3488825" y="4098700"/>
              <a:ext cx="270875" cy="337450"/>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
            <p:cNvSpPr/>
            <p:nvPr/>
          </p:nvSpPr>
          <p:spPr>
            <a:xfrm>
              <a:off x="3536750" y="4220000"/>
              <a:ext cx="46600" cy="38650"/>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
            <p:cNvSpPr/>
            <p:nvPr/>
          </p:nvSpPr>
          <p:spPr>
            <a:xfrm>
              <a:off x="3589975" y="4208750"/>
              <a:ext cx="95975" cy="33525"/>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
            <p:cNvSpPr/>
            <p:nvPr/>
          </p:nvSpPr>
          <p:spPr>
            <a:xfrm>
              <a:off x="3546550" y="4273875"/>
              <a:ext cx="46625" cy="38650"/>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
            <p:cNvSpPr/>
            <p:nvPr/>
          </p:nvSpPr>
          <p:spPr>
            <a:xfrm>
              <a:off x="3600725" y="4262500"/>
              <a:ext cx="93700" cy="33750"/>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
            <p:cNvSpPr/>
            <p:nvPr/>
          </p:nvSpPr>
          <p:spPr>
            <a:xfrm>
              <a:off x="3557275" y="4331350"/>
              <a:ext cx="46550" cy="38925"/>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
            <p:cNvSpPr/>
            <p:nvPr/>
          </p:nvSpPr>
          <p:spPr>
            <a:xfrm>
              <a:off x="3610825" y="4319900"/>
              <a:ext cx="94725" cy="33875"/>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
            <p:cNvSpPr/>
            <p:nvPr/>
          </p:nvSpPr>
          <p:spPr>
            <a:xfrm>
              <a:off x="3512625" y="4570700"/>
              <a:ext cx="194100" cy="174075"/>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
            <p:cNvSpPr/>
            <p:nvPr/>
          </p:nvSpPr>
          <p:spPr>
            <a:xfrm>
              <a:off x="3876375" y="4197375"/>
              <a:ext cx="152125" cy="141000"/>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
            <p:cNvSpPr/>
            <p:nvPr/>
          </p:nvSpPr>
          <p:spPr>
            <a:xfrm>
              <a:off x="3979050" y="4138825"/>
              <a:ext cx="152125" cy="141025"/>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
            <p:cNvSpPr/>
            <p:nvPr/>
          </p:nvSpPr>
          <p:spPr>
            <a:xfrm>
              <a:off x="3831725" y="4488350"/>
              <a:ext cx="268200" cy="266925"/>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
            <p:cNvSpPr/>
            <p:nvPr/>
          </p:nvSpPr>
          <p:spPr>
            <a:xfrm>
              <a:off x="2694375" y="921250"/>
              <a:ext cx="271475" cy="338100"/>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
            <p:cNvSpPr/>
            <p:nvPr/>
          </p:nvSpPr>
          <p:spPr>
            <a:xfrm>
              <a:off x="2742600" y="1043050"/>
              <a:ext cx="46625" cy="38675"/>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
            <p:cNvSpPr/>
            <p:nvPr/>
          </p:nvSpPr>
          <p:spPr>
            <a:xfrm>
              <a:off x="2795450" y="1031775"/>
              <a:ext cx="96450" cy="33875"/>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
            <p:cNvSpPr/>
            <p:nvPr/>
          </p:nvSpPr>
          <p:spPr>
            <a:xfrm>
              <a:off x="2752425" y="1097000"/>
              <a:ext cx="46600" cy="38650"/>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
            <p:cNvSpPr/>
            <p:nvPr/>
          </p:nvSpPr>
          <p:spPr>
            <a:xfrm>
              <a:off x="2806300" y="1085650"/>
              <a:ext cx="94075" cy="33725"/>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
            <p:cNvSpPr/>
            <p:nvPr/>
          </p:nvSpPr>
          <p:spPr>
            <a:xfrm>
              <a:off x="2763125" y="1154450"/>
              <a:ext cx="46550" cy="38900"/>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
            <p:cNvSpPr/>
            <p:nvPr/>
          </p:nvSpPr>
          <p:spPr>
            <a:xfrm>
              <a:off x="2816575" y="1143050"/>
              <a:ext cx="94925" cy="34125"/>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
            <p:cNvSpPr/>
            <p:nvPr/>
          </p:nvSpPr>
          <p:spPr>
            <a:xfrm>
              <a:off x="2718475" y="1393950"/>
              <a:ext cx="194100" cy="17395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
            <p:cNvSpPr/>
            <p:nvPr/>
          </p:nvSpPr>
          <p:spPr>
            <a:xfrm>
              <a:off x="3082225" y="1020500"/>
              <a:ext cx="151825" cy="141000"/>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
            <p:cNvSpPr/>
            <p:nvPr/>
          </p:nvSpPr>
          <p:spPr>
            <a:xfrm>
              <a:off x="3184900" y="962250"/>
              <a:ext cx="152125" cy="140725"/>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
            <p:cNvSpPr/>
            <p:nvPr/>
          </p:nvSpPr>
          <p:spPr>
            <a:xfrm>
              <a:off x="3037575" y="1311750"/>
              <a:ext cx="267900" cy="266650"/>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
            <p:cNvSpPr/>
            <p:nvPr/>
          </p:nvSpPr>
          <p:spPr>
            <a:xfrm>
              <a:off x="2694675" y="1715600"/>
              <a:ext cx="271175" cy="338100"/>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
            <p:cNvSpPr/>
            <p:nvPr/>
          </p:nvSpPr>
          <p:spPr>
            <a:xfrm>
              <a:off x="2742600" y="1837275"/>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
            <p:cNvSpPr/>
            <p:nvPr/>
          </p:nvSpPr>
          <p:spPr>
            <a:xfrm>
              <a:off x="2795100" y="1825825"/>
              <a:ext cx="97250" cy="34100"/>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
            <p:cNvSpPr/>
            <p:nvPr/>
          </p:nvSpPr>
          <p:spPr>
            <a:xfrm>
              <a:off x="2752425" y="1891150"/>
              <a:ext cx="46600" cy="38650"/>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
            <p:cNvSpPr/>
            <p:nvPr/>
          </p:nvSpPr>
          <p:spPr>
            <a:xfrm>
              <a:off x="2806400" y="1879800"/>
              <a:ext cx="93975" cy="33750"/>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
            <p:cNvSpPr/>
            <p:nvPr/>
          </p:nvSpPr>
          <p:spPr>
            <a:xfrm>
              <a:off x="2763125" y="1948900"/>
              <a:ext cx="46325" cy="38625"/>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
            <p:cNvSpPr/>
            <p:nvPr/>
          </p:nvSpPr>
          <p:spPr>
            <a:xfrm>
              <a:off x="2816800" y="1937225"/>
              <a:ext cx="94500" cy="34050"/>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
            <p:cNvSpPr/>
            <p:nvPr/>
          </p:nvSpPr>
          <p:spPr>
            <a:xfrm>
              <a:off x="2718475" y="2188400"/>
              <a:ext cx="193200" cy="173650"/>
            </a:xfrm>
            <a:custGeom>
              <a:rect b="b" l="l" r="r" t="t"/>
              <a:pathLst>
                <a:path extrusionOk="0" h="6946" w="7728">
                  <a:moveTo>
                    <a:pt x="3945" y="0"/>
                  </a:moveTo>
                  <a:cubicBezTo>
                    <a:pt x="2913" y="0"/>
                    <a:pt x="1896" y="464"/>
                    <a:pt x="1215" y="1338"/>
                  </a:cubicBezTo>
                  <a:lnTo>
                    <a:pt x="6954" y="4957"/>
                  </a:lnTo>
                  <a:cubicBezTo>
                    <a:pt x="7728" y="3398"/>
                    <a:pt x="7240" y="1469"/>
                    <a:pt x="5775" y="528"/>
                  </a:cubicBezTo>
                  <a:cubicBezTo>
                    <a:pt x="5208" y="172"/>
                    <a:pt x="4574" y="0"/>
                    <a:pt x="3945" y="0"/>
                  </a:cubicBezTo>
                  <a:close/>
                  <a:moveTo>
                    <a:pt x="810" y="1981"/>
                  </a:moveTo>
                  <a:cubicBezTo>
                    <a:pt x="1" y="3552"/>
                    <a:pt x="525" y="5481"/>
                    <a:pt x="2013" y="6422"/>
                  </a:cubicBezTo>
                  <a:cubicBezTo>
                    <a:pt x="2577" y="6775"/>
                    <a:pt x="3207" y="6946"/>
                    <a:pt x="3830" y="6946"/>
                  </a:cubicBezTo>
                  <a:cubicBezTo>
                    <a:pt x="4864" y="6946"/>
                    <a:pt x="5881"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
            <p:cNvSpPr/>
            <p:nvPr/>
          </p:nvSpPr>
          <p:spPr>
            <a:xfrm>
              <a:off x="3081925" y="1814925"/>
              <a:ext cx="152125" cy="140725"/>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
            <p:cNvSpPr/>
            <p:nvPr/>
          </p:nvSpPr>
          <p:spPr>
            <a:xfrm>
              <a:off x="3184900" y="1756600"/>
              <a:ext cx="152125" cy="14080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
            <p:cNvSpPr/>
            <p:nvPr/>
          </p:nvSpPr>
          <p:spPr>
            <a:xfrm>
              <a:off x="3037575" y="2105900"/>
              <a:ext cx="267900" cy="266700"/>
            </a:xfrm>
            <a:custGeom>
              <a:rect b="b" l="l" r="r" t="t"/>
              <a:pathLst>
                <a:path extrusionOk="0" h="10668" w="10716">
                  <a:moveTo>
                    <a:pt x="4998" y="1"/>
                  </a:moveTo>
                  <a:cubicBezTo>
                    <a:pt x="4820" y="1"/>
                    <a:pt x="4665" y="134"/>
                    <a:pt x="4644" y="316"/>
                  </a:cubicBezTo>
                  <a:lnTo>
                    <a:pt x="4191" y="3804"/>
                  </a:lnTo>
                  <a:lnTo>
                    <a:pt x="703" y="3340"/>
                  </a:lnTo>
                  <a:cubicBezTo>
                    <a:pt x="688" y="3338"/>
                    <a:pt x="673" y="3337"/>
                    <a:pt x="659" y="3337"/>
                  </a:cubicBezTo>
                  <a:cubicBezTo>
                    <a:pt x="473" y="3337"/>
                    <a:pt x="308" y="3474"/>
                    <a:pt x="286" y="3661"/>
                  </a:cubicBezTo>
                  <a:lnTo>
                    <a:pt x="24" y="5638"/>
                  </a:lnTo>
                  <a:cubicBezTo>
                    <a:pt x="0" y="5840"/>
                    <a:pt x="143" y="6031"/>
                    <a:pt x="346" y="6055"/>
                  </a:cubicBezTo>
                  <a:lnTo>
                    <a:pt x="346" y="6043"/>
                  </a:lnTo>
                  <a:lnTo>
                    <a:pt x="3834" y="6507"/>
                  </a:lnTo>
                  <a:lnTo>
                    <a:pt x="3370" y="9984"/>
                  </a:lnTo>
                  <a:cubicBezTo>
                    <a:pt x="3334" y="10186"/>
                    <a:pt x="3477" y="10377"/>
                    <a:pt x="3691" y="10400"/>
                  </a:cubicBezTo>
                  <a:lnTo>
                    <a:pt x="5656" y="10662"/>
                  </a:lnTo>
                  <a:cubicBezTo>
                    <a:pt x="5677" y="10666"/>
                    <a:pt x="5697" y="10668"/>
                    <a:pt x="5718" y="10668"/>
                  </a:cubicBezTo>
                  <a:cubicBezTo>
                    <a:pt x="5896" y="10668"/>
                    <a:pt x="6051" y="10533"/>
                    <a:pt x="6072" y="10341"/>
                  </a:cubicBezTo>
                  <a:lnTo>
                    <a:pt x="6537" y="6864"/>
                  </a:lnTo>
                  <a:lnTo>
                    <a:pt x="10013"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8" y="685"/>
                  </a:lnTo>
                  <a:cubicBezTo>
                    <a:pt x="7382" y="471"/>
                    <a:pt x="7239" y="292"/>
                    <a:pt x="7037" y="256"/>
                  </a:cubicBezTo>
                  <a:lnTo>
                    <a:pt x="5060" y="6"/>
                  </a:lnTo>
                  <a:cubicBezTo>
                    <a:pt x="5039"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
            <p:cNvSpPr/>
            <p:nvPr/>
          </p:nvSpPr>
          <p:spPr>
            <a:xfrm>
              <a:off x="2694675" y="2509825"/>
              <a:ext cx="271175" cy="337825"/>
            </a:xfrm>
            <a:custGeom>
              <a:rect b="b" l="l" r="r" t="t"/>
              <a:pathLst>
                <a:path extrusionOk="0" h="13513" w="10847">
                  <a:moveTo>
                    <a:pt x="4145" y="431"/>
                  </a:moveTo>
                  <a:cubicBezTo>
                    <a:pt x="4436" y="431"/>
                    <a:pt x="4723" y="605"/>
                    <a:pt x="4775" y="994"/>
                  </a:cubicBezTo>
                  <a:cubicBezTo>
                    <a:pt x="4810" y="1185"/>
                    <a:pt x="4751" y="1387"/>
                    <a:pt x="4620" y="1530"/>
                  </a:cubicBezTo>
                  <a:lnTo>
                    <a:pt x="3834" y="1685"/>
                  </a:lnTo>
                  <a:cubicBezTo>
                    <a:pt x="3667" y="1590"/>
                    <a:pt x="3536" y="1423"/>
                    <a:pt x="3501" y="1232"/>
                  </a:cubicBezTo>
                  <a:lnTo>
                    <a:pt x="3501" y="1220"/>
                  </a:lnTo>
                  <a:cubicBezTo>
                    <a:pt x="3387" y="723"/>
                    <a:pt x="3769" y="431"/>
                    <a:pt x="4145" y="431"/>
                  </a:cubicBezTo>
                  <a:close/>
                  <a:moveTo>
                    <a:pt x="7860" y="2745"/>
                  </a:moveTo>
                  <a:cubicBezTo>
                    <a:pt x="8116" y="2745"/>
                    <a:pt x="8342" y="2924"/>
                    <a:pt x="8394" y="3185"/>
                  </a:cubicBezTo>
                  <a:lnTo>
                    <a:pt x="9775" y="10757"/>
                  </a:lnTo>
                  <a:cubicBezTo>
                    <a:pt x="9835" y="11055"/>
                    <a:pt x="9632" y="11341"/>
                    <a:pt x="9335" y="11388"/>
                  </a:cubicBezTo>
                  <a:lnTo>
                    <a:pt x="3072" y="12531"/>
                  </a:lnTo>
                  <a:cubicBezTo>
                    <a:pt x="3037" y="12538"/>
                    <a:pt x="3002" y="12542"/>
                    <a:pt x="2968" y="12542"/>
                  </a:cubicBezTo>
                  <a:cubicBezTo>
                    <a:pt x="2710" y="12542"/>
                    <a:pt x="2483" y="12353"/>
                    <a:pt x="2441" y="12091"/>
                  </a:cubicBezTo>
                  <a:lnTo>
                    <a:pt x="1060" y="4518"/>
                  </a:lnTo>
                  <a:cubicBezTo>
                    <a:pt x="1000" y="4221"/>
                    <a:pt x="1203" y="3935"/>
                    <a:pt x="1500" y="3887"/>
                  </a:cubicBezTo>
                  <a:lnTo>
                    <a:pt x="2251" y="3745"/>
                  </a:lnTo>
                  <a:cubicBezTo>
                    <a:pt x="2282" y="3955"/>
                    <a:pt x="2463" y="4110"/>
                    <a:pt x="2669" y="4110"/>
                  </a:cubicBezTo>
                  <a:cubicBezTo>
                    <a:pt x="2696" y="4110"/>
                    <a:pt x="2723" y="4107"/>
                    <a:pt x="2751" y="4102"/>
                  </a:cubicBezTo>
                  <a:lnTo>
                    <a:pt x="6668" y="3399"/>
                  </a:lnTo>
                  <a:cubicBezTo>
                    <a:pt x="6894" y="3352"/>
                    <a:pt x="7061" y="3125"/>
                    <a:pt x="7013" y="2887"/>
                  </a:cubicBezTo>
                  <a:lnTo>
                    <a:pt x="7751" y="2756"/>
                  </a:lnTo>
                  <a:cubicBezTo>
                    <a:pt x="7788" y="2749"/>
                    <a:pt x="7825" y="2745"/>
                    <a:pt x="7860" y="2745"/>
                  </a:cubicBezTo>
                  <a:close/>
                  <a:moveTo>
                    <a:pt x="4133" y="1"/>
                  </a:moveTo>
                  <a:cubicBezTo>
                    <a:pt x="4070" y="1"/>
                    <a:pt x="4006" y="6"/>
                    <a:pt x="3941" y="18"/>
                  </a:cubicBezTo>
                  <a:cubicBezTo>
                    <a:pt x="3346" y="125"/>
                    <a:pt x="2953" y="708"/>
                    <a:pt x="3072" y="1304"/>
                  </a:cubicBezTo>
                  <a:cubicBezTo>
                    <a:pt x="3096" y="1470"/>
                    <a:pt x="3179" y="1637"/>
                    <a:pt x="3286" y="1780"/>
                  </a:cubicBezTo>
                  <a:lnTo>
                    <a:pt x="2513" y="1923"/>
                  </a:lnTo>
                  <a:cubicBezTo>
                    <a:pt x="2191" y="1982"/>
                    <a:pt x="1977" y="2280"/>
                    <a:pt x="2036" y="2602"/>
                  </a:cubicBezTo>
                  <a:lnTo>
                    <a:pt x="2084" y="2887"/>
                  </a:lnTo>
                  <a:lnTo>
                    <a:pt x="798" y="3114"/>
                  </a:lnTo>
                  <a:cubicBezTo>
                    <a:pt x="322" y="3209"/>
                    <a:pt x="0" y="3673"/>
                    <a:pt x="84" y="4149"/>
                  </a:cubicBezTo>
                  <a:lnTo>
                    <a:pt x="1655" y="12781"/>
                  </a:lnTo>
                  <a:cubicBezTo>
                    <a:pt x="1739" y="13212"/>
                    <a:pt x="2110" y="13512"/>
                    <a:pt x="2531" y="13512"/>
                  </a:cubicBezTo>
                  <a:cubicBezTo>
                    <a:pt x="2588" y="13512"/>
                    <a:pt x="2645" y="13507"/>
                    <a:pt x="2703" y="13496"/>
                  </a:cubicBezTo>
                  <a:lnTo>
                    <a:pt x="10037" y="12162"/>
                  </a:lnTo>
                  <a:cubicBezTo>
                    <a:pt x="10525" y="12067"/>
                    <a:pt x="10847" y="11603"/>
                    <a:pt x="10752" y="11114"/>
                  </a:cubicBezTo>
                  <a:lnTo>
                    <a:pt x="9180" y="2482"/>
                  </a:lnTo>
                  <a:cubicBezTo>
                    <a:pt x="9106" y="2048"/>
                    <a:pt x="8729" y="1755"/>
                    <a:pt x="8303" y="1755"/>
                  </a:cubicBezTo>
                  <a:cubicBezTo>
                    <a:pt x="8251" y="1755"/>
                    <a:pt x="8198" y="1759"/>
                    <a:pt x="8144" y="1768"/>
                  </a:cubicBezTo>
                  <a:lnTo>
                    <a:pt x="6858" y="2006"/>
                  </a:lnTo>
                  <a:lnTo>
                    <a:pt x="6799" y="1732"/>
                  </a:lnTo>
                  <a:cubicBezTo>
                    <a:pt x="6745" y="1442"/>
                    <a:pt x="6497" y="1249"/>
                    <a:pt x="6213" y="1249"/>
                  </a:cubicBezTo>
                  <a:cubicBezTo>
                    <a:pt x="6183" y="1249"/>
                    <a:pt x="6152" y="1251"/>
                    <a:pt x="6120" y="1256"/>
                  </a:cubicBezTo>
                  <a:lnTo>
                    <a:pt x="5180" y="1435"/>
                  </a:lnTo>
                  <a:cubicBezTo>
                    <a:pt x="5227" y="1268"/>
                    <a:pt x="5239" y="1089"/>
                    <a:pt x="5203" y="911"/>
                  </a:cubicBezTo>
                  <a:cubicBezTo>
                    <a:pt x="5118"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
            <p:cNvSpPr/>
            <p:nvPr/>
          </p:nvSpPr>
          <p:spPr>
            <a:xfrm>
              <a:off x="2742600" y="2631725"/>
              <a:ext cx="46600" cy="38625"/>
            </a:xfrm>
            <a:custGeom>
              <a:rect b="b" l="l" r="r" t="t"/>
              <a:pathLst>
                <a:path extrusionOk="0" h="1545" w="1864">
                  <a:moveTo>
                    <a:pt x="1011" y="0"/>
                  </a:moveTo>
                  <a:cubicBezTo>
                    <a:pt x="968" y="0"/>
                    <a:pt x="924" y="4"/>
                    <a:pt x="881" y="12"/>
                  </a:cubicBezTo>
                  <a:cubicBezTo>
                    <a:pt x="191" y="131"/>
                    <a:pt x="0" y="1012"/>
                    <a:pt x="572" y="1405"/>
                  </a:cubicBezTo>
                  <a:cubicBezTo>
                    <a:pt x="710" y="1502"/>
                    <a:pt x="860" y="1545"/>
                    <a:pt x="1007" y="1545"/>
                  </a:cubicBezTo>
                  <a:cubicBezTo>
                    <a:pt x="1454" y="1545"/>
                    <a:pt x="1864" y="1142"/>
                    <a:pt x="1774" y="631"/>
                  </a:cubicBezTo>
                  <a:cubicBezTo>
                    <a:pt x="1700" y="258"/>
                    <a:pt x="1369" y="0"/>
                    <a:pt x="1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
            <p:cNvSpPr/>
            <p:nvPr/>
          </p:nvSpPr>
          <p:spPr>
            <a:xfrm>
              <a:off x="2795525" y="2620125"/>
              <a:ext cx="96450" cy="33850"/>
            </a:xfrm>
            <a:custGeom>
              <a:rect b="b" l="l" r="r" t="t"/>
              <a:pathLst>
                <a:path extrusionOk="0" h="1354" w="3858">
                  <a:moveTo>
                    <a:pt x="3252" y="0"/>
                  </a:moveTo>
                  <a:cubicBezTo>
                    <a:pt x="3218" y="0"/>
                    <a:pt x="3183" y="4"/>
                    <a:pt x="3146" y="11"/>
                  </a:cubicBezTo>
                  <a:lnTo>
                    <a:pt x="550" y="487"/>
                  </a:lnTo>
                  <a:cubicBezTo>
                    <a:pt x="1" y="588"/>
                    <a:pt x="117" y="1354"/>
                    <a:pt x="609" y="1354"/>
                  </a:cubicBezTo>
                  <a:cubicBezTo>
                    <a:pt x="639" y="1354"/>
                    <a:pt x="671" y="1351"/>
                    <a:pt x="705" y="1345"/>
                  </a:cubicBezTo>
                  <a:lnTo>
                    <a:pt x="3289" y="868"/>
                  </a:lnTo>
                  <a:cubicBezTo>
                    <a:pt x="3858" y="790"/>
                    <a:pt x="3757" y="0"/>
                    <a:pt x="32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
            <p:cNvSpPr/>
            <p:nvPr/>
          </p:nvSpPr>
          <p:spPr>
            <a:xfrm>
              <a:off x="2752425" y="2685525"/>
              <a:ext cx="46600" cy="38700"/>
            </a:xfrm>
            <a:custGeom>
              <a:rect b="b" l="l" r="r" t="t"/>
              <a:pathLst>
                <a:path extrusionOk="0" h="1548" w="1864">
                  <a:moveTo>
                    <a:pt x="1026" y="0"/>
                  </a:moveTo>
                  <a:cubicBezTo>
                    <a:pt x="979" y="0"/>
                    <a:pt x="930" y="5"/>
                    <a:pt x="881" y="15"/>
                  </a:cubicBezTo>
                  <a:cubicBezTo>
                    <a:pt x="203" y="122"/>
                    <a:pt x="0" y="1015"/>
                    <a:pt x="572" y="1408"/>
                  </a:cubicBezTo>
                  <a:cubicBezTo>
                    <a:pt x="710" y="1505"/>
                    <a:pt x="860" y="1548"/>
                    <a:pt x="1007" y="1548"/>
                  </a:cubicBezTo>
                  <a:cubicBezTo>
                    <a:pt x="1454" y="1548"/>
                    <a:pt x="1864" y="1145"/>
                    <a:pt x="1774" y="634"/>
                  </a:cubicBezTo>
                  <a:cubicBezTo>
                    <a:pt x="1701" y="266"/>
                    <a:pt x="1386" y="0"/>
                    <a:pt x="1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
            <p:cNvSpPr/>
            <p:nvPr/>
          </p:nvSpPr>
          <p:spPr>
            <a:xfrm>
              <a:off x="2806400" y="2673950"/>
              <a:ext cx="93975" cy="33725"/>
            </a:xfrm>
            <a:custGeom>
              <a:rect b="b" l="l" r="r" t="t"/>
              <a:pathLst>
                <a:path extrusionOk="0" h="1349" w="3759">
                  <a:moveTo>
                    <a:pt x="3139" y="0"/>
                  </a:moveTo>
                  <a:cubicBezTo>
                    <a:pt x="3127" y="0"/>
                    <a:pt x="3116" y="1"/>
                    <a:pt x="3104" y="1"/>
                  </a:cubicBezTo>
                  <a:lnTo>
                    <a:pt x="508" y="478"/>
                  </a:lnTo>
                  <a:cubicBezTo>
                    <a:pt x="0" y="628"/>
                    <a:pt x="119" y="1349"/>
                    <a:pt x="615" y="1349"/>
                  </a:cubicBezTo>
                  <a:cubicBezTo>
                    <a:pt x="631" y="1349"/>
                    <a:pt x="647" y="1348"/>
                    <a:pt x="663" y="1347"/>
                  </a:cubicBezTo>
                  <a:lnTo>
                    <a:pt x="3258"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
            <p:cNvSpPr/>
            <p:nvPr/>
          </p:nvSpPr>
          <p:spPr>
            <a:xfrm>
              <a:off x="2763125" y="2743050"/>
              <a:ext cx="46550" cy="38625"/>
            </a:xfrm>
            <a:custGeom>
              <a:rect b="b" l="l" r="r" t="t"/>
              <a:pathLst>
                <a:path extrusionOk="0" h="1545" w="1862">
                  <a:moveTo>
                    <a:pt x="1003" y="0"/>
                  </a:moveTo>
                  <a:cubicBezTo>
                    <a:pt x="959" y="0"/>
                    <a:pt x="914" y="4"/>
                    <a:pt x="870" y="11"/>
                  </a:cubicBezTo>
                  <a:cubicBezTo>
                    <a:pt x="191" y="131"/>
                    <a:pt x="1" y="1012"/>
                    <a:pt x="560" y="1404"/>
                  </a:cubicBezTo>
                  <a:cubicBezTo>
                    <a:pt x="701" y="1501"/>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
            <p:cNvSpPr/>
            <p:nvPr/>
          </p:nvSpPr>
          <p:spPr>
            <a:xfrm>
              <a:off x="2816600" y="2731600"/>
              <a:ext cx="94825" cy="33850"/>
            </a:xfrm>
            <a:custGeom>
              <a:rect b="b" l="l" r="r" t="t"/>
              <a:pathLst>
                <a:path extrusionOk="0" h="1354" w="3793">
                  <a:moveTo>
                    <a:pt x="3181" y="1"/>
                  </a:moveTo>
                  <a:cubicBezTo>
                    <a:pt x="3159" y="1"/>
                    <a:pt x="3136" y="2"/>
                    <a:pt x="3112" y="5"/>
                  </a:cubicBezTo>
                  <a:lnTo>
                    <a:pt x="517" y="469"/>
                  </a:lnTo>
                  <a:cubicBezTo>
                    <a:pt x="0" y="607"/>
                    <a:pt x="115" y="1354"/>
                    <a:pt x="614" y="1354"/>
                  </a:cubicBezTo>
                  <a:cubicBezTo>
                    <a:pt x="633" y="1354"/>
                    <a:pt x="652" y="1353"/>
                    <a:pt x="672" y="1351"/>
                  </a:cubicBezTo>
                  <a:lnTo>
                    <a:pt x="3279"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
            <p:cNvSpPr/>
            <p:nvPr/>
          </p:nvSpPr>
          <p:spPr>
            <a:xfrm>
              <a:off x="2718475" y="2982275"/>
              <a:ext cx="194100" cy="174025"/>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
            <p:cNvSpPr/>
            <p:nvPr/>
          </p:nvSpPr>
          <p:spPr>
            <a:xfrm>
              <a:off x="3082225" y="2609075"/>
              <a:ext cx="151825" cy="140725"/>
            </a:xfrm>
            <a:custGeom>
              <a:rect b="b" l="l" r="r" t="t"/>
              <a:pathLst>
                <a:path extrusionOk="0" h="5629" w="6073">
                  <a:moveTo>
                    <a:pt x="3596" y="1"/>
                  </a:moveTo>
                  <a:lnTo>
                    <a:pt x="1203" y="1620"/>
                  </a:lnTo>
                  <a:cubicBezTo>
                    <a:pt x="250" y="2275"/>
                    <a:pt x="0" y="3585"/>
                    <a:pt x="655" y="4549"/>
                  </a:cubicBezTo>
                  <a:lnTo>
                    <a:pt x="762" y="4716"/>
                  </a:lnTo>
                  <a:cubicBezTo>
                    <a:pt x="1170" y="5308"/>
                    <a:pt x="1831" y="5629"/>
                    <a:pt x="2504" y="5629"/>
                  </a:cubicBezTo>
                  <a:cubicBezTo>
                    <a:pt x="2913" y="5629"/>
                    <a:pt x="3327" y="5511"/>
                    <a:pt x="3691" y="5263"/>
                  </a:cubicBezTo>
                  <a:lnTo>
                    <a:pt x="6072"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
            <p:cNvSpPr/>
            <p:nvPr/>
          </p:nvSpPr>
          <p:spPr>
            <a:xfrm>
              <a:off x="3184900" y="2550550"/>
              <a:ext cx="152125" cy="141000"/>
            </a:xfrm>
            <a:custGeom>
              <a:rect b="b" l="l" r="r" t="t"/>
              <a:pathLst>
                <a:path extrusionOk="0" h="5640" w="6085">
                  <a:moveTo>
                    <a:pt x="3578" y="0"/>
                  </a:moveTo>
                  <a:cubicBezTo>
                    <a:pt x="3170" y="0"/>
                    <a:pt x="2757" y="119"/>
                    <a:pt x="2394" y="365"/>
                  </a:cubicBezTo>
                  <a:lnTo>
                    <a:pt x="1" y="1996"/>
                  </a:lnTo>
                  <a:lnTo>
                    <a:pt x="2477" y="5640"/>
                  </a:lnTo>
                  <a:lnTo>
                    <a:pt x="4871"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
            <p:cNvSpPr/>
            <p:nvPr/>
          </p:nvSpPr>
          <p:spPr>
            <a:xfrm>
              <a:off x="3037575" y="2899825"/>
              <a:ext cx="268200" cy="266925"/>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
            <p:cNvSpPr/>
            <p:nvPr/>
          </p:nvSpPr>
          <p:spPr>
            <a:xfrm>
              <a:off x="2694675" y="3303975"/>
              <a:ext cx="271175" cy="338125"/>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
            <p:cNvSpPr/>
            <p:nvPr/>
          </p:nvSpPr>
          <p:spPr>
            <a:xfrm>
              <a:off x="2742600" y="3425875"/>
              <a:ext cx="46600" cy="38625"/>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
            <p:cNvSpPr/>
            <p:nvPr/>
          </p:nvSpPr>
          <p:spPr>
            <a:xfrm>
              <a:off x="2795100" y="3414475"/>
              <a:ext cx="97350" cy="33750"/>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
            <p:cNvSpPr/>
            <p:nvPr/>
          </p:nvSpPr>
          <p:spPr>
            <a:xfrm>
              <a:off x="2752425" y="3479650"/>
              <a:ext cx="46600" cy="38725"/>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
            <p:cNvSpPr/>
            <p:nvPr/>
          </p:nvSpPr>
          <p:spPr>
            <a:xfrm>
              <a:off x="2806300" y="3468350"/>
              <a:ext cx="93975" cy="33750"/>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
            <p:cNvSpPr/>
            <p:nvPr/>
          </p:nvSpPr>
          <p:spPr>
            <a:xfrm>
              <a:off x="2763125" y="3537175"/>
              <a:ext cx="46325" cy="38650"/>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
            <p:cNvSpPr/>
            <p:nvPr/>
          </p:nvSpPr>
          <p:spPr>
            <a:xfrm>
              <a:off x="2816800" y="3525850"/>
              <a:ext cx="94400" cy="33725"/>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
            <p:cNvSpPr/>
            <p:nvPr/>
          </p:nvSpPr>
          <p:spPr>
            <a:xfrm>
              <a:off x="2718475" y="3776850"/>
              <a:ext cx="193200" cy="173725"/>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
            <p:cNvSpPr/>
            <p:nvPr/>
          </p:nvSpPr>
          <p:spPr>
            <a:xfrm>
              <a:off x="3081925" y="3402925"/>
              <a:ext cx="152125" cy="141100"/>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
            <p:cNvSpPr/>
            <p:nvPr/>
          </p:nvSpPr>
          <p:spPr>
            <a:xfrm>
              <a:off x="3184900" y="3344700"/>
              <a:ext cx="152125" cy="141000"/>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
            <p:cNvSpPr/>
            <p:nvPr/>
          </p:nvSpPr>
          <p:spPr>
            <a:xfrm>
              <a:off x="3037575" y="3693975"/>
              <a:ext cx="268200" cy="267150"/>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
            <p:cNvSpPr/>
            <p:nvPr/>
          </p:nvSpPr>
          <p:spPr>
            <a:xfrm>
              <a:off x="2694675" y="4098125"/>
              <a:ext cx="271175" cy="338025"/>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
            <p:cNvSpPr/>
            <p:nvPr/>
          </p:nvSpPr>
          <p:spPr>
            <a:xfrm>
              <a:off x="2742600" y="4220000"/>
              <a:ext cx="46600" cy="38650"/>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
            <p:cNvSpPr/>
            <p:nvPr/>
          </p:nvSpPr>
          <p:spPr>
            <a:xfrm>
              <a:off x="2795525" y="4208650"/>
              <a:ext cx="96375" cy="33625"/>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
            <p:cNvSpPr/>
            <p:nvPr/>
          </p:nvSpPr>
          <p:spPr>
            <a:xfrm>
              <a:off x="2752425" y="4273875"/>
              <a:ext cx="46600" cy="38650"/>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
            <p:cNvSpPr/>
            <p:nvPr/>
          </p:nvSpPr>
          <p:spPr>
            <a:xfrm>
              <a:off x="2806300" y="4262500"/>
              <a:ext cx="93975" cy="33750"/>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
            <p:cNvSpPr/>
            <p:nvPr/>
          </p:nvSpPr>
          <p:spPr>
            <a:xfrm>
              <a:off x="2763125" y="4331350"/>
              <a:ext cx="46325" cy="38925"/>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
            <p:cNvSpPr/>
            <p:nvPr/>
          </p:nvSpPr>
          <p:spPr>
            <a:xfrm>
              <a:off x="2816675" y="4319925"/>
              <a:ext cx="94825" cy="33850"/>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
            <p:cNvSpPr/>
            <p:nvPr/>
          </p:nvSpPr>
          <p:spPr>
            <a:xfrm>
              <a:off x="2718475" y="4570700"/>
              <a:ext cx="194100" cy="174025"/>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
            <p:cNvSpPr/>
            <p:nvPr/>
          </p:nvSpPr>
          <p:spPr>
            <a:xfrm>
              <a:off x="3082225" y="4197375"/>
              <a:ext cx="151825" cy="141000"/>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
            <p:cNvSpPr/>
            <p:nvPr/>
          </p:nvSpPr>
          <p:spPr>
            <a:xfrm>
              <a:off x="3184900" y="4138825"/>
              <a:ext cx="152125" cy="141025"/>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
            <p:cNvSpPr/>
            <p:nvPr/>
          </p:nvSpPr>
          <p:spPr>
            <a:xfrm>
              <a:off x="3037575" y="4488350"/>
              <a:ext cx="267900" cy="266925"/>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
            <p:cNvSpPr/>
            <p:nvPr/>
          </p:nvSpPr>
          <p:spPr>
            <a:xfrm>
              <a:off x="1900525" y="921825"/>
              <a:ext cx="270900" cy="337450"/>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
            <p:cNvSpPr/>
            <p:nvPr/>
          </p:nvSpPr>
          <p:spPr>
            <a:xfrm>
              <a:off x="1948450" y="1043050"/>
              <a:ext cx="46550" cy="38675"/>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
            <p:cNvSpPr/>
            <p:nvPr/>
          </p:nvSpPr>
          <p:spPr>
            <a:xfrm>
              <a:off x="2001300" y="1031775"/>
              <a:ext cx="96200" cy="33875"/>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
            <p:cNvSpPr/>
            <p:nvPr/>
          </p:nvSpPr>
          <p:spPr>
            <a:xfrm>
              <a:off x="1958275" y="1097000"/>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
            <p:cNvSpPr/>
            <p:nvPr/>
          </p:nvSpPr>
          <p:spPr>
            <a:xfrm>
              <a:off x="201215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
            <p:cNvSpPr/>
            <p:nvPr/>
          </p:nvSpPr>
          <p:spPr>
            <a:xfrm>
              <a:off x="1968675" y="1154450"/>
              <a:ext cx="46625" cy="38900"/>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
            <p:cNvSpPr/>
            <p:nvPr/>
          </p:nvSpPr>
          <p:spPr>
            <a:xfrm>
              <a:off x="2022150" y="1143050"/>
              <a:ext cx="94925" cy="34125"/>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
            <p:cNvSpPr/>
            <p:nvPr/>
          </p:nvSpPr>
          <p:spPr>
            <a:xfrm>
              <a:off x="1924050" y="1393950"/>
              <a:ext cx="194375" cy="174175"/>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
            <p:cNvSpPr/>
            <p:nvPr/>
          </p:nvSpPr>
          <p:spPr>
            <a:xfrm>
              <a:off x="2287775" y="1020500"/>
              <a:ext cx="152125" cy="141000"/>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
            <p:cNvSpPr/>
            <p:nvPr/>
          </p:nvSpPr>
          <p:spPr>
            <a:xfrm>
              <a:off x="2390775" y="962250"/>
              <a:ext cx="152125" cy="140725"/>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
            <p:cNvSpPr/>
            <p:nvPr/>
          </p:nvSpPr>
          <p:spPr>
            <a:xfrm>
              <a:off x="2243425" y="1311750"/>
              <a:ext cx="268200" cy="266650"/>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
            <p:cNvSpPr/>
            <p:nvPr/>
          </p:nvSpPr>
          <p:spPr>
            <a:xfrm>
              <a:off x="1900225" y="1715975"/>
              <a:ext cx="271200" cy="337725"/>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
            <p:cNvSpPr/>
            <p:nvPr/>
          </p:nvSpPr>
          <p:spPr>
            <a:xfrm>
              <a:off x="1948450" y="1837275"/>
              <a:ext cx="46550" cy="38650"/>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
            <p:cNvSpPr/>
            <p:nvPr/>
          </p:nvSpPr>
          <p:spPr>
            <a:xfrm>
              <a:off x="2001250" y="1825875"/>
              <a:ext cx="96150" cy="34050"/>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
            <p:cNvSpPr/>
            <p:nvPr/>
          </p:nvSpPr>
          <p:spPr>
            <a:xfrm>
              <a:off x="1958275" y="1891150"/>
              <a:ext cx="46600" cy="38650"/>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
            <p:cNvSpPr/>
            <p:nvPr/>
          </p:nvSpPr>
          <p:spPr>
            <a:xfrm>
              <a:off x="201222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
            <p:cNvSpPr/>
            <p:nvPr/>
          </p:nvSpPr>
          <p:spPr>
            <a:xfrm>
              <a:off x="1968675" y="1948900"/>
              <a:ext cx="46625" cy="38625"/>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
            <p:cNvSpPr/>
            <p:nvPr/>
          </p:nvSpPr>
          <p:spPr>
            <a:xfrm>
              <a:off x="2022350" y="1937225"/>
              <a:ext cx="94500" cy="34050"/>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
            <p:cNvSpPr/>
            <p:nvPr/>
          </p:nvSpPr>
          <p:spPr>
            <a:xfrm>
              <a:off x="1925225" y="2188200"/>
              <a:ext cx="193200" cy="173650"/>
            </a:xfrm>
            <a:custGeom>
              <a:rect b="b" l="l" r="r" t="t"/>
              <a:pathLst>
                <a:path extrusionOk="0" h="6946" w="7728">
                  <a:moveTo>
                    <a:pt x="3899" y="0"/>
                  </a:moveTo>
                  <a:cubicBezTo>
                    <a:pt x="2864" y="0"/>
                    <a:pt x="1848" y="469"/>
                    <a:pt x="1179"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3"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
            <p:cNvSpPr/>
            <p:nvPr/>
          </p:nvSpPr>
          <p:spPr>
            <a:xfrm>
              <a:off x="2287775" y="1814925"/>
              <a:ext cx="152125" cy="140725"/>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
            <p:cNvSpPr/>
            <p:nvPr/>
          </p:nvSpPr>
          <p:spPr>
            <a:xfrm>
              <a:off x="239077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
            <p:cNvSpPr/>
            <p:nvPr/>
          </p:nvSpPr>
          <p:spPr>
            <a:xfrm>
              <a:off x="2243425" y="2105675"/>
              <a:ext cx="268200" cy="266875"/>
            </a:xfrm>
            <a:custGeom>
              <a:rect b="b" l="l" r="r" t="t"/>
              <a:pathLst>
                <a:path extrusionOk="0" h="10675" w="10728">
                  <a:moveTo>
                    <a:pt x="5026" y="1"/>
                  </a:moveTo>
                  <a:cubicBezTo>
                    <a:pt x="4833" y="1"/>
                    <a:pt x="4677" y="137"/>
                    <a:pt x="4644" y="325"/>
                  </a:cubicBezTo>
                  <a:lnTo>
                    <a:pt x="4180" y="3813"/>
                  </a:lnTo>
                  <a:lnTo>
                    <a:pt x="703" y="3349"/>
                  </a:lnTo>
                  <a:cubicBezTo>
                    <a:pt x="688" y="3347"/>
                    <a:pt x="673" y="3346"/>
                    <a:pt x="659" y="3346"/>
                  </a:cubicBezTo>
                  <a:cubicBezTo>
                    <a:pt x="473" y="3346"/>
                    <a:pt x="308" y="3483"/>
                    <a:pt x="286" y="3670"/>
                  </a:cubicBezTo>
                  <a:lnTo>
                    <a:pt x="24" y="5647"/>
                  </a:lnTo>
                  <a:cubicBezTo>
                    <a:pt x="0" y="5849"/>
                    <a:pt x="143" y="6040"/>
                    <a:pt x="346" y="6064"/>
                  </a:cubicBezTo>
                  <a:lnTo>
                    <a:pt x="346" y="6052"/>
                  </a:lnTo>
                  <a:lnTo>
                    <a:pt x="3822" y="6516"/>
                  </a:lnTo>
                  <a:lnTo>
                    <a:pt x="3370" y="9993"/>
                  </a:lnTo>
                  <a:cubicBezTo>
                    <a:pt x="3334" y="10195"/>
                    <a:pt x="3489" y="10386"/>
                    <a:pt x="3691" y="10409"/>
                  </a:cubicBezTo>
                  <a:lnTo>
                    <a:pt x="5668" y="10671"/>
                  </a:lnTo>
                  <a:cubicBezTo>
                    <a:pt x="5683" y="10673"/>
                    <a:pt x="5698" y="10674"/>
                    <a:pt x="5713" y="10674"/>
                  </a:cubicBezTo>
                  <a:cubicBezTo>
                    <a:pt x="5887" y="10674"/>
                    <a:pt x="6051" y="10548"/>
                    <a:pt x="6073" y="10362"/>
                  </a:cubicBezTo>
                  <a:lnTo>
                    <a:pt x="6537" y="6885"/>
                  </a:lnTo>
                  <a:lnTo>
                    <a:pt x="10014" y="7338"/>
                  </a:lnTo>
                  <a:cubicBezTo>
                    <a:pt x="10034" y="7341"/>
                    <a:pt x="10055" y="7343"/>
                    <a:pt x="10076" y="7343"/>
                  </a:cubicBezTo>
                  <a:cubicBezTo>
                    <a:pt x="10254" y="7343"/>
                    <a:pt x="10410" y="7208"/>
                    <a:pt x="10442" y="7016"/>
                  </a:cubicBezTo>
                  <a:lnTo>
                    <a:pt x="10692" y="5052"/>
                  </a:lnTo>
                  <a:cubicBezTo>
                    <a:pt x="10728" y="4849"/>
                    <a:pt x="10585" y="4659"/>
                    <a:pt x="10371" y="4635"/>
                  </a:cubicBezTo>
                  <a:lnTo>
                    <a:pt x="6894" y="4171"/>
                  </a:lnTo>
                  <a:lnTo>
                    <a:pt x="7358" y="694"/>
                  </a:lnTo>
                  <a:cubicBezTo>
                    <a:pt x="7382" y="480"/>
                    <a:pt x="7239" y="301"/>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
            <p:cNvSpPr/>
            <p:nvPr/>
          </p:nvSpPr>
          <p:spPr>
            <a:xfrm>
              <a:off x="1900525" y="2510400"/>
              <a:ext cx="270900" cy="337175"/>
            </a:xfrm>
            <a:custGeom>
              <a:rect b="b" l="l" r="r" t="t"/>
              <a:pathLst>
                <a:path extrusionOk="0" h="13487" w="10836">
                  <a:moveTo>
                    <a:pt x="4140" y="408"/>
                  </a:moveTo>
                  <a:cubicBezTo>
                    <a:pt x="4430" y="408"/>
                    <a:pt x="4718" y="582"/>
                    <a:pt x="4775" y="971"/>
                  </a:cubicBezTo>
                  <a:cubicBezTo>
                    <a:pt x="4799" y="1162"/>
                    <a:pt x="4751" y="1364"/>
                    <a:pt x="4620" y="1507"/>
                  </a:cubicBezTo>
                  <a:lnTo>
                    <a:pt x="3834" y="1662"/>
                  </a:lnTo>
                  <a:cubicBezTo>
                    <a:pt x="3656" y="1567"/>
                    <a:pt x="3537" y="1400"/>
                    <a:pt x="3501" y="1209"/>
                  </a:cubicBezTo>
                  <a:lnTo>
                    <a:pt x="3501" y="1197"/>
                  </a:lnTo>
                  <a:cubicBezTo>
                    <a:pt x="3387" y="700"/>
                    <a:pt x="3765" y="408"/>
                    <a:pt x="4140" y="408"/>
                  </a:cubicBezTo>
                  <a:close/>
                  <a:moveTo>
                    <a:pt x="7856" y="2711"/>
                  </a:moveTo>
                  <a:cubicBezTo>
                    <a:pt x="8113" y="2711"/>
                    <a:pt x="8340" y="2899"/>
                    <a:pt x="8382" y="3162"/>
                  </a:cubicBezTo>
                  <a:lnTo>
                    <a:pt x="9775" y="10734"/>
                  </a:lnTo>
                  <a:cubicBezTo>
                    <a:pt x="9823" y="11032"/>
                    <a:pt x="9633" y="11318"/>
                    <a:pt x="9323" y="11365"/>
                  </a:cubicBezTo>
                  <a:lnTo>
                    <a:pt x="3060" y="12508"/>
                  </a:lnTo>
                  <a:cubicBezTo>
                    <a:pt x="3025" y="12515"/>
                    <a:pt x="2990" y="12519"/>
                    <a:pt x="2956" y="12519"/>
                  </a:cubicBezTo>
                  <a:cubicBezTo>
                    <a:pt x="2699" y="12519"/>
                    <a:pt x="2471" y="12330"/>
                    <a:pt x="2429" y="12068"/>
                  </a:cubicBezTo>
                  <a:lnTo>
                    <a:pt x="1048" y="4495"/>
                  </a:lnTo>
                  <a:cubicBezTo>
                    <a:pt x="989" y="4198"/>
                    <a:pt x="1191" y="3912"/>
                    <a:pt x="1489" y="3864"/>
                  </a:cubicBezTo>
                  <a:lnTo>
                    <a:pt x="2239" y="3722"/>
                  </a:lnTo>
                  <a:cubicBezTo>
                    <a:pt x="2270" y="3932"/>
                    <a:pt x="2451" y="4087"/>
                    <a:pt x="2657" y="4087"/>
                  </a:cubicBezTo>
                  <a:cubicBezTo>
                    <a:pt x="2684" y="4087"/>
                    <a:pt x="2711" y="4084"/>
                    <a:pt x="2739" y="4079"/>
                  </a:cubicBezTo>
                  <a:lnTo>
                    <a:pt x="6656" y="3364"/>
                  </a:lnTo>
                  <a:cubicBezTo>
                    <a:pt x="6894" y="3317"/>
                    <a:pt x="7049" y="3091"/>
                    <a:pt x="7001" y="2852"/>
                  </a:cubicBezTo>
                  <a:lnTo>
                    <a:pt x="7751" y="2721"/>
                  </a:lnTo>
                  <a:cubicBezTo>
                    <a:pt x="7787" y="2714"/>
                    <a:pt x="7822" y="2711"/>
                    <a:pt x="7856" y="2711"/>
                  </a:cubicBezTo>
                  <a:close/>
                  <a:moveTo>
                    <a:pt x="4139" y="1"/>
                  </a:moveTo>
                  <a:cubicBezTo>
                    <a:pt x="4073" y="1"/>
                    <a:pt x="4008" y="7"/>
                    <a:pt x="3941" y="19"/>
                  </a:cubicBezTo>
                  <a:cubicBezTo>
                    <a:pt x="3346" y="126"/>
                    <a:pt x="2953" y="685"/>
                    <a:pt x="3072" y="1281"/>
                  </a:cubicBezTo>
                  <a:cubicBezTo>
                    <a:pt x="3096" y="1447"/>
                    <a:pt x="3167" y="1614"/>
                    <a:pt x="3275" y="1757"/>
                  </a:cubicBezTo>
                  <a:lnTo>
                    <a:pt x="2501" y="1900"/>
                  </a:lnTo>
                  <a:cubicBezTo>
                    <a:pt x="2191" y="1959"/>
                    <a:pt x="1977" y="2257"/>
                    <a:pt x="2036" y="2579"/>
                  </a:cubicBezTo>
                  <a:lnTo>
                    <a:pt x="2084" y="2864"/>
                  </a:lnTo>
                  <a:lnTo>
                    <a:pt x="798" y="3091"/>
                  </a:lnTo>
                  <a:cubicBezTo>
                    <a:pt x="310" y="3186"/>
                    <a:pt x="0" y="3650"/>
                    <a:pt x="84" y="4126"/>
                  </a:cubicBezTo>
                  <a:lnTo>
                    <a:pt x="1655" y="12758"/>
                  </a:lnTo>
                  <a:cubicBezTo>
                    <a:pt x="1740" y="13193"/>
                    <a:pt x="2108" y="13486"/>
                    <a:pt x="2533" y="13486"/>
                  </a:cubicBezTo>
                  <a:cubicBezTo>
                    <a:pt x="2585" y="13486"/>
                    <a:pt x="2638" y="13482"/>
                    <a:pt x="2691" y="13473"/>
                  </a:cubicBezTo>
                  <a:lnTo>
                    <a:pt x="10025" y="12139"/>
                  </a:lnTo>
                  <a:cubicBezTo>
                    <a:pt x="10514" y="12044"/>
                    <a:pt x="10835" y="11580"/>
                    <a:pt x="10752" y="11091"/>
                  </a:cubicBezTo>
                  <a:lnTo>
                    <a:pt x="9168" y="2459"/>
                  </a:lnTo>
                  <a:cubicBezTo>
                    <a:pt x="9094" y="2025"/>
                    <a:pt x="8718" y="1732"/>
                    <a:pt x="8291" y="1732"/>
                  </a:cubicBezTo>
                  <a:cubicBezTo>
                    <a:pt x="8239" y="1732"/>
                    <a:pt x="8186" y="1736"/>
                    <a:pt x="8132" y="1745"/>
                  </a:cubicBezTo>
                  <a:lnTo>
                    <a:pt x="6847" y="1983"/>
                  </a:lnTo>
                  <a:lnTo>
                    <a:pt x="6799" y="1709"/>
                  </a:lnTo>
                  <a:cubicBezTo>
                    <a:pt x="6745" y="1419"/>
                    <a:pt x="6498" y="1226"/>
                    <a:pt x="6214" y="1226"/>
                  </a:cubicBezTo>
                  <a:cubicBezTo>
                    <a:pt x="6183" y="1226"/>
                    <a:pt x="6152" y="1228"/>
                    <a:pt x="6120" y="1233"/>
                  </a:cubicBezTo>
                  <a:lnTo>
                    <a:pt x="5168" y="1412"/>
                  </a:lnTo>
                  <a:cubicBezTo>
                    <a:pt x="5227" y="1245"/>
                    <a:pt x="5239" y="1066"/>
                    <a:pt x="5203" y="888"/>
                  </a:cubicBezTo>
                  <a:cubicBezTo>
                    <a:pt x="5108" y="360"/>
                    <a:pt x="4648" y="1"/>
                    <a:pt x="413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
            <p:cNvSpPr/>
            <p:nvPr/>
          </p:nvSpPr>
          <p:spPr>
            <a:xfrm>
              <a:off x="1948450" y="2631725"/>
              <a:ext cx="46550" cy="38625"/>
            </a:xfrm>
            <a:custGeom>
              <a:rect b="b" l="l" r="r" t="t"/>
              <a:pathLst>
                <a:path extrusionOk="0" h="1545" w="1862">
                  <a:moveTo>
                    <a:pt x="1002" y="0"/>
                  </a:moveTo>
                  <a:cubicBezTo>
                    <a:pt x="958" y="0"/>
                    <a:pt x="914" y="4"/>
                    <a:pt x="869" y="12"/>
                  </a:cubicBezTo>
                  <a:cubicBezTo>
                    <a:pt x="191" y="131"/>
                    <a:pt x="0" y="1012"/>
                    <a:pt x="572" y="1405"/>
                  </a:cubicBezTo>
                  <a:cubicBezTo>
                    <a:pt x="710" y="1502"/>
                    <a:pt x="860" y="1545"/>
                    <a:pt x="1007" y="1545"/>
                  </a:cubicBezTo>
                  <a:cubicBezTo>
                    <a:pt x="1453" y="1545"/>
                    <a:pt x="1861" y="1142"/>
                    <a:pt x="1762"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
            <p:cNvSpPr/>
            <p:nvPr/>
          </p:nvSpPr>
          <p:spPr>
            <a:xfrm>
              <a:off x="2001675" y="2620175"/>
              <a:ext cx="95400" cy="33800"/>
            </a:xfrm>
            <a:custGeom>
              <a:rect b="b" l="l" r="r" t="t"/>
              <a:pathLst>
                <a:path extrusionOk="0" h="1352" w="3816">
                  <a:moveTo>
                    <a:pt x="3217" y="0"/>
                  </a:moveTo>
                  <a:cubicBezTo>
                    <a:pt x="3187" y="0"/>
                    <a:pt x="3155" y="3"/>
                    <a:pt x="3122" y="9"/>
                  </a:cubicBezTo>
                  <a:lnTo>
                    <a:pt x="3134" y="9"/>
                  </a:lnTo>
                  <a:lnTo>
                    <a:pt x="538" y="485"/>
                  </a:lnTo>
                  <a:cubicBezTo>
                    <a:pt x="0" y="586"/>
                    <a:pt x="106" y="1352"/>
                    <a:pt x="597" y="1352"/>
                  </a:cubicBezTo>
                  <a:cubicBezTo>
                    <a:pt x="628" y="1352"/>
                    <a:pt x="660" y="1349"/>
                    <a:pt x="693" y="1343"/>
                  </a:cubicBezTo>
                  <a:lnTo>
                    <a:pt x="3277" y="866"/>
                  </a:lnTo>
                  <a:cubicBezTo>
                    <a:pt x="3815" y="777"/>
                    <a:pt x="3709" y="0"/>
                    <a:pt x="32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
            <p:cNvSpPr/>
            <p:nvPr/>
          </p:nvSpPr>
          <p:spPr>
            <a:xfrm>
              <a:off x="1958275" y="2685525"/>
              <a:ext cx="46600" cy="38700"/>
            </a:xfrm>
            <a:custGeom>
              <a:rect b="b" l="l" r="r" t="t"/>
              <a:pathLst>
                <a:path extrusionOk="0" h="1548" w="1864">
                  <a:moveTo>
                    <a:pt x="1027" y="0"/>
                  </a:moveTo>
                  <a:cubicBezTo>
                    <a:pt x="979" y="0"/>
                    <a:pt x="930" y="5"/>
                    <a:pt x="881" y="15"/>
                  </a:cubicBezTo>
                  <a:cubicBezTo>
                    <a:pt x="191" y="122"/>
                    <a:pt x="0" y="1015"/>
                    <a:pt x="572" y="1408"/>
                  </a:cubicBezTo>
                  <a:cubicBezTo>
                    <a:pt x="710" y="1505"/>
                    <a:pt x="860"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
            <p:cNvSpPr/>
            <p:nvPr/>
          </p:nvSpPr>
          <p:spPr>
            <a:xfrm>
              <a:off x="201222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
            <p:cNvSpPr/>
            <p:nvPr/>
          </p:nvSpPr>
          <p:spPr>
            <a:xfrm>
              <a:off x="1968675" y="2743050"/>
              <a:ext cx="46625" cy="38625"/>
            </a:xfrm>
            <a:custGeom>
              <a:rect b="b" l="l" r="r" t="t"/>
              <a:pathLst>
                <a:path extrusionOk="0" h="1545" w="1865">
                  <a:moveTo>
                    <a:pt x="1014" y="0"/>
                  </a:moveTo>
                  <a:cubicBezTo>
                    <a:pt x="971" y="0"/>
                    <a:pt x="927" y="4"/>
                    <a:pt x="882" y="11"/>
                  </a:cubicBezTo>
                  <a:cubicBezTo>
                    <a:pt x="191" y="131"/>
                    <a:pt x="1" y="1012"/>
                    <a:pt x="572" y="1404"/>
                  </a:cubicBezTo>
                  <a:cubicBezTo>
                    <a:pt x="711" y="1501"/>
                    <a:pt x="861" y="1545"/>
                    <a:pt x="1008" y="1545"/>
                  </a:cubicBezTo>
                  <a:cubicBezTo>
                    <a:pt x="1455" y="1545"/>
                    <a:pt x="1865" y="1142"/>
                    <a:pt x="1775" y="631"/>
                  </a:cubicBezTo>
                  <a:cubicBezTo>
                    <a:pt x="1701"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
            <p:cNvSpPr/>
            <p:nvPr/>
          </p:nvSpPr>
          <p:spPr>
            <a:xfrm>
              <a:off x="2022150" y="2731600"/>
              <a:ext cx="94825" cy="33850"/>
            </a:xfrm>
            <a:custGeom>
              <a:rect b="b" l="l" r="r" t="t"/>
              <a:pathLst>
                <a:path extrusionOk="0" h="1354" w="3793">
                  <a:moveTo>
                    <a:pt x="3181" y="1"/>
                  </a:moveTo>
                  <a:cubicBezTo>
                    <a:pt x="3159" y="1"/>
                    <a:pt x="3136" y="2"/>
                    <a:pt x="3113" y="5"/>
                  </a:cubicBezTo>
                  <a:lnTo>
                    <a:pt x="3125" y="5"/>
                  </a:lnTo>
                  <a:lnTo>
                    <a:pt x="529" y="469"/>
                  </a:lnTo>
                  <a:cubicBezTo>
                    <a:pt x="1" y="607"/>
                    <a:pt x="115" y="1354"/>
                    <a:pt x="625" y="1354"/>
                  </a:cubicBezTo>
                  <a:cubicBezTo>
                    <a:pt x="644" y="1354"/>
                    <a:pt x="664" y="1353"/>
                    <a:pt x="684" y="1351"/>
                  </a:cubicBezTo>
                  <a:lnTo>
                    <a:pt x="3279" y="874"/>
                  </a:lnTo>
                  <a:cubicBezTo>
                    <a:pt x="3793"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
            <p:cNvSpPr/>
            <p:nvPr/>
          </p:nvSpPr>
          <p:spPr>
            <a:xfrm>
              <a:off x="1924050" y="2982275"/>
              <a:ext cx="194375" cy="17422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
            <p:cNvSpPr/>
            <p:nvPr/>
          </p:nvSpPr>
          <p:spPr>
            <a:xfrm>
              <a:off x="2287775" y="2609075"/>
              <a:ext cx="152125" cy="140950"/>
            </a:xfrm>
            <a:custGeom>
              <a:rect b="b" l="l" r="r" t="t"/>
              <a:pathLst>
                <a:path extrusionOk="0" h="5638" w="6085">
                  <a:moveTo>
                    <a:pt x="3608" y="1"/>
                  </a:moveTo>
                  <a:lnTo>
                    <a:pt x="1215" y="1620"/>
                  </a:lnTo>
                  <a:cubicBezTo>
                    <a:pt x="250" y="2275"/>
                    <a:pt x="0" y="3585"/>
                    <a:pt x="655" y="4549"/>
                  </a:cubicBezTo>
                  <a:lnTo>
                    <a:pt x="762" y="4716"/>
                  </a:lnTo>
                  <a:cubicBezTo>
                    <a:pt x="1169" y="5314"/>
                    <a:pt x="1827" y="5637"/>
                    <a:pt x="2499" y="5637"/>
                  </a:cubicBezTo>
                  <a:cubicBezTo>
                    <a:pt x="2910" y="5637"/>
                    <a:pt x="3325" y="5516"/>
                    <a:pt x="3691"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
            <p:cNvSpPr/>
            <p:nvPr/>
          </p:nvSpPr>
          <p:spPr>
            <a:xfrm>
              <a:off x="239077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29"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
            <p:cNvSpPr/>
            <p:nvPr/>
          </p:nvSpPr>
          <p:spPr>
            <a:xfrm>
              <a:off x="2243425" y="2899825"/>
              <a:ext cx="268200" cy="266925"/>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
            <p:cNvSpPr/>
            <p:nvPr/>
          </p:nvSpPr>
          <p:spPr>
            <a:xfrm>
              <a:off x="1900225" y="3304550"/>
              <a:ext cx="271200" cy="337750"/>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
            <p:cNvSpPr/>
            <p:nvPr/>
          </p:nvSpPr>
          <p:spPr>
            <a:xfrm>
              <a:off x="1948450" y="3425775"/>
              <a:ext cx="46550" cy="38725"/>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
            <p:cNvSpPr/>
            <p:nvPr/>
          </p:nvSpPr>
          <p:spPr>
            <a:xfrm>
              <a:off x="2001250" y="3414500"/>
              <a:ext cx="96250" cy="33725"/>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
            <p:cNvSpPr/>
            <p:nvPr/>
          </p:nvSpPr>
          <p:spPr>
            <a:xfrm>
              <a:off x="1958275" y="3479650"/>
              <a:ext cx="46600" cy="38725"/>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
            <p:cNvSpPr/>
            <p:nvPr/>
          </p:nvSpPr>
          <p:spPr>
            <a:xfrm>
              <a:off x="201215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
            <p:cNvSpPr/>
            <p:nvPr/>
          </p:nvSpPr>
          <p:spPr>
            <a:xfrm>
              <a:off x="1968675" y="3537175"/>
              <a:ext cx="46625" cy="38650"/>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
            <p:cNvSpPr/>
            <p:nvPr/>
          </p:nvSpPr>
          <p:spPr>
            <a:xfrm>
              <a:off x="2022375" y="3525850"/>
              <a:ext cx="94400" cy="33725"/>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
            <p:cNvSpPr/>
            <p:nvPr/>
          </p:nvSpPr>
          <p:spPr>
            <a:xfrm>
              <a:off x="1925225" y="3776475"/>
              <a:ext cx="193200" cy="1736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
            <p:cNvSpPr/>
            <p:nvPr/>
          </p:nvSpPr>
          <p:spPr>
            <a:xfrm>
              <a:off x="2287775" y="3402925"/>
              <a:ext cx="152125" cy="141325"/>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
            <p:cNvSpPr/>
            <p:nvPr/>
          </p:nvSpPr>
          <p:spPr>
            <a:xfrm>
              <a:off x="239077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
            <p:cNvSpPr/>
            <p:nvPr/>
          </p:nvSpPr>
          <p:spPr>
            <a:xfrm>
              <a:off x="2243425" y="3694200"/>
              <a:ext cx="268200" cy="266925"/>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
            <p:cNvSpPr/>
            <p:nvPr/>
          </p:nvSpPr>
          <p:spPr>
            <a:xfrm>
              <a:off x="1900525" y="4098700"/>
              <a:ext cx="270900" cy="337450"/>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
            <p:cNvSpPr/>
            <p:nvPr/>
          </p:nvSpPr>
          <p:spPr>
            <a:xfrm>
              <a:off x="1948450" y="4220000"/>
              <a:ext cx="46550" cy="38650"/>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
            <p:cNvSpPr/>
            <p:nvPr/>
          </p:nvSpPr>
          <p:spPr>
            <a:xfrm>
              <a:off x="2001675" y="4208750"/>
              <a:ext cx="95375" cy="33525"/>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
            <p:cNvSpPr/>
            <p:nvPr/>
          </p:nvSpPr>
          <p:spPr>
            <a:xfrm>
              <a:off x="1958275" y="42738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
            <p:cNvSpPr/>
            <p:nvPr/>
          </p:nvSpPr>
          <p:spPr>
            <a:xfrm>
              <a:off x="201215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
            <p:cNvSpPr/>
            <p:nvPr/>
          </p:nvSpPr>
          <p:spPr>
            <a:xfrm>
              <a:off x="1968675" y="4331350"/>
              <a:ext cx="46625" cy="38925"/>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
            <p:cNvSpPr/>
            <p:nvPr/>
          </p:nvSpPr>
          <p:spPr>
            <a:xfrm>
              <a:off x="2022250" y="4319900"/>
              <a:ext cx="94725" cy="33875"/>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
            <p:cNvSpPr/>
            <p:nvPr/>
          </p:nvSpPr>
          <p:spPr>
            <a:xfrm>
              <a:off x="1924050" y="4570700"/>
              <a:ext cx="194375" cy="174075"/>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
            <p:cNvSpPr/>
            <p:nvPr/>
          </p:nvSpPr>
          <p:spPr>
            <a:xfrm>
              <a:off x="2287775" y="4197375"/>
              <a:ext cx="152125" cy="141000"/>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
            <p:cNvSpPr/>
            <p:nvPr/>
          </p:nvSpPr>
          <p:spPr>
            <a:xfrm>
              <a:off x="239077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
            <p:cNvSpPr/>
            <p:nvPr/>
          </p:nvSpPr>
          <p:spPr>
            <a:xfrm>
              <a:off x="2243425" y="4488350"/>
              <a:ext cx="268200" cy="266925"/>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
            <p:cNvSpPr/>
            <p:nvPr/>
          </p:nvSpPr>
          <p:spPr>
            <a:xfrm>
              <a:off x="1106075" y="921250"/>
              <a:ext cx="271200" cy="338025"/>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
            <p:cNvSpPr/>
            <p:nvPr/>
          </p:nvSpPr>
          <p:spPr>
            <a:xfrm>
              <a:off x="1154300" y="1043050"/>
              <a:ext cx="46550" cy="38675"/>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
            <p:cNvSpPr/>
            <p:nvPr/>
          </p:nvSpPr>
          <p:spPr>
            <a:xfrm>
              <a:off x="1207150" y="1031775"/>
              <a:ext cx="96475" cy="33875"/>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
            <p:cNvSpPr/>
            <p:nvPr/>
          </p:nvSpPr>
          <p:spPr>
            <a:xfrm>
              <a:off x="116412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
            <p:cNvSpPr/>
            <p:nvPr/>
          </p:nvSpPr>
          <p:spPr>
            <a:xfrm>
              <a:off x="121800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
            <p:cNvSpPr/>
            <p:nvPr/>
          </p:nvSpPr>
          <p:spPr>
            <a:xfrm>
              <a:off x="1174550" y="1154450"/>
              <a:ext cx="46625" cy="38900"/>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
            <p:cNvSpPr/>
            <p:nvPr/>
          </p:nvSpPr>
          <p:spPr>
            <a:xfrm>
              <a:off x="1228000" y="1143050"/>
              <a:ext cx="94900" cy="34125"/>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
            <p:cNvSpPr/>
            <p:nvPr/>
          </p:nvSpPr>
          <p:spPr>
            <a:xfrm>
              <a:off x="1130200" y="1393950"/>
              <a:ext cx="194075" cy="17395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
            <p:cNvSpPr/>
            <p:nvPr/>
          </p:nvSpPr>
          <p:spPr>
            <a:xfrm>
              <a:off x="1493625" y="1020500"/>
              <a:ext cx="152125" cy="141000"/>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
            <p:cNvSpPr/>
            <p:nvPr/>
          </p:nvSpPr>
          <p:spPr>
            <a:xfrm>
              <a:off x="1596625" y="962250"/>
              <a:ext cx="152125" cy="140725"/>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
            <p:cNvSpPr/>
            <p:nvPr/>
          </p:nvSpPr>
          <p:spPr>
            <a:xfrm>
              <a:off x="1449275" y="1311750"/>
              <a:ext cx="267925" cy="266650"/>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
            <p:cNvSpPr/>
            <p:nvPr/>
          </p:nvSpPr>
          <p:spPr>
            <a:xfrm>
              <a:off x="1106075" y="1715600"/>
              <a:ext cx="271200" cy="337825"/>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
            <p:cNvSpPr/>
            <p:nvPr/>
          </p:nvSpPr>
          <p:spPr>
            <a:xfrm>
              <a:off x="1154300" y="1837275"/>
              <a:ext cx="46550" cy="38650"/>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
            <p:cNvSpPr/>
            <p:nvPr/>
          </p:nvSpPr>
          <p:spPr>
            <a:xfrm>
              <a:off x="1206800" y="1825825"/>
              <a:ext cx="96975" cy="34100"/>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
            <p:cNvSpPr/>
            <p:nvPr/>
          </p:nvSpPr>
          <p:spPr>
            <a:xfrm>
              <a:off x="116412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
            <p:cNvSpPr/>
            <p:nvPr/>
          </p:nvSpPr>
          <p:spPr>
            <a:xfrm>
              <a:off x="121807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
            <p:cNvSpPr/>
            <p:nvPr/>
          </p:nvSpPr>
          <p:spPr>
            <a:xfrm>
              <a:off x="1174550" y="1948900"/>
              <a:ext cx="46600" cy="38625"/>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
            <p:cNvSpPr/>
            <p:nvPr/>
          </p:nvSpPr>
          <p:spPr>
            <a:xfrm>
              <a:off x="1228500" y="1937225"/>
              <a:ext cx="94200" cy="34050"/>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
            <p:cNvSpPr/>
            <p:nvPr/>
          </p:nvSpPr>
          <p:spPr>
            <a:xfrm>
              <a:off x="1130200" y="2188400"/>
              <a:ext cx="193200" cy="173650"/>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
            <p:cNvSpPr/>
            <p:nvPr/>
          </p:nvSpPr>
          <p:spPr>
            <a:xfrm>
              <a:off x="1493625" y="1814925"/>
              <a:ext cx="152125" cy="140725"/>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
            <p:cNvSpPr/>
            <p:nvPr/>
          </p:nvSpPr>
          <p:spPr>
            <a:xfrm>
              <a:off x="159662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
            <p:cNvSpPr/>
            <p:nvPr/>
          </p:nvSpPr>
          <p:spPr>
            <a:xfrm>
              <a:off x="1449275" y="2105900"/>
              <a:ext cx="267925" cy="266700"/>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
            <p:cNvSpPr/>
            <p:nvPr/>
          </p:nvSpPr>
          <p:spPr>
            <a:xfrm>
              <a:off x="1106075" y="2509825"/>
              <a:ext cx="271200" cy="337750"/>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
            <p:cNvSpPr/>
            <p:nvPr/>
          </p:nvSpPr>
          <p:spPr>
            <a:xfrm>
              <a:off x="1154300" y="2631725"/>
              <a:ext cx="46550" cy="38625"/>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
            <p:cNvSpPr/>
            <p:nvPr/>
          </p:nvSpPr>
          <p:spPr>
            <a:xfrm>
              <a:off x="1207225" y="2620125"/>
              <a:ext cx="96475" cy="33850"/>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
            <p:cNvSpPr/>
            <p:nvPr/>
          </p:nvSpPr>
          <p:spPr>
            <a:xfrm>
              <a:off x="1164125" y="2685525"/>
              <a:ext cx="46550" cy="38700"/>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
            <p:cNvSpPr/>
            <p:nvPr/>
          </p:nvSpPr>
          <p:spPr>
            <a:xfrm>
              <a:off x="121807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
            <p:cNvSpPr/>
            <p:nvPr/>
          </p:nvSpPr>
          <p:spPr>
            <a:xfrm>
              <a:off x="1174550" y="2743050"/>
              <a:ext cx="46600" cy="38625"/>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
            <p:cNvSpPr/>
            <p:nvPr/>
          </p:nvSpPr>
          <p:spPr>
            <a:xfrm>
              <a:off x="1228025" y="2731600"/>
              <a:ext cx="94800" cy="33850"/>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
            <p:cNvSpPr/>
            <p:nvPr/>
          </p:nvSpPr>
          <p:spPr>
            <a:xfrm>
              <a:off x="1130200" y="2982275"/>
              <a:ext cx="194075" cy="174025"/>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
            <p:cNvSpPr/>
            <p:nvPr/>
          </p:nvSpPr>
          <p:spPr>
            <a:xfrm>
              <a:off x="1493625" y="2609075"/>
              <a:ext cx="152125" cy="140725"/>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
            <p:cNvSpPr/>
            <p:nvPr/>
          </p:nvSpPr>
          <p:spPr>
            <a:xfrm>
              <a:off x="159662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
            <p:cNvSpPr/>
            <p:nvPr/>
          </p:nvSpPr>
          <p:spPr>
            <a:xfrm>
              <a:off x="1449275" y="2899825"/>
              <a:ext cx="267925" cy="266925"/>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
            <p:cNvSpPr/>
            <p:nvPr/>
          </p:nvSpPr>
          <p:spPr>
            <a:xfrm>
              <a:off x="1106075" y="3303975"/>
              <a:ext cx="271200" cy="338325"/>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
            <p:cNvSpPr/>
            <p:nvPr/>
          </p:nvSpPr>
          <p:spPr>
            <a:xfrm>
              <a:off x="1154300" y="3425875"/>
              <a:ext cx="46550" cy="38625"/>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
            <p:cNvSpPr/>
            <p:nvPr/>
          </p:nvSpPr>
          <p:spPr>
            <a:xfrm>
              <a:off x="1206800" y="3414475"/>
              <a:ext cx="97050" cy="33750"/>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
            <p:cNvSpPr/>
            <p:nvPr/>
          </p:nvSpPr>
          <p:spPr>
            <a:xfrm>
              <a:off x="1164125" y="3479650"/>
              <a:ext cx="46550" cy="38725"/>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
            <p:cNvSpPr/>
            <p:nvPr/>
          </p:nvSpPr>
          <p:spPr>
            <a:xfrm>
              <a:off x="121800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
            <p:cNvSpPr/>
            <p:nvPr/>
          </p:nvSpPr>
          <p:spPr>
            <a:xfrm>
              <a:off x="1174550" y="3537175"/>
              <a:ext cx="46600" cy="38650"/>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
            <p:cNvSpPr/>
            <p:nvPr/>
          </p:nvSpPr>
          <p:spPr>
            <a:xfrm>
              <a:off x="1228500" y="3525850"/>
              <a:ext cx="94125" cy="33725"/>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
            <p:cNvSpPr/>
            <p:nvPr/>
          </p:nvSpPr>
          <p:spPr>
            <a:xfrm>
              <a:off x="1130200" y="3776850"/>
              <a:ext cx="193200" cy="173725"/>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
            <p:cNvSpPr/>
            <p:nvPr/>
          </p:nvSpPr>
          <p:spPr>
            <a:xfrm>
              <a:off x="1493625" y="3402925"/>
              <a:ext cx="152125" cy="141100"/>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
            <p:cNvSpPr/>
            <p:nvPr/>
          </p:nvSpPr>
          <p:spPr>
            <a:xfrm>
              <a:off x="159662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
            <p:cNvSpPr/>
            <p:nvPr/>
          </p:nvSpPr>
          <p:spPr>
            <a:xfrm>
              <a:off x="1449275" y="3693975"/>
              <a:ext cx="267925" cy="267150"/>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
            <p:cNvSpPr/>
            <p:nvPr/>
          </p:nvSpPr>
          <p:spPr>
            <a:xfrm>
              <a:off x="1106075" y="4098125"/>
              <a:ext cx="271200" cy="338025"/>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
            <p:cNvSpPr/>
            <p:nvPr/>
          </p:nvSpPr>
          <p:spPr>
            <a:xfrm>
              <a:off x="1154300" y="4220000"/>
              <a:ext cx="46550" cy="38650"/>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
            <p:cNvSpPr/>
            <p:nvPr/>
          </p:nvSpPr>
          <p:spPr>
            <a:xfrm>
              <a:off x="1207225" y="4208650"/>
              <a:ext cx="96400" cy="33625"/>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
            <p:cNvSpPr/>
            <p:nvPr/>
          </p:nvSpPr>
          <p:spPr>
            <a:xfrm>
              <a:off x="116412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
            <p:cNvSpPr/>
            <p:nvPr/>
          </p:nvSpPr>
          <p:spPr>
            <a:xfrm>
              <a:off x="121800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
            <p:cNvSpPr/>
            <p:nvPr/>
          </p:nvSpPr>
          <p:spPr>
            <a:xfrm>
              <a:off x="1174550" y="4331350"/>
              <a:ext cx="46600" cy="38925"/>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
            <p:cNvSpPr/>
            <p:nvPr/>
          </p:nvSpPr>
          <p:spPr>
            <a:xfrm>
              <a:off x="1228100" y="4319925"/>
              <a:ext cx="94800" cy="33850"/>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
            <p:cNvSpPr/>
            <p:nvPr/>
          </p:nvSpPr>
          <p:spPr>
            <a:xfrm>
              <a:off x="1130200" y="4570700"/>
              <a:ext cx="194075" cy="174025"/>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
            <p:cNvSpPr/>
            <p:nvPr/>
          </p:nvSpPr>
          <p:spPr>
            <a:xfrm>
              <a:off x="1493625" y="4197375"/>
              <a:ext cx="152125" cy="141000"/>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
            <p:cNvSpPr/>
            <p:nvPr/>
          </p:nvSpPr>
          <p:spPr>
            <a:xfrm>
              <a:off x="159662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
            <p:cNvSpPr/>
            <p:nvPr/>
          </p:nvSpPr>
          <p:spPr>
            <a:xfrm>
              <a:off x="1449275" y="4488350"/>
              <a:ext cx="267925" cy="266925"/>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
            <p:cNvSpPr/>
            <p:nvPr/>
          </p:nvSpPr>
          <p:spPr>
            <a:xfrm>
              <a:off x="311925" y="921825"/>
              <a:ext cx="271200" cy="337225"/>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
            <p:cNvSpPr/>
            <p:nvPr/>
          </p:nvSpPr>
          <p:spPr>
            <a:xfrm>
              <a:off x="360150"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
            <p:cNvSpPr/>
            <p:nvPr/>
          </p:nvSpPr>
          <p:spPr>
            <a:xfrm>
              <a:off x="413000" y="1031775"/>
              <a:ext cx="96200" cy="33875"/>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
            <p:cNvSpPr/>
            <p:nvPr/>
          </p:nvSpPr>
          <p:spPr>
            <a:xfrm>
              <a:off x="36997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
            <p:cNvSpPr/>
            <p:nvPr/>
          </p:nvSpPr>
          <p:spPr>
            <a:xfrm>
              <a:off x="423850" y="1085650"/>
              <a:ext cx="93800" cy="33725"/>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
            <p:cNvSpPr/>
            <p:nvPr/>
          </p:nvSpPr>
          <p:spPr>
            <a:xfrm>
              <a:off x="380400" y="1154450"/>
              <a:ext cx="46625" cy="38900"/>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
            <p:cNvSpPr/>
            <p:nvPr/>
          </p:nvSpPr>
          <p:spPr>
            <a:xfrm>
              <a:off x="433850" y="1143050"/>
              <a:ext cx="94925" cy="34125"/>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
            <p:cNvSpPr/>
            <p:nvPr/>
          </p:nvSpPr>
          <p:spPr>
            <a:xfrm>
              <a:off x="336050" y="1393950"/>
              <a:ext cx="194100" cy="17395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
            <p:cNvSpPr/>
            <p:nvPr/>
          </p:nvSpPr>
          <p:spPr>
            <a:xfrm>
              <a:off x="699475" y="1020500"/>
              <a:ext cx="152125" cy="141000"/>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
            <p:cNvSpPr/>
            <p:nvPr/>
          </p:nvSpPr>
          <p:spPr>
            <a:xfrm>
              <a:off x="802175" y="962250"/>
              <a:ext cx="152125" cy="140725"/>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
            <p:cNvSpPr/>
            <p:nvPr/>
          </p:nvSpPr>
          <p:spPr>
            <a:xfrm>
              <a:off x="654825" y="1311750"/>
              <a:ext cx="268525" cy="266650"/>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
            <p:cNvSpPr/>
            <p:nvPr/>
          </p:nvSpPr>
          <p:spPr>
            <a:xfrm>
              <a:off x="311925" y="1715975"/>
              <a:ext cx="271200" cy="337450"/>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
            <p:cNvSpPr/>
            <p:nvPr/>
          </p:nvSpPr>
          <p:spPr>
            <a:xfrm>
              <a:off x="360150" y="1837275"/>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
            <p:cNvSpPr/>
            <p:nvPr/>
          </p:nvSpPr>
          <p:spPr>
            <a:xfrm>
              <a:off x="412650" y="1825825"/>
              <a:ext cx="96975" cy="34100"/>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
            <p:cNvSpPr/>
            <p:nvPr/>
          </p:nvSpPr>
          <p:spPr>
            <a:xfrm>
              <a:off x="36997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
            <p:cNvSpPr/>
            <p:nvPr/>
          </p:nvSpPr>
          <p:spPr>
            <a:xfrm>
              <a:off x="423950" y="1879800"/>
              <a:ext cx="93700" cy="33750"/>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
            <p:cNvSpPr/>
            <p:nvPr/>
          </p:nvSpPr>
          <p:spPr>
            <a:xfrm>
              <a:off x="380400" y="1948900"/>
              <a:ext cx="46600" cy="38625"/>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
            <p:cNvSpPr/>
            <p:nvPr/>
          </p:nvSpPr>
          <p:spPr>
            <a:xfrm>
              <a:off x="434050" y="1937225"/>
              <a:ext cx="94500" cy="34050"/>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
            <p:cNvSpPr/>
            <p:nvPr/>
          </p:nvSpPr>
          <p:spPr>
            <a:xfrm>
              <a:off x="336925" y="2188200"/>
              <a:ext cx="193225" cy="173650"/>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
            <p:cNvSpPr/>
            <p:nvPr/>
          </p:nvSpPr>
          <p:spPr>
            <a:xfrm>
              <a:off x="699475" y="1814925"/>
              <a:ext cx="152125" cy="140725"/>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
            <p:cNvSpPr/>
            <p:nvPr/>
          </p:nvSpPr>
          <p:spPr>
            <a:xfrm>
              <a:off x="802175" y="1756600"/>
              <a:ext cx="152125" cy="14080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
            <p:cNvSpPr/>
            <p:nvPr/>
          </p:nvSpPr>
          <p:spPr>
            <a:xfrm>
              <a:off x="655125" y="2105900"/>
              <a:ext cx="268225" cy="266700"/>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
            <p:cNvSpPr/>
            <p:nvPr/>
          </p:nvSpPr>
          <p:spPr>
            <a:xfrm>
              <a:off x="311925" y="2510400"/>
              <a:ext cx="271200" cy="337175"/>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
            <p:cNvSpPr/>
            <p:nvPr/>
          </p:nvSpPr>
          <p:spPr>
            <a:xfrm>
              <a:off x="360150" y="2631725"/>
              <a:ext cx="46550" cy="38625"/>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
            <p:cNvSpPr/>
            <p:nvPr/>
          </p:nvSpPr>
          <p:spPr>
            <a:xfrm>
              <a:off x="413075" y="2620125"/>
              <a:ext cx="96200" cy="33850"/>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
            <p:cNvSpPr/>
            <p:nvPr/>
          </p:nvSpPr>
          <p:spPr>
            <a:xfrm>
              <a:off x="369975" y="2685525"/>
              <a:ext cx="46550" cy="38700"/>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
            <p:cNvSpPr/>
            <p:nvPr/>
          </p:nvSpPr>
          <p:spPr>
            <a:xfrm>
              <a:off x="423950" y="2673950"/>
              <a:ext cx="93700" cy="33725"/>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
            <p:cNvSpPr/>
            <p:nvPr/>
          </p:nvSpPr>
          <p:spPr>
            <a:xfrm>
              <a:off x="380400" y="2743050"/>
              <a:ext cx="46600" cy="38625"/>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
            <p:cNvSpPr/>
            <p:nvPr/>
          </p:nvSpPr>
          <p:spPr>
            <a:xfrm>
              <a:off x="433850" y="2731600"/>
              <a:ext cx="94825" cy="33850"/>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
            <p:cNvSpPr/>
            <p:nvPr/>
          </p:nvSpPr>
          <p:spPr>
            <a:xfrm>
              <a:off x="336050" y="2982275"/>
              <a:ext cx="194100" cy="174025"/>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
            <p:cNvSpPr/>
            <p:nvPr/>
          </p:nvSpPr>
          <p:spPr>
            <a:xfrm>
              <a:off x="699475" y="2609075"/>
              <a:ext cx="152125" cy="140725"/>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
            <p:cNvSpPr/>
            <p:nvPr/>
          </p:nvSpPr>
          <p:spPr>
            <a:xfrm>
              <a:off x="802175" y="2550550"/>
              <a:ext cx="152125" cy="141000"/>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
            <p:cNvSpPr/>
            <p:nvPr/>
          </p:nvSpPr>
          <p:spPr>
            <a:xfrm>
              <a:off x="655125" y="2899825"/>
              <a:ext cx="268225" cy="266925"/>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
            <p:cNvSpPr/>
            <p:nvPr/>
          </p:nvSpPr>
          <p:spPr>
            <a:xfrm>
              <a:off x="311925" y="3304550"/>
              <a:ext cx="271200" cy="33725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
            <p:cNvSpPr/>
            <p:nvPr/>
          </p:nvSpPr>
          <p:spPr>
            <a:xfrm>
              <a:off x="360150" y="3425775"/>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
            <p:cNvSpPr/>
            <p:nvPr/>
          </p:nvSpPr>
          <p:spPr>
            <a:xfrm>
              <a:off x="412650" y="3414475"/>
              <a:ext cx="97050" cy="33750"/>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
            <p:cNvSpPr/>
            <p:nvPr/>
          </p:nvSpPr>
          <p:spPr>
            <a:xfrm>
              <a:off x="369975" y="3479650"/>
              <a:ext cx="46550" cy="38725"/>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
            <p:cNvSpPr/>
            <p:nvPr/>
          </p:nvSpPr>
          <p:spPr>
            <a:xfrm>
              <a:off x="423850"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
            <p:cNvSpPr/>
            <p:nvPr/>
          </p:nvSpPr>
          <p:spPr>
            <a:xfrm>
              <a:off x="380400" y="3537175"/>
              <a:ext cx="46600" cy="38650"/>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
            <p:cNvSpPr/>
            <p:nvPr/>
          </p:nvSpPr>
          <p:spPr>
            <a:xfrm>
              <a:off x="434075" y="3525850"/>
              <a:ext cx="94400" cy="33725"/>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
            <p:cNvSpPr/>
            <p:nvPr/>
          </p:nvSpPr>
          <p:spPr>
            <a:xfrm>
              <a:off x="336925" y="3776475"/>
              <a:ext cx="193225" cy="1736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
            <p:cNvSpPr/>
            <p:nvPr/>
          </p:nvSpPr>
          <p:spPr>
            <a:xfrm>
              <a:off x="699475" y="3402925"/>
              <a:ext cx="152125" cy="141100"/>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
            <p:cNvSpPr/>
            <p:nvPr/>
          </p:nvSpPr>
          <p:spPr>
            <a:xfrm>
              <a:off x="802175" y="3344700"/>
              <a:ext cx="152125" cy="141000"/>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
            <p:cNvSpPr/>
            <p:nvPr/>
          </p:nvSpPr>
          <p:spPr>
            <a:xfrm>
              <a:off x="655125"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
            <p:cNvSpPr/>
            <p:nvPr/>
          </p:nvSpPr>
          <p:spPr>
            <a:xfrm>
              <a:off x="311925" y="4098700"/>
              <a:ext cx="271200" cy="33725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
            <p:cNvSpPr/>
            <p:nvPr/>
          </p:nvSpPr>
          <p:spPr>
            <a:xfrm>
              <a:off x="360150" y="4220000"/>
              <a:ext cx="46550" cy="38650"/>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
            <p:cNvSpPr/>
            <p:nvPr/>
          </p:nvSpPr>
          <p:spPr>
            <a:xfrm>
              <a:off x="413075" y="4208650"/>
              <a:ext cx="96125" cy="33625"/>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
            <p:cNvSpPr/>
            <p:nvPr/>
          </p:nvSpPr>
          <p:spPr>
            <a:xfrm>
              <a:off x="36997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
            <p:cNvSpPr/>
            <p:nvPr/>
          </p:nvSpPr>
          <p:spPr>
            <a:xfrm>
              <a:off x="423850"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
            <p:cNvSpPr/>
            <p:nvPr/>
          </p:nvSpPr>
          <p:spPr>
            <a:xfrm>
              <a:off x="380400" y="4331350"/>
              <a:ext cx="46600" cy="38925"/>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
            <p:cNvSpPr/>
            <p:nvPr/>
          </p:nvSpPr>
          <p:spPr>
            <a:xfrm>
              <a:off x="433950" y="4319900"/>
              <a:ext cx="94725" cy="33875"/>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
            <p:cNvSpPr/>
            <p:nvPr/>
          </p:nvSpPr>
          <p:spPr>
            <a:xfrm>
              <a:off x="336050" y="4570700"/>
              <a:ext cx="194100" cy="174025"/>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
            <p:cNvSpPr/>
            <p:nvPr/>
          </p:nvSpPr>
          <p:spPr>
            <a:xfrm>
              <a:off x="699475" y="4197375"/>
              <a:ext cx="152125" cy="141000"/>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
            <p:cNvSpPr/>
            <p:nvPr/>
          </p:nvSpPr>
          <p:spPr>
            <a:xfrm>
              <a:off x="802175" y="4138825"/>
              <a:ext cx="152125" cy="141025"/>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
            <p:cNvSpPr/>
            <p:nvPr/>
          </p:nvSpPr>
          <p:spPr>
            <a:xfrm>
              <a:off x="654825" y="4488350"/>
              <a:ext cx="268225" cy="266925"/>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 name="Google Shape;100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05" name="Google Shape;1005;p3"/>
          <p:cNvSpPr txBox="1"/>
          <p:nvPr>
            <p:ph idx="1" type="subTitle"/>
          </p:nvPr>
        </p:nvSpPr>
        <p:spPr>
          <a:xfrm>
            <a:off x="2701811" y="2946925"/>
            <a:ext cx="3740400" cy="92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006" name="Google Shape;1006;p3"/>
          <p:cNvSpPr txBox="1"/>
          <p:nvPr>
            <p:ph hasCustomPrompt="1" idx="2" type="title"/>
          </p:nvPr>
        </p:nvSpPr>
        <p:spPr>
          <a:xfrm>
            <a:off x="2458650" y="1123950"/>
            <a:ext cx="4226700" cy="1407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6000"/>
              <a:buNone/>
              <a:defRPr sz="6000">
                <a:solidFill>
                  <a:schemeClr val="accent1"/>
                </a:solidFill>
              </a:defRPr>
            </a:lvl1pPr>
            <a:lvl2pPr lvl="1" rtl="0" algn="ctr">
              <a:spcBef>
                <a:spcPts val="0"/>
              </a:spcBef>
              <a:spcAft>
                <a:spcPts val="0"/>
              </a:spcAft>
              <a:buClr>
                <a:schemeClr val="accent1"/>
              </a:buClr>
              <a:buSzPts val="6000"/>
              <a:buNone/>
              <a:defRPr sz="6000">
                <a:solidFill>
                  <a:schemeClr val="accent1"/>
                </a:solidFill>
              </a:defRPr>
            </a:lvl2pPr>
            <a:lvl3pPr lvl="2" rtl="0" algn="ctr">
              <a:spcBef>
                <a:spcPts val="0"/>
              </a:spcBef>
              <a:spcAft>
                <a:spcPts val="0"/>
              </a:spcAft>
              <a:buClr>
                <a:schemeClr val="accent1"/>
              </a:buClr>
              <a:buSzPts val="6000"/>
              <a:buNone/>
              <a:defRPr sz="6000">
                <a:solidFill>
                  <a:schemeClr val="accent1"/>
                </a:solidFill>
              </a:defRPr>
            </a:lvl3pPr>
            <a:lvl4pPr lvl="3" rtl="0" algn="ctr">
              <a:spcBef>
                <a:spcPts val="0"/>
              </a:spcBef>
              <a:spcAft>
                <a:spcPts val="0"/>
              </a:spcAft>
              <a:buClr>
                <a:schemeClr val="accent1"/>
              </a:buClr>
              <a:buSzPts val="6000"/>
              <a:buNone/>
              <a:defRPr sz="6000">
                <a:solidFill>
                  <a:schemeClr val="accent1"/>
                </a:solidFill>
              </a:defRPr>
            </a:lvl4pPr>
            <a:lvl5pPr lvl="4" rtl="0" algn="ctr">
              <a:spcBef>
                <a:spcPts val="0"/>
              </a:spcBef>
              <a:spcAft>
                <a:spcPts val="0"/>
              </a:spcAft>
              <a:buClr>
                <a:schemeClr val="accent1"/>
              </a:buClr>
              <a:buSzPts val="6000"/>
              <a:buNone/>
              <a:defRPr sz="6000">
                <a:solidFill>
                  <a:schemeClr val="accent1"/>
                </a:solidFill>
              </a:defRPr>
            </a:lvl5pPr>
            <a:lvl6pPr lvl="5" rtl="0" algn="ctr">
              <a:spcBef>
                <a:spcPts val="0"/>
              </a:spcBef>
              <a:spcAft>
                <a:spcPts val="0"/>
              </a:spcAft>
              <a:buClr>
                <a:schemeClr val="accent1"/>
              </a:buClr>
              <a:buSzPts val="6000"/>
              <a:buNone/>
              <a:defRPr sz="6000">
                <a:solidFill>
                  <a:schemeClr val="accent1"/>
                </a:solidFill>
              </a:defRPr>
            </a:lvl6pPr>
            <a:lvl7pPr lvl="6" rtl="0" algn="ctr">
              <a:spcBef>
                <a:spcPts val="0"/>
              </a:spcBef>
              <a:spcAft>
                <a:spcPts val="0"/>
              </a:spcAft>
              <a:buClr>
                <a:schemeClr val="accent1"/>
              </a:buClr>
              <a:buSzPts val="6000"/>
              <a:buNone/>
              <a:defRPr sz="6000">
                <a:solidFill>
                  <a:schemeClr val="accent1"/>
                </a:solidFill>
              </a:defRPr>
            </a:lvl7pPr>
            <a:lvl8pPr lvl="7" rtl="0" algn="ctr">
              <a:spcBef>
                <a:spcPts val="0"/>
              </a:spcBef>
              <a:spcAft>
                <a:spcPts val="0"/>
              </a:spcAft>
              <a:buClr>
                <a:schemeClr val="accent1"/>
              </a:buClr>
              <a:buSzPts val="6000"/>
              <a:buNone/>
              <a:defRPr sz="6000">
                <a:solidFill>
                  <a:schemeClr val="accent1"/>
                </a:solidFill>
              </a:defRPr>
            </a:lvl8pPr>
            <a:lvl9pPr lvl="8" rtl="0" algn="ctr">
              <a:spcBef>
                <a:spcPts val="0"/>
              </a:spcBef>
              <a:spcAft>
                <a:spcPts val="0"/>
              </a:spcAft>
              <a:buClr>
                <a:schemeClr val="accent1"/>
              </a:buClr>
              <a:buSzPts val="6000"/>
              <a:buNone/>
              <a:defRPr sz="6000">
                <a:solidFill>
                  <a:schemeClr val="accen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p:cSld name="BIG_NUMBER_1_2">
    <p:spTree>
      <p:nvGrpSpPr>
        <p:cNvPr id="2766" name="Shape 2766"/>
        <p:cNvGrpSpPr/>
        <p:nvPr/>
      </p:nvGrpSpPr>
      <p:grpSpPr>
        <a:xfrm>
          <a:off x="0" y="0"/>
          <a:ext cx="0" cy="0"/>
          <a:chOff x="0" y="0"/>
          <a:chExt cx="0" cy="0"/>
        </a:xfrm>
      </p:grpSpPr>
      <p:sp>
        <p:nvSpPr>
          <p:cNvPr id="2767" name="Google Shape;2767;p21"/>
          <p:cNvSpPr txBox="1"/>
          <p:nvPr>
            <p:ph type="title"/>
          </p:nvPr>
        </p:nvSpPr>
        <p:spPr>
          <a:xfrm>
            <a:off x="866322" y="1527451"/>
            <a:ext cx="2276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768" name="Google Shape;2768;p21"/>
          <p:cNvSpPr txBox="1"/>
          <p:nvPr>
            <p:ph idx="1" type="subTitle"/>
          </p:nvPr>
        </p:nvSpPr>
        <p:spPr>
          <a:xfrm>
            <a:off x="866325" y="2105100"/>
            <a:ext cx="2276100" cy="64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769" name="Google Shape;2769;p21"/>
          <p:cNvSpPr txBox="1"/>
          <p:nvPr>
            <p:ph idx="2"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70" name="Google Shape;2770;p21"/>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1"/>
          <p:cNvSpPr txBox="1"/>
          <p:nvPr>
            <p:ph idx="3" type="title"/>
          </p:nvPr>
        </p:nvSpPr>
        <p:spPr>
          <a:xfrm>
            <a:off x="3433947" y="1527451"/>
            <a:ext cx="2276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772" name="Google Shape;2772;p21"/>
          <p:cNvSpPr txBox="1"/>
          <p:nvPr>
            <p:ph idx="4" type="subTitle"/>
          </p:nvPr>
        </p:nvSpPr>
        <p:spPr>
          <a:xfrm>
            <a:off x="3433950" y="2105100"/>
            <a:ext cx="2276100" cy="64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773" name="Google Shape;2773;p21"/>
          <p:cNvSpPr txBox="1"/>
          <p:nvPr>
            <p:ph idx="5" type="title"/>
          </p:nvPr>
        </p:nvSpPr>
        <p:spPr>
          <a:xfrm>
            <a:off x="6001572" y="1527451"/>
            <a:ext cx="2276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774" name="Google Shape;2774;p21"/>
          <p:cNvSpPr txBox="1"/>
          <p:nvPr>
            <p:ph idx="6" type="subTitle"/>
          </p:nvPr>
        </p:nvSpPr>
        <p:spPr>
          <a:xfrm>
            <a:off x="6001575" y="2105100"/>
            <a:ext cx="2276100" cy="64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775" name="Google Shape;2775;p21"/>
          <p:cNvSpPr txBox="1"/>
          <p:nvPr>
            <p:ph idx="7" type="title"/>
          </p:nvPr>
        </p:nvSpPr>
        <p:spPr>
          <a:xfrm>
            <a:off x="866322" y="3368901"/>
            <a:ext cx="2276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776" name="Google Shape;2776;p21"/>
          <p:cNvSpPr txBox="1"/>
          <p:nvPr>
            <p:ph idx="8" type="subTitle"/>
          </p:nvPr>
        </p:nvSpPr>
        <p:spPr>
          <a:xfrm>
            <a:off x="866325" y="3946550"/>
            <a:ext cx="2276100" cy="64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777" name="Google Shape;2777;p21"/>
          <p:cNvSpPr txBox="1"/>
          <p:nvPr>
            <p:ph idx="9" type="title"/>
          </p:nvPr>
        </p:nvSpPr>
        <p:spPr>
          <a:xfrm>
            <a:off x="3433947" y="3368901"/>
            <a:ext cx="2276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778" name="Google Shape;2778;p21"/>
          <p:cNvSpPr txBox="1"/>
          <p:nvPr>
            <p:ph idx="13" type="subTitle"/>
          </p:nvPr>
        </p:nvSpPr>
        <p:spPr>
          <a:xfrm>
            <a:off x="3433950" y="3946550"/>
            <a:ext cx="2276100" cy="64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779" name="Google Shape;2779;p21"/>
          <p:cNvSpPr txBox="1"/>
          <p:nvPr>
            <p:ph idx="14" type="title"/>
          </p:nvPr>
        </p:nvSpPr>
        <p:spPr>
          <a:xfrm>
            <a:off x="6001572" y="3368901"/>
            <a:ext cx="22761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780" name="Google Shape;2780;p21"/>
          <p:cNvSpPr txBox="1"/>
          <p:nvPr>
            <p:ph idx="15" type="subTitle"/>
          </p:nvPr>
        </p:nvSpPr>
        <p:spPr>
          <a:xfrm>
            <a:off x="6001575" y="3946550"/>
            <a:ext cx="2276100" cy="64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
  <p:cSld name="TITLE_AND_BODY_2_2">
    <p:spTree>
      <p:nvGrpSpPr>
        <p:cNvPr id="2781" name="Shape 2781"/>
        <p:cNvGrpSpPr/>
        <p:nvPr/>
      </p:nvGrpSpPr>
      <p:grpSpPr>
        <a:xfrm>
          <a:off x="0" y="0"/>
          <a:ext cx="0" cy="0"/>
          <a:chOff x="0" y="0"/>
          <a:chExt cx="0" cy="0"/>
        </a:xfrm>
      </p:grpSpPr>
      <p:grpSp>
        <p:nvGrpSpPr>
          <p:cNvPr id="2782" name="Google Shape;2782;p22"/>
          <p:cNvGrpSpPr/>
          <p:nvPr/>
        </p:nvGrpSpPr>
        <p:grpSpPr>
          <a:xfrm>
            <a:off x="58777" y="2651177"/>
            <a:ext cx="9026046" cy="2393902"/>
            <a:chOff x="58777" y="2651177"/>
            <a:chExt cx="9026046" cy="2393902"/>
          </a:xfrm>
        </p:grpSpPr>
        <p:sp>
          <p:nvSpPr>
            <p:cNvPr id="2783" name="Google Shape;2783;p22"/>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2"/>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2"/>
            <p:cNvSpPr/>
            <p:nvPr/>
          </p:nvSpPr>
          <p:spPr>
            <a:xfrm>
              <a:off x="7262544" y="2757263"/>
              <a:ext cx="250428" cy="224817"/>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2"/>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2"/>
            <p:cNvSpPr/>
            <p:nvPr/>
          </p:nvSpPr>
          <p:spPr>
            <a:xfrm>
              <a:off x="6237545" y="2757554"/>
              <a:ext cx="250815" cy="22478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22"/>
            <p:cNvSpPr/>
            <p:nvPr/>
          </p:nvSpPr>
          <p:spPr>
            <a:xfrm>
              <a:off x="6649603" y="2651177"/>
              <a:ext cx="345677" cy="344387"/>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2"/>
            <p:cNvSpPr/>
            <p:nvPr/>
          </p:nvSpPr>
          <p:spPr>
            <a:xfrm>
              <a:off x="5212933" y="2757263"/>
              <a:ext cx="250815" cy="224817"/>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2"/>
            <p:cNvSpPr/>
            <p:nvPr/>
          </p:nvSpPr>
          <p:spPr>
            <a:xfrm>
              <a:off x="5624636" y="2651177"/>
              <a:ext cx="346032" cy="344387"/>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2"/>
            <p:cNvSpPr/>
            <p:nvPr/>
          </p:nvSpPr>
          <p:spPr>
            <a:xfrm>
              <a:off x="4188320" y="2757554"/>
              <a:ext cx="250428" cy="22478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2"/>
            <p:cNvSpPr/>
            <p:nvPr/>
          </p:nvSpPr>
          <p:spPr>
            <a:xfrm>
              <a:off x="4600023" y="2651564"/>
              <a:ext cx="346032" cy="344000"/>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2"/>
            <p:cNvSpPr/>
            <p:nvPr/>
          </p:nvSpPr>
          <p:spPr>
            <a:xfrm>
              <a:off x="3163708" y="2757554"/>
              <a:ext cx="250428" cy="224527"/>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22"/>
            <p:cNvSpPr/>
            <p:nvPr/>
          </p:nvSpPr>
          <p:spPr>
            <a:xfrm>
              <a:off x="3575411" y="2651177"/>
              <a:ext cx="346032" cy="344387"/>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22"/>
            <p:cNvSpPr/>
            <p:nvPr/>
          </p:nvSpPr>
          <p:spPr>
            <a:xfrm>
              <a:off x="2138741" y="2757554"/>
              <a:ext cx="250783" cy="22478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22"/>
            <p:cNvSpPr/>
            <p:nvPr/>
          </p:nvSpPr>
          <p:spPr>
            <a:xfrm>
              <a:off x="2550799" y="2651177"/>
              <a:ext cx="346032" cy="344387"/>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22"/>
            <p:cNvSpPr/>
            <p:nvPr/>
          </p:nvSpPr>
          <p:spPr>
            <a:xfrm>
              <a:off x="1114516" y="2757554"/>
              <a:ext cx="250396" cy="224527"/>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2"/>
            <p:cNvSpPr/>
            <p:nvPr/>
          </p:nvSpPr>
          <p:spPr>
            <a:xfrm>
              <a:off x="1526186" y="2651177"/>
              <a:ext cx="345677" cy="344387"/>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2"/>
            <p:cNvSpPr/>
            <p:nvPr/>
          </p:nvSpPr>
          <p:spPr>
            <a:xfrm>
              <a:off x="89903" y="2757554"/>
              <a:ext cx="250428" cy="224527"/>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22"/>
            <p:cNvSpPr/>
            <p:nvPr/>
          </p:nvSpPr>
          <p:spPr>
            <a:xfrm>
              <a:off x="501574" y="2651177"/>
              <a:ext cx="346064" cy="344387"/>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1" name="Google Shape;2801;p22"/>
            <p:cNvGrpSpPr/>
            <p:nvPr/>
          </p:nvGrpSpPr>
          <p:grpSpPr>
            <a:xfrm>
              <a:off x="58777" y="3172611"/>
              <a:ext cx="9026046" cy="1872467"/>
              <a:chOff x="58777" y="3172611"/>
              <a:chExt cx="9026046" cy="1872467"/>
            </a:xfrm>
          </p:grpSpPr>
          <p:sp>
            <p:nvSpPr>
              <p:cNvPr id="2802" name="Google Shape;2802;p22"/>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2"/>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2"/>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2"/>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2"/>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2"/>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2"/>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22"/>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2"/>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22"/>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22"/>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2"/>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22"/>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22"/>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2"/>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22"/>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22"/>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2"/>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2"/>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2"/>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2"/>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22"/>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22"/>
              <p:cNvSpPr/>
              <p:nvPr/>
            </p:nvSpPr>
            <p:spPr>
              <a:xfrm>
                <a:off x="7231418" y="3172611"/>
                <a:ext cx="350289" cy="436507"/>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2"/>
              <p:cNvSpPr/>
              <p:nvPr/>
            </p:nvSpPr>
            <p:spPr>
              <a:xfrm>
                <a:off x="7293638" y="3329886"/>
                <a:ext cx="60059" cy="49834"/>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22"/>
              <p:cNvSpPr/>
              <p:nvPr/>
            </p:nvSpPr>
            <p:spPr>
              <a:xfrm>
                <a:off x="7361406" y="3314791"/>
                <a:ext cx="125569" cy="43931"/>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22"/>
              <p:cNvSpPr/>
              <p:nvPr/>
            </p:nvSpPr>
            <p:spPr>
              <a:xfrm>
                <a:off x="7306314" y="339926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2"/>
              <p:cNvSpPr/>
              <p:nvPr/>
            </p:nvSpPr>
            <p:spPr>
              <a:xfrm>
                <a:off x="7375824" y="3384688"/>
                <a:ext cx="121279" cy="43544"/>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2"/>
              <p:cNvSpPr/>
              <p:nvPr/>
            </p:nvSpPr>
            <p:spPr>
              <a:xfrm>
                <a:off x="7319765"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2"/>
              <p:cNvSpPr/>
              <p:nvPr/>
            </p:nvSpPr>
            <p:spPr>
              <a:xfrm>
                <a:off x="7389371" y="3458810"/>
                <a:ext cx="121537" cy="43577"/>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2"/>
              <p:cNvSpPr/>
              <p:nvPr/>
            </p:nvSpPr>
            <p:spPr>
              <a:xfrm>
                <a:off x="7262544" y="3782714"/>
                <a:ext cx="249267" cy="224140"/>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2"/>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2"/>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2"/>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2"/>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2"/>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2"/>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2"/>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22"/>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2"/>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2"/>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2"/>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2"/>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2"/>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2"/>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2"/>
              <p:cNvSpPr/>
              <p:nvPr/>
            </p:nvSpPr>
            <p:spPr>
              <a:xfrm>
                <a:off x="6206806" y="3173353"/>
                <a:ext cx="349902" cy="435765"/>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2"/>
              <p:cNvSpPr/>
              <p:nvPr/>
            </p:nvSpPr>
            <p:spPr>
              <a:xfrm>
                <a:off x="6269026" y="3329757"/>
                <a:ext cx="60059" cy="49963"/>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2"/>
              <p:cNvSpPr/>
              <p:nvPr/>
            </p:nvSpPr>
            <p:spPr>
              <a:xfrm>
                <a:off x="6336794" y="3314791"/>
                <a:ext cx="125182" cy="43931"/>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2"/>
              <p:cNvSpPr/>
              <p:nvPr/>
            </p:nvSpPr>
            <p:spPr>
              <a:xfrm>
                <a:off x="6281702" y="3399267"/>
                <a:ext cx="59769" cy="49963"/>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2"/>
              <p:cNvSpPr/>
              <p:nvPr/>
            </p:nvSpPr>
            <p:spPr>
              <a:xfrm>
                <a:off x="6351212"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2"/>
              <p:cNvSpPr/>
              <p:nvPr/>
            </p:nvSpPr>
            <p:spPr>
              <a:xfrm>
                <a:off x="6295152" y="347348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2"/>
              <p:cNvSpPr/>
              <p:nvPr/>
            </p:nvSpPr>
            <p:spPr>
              <a:xfrm>
                <a:off x="6364404" y="3458777"/>
                <a:ext cx="121795" cy="43609"/>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2"/>
              <p:cNvSpPr/>
              <p:nvPr/>
            </p:nvSpPr>
            <p:spPr>
              <a:xfrm>
                <a:off x="6239093" y="3782231"/>
                <a:ext cx="249267" cy="2240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2"/>
              <p:cNvSpPr/>
              <p:nvPr/>
            </p:nvSpPr>
            <p:spPr>
              <a:xfrm>
                <a:off x="6706823" y="3300663"/>
                <a:ext cx="196272" cy="18166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22"/>
              <p:cNvSpPr/>
              <p:nvPr/>
            </p:nvSpPr>
            <p:spPr>
              <a:xfrm>
                <a:off x="6839327" y="3225154"/>
                <a:ext cx="196272" cy="181918"/>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2"/>
              <p:cNvSpPr/>
              <p:nvPr/>
            </p:nvSpPr>
            <p:spPr>
              <a:xfrm>
                <a:off x="6649603" y="3675789"/>
                <a:ext cx="345677" cy="344677"/>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2"/>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2"/>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2"/>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2"/>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2"/>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22"/>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2"/>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2"/>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2"/>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2"/>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2"/>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2"/>
              <p:cNvSpPr/>
              <p:nvPr/>
            </p:nvSpPr>
            <p:spPr>
              <a:xfrm>
                <a:off x="5182226" y="3172611"/>
                <a:ext cx="349870" cy="436507"/>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2"/>
              <p:cNvSpPr/>
              <p:nvPr/>
            </p:nvSpPr>
            <p:spPr>
              <a:xfrm>
                <a:off x="5244414" y="3329886"/>
                <a:ext cx="60059" cy="49834"/>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2"/>
              <p:cNvSpPr/>
              <p:nvPr/>
            </p:nvSpPr>
            <p:spPr>
              <a:xfrm>
                <a:off x="5311601" y="3314856"/>
                <a:ext cx="125085" cy="43996"/>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2"/>
              <p:cNvSpPr/>
              <p:nvPr/>
            </p:nvSpPr>
            <p:spPr>
              <a:xfrm>
                <a:off x="5257090" y="3399267"/>
                <a:ext cx="59769" cy="49963"/>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2"/>
              <p:cNvSpPr/>
              <p:nvPr/>
            </p:nvSpPr>
            <p:spPr>
              <a:xfrm>
                <a:off x="5326599" y="3384688"/>
                <a:ext cx="121279" cy="43544"/>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2"/>
              <p:cNvSpPr/>
              <p:nvPr/>
            </p:nvSpPr>
            <p:spPr>
              <a:xfrm>
                <a:off x="5270540" y="347348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2"/>
              <p:cNvSpPr/>
              <p:nvPr/>
            </p:nvSpPr>
            <p:spPr>
              <a:xfrm>
                <a:off x="5339792" y="3458810"/>
                <a:ext cx="121892" cy="43577"/>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2"/>
              <p:cNvSpPr/>
              <p:nvPr/>
            </p:nvSpPr>
            <p:spPr>
              <a:xfrm>
                <a:off x="5212933" y="3782714"/>
                <a:ext cx="249267" cy="224140"/>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2"/>
              <p:cNvSpPr/>
              <p:nvPr/>
            </p:nvSpPr>
            <p:spPr>
              <a:xfrm>
                <a:off x="5682211" y="3300663"/>
                <a:ext cx="196304" cy="18166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2"/>
              <p:cNvSpPr/>
              <p:nvPr/>
            </p:nvSpPr>
            <p:spPr>
              <a:xfrm>
                <a:off x="5814714" y="3225154"/>
                <a:ext cx="196272" cy="181918"/>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2"/>
              <p:cNvSpPr/>
              <p:nvPr/>
            </p:nvSpPr>
            <p:spPr>
              <a:xfrm>
                <a:off x="5624636" y="3676079"/>
                <a:ext cx="346032" cy="344387"/>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2"/>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2"/>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2"/>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2"/>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2"/>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2"/>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2"/>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2"/>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2"/>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2"/>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2"/>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2"/>
              <p:cNvSpPr/>
              <p:nvPr/>
            </p:nvSpPr>
            <p:spPr>
              <a:xfrm>
                <a:off x="4157614" y="3173353"/>
                <a:ext cx="349483" cy="435765"/>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2"/>
              <p:cNvSpPr/>
              <p:nvPr/>
            </p:nvSpPr>
            <p:spPr>
              <a:xfrm>
                <a:off x="4219446" y="3329757"/>
                <a:ext cx="60123" cy="49963"/>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2"/>
              <p:cNvSpPr/>
              <p:nvPr/>
            </p:nvSpPr>
            <p:spPr>
              <a:xfrm>
                <a:off x="4287569" y="3315210"/>
                <a:ext cx="124924" cy="43512"/>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2"/>
              <p:cNvSpPr/>
              <p:nvPr/>
            </p:nvSpPr>
            <p:spPr>
              <a:xfrm>
                <a:off x="4232090" y="3399267"/>
                <a:ext cx="60156" cy="49963"/>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2"/>
              <p:cNvSpPr/>
              <p:nvPr/>
            </p:nvSpPr>
            <p:spPr>
              <a:xfrm>
                <a:off x="4301987" y="3384688"/>
                <a:ext cx="120892" cy="43544"/>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2"/>
              <p:cNvSpPr/>
              <p:nvPr/>
            </p:nvSpPr>
            <p:spPr>
              <a:xfrm>
                <a:off x="4245928" y="3473486"/>
                <a:ext cx="60059" cy="49866"/>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22"/>
              <p:cNvSpPr/>
              <p:nvPr/>
            </p:nvSpPr>
            <p:spPr>
              <a:xfrm>
                <a:off x="4315179" y="3458874"/>
                <a:ext cx="121795" cy="43512"/>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22"/>
              <p:cNvSpPr/>
              <p:nvPr/>
            </p:nvSpPr>
            <p:spPr>
              <a:xfrm>
                <a:off x="4189869" y="3782231"/>
                <a:ext cx="248880" cy="2240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2"/>
              <p:cNvSpPr/>
              <p:nvPr/>
            </p:nvSpPr>
            <p:spPr>
              <a:xfrm>
                <a:off x="4657631" y="3300663"/>
                <a:ext cx="196272" cy="18166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22"/>
              <p:cNvSpPr/>
              <p:nvPr/>
            </p:nvSpPr>
            <p:spPr>
              <a:xfrm>
                <a:off x="4790102" y="3225154"/>
                <a:ext cx="196272" cy="181918"/>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22"/>
              <p:cNvSpPr/>
              <p:nvPr/>
            </p:nvSpPr>
            <p:spPr>
              <a:xfrm>
                <a:off x="4600023" y="3676079"/>
                <a:ext cx="346032" cy="344387"/>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22"/>
              <p:cNvSpPr/>
              <p:nvPr/>
            </p:nvSpPr>
            <p:spPr>
              <a:xfrm>
                <a:off x="4157614" y="4197965"/>
                <a:ext cx="349483" cy="435378"/>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2"/>
              <p:cNvSpPr/>
              <p:nvPr/>
            </p:nvSpPr>
            <p:spPr>
              <a:xfrm>
                <a:off x="4219446" y="4354466"/>
                <a:ext cx="60123" cy="49866"/>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2"/>
              <p:cNvSpPr/>
              <p:nvPr/>
            </p:nvSpPr>
            <p:spPr>
              <a:xfrm>
                <a:off x="4288117" y="4339952"/>
                <a:ext cx="123827" cy="43254"/>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2"/>
              <p:cNvSpPr/>
              <p:nvPr/>
            </p:nvSpPr>
            <p:spPr>
              <a:xfrm>
                <a:off x="4232090" y="4423976"/>
                <a:ext cx="60156" cy="49866"/>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2"/>
              <p:cNvSpPr/>
              <p:nvPr/>
            </p:nvSpPr>
            <p:spPr>
              <a:xfrm>
                <a:off x="4301987" y="4409300"/>
                <a:ext cx="120892" cy="43544"/>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2"/>
              <p:cNvSpPr/>
              <p:nvPr/>
            </p:nvSpPr>
            <p:spPr>
              <a:xfrm>
                <a:off x="4245928" y="4498130"/>
                <a:ext cx="60059" cy="50221"/>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2"/>
              <p:cNvSpPr/>
              <p:nvPr/>
            </p:nvSpPr>
            <p:spPr>
              <a:xfrm>
                <a:off x="4315018" y="4483357"/>
                <a:ext cx="122214" cy="43706"/>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2"/>
              <p:cNvSpPr/>
              <p:nvPr/>
            </p:nvSpPr>
            <p:spPr>
              <a:xfrm>
                <a:off x="4188320" y="4806940"/>
                <a:ext cx="250428" cy="224592"/>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2"/>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2"/>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2"/>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2"/>
              <p:cNvSpPr/>
              <p:nvPr/>
            </p:nvSpPr>
            <p:spPr>
              <a:xfrm>
                <a:off x="3133001" y="3172611"/>
                <a:ext cx="349870" cy="436249"/>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2"/>
              <p:cNvSpPr/>
              <p:nvPr/>
            </p:nvSpPr>
            <p:spPr>
              <a:xfrm>
                <a:off x="3194834" y="3329886"/>
                <a:ext cx="60123" cy="49834"/>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2"/>
              <p:cNvSpPr/>
              <p:nvPr/>
            </p:nvSpPr>
            <p:spPr>
              <a:xfrm>
                <a:off x="3262570" y="3315178"/>
                <a:ext cx="125601" cy="43544"/>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2"/>
              <p:cNvSpPr/>
              <p:nvPr/>
            </p:nvSpPr>
            <p:spPr>
              <a:xfrm>
                <a:off x="3207510" y="3399267"/>
                <a:ext cx="60123" cy="49963"/>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2"/>
              <p:cNvSpPr/>
              <p:nvPr/>
            </p:nvSpPr>
            <p:spPr>
              <a:xfrm>
                <a:off x="3277020" y="3384688"/>
                <a:ext cx="121247" cy="43544"/>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2"/>
              <p:cNvSpPr/>
              <p:nvPr/>
            </p:nvSpPr>
            <p:spPr>
              <a:xfrm>
                <a:off x="3221315" y="3473486"/>
                <a:ext cx="59769" cy="49866"/>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2"/>
              <p:cNvSpPr/>
              <p:nvPr/>
            </p:nvSpPr>
            <p:spPr>
              <a:xfrm>
                <a:off x="3290567" y="3458874"/>
                <a:ext cx="121795" cy="43512"/>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2"/>
              <p:cNvSpPr/>
              <p:nvPr/>
            </p:nvSpPr>
            <p:spPr>
              <a:xfrm>
                <a:off x="3163708" y="3782714"/>
                <a:ext cx="249267" cy="224140"/>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2"/>
              <p:cNvSpPr/>
              <p:nvPr/>
            </p:nvSpPr>
            <p:spPr>
              <a:xfrm>
                <a:off x="3632631" y="3300276"/>
                <a:ext cx="196272" cy="182047"/>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2"/>
              <p:cNvSpPr/>
              <p:nvPr/>
            </p:nvSpPr>
            <p:spPr>
              <a:xfrm>
                <a:off x="3765490" y="3225154"/>
                <a:ext cx="196272" cy="181918"/>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2"/>
              <p:cNvSpPr/>
              <p:nvPr/>
            </p:nvSpPr>
            <p:spPr>
              <a:xfrm>
                <a:off x="3575411" y="3675789"/>
                <a:ext cx="346032" cy="344677"/>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22"/>
              <p:cNvSpPr/>
              <p:nvPr/>
            </p:nvSpPr>
            <p:spPr>
              <a:xfrm>
                <a:off x="3133001" y="4197223"/>
                <a:ext cx="349870" cy="436120"/>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2"/>
              <p:cNvSpPr/>
              <p:nvPr/>
            </p:nvSpPr>
            <p:spPr>
              <a:xfrm>
                <a:off x="3194834" y="4354466"/>
                <a:ext cx="60123" cy="49866"/>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2"/>
              <p:cNvSpPr/>
              <p:nvPr/>
            </p:nvSpPr>
            <p:spPr>
              <a:xfrm>
                <a:off x="3263118" y="4339823"/>
                <a:ext cx="124343" cy="43383"/>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2"/>
              <p:cNvSpPr/>
              <p:nvPr/>
            </p:nvSpPr>
            <p:spPr>
              <a:xfrm>
                <a:off x="3207510" y="4423976"/>
                <a:ext cx="60123" cy="49866"/>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2"/>
              <p:cNvSpPr/>
              <p:nvPr/>
            </p:nvSpPr>
            <p:spPr>
              <a:xfrm>
                <a:off x="3277020" y="4409300"/>
                <a:ext cx="121247" cy="43544"/>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22"/>
              <p:cNvSpPr/>
              <p:nvPr/>
            </p:nvSpPr>
            <p:spPr>
              <a:xfrm>
                <a:off x="3221315" y="4498130"/>
                <a:ext cx="59769" cy="50221"/>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22"/>
              <p:cNvSpPr/>
              <p:nvPr/>
            </p:nvSpPr>
            <p:spPr>
              <a:xfrm>
                <a:off x="3290406" y="4483390"/>
                <a:ext cx="122343" cy="43673"/>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2"/>
              <p:cNvSpPr/>
              <p:nvPr/>
            </p:nvSpPr>
            <p:spPr>
              <a:xfrm>
                <a:off x="3163708" y="4806940"/>
                <a:ext cx="250428" cy="224527"/>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22"/>
              <p:cNvSpPr/>
              <p:nvPr/>
            </p:nvSpPr>
            <p:spPr>
              <a:xfrm>
                <a:off x="3633018" y="4325276"/>
                <a:ext cx="195885" cy="181918"/>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22"/>
              <p:cNvSpPr/>
              <p:nvPr/>
            </p:nvSpPr>
            <p:spPr>
              <a:xfrm>
                <a:off x="3765490" y="4249734"/>
                <a:ext cx="196272" cy="181950"/>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22"/>
              <p:cNvSpPr/>
              <p:nvPr/>
            </p:nvSpPr>
            <p:spPr>
              <a:xfrm>
                <a:off x="3575411" y="4700692"/>
                <a:ext cx="345645" cy="344387"/>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22"/>
              <p:cNvSpPr/>
              <p:nvPr/>
            </p:nvSpPr>
            <p:spPr>
              <a:xfrm>
                <a:off x="2108002" y="3173353"/>
                <a:ext cx="349902" cy="435765"/>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22"/>
              <p:cNvSpPr/>
              <p:nvPr/>
            </p:nvSpPr>
            <p:spPr>
              <a:xfrm>
                <a:off x="2170222" y="3329757"/>
                <a:ext cx="60059" cy="49963"/>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2"/>
              <p:cNvSpPr/>
              <p:nvPr/>
            </p:nvSpPr>
            <p:spPr>
              <a:xfrm>
                <a:off x="2238344" y="3315210"/>
                <a:ext cx="124182" cy="43512"/>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22"/>
              <p:cNvSpPr/>
              <p:nvPr/>
            </p:nvSpPr>
            <p:spPr>
              <a:xfrm>
                <a:off x="2182898" y="3399267"/>
                <a:ext cx="60123" cy="49963"/>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2"/>
              <p:cNvSpPr/>
              <p:nvPr/>
            </p:nvSpPr>
            <p:spPr>
              <a:xfrm>
                <a:off x="2252408" y="3384688"/>
                <a:ext cx="121279" cy="43544"/>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22"/>
              <p:cNvSpPr/>
              <p:nvPr/>
            </p:nvSpPr>
            <p:spPr>
              <a:xfrm>
                <a:off x="2196316" y="3473486"/>
                <a:ext cx="60156" cy="49866"/>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22"/>
              <p:cNvSpPr/>
              <p:nvPr/>
            </p:nvSpPr>
            <p:spPr>
              <a:xfrm>
                <a:off x="2265600" y="3458874"/>
                <a:ext cx="121795" cy="43512"/>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22"/>
              <p:cNvSpPr/>
              <p:nvPr/>
            </p:nvSpPr>
            <p:spPr>
              <a:xfrm>
                <a:off x="2140257" y="3782231"/>
                <a:ext cx="249267" cy="2240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22"/>
              <p:cNvSpPr/>
              <p:nvPr/>
            </p:nvSpPr>
            <p:spPr>
              <a:xfrm>
                <a:off x="2608019" y="3300276"/>
                <a:ext cx="196272" cy="182338"/>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22"/>
              <p:cNvSpPr/>
              <p:nvPr/>
            </p:nvSpPr>
            <p:spPr>
              <a:xfrm>
                <a:off x="2740909"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22"/>
              <p:cNvSpPr/>
              <p:nvPr/>
            </p:nvSpPr>
            <p:spPr>
              <a:xfrm>
                <a:off x="2550799" y="3676079"/>
                <a:ext cx="346032" cy="344387"/>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22"/>
              <p:cNvSpPr/>
              <p:nvPr/>
            </p:nvSpPr>
            <p:spPr>
              <a:xfrm>
                <a:off x="2108389" y="4197965"/>
                <a:ext cx="349515" cy="435378"/>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22"/>
              <p:cNvSpPr/>
              <p:nvPr/>
            </p:nvSpPr>
            <p:spPr>
              <a:xfrm>
                <a:off x="2170222" y="4354466"/>
                <a:ext cx="60059" cy="49866"/>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22"/>
              <p:cNvSpPr/>
              <p:nvPr/>
            </p:nvSpPr>
            <p:spPr>
              <a:xfrm>
                <a:off x="2238893" y="4339952"/>
                <a:ext cx="123053" cy="43254"/>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22"/>
              <p:cNvSpPr/>
              <p:nvPr/>
            </p:nvSpPr>
            <p:spPr>
              <a:xfrm>
                <a:off x="2182898" y="442397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22"/>
              <p:cNvSpPr/>
              <p:nvPr/>
            </p:nvSpPr>
            <p:spPr>
              <a:xfrm>
                <a:off x="2252408"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22"/>
              <p:cNvSpPr/>
              <p:nvPr/>
            </p:nvSpPr>
            <p:spPr>
              <a:xfrm>
                <a:off x="2196316" y="4498130"/>
                <a:ext cx="60156" cy="50221"/>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2"/>
              <p:cNvSpPr/>
              <p:nvPr/>
            </p:nvSpPr>
            <p:spPr>
              <a:xfrm>
                <a:off x="2265439" y="4483357"/>
                <a:ext cx="122214" cy="43706"/>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2"/>
              <p:cNvSpPr/>
              <p:nvPr/>
            </p:nvSpPr>
            <p:spPr>
              <a:xfrm>
                <a:off x="2138741" y="4806940"/>
                <a:ext cx="250783" cy="224592"/>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2"/>
              <p:cNvSpPr/>
              <p:nvPr/>
            </p:nvSpPr>
            <p:spPr>
              <a:xfrm>
                <a:off x="2608019" y="4325276"/>
                <a:ext cx="196272" cy="181918"/>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2"/>
              <p:cNvSpPr/>
              <p:nvPr/>
            </p:nvSpPr>
            <p:spPr>
              <a:xfrm>
                <a:off x="2740909"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2"/>
              <p:cNvSpPr/>
              <p:nvPr/>
            </p:nvSpPr>
            <p:spPr>
              <a:xfrm>
                <a:off x="2550799" y="4700692"/>
                <a:ext cx="346032" cy="344387"/>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22"/>
              <p:cNvSpPr/>
              <p:nvPr/>
            </p:nvSpPr>
            <p:spPr>
              <a:xfrm>
                <a:off x="1083390" y="3172611"/>
                <a:ext cx="349902" cy="436507"/>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2"/>
              <p:cNvSpPr/>
              <p:nvPr/>
            </p:nvSpPr>
            <p:spPr>
              <a:xfrm>
                <a:off x="1145609" y="3329886"/>
                <a:ext cx="60059" cy="49834"/>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2"/>
              <p:cNvSpPr/>
              <p:nvPr/>
            </p:nvSpPr>
            <p:spPr>
              <a:xfrm>
                <a:off x="1213345" y="3315178"/>
                <a:ext cx="125214" cy="43544"/>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22"/>
              <p:cNvSpPr/>
              <p:nvPr/>
            </p:nvSpPr>
            <p:spPr>
              <a:xfrm>
                <a:off x="1158286" y="3399267"/>
                <a:ext cx="60059" cy="49963"/>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2"/>
              <p:cNvSpPr/>
              <p:nvPr/>
            </p:nvSpPr>
            <p:spPr>
              <a:xfrm>
                <a:off x="1227795" y="3384688"/>
                <a:ext cx="121279" cy="43544"/>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2"/>
              <p:cNvSpPr/>
              <p:nvPr/>
            </p:nvSpPr>
            <p:spPr>
              <a:xfrm>
                <a:off x="1171736" y="3473486"/>
                <a:ext cx="60123" cy="49866"/>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2"/>
              <p:cNvSpPr/>
              <p:nvPr/>
            </p:nvSpPr>
            <p:spPr>
              <a:xfrm>
                <a:off x="1241342" y="3458874"/>
                <a:ext cx="121440" cy="43512"/>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2"/>
              <p:cNvSpPr/>
              <p:nvPr/>
            </p:nvSpPr>
            <p:spPr>
              <a:xfrm>
                <a:off x="1114516" y="3782714"/>
                <a:ext cx="249267" cy="224140"/>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2"/>
              <p:cNvSpPr/>
              <p:nvPr/>
            </p:nvSpPr>
            <p:spPr>
              <a:xfrm>
                <a:off x="1583407" y="3300276"/>
                <a:ext cx="196272" cy="182047"/>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2"/>
              <p:cNvSpPr/>
              <p:nvPr/>
            </p:nvSpPr>
            <p:spPr>
              <a:xfrm>
                <a:off x="1716297"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2"/>
              <p:cNvSpPr/>
              <p:nvPr/>
            </p:nvSpPr>
            <p:spPr>
              <a:xfrm>
                <a:off x="1526186" y="3675789"/>
                <a:ext cx="345677" cy="344677"/>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22"/>
              <p:cNvSpPr/>
              <p:nvPr/>
            </p:nvSpPr>
            <p:spPr>
              <a:xfrm>
                <a:off x="1083390" y="4197223"/>
                <a:ext cx="349902" cy="436120"/>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2"/>
              <p:cNvSpPr/>
              <p:nvPr/>
            </p:nvSpPr>
            <p:spPr>
              <a:xfrm>
                <a:off x="1145609" y="4354466"/>
                <a:ext cx="60059" cy="49866"/>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2"/>
              <p:cNvSpPr/>
              <p:nvPr/>
            </p:nvSpPr>
            <p:spPr>
              <a:xfrm>
                <a:off x="1213893" y="4339823"/>
                <a:ext cx="124375" cy="43383"/>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2"/>
              <p:cNvSpPr/>
              <p:nvPr/>
            </p:nvSpPr>
            <p:spPr>
              <a:xfrm>
                <a:off x="1158286"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2"/>
              <p:cNvSpPr/>
              <p:nvPr/>
            </p:nvSpPr>
            <p:spPr>
              <a:xfrm>
                <a:off x="1227795"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2"/>
              <p:cNvSpPr/>
              <p:nvPr/>
            </p:nvSpPr>
            <p:spPr>
              <a:xfrm>
                <a:off x="1171736" y="4498130"/>
                <a:ext cx="60123" cy="50221"/>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2"/>
              <p:cNvSpPr/>
              <p:nvPr/>
            </p:nvSpPr>
            <p:spPr>
              <a:xfrm>
                <a:off x="1240826" y="4483390"/>
                <a:ext cx="122311" cy="43673"/>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2"/>
              <p:cNvSpPr/>
              <p:nvPr/>
            </p:nvSpPr>
            <p:spPr>
              <a:xfrm>
                <a:off x="1114516" y="4806940"/>
                <a:ext cx="250396" cy="224527"/>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2"/>
              <p:cNvSpPr/>
              <p:nvPr/>
            </p:nvSpPr>
            <p:spPr>
              <a:xfrm>
                <a:off x="1583407" y="4325276"/>
                <a:ext cx="196272" cy="181918"/>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2"/>
              <p:cNvSpPr/>
              <p:nvPr/>
            </p:nvSpPr>
            <p:spPr>
              <a:xfrm>
                <a:off x="1716297"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2"/>
              <p:cNvSpPr/>
              <p:nvPr/>
            </p:nvSpPr>
            <p:spPr>
              <a:xfrm>
                <a:off x="1526186" y="4700692"/>
                <a:ext cx="345677" cy="344387"/>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2"/>
              <p:cNvSpPr/>
              <p:nvPr/>
            </p:nvSpPr>
            <p:spPr>
              <a:xfrm>
                <a:off x="58777" y="3173353"/>
                <a:ext cx="349902" cy="43512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2"/>
              <p:cNvSpPr/>
              <p:nvPr/>
            </p:nvSpPr>
            <p:spPr>
              <a:xfrm>
                <a:off x="120997" y="332975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2"/>
              <p:cNvSpPr/>
              <p:nvPr/>
            </p:nvSpPr>
            <p:spPr>
              <a:xfrm>
                <a:off x="188733" y="3315178"/>
                <a:ext cx="125214" cy="43544"/>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2"/>
              <p:cNvSpPr/>
              <p:nvPr/>
            </p:nvSpPr>
            <p:spPr>
              <a:xfrm>
                <a:off x="133673" y="3399267"/>
                <a:ext cx="60059" cy="49963"/>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2"/>
              <p:cNvSpPr/>
              <p:nvPr/>
            </p:nvSpPr>
            <p:spPr>
              <a:xfrm>
                <a:off x="203183"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2"/>
              <p:cNvSpPr/>
              <p:nvPr/>
            </p:nvSpPr>
            <p:spPr>
              <a:xfrm>
                <a:off x="147124" y="3473486"/>
                <a:ext cx="60123" cy="49866"/>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2"/>
              <p:cNvSpPr/>
              <p:nvPr/>
            </p:nvSpPr>
            <p:spPr>
              <a:xfrm>
                <a:off x="216375" y="3458874"/>
                <a:ext cx="121795" cy="43512"/>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2"/>
              <p:cNvSpPr/>
              <p:nvPr/>
            </p:nvSpPr>
            <p:spPr>
              <a:xfrm>
                <a:off x="91032" y="3782231"/>
                <a:ext cx="249299" cy="2240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2"/>
              <p:cNvSpPr/>
              <p:nvPr/>
            </p:nvSpPr>
            <p:spPr>
              <a:xfrm>
                <a:off x="558794" y="3300276"/>
                <a:ext cx="196272" cy="182047"/>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2"/>
              <p:cNvSpPr/>
              <p:nvPr/>
            </p:nvSpPr>
            <p:spPr>
              <a:xfrm>
                <a:off x="691298" y="3225154"/>
                <a:ext cx="196272" cy="181918"/>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2"/>
              <p:cNvSpPr/>
              <p:nvPr/>
            </p:nvSpPr>
            <p:spPr>
              <a:xfrm>
                <a:off x="501574"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2"/>
              <p:cNvSpPr/>
              <p:nvPr/>
            </p:nvSpPr>
            <p:spPr>
              <a:xfrm>
                <a:off x="58777" y="4197965"/>
                <a:ext cx="349902" cy="43512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2"/>
              <p:cNvSpPr/>
              <p:nvPr/>
            </p:nvSpPr>
            <p:spPr>
              <a:xfrm>
                <a:off x="120997" y="4354466"/>
                <a:ext cx="60059" cy="49866"/>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22"/>
              <p:cNvSpPr/>
              <p:nvPr/>
            </p:nvSpPr>
            <p:spPr>
              <a:xfrm>
                <a:off x="189281" y="4339823"/>
                <a:ext cx="124020" cy="43383"/>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22"/>
              <p:cNvSpPr/>
              <p:nvPr/>
            </p:nvSpPr>
            <p:spPr>
              <a:xfrm>
                <a:off x="133673"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2"/>
              <p:cNvSpPr/>
              <p:nvPr/>
            </p:nvSpPr>
            <p:spPr>
              <a:xfrm>
                <a:off x="203183"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2"/>
              <p:cNvSpPr/>
              <p:nvPr/>
            </p:nvSpPr>
            <p:spPr>
              <a:xfrm>
                <a:off x="147124" y="4498130"/>
                <a:ext cx="60123" cy="50221"/>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2"/>
              <p:cNvSpPr/>
              <p:nvPr/>
            </p:nvSpPr>
            <p:spPr>
              <a:xfrm>
                <a:off x="216214" y="4483357"/>
                <a:ext cx="122214" cy="43706"/>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2"/>
              <p:cNvSpPr/>
              <p:nvPr/>
            </p:nvSpPr>
            <p:spPr>
              <a:xfrm>
                <a:off x="89903" y="4806940"/>
                <a:ext cx="250428" cy="224527"/>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2"/>
              <p:cNvSpPr/>
              <p:nvPr/>
            </p:nvSpPr>
            <p:spPr>
              <a:xfrm>
                <a:off x="558794" y="4325276"/>
                <a:ext cx="196272" cy="181918"/>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2"/>
              <p:cNvSpPr/>
              <p:nvPr/>
            </p:nvSpPr>
            <p:spPr>
              <a:xfrm>
                <a:off x="691298" y="4249734"/>
                <a:ext cx="196272" cy="181950"/>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2"/>
              <p:cNvSpPr/>
              <p:nvPr/>
            </p:nvSpPr>
            <p:spPr>
              <a:xfrm>
                <a:off x="501187" y="4700692"/>
                <a:ext cx="346064" cy="344387"/>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00" name="Google Shape;3000;p22"/>
          <p:cNvSpPr txBox="1"/>
          <p:nvPr>
            <p:ph type="title"/>
          </p:nvPr>
        </p:nvSpPr>
        <p:spPr>
          <a:xfrm>
            <a:off x="989600" y="2916100"/>
            <a:ext cx="18387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001" name="Google Shape;3001;p22"/>
          <p:cNvSpPr txBox="1"/>
          <p:nvPr>
            <p:ph idx="1" type="subTitle"/>
          </p:nvPr>
        </p:nvSpPr>
        <p:spPr>
          <a:xfrm>
            <a:off x="989600" y="3567075"/>
            <a:ext cx="1838700" cy="126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002" name="Google Shape;3002;p22"/>
          <p:cNvSpPr txBox="1"/>
          <p:nvPr>
            <p:ph idx="2" type="title"/>
          </p:nvPr>
        </p:nvSpPr>
        <p:spPr>
          <a:xfrm>
            <a:off x="3652650" y="2916100"/>
            <a:ext cx="18387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003" name="Google Shape;3003;p22"/>
          <p:cNvSpPr txBox="1"/>
          <p:nvPr>
            <p:ph idx="3" type="subTitle"/>
          </p:nvPr>
        </p:nvSpPr>
        <p:spPr>
          <a:xfrm>
            <a:off x="3652650" y="3567075"/>
            <a:ext cx="1838700" cy="126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004" name="Google Shape;3004;p22"/>
          <p:cNvSpPr txBox="1"/>
          <p:nvPr>
            <p:ph idx="4" type="title"/>
          </p:nvPr>
        </p:nvSpPr>
        <p:spPr>
          <a:xfrm>
            <a:off x="6315700" y="2916100"/>
            <a:ext cx="18387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005" name="Google Shape;3005;p22"/>
          <p:cNvSpPr txBox="1"/>
          <p:nvPr>
            <p:ph idx="5" type="subTitle"/>
          </p:nvPr>
        </p:nvSpPr>
        <p:spPr>
          <a:xfrm>
            <a:off x="6315700" y="3567075"/>
            <a:ext cx="1838700" cy="126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006" name="Google Shape;3006;p22"/>
          <p:cNvSpPr txBox="1"/>
          <p:nvPr>
            <p:ph idx="6"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07" name="Google Shape;3007;p22"/>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
  <p:cSld name="TITLE_AND_BODY_2_2_1">
    <p:spTree>
      <p:nvGrpSpPr>
        <p:cNvPr id="3008" name="Shape 3008"/>
        <p:cNvGrpSpPr/>
        <p:nvPr/>
      </p:nvGrpSpPr>
      <p:grpSpPr>
        <a:xfrm>
          <a:off x="0" y="0"/>
          <a:ext cx="0" cy="0"/>
          <a:chOff x="0" y="0"/>
          <a:chExt cx="0" cy="0"/>
        </a:xfrm>
      </p:grpSpPr>
      <p:sp>
        <p:nvSpPr>
          <p:cNvPr id="3009" name="Google Shape;3009;p23"/>
          <p:cNvSpPr txBox="1"/>
          <p:nvPr>
            <p:ph type="title"/>
          </p:nvPr>
        </p:nvSpPr>
        <p:spPr>
          <a:xfrm>
            <a:off x="1767775" y="2987250"/>
            <a:ext cx="22908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010" name="Google Shape;3010;p23"/>
          <p:cNvSpPr txBox="1"/>
          <p:nvPr>
            <p:ph idx="1" type="subTitle"/>
          </p:nvPr>
        </p:nvSpPr>
        <p:spPr>
          <a:xfrm>
            <a:off x="1767775" y="3638225"/>
            <a:ext cx="2290800" cy="126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3011" name="Google Shape;3011;p23"/>
          <p:cNvGrpSpPr/>
          <p:nvPr/>
        </p:nvGrpSpPr>
        <p:grpSpPr>
          <a:xfrm>
            <a:off x="150741" y="98419"/>
            <a:ext cx="829179" cy="4946659"/>
            <a:chOff x="8256031" y="98419"/>
            <a:chExt cx="829179" cy="4946659"/>
          </a:xfrm>
        </p:grpSpPr>
        <p:sp>
          <p:nvSpPr>
            <p:cNvPr id="3012" name="Google Shape;3012;p23"/>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3"/>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23"/>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3"/>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3"/>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3"/>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3"/>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3"/>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3"/>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23"/>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3"/>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3"/>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3"/>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3"/>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3"/>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3"/>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3"/>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3"/>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3"/>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3"/>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3"/>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3"/>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3"/>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3"/>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3"/>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3"/>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3"/>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3"/>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3"/>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3"/>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3"/>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3"/>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3"/>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3"/>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3"/>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3"/>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3"/>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3"/>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3"/>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3"/>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3"/>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3"/>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3"/>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3"/>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3"/>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3"/>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3"/>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3"/>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3"/>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3"/>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3"/>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3"/>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3"/>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3"/>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3"/>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7" name="Google Shape;3067;p23"/>
          <p:cNvGrpSpPr/>
          <p:nvPr/>
        </p:nvGrpSpPr>
        <p:grpSpPr>
          <a:xfrm>
            <a:off x="8256031" y="98419"/>
            <a:ext cx="829179" cy="4946659"/>
            <a:chOff x="8256031" y="98419"/>
            <a:chExt cx="829179" cy="4946659"/>
          </a:xfrm>
        </p:grpSpPr>
        <p:sp>
          <p:nvSpPr>
            <p:cNvPr id="3068" name="Google Shape;3068;p23"/>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3"/>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3"/>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3"/>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3"/>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3"/>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3"/>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3"/>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3"/>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3"/>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3"/>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3"/>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23"/>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3"/>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3"/>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3"/>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3"/>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3"/>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3"/>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3"/>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3"/>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3"/>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3"/>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3"/>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3"/>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3"/>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3"/>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3"/>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3"/>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3"/>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3"/>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3"/>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3"/>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3"/>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3"/>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3"/>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3"/>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3"/>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3"/>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3"/>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3"/>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3"/>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3"/>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3"/>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3"/>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3"/>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3"/>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3"/>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3"/>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3"/>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3"/>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3"/>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3"/>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3"/>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3"/>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3" name="Google Shape;3123;p23"/>
          <p:cNvSpPr txBox="1"/>
          <p:nvPr>
            <p:ph idx="2" type="title"/>
          </p:nvPr>
        </p:nvSpPr>
        <p:spPr>
          <a:xfrm>
            <a:off x="5085418" y="2987250"/>
            <a:ext cx="22908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124" name="Google Shape;3124;p23"/>
          <p:cNvSpPr txBox="1"/>
          <p:nvPr>
            <p:ph idx="3" type="subTitle"/>
          </p:nvPr>
        </p:nvSpPr>
        <p:spPr>
          <a:xfrm>
            <a:off x="5085418" y="3638225"/>
            <a:ext cx="2290800" cy="126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125" name="Google Shape;3125;p23"/>
          <p:cNvSpPr txBox="1"/>
          <p:nvPr>
            <p:ph idx="4"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26" name="Google Shape;3126;p23"/>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1">
  <p:cSld name="BIG_NUMBER_1_1_1">
    <p:spTree>
      <p:nvGrpSpPr>
        <p:cNvPr id="3127" name="Shape 3127"/>
        <p:cNvGrpSpPr/>
        <p:nvPr/>
      </p:nvGrpSpPr>
      <p:grpSpPr>
        <a:xfrm>
          <a:off x="0" y="0"/>
          <a:ext cx="0" cy="0"/>
          <a:chOff x="0" y="0"/>
          <a:chExt cx="0" cy="0"/>
        </a:xfrm>
      </p:grpSpPr>
      <p:sp>
        <p:nvSpPr>
          <p:cNvPr id="3128" name="Google Shape;3128;p24"/>
          <p:cNvSpPr txBox="1"/>
          <p:nvPr>
            <p:ph idx="1" type="subTitle"/>
          </p:nvPr>
        </p:nvSpPr>
        <p:spPr>
          <a:xfrm>
            <a:off x="1091338" y="2313025"/>
            <a:ext cx="20871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r">
              <a:lnSpc>
                <a:spcPct val="100000"/>
              </a:lnSpc>
              <a:spcBef>
                <a:spcPts val="0"/>
              </a:spcBef>
              <a:spcAft>
                <a:spcPts val="0"/>
              </a:spcAft>
              <a:buSzPts val="1600"/>
              <a:buNone/>
              <a:defRPr sz="1600"/>
            </a:lvl2pPr>
            <a:lvl3pPr lvl="2" rtl="0" algn="r">
              <a:lnSpc>
                <a:spcPct val="100000"/>
              </a:lnSpc>
              <a:spcBef>
                <a:spcPts val="0"/>
              </a:spcBef>
              <a:spcAft>
                <a:spcPts val="0"/>
              </a:spcAft>
              <a:buSzPts val="1600"/>
              <a:buNone/>
              <a:defRPr sz="1600"/>
            </a:lvl3pPr>
            <a:lvl4pPr lvl="3" rtl="0" algn="r">
              <a:lnSpc>
                <a:spcPct val="100000"/>
              </a:lnSpc>
              <a:spcBef>
                <a:spcPts val="0"/>
              </a:spcBef>
              <a:spcAft>
                <a:spcPts val="0"/>
              </a:spcAft>
              <a:buSzPts val="1600"/>
              <a:buNone/>
              <a:defRPr sz="1600"/>
            </a:lvl4pPr>
            <a:lvl5pPr lvl="4" rtl="0" algn="r">
              <a:lnSpc>
                <a:spcPct val="100000"/>
              </a:lnSpc>
              <a:spcBef>
                <a:spcPts val="0"/>
              </a:spcBef>
              <a:spcAft>
                <a:spcPts val="0"/>
              </a:spcAft>
              <a:buSzPts val="1600"/>
              <a:buNone/>
              <a:defRPr sz="1600"/>
            </a:lvl5pPr>
            <a:lvl6pPr lvl="5" rtl="0" algn="r">
              <a:lnSpc>
                <a:spcPct val="100000"/>
              </a:lnSpc>
              <a:spcBef>
                <a:spcPts val="0"/>
              </a:spcBef>
              <a:spcAft>
                <a:spcPts val="0"/>
              </a:spcAft>
              <a:buSzPts val="1600"/>
              <a:buNone/>
              <a:defRPr sz="1600"/>
            </a:lvl6pPr>
            <a:lvl7pPr lvl="6" rtl="0" algn="r">
              <a:lnSpc>
                <a:spcPct val="100000"/>
              </a:lnSpc>
              <a:spcBef>
                <a:spcPts val="0"/>
              </a:spcBef>
              <a:spcAft>
                <a:spcPts val="0"/>
              </a:spcAft>
              <a:buSzPts val="1600"/>
              <a:buNone/>
              <a:defRPr sz="1600"/>
            </a:lvl7pPr>
            <a:lvl8pPr lvl="7" rtl="0" algn="r">
              <a:lnSpc>
                <a:spcPct val="100000"/>
              </a:lnSpc>
              <a:spcBef>
                <a:spcPts val="0"/>
              </a:spcBef>
              <a:spcAft>
                <a:spcPts val="0"/>
              </a:spcAft>
              <a:buSzPts val="1600"/>
              <a:buNone/>
              <a:defRPr sz="1600"/>
            </a:lvl8pPr>
            <a:lvl9pPr lvl="8" rtl="0" algn="r">
              <a:lnSpc>
                <a:spcPct val="100000"/>
              </a:lnSpc>
              <a:spcBef>
                <a:spcPts val="0"/>
              </a:spcBef>
              <a:spcAft>
                <a:spcPts val="0"/>
              </a:spcAft>
              <a:buSzPts val="1600"/>
              <a:buNone/>
              <a:defRPr sz="1600"/>
            </a:lvl9pPr>
          </a:lstStyle>
          <a:p/>
        </p:txBody>
      </p:sp>
      <p:sp>
        <p:nvSpPr>
          <p:cNvPr id="3129" name="Google Shape;3129;p24"/>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130" name="Google Shape;3130;p24"/>
          <p:cNvGrpSpPr/>
          <p:nvPr/>
        </p:nvGrpSpPr>
        <p:grpSpPr>
          <a:xfrm>
            <a:off x="58777" y="98419"/>
            <a:ext cx="9026433" cy="1461087"/>
            <a:chOff x="58777" y="98419"/>
            <a:chExt cx="9026433" cy="1461087"/>
          </a:xfrm>
        </p:grpSpPr>
        <p:sp>
          <p:nvSpPr>
            <p:cNvPr id="3131" name="Google Shape;3131;p24"/>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4"/>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4"/>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4"/>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4"/>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4"/>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4"/>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4"/>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4"/>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4"/>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4"/>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24"/>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4"/>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4"/>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4"/>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4"/>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4"/>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4"/>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24"/>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24"/>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4"/>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4"/>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4"/>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4"/>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4"/>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4"/>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4"/>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4"/>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4"/>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4"/>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4"/>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4"/>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4"/>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4"/>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4"/>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4"/>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4"/>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4"/>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4"/>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4"/>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4"/>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4"/>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4"/>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4"/>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4"/>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4"/>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4"/>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4"/>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4"/>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4"/>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4"/>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4"/>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4"/>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4"/>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4"/>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24"/>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4"/>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4"/>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4"/>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4"/>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4"/>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4"/>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4"/>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4"/>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4"/>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24"/>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24"/>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24"/>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4"/>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4"/>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4"/>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4"/>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4"/>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4"/>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4"/>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4"/>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4"/>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4"/>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24"/>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4"/>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4"/>
            <p:cNvSpPr/>
            <p:nvPr/>
          </p:nvSpPr>
          <p:spPr>
            <a:xfrm>
              <a:off x="4157614" y="99161"/>
              <a:ext cx="349483" cy="435378"/>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4"/>
            <p:cNvSpPr/>
            <p:nvPr/>
          </p:nvSpPr>
          <p:spPr>
            <a:xfrm>
              <a:off x="4219446" y="255566"/>
              <a:ext cx="60156" cy="49898"/>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4"/>
            <p:cNvSpPr/>
            <p:nvPr/>
          </p:nvSpPr>
          <p:spPr>
            <a:xfrm>
              <a:off x="4287988" y="241148"/>
              <a:ext cx="123956" cy="43577"/>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4"/>
            <p:cNvSpPr/>
            <p:nvPr/>
          </p:nvSpPr>
          <p:spPr>
            <a:xfrm>
              <a:off x="4232090" y="325172"/>
              <a:ext cx="60156" cy="49866"/>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4"/>
            <p:cNvSpPr/>
            <p:nvPr/>
          </p:nvSpPr>
          <p:spPr>
            <a:xfrm>
              <a:off x="4301987" y="310528"/>
              <a:ext cx="121021" cy="43512"/>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4"/>
            <p:cNvSpPr/>
            <p:nvPr/>
          </p:nvSpPr>
          <p:spPr>
            <a:xfrm>
              <a:off x="4245928" y="399294"/>
              <a:ext cx="60059" cy="50189"/>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4"/>
            <p:cNvSpPr/>
            <p:nvPr/>
          </p:nvSpPr>
          <p:spPr>
            <a:xfrm>
              <a:off x="4314889" y="384586"/>
              <a:ext cx="122472" cy="44028"/>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4"/>
            <p:cNvSpPr/>
            <p:nvPr/>
          </p:nvSpPr>
          <p:spPr>
            <a:xfrm>
              <a:off x="4188320" y="708297"/>
              <a:ext cx="250428" cy="224721"/>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24"/>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4"/>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4"/>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4"/>
            <p:cNvSpPr/>
            <p:nvPr/>
          </p:nvSpPr>
          <p:spPr>
            <a:xfrm>
              <a:off x="4157614" y="1123773"/>
              <a:ext cx="349483" cy="435733"/>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4"/>
            <p:cNvSpPr/>
            <p:nvPr/>
          </p:nvSpPr>
          <p:spPr>
            <a:xfrm>
              <a:off x="4219446" y="1280275"/>
              <a:ext cx="60123" cy="49866"/>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4"/>
            <p:cNvSpPr/>
            <p:nvPr/>
          </p:nvSpPr>
          <p:spPr>
            <a:xfrm>
              <a:off x="4287537" y="1265566"/>
              <a:ext cx="124859" cy="43931"/>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24"/>
            <p:cNvSpPr/>
            <p:nvPr/>
          </p:nvSpPr>
          <p:spPr>
            <a:xfrm>
              <a:off x="4232090" y="1349784"/>
              <a:ext cx="60156" cy="49866"/>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4"/>
            <p:cNvSpPr/>
            <p:nvPr/>
          </p:nvSpPr>
          <p:spPr>
            <a:xfrm>
              <a:off x="4302116" y="1335140"/>
              <a:ext cx="120892" cy="43544"/>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4"/>
            <p:cNvSpPr/>
            <p:nvPr/>
          </p:nvSpPr>
          <p:spPr>
            <a:xfrm>
              <a:off x="4245928" y="1424293"/>
              <a:ext cx="60059" cy="49834"/>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24"/>
            <p:cNvSpPr/>
            <p:nvPr/>
          </p:nvSpPr>
          <p:spPr>
            <a:xfrm>
              <a:off x="4315179" y="1409230"/>
              <a:ext cx="121892" cy="43931"/>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4"/>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4"/>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4"/>
            <p:cNvSpPr/>
            <p:nvPr/>
          </p:nvSpPr>
          <p:spPr>
            <a:xfrm>
              <a:off x="3132614" y="98419"/>
              <a:ext cx="350257" cy="436217"/>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4"/>
            <p:cNvSpPr/>
            <p:nvPr/>
          </p:nvSpPr>
          <p:spPr>
            <a:xfrm>
              <a:off x="3194834" y="255566"/>
              <a:ext cx="60156" cy="49898"/>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24"/>
            <p:cNvSpPr/>
            <p:nvPr/>
          </p:nvSpPr>
          <p:spPr>
            <a:xfrm>
              <a:off x="3263021" y="241019"/>
              <a:ext cx="124440" cy="43706"/>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4"/>
            <p:cNvSpPr/>
            <p:nvPr/>
          </p:nvSpPr>
          <p:spPr>
            <a:xfrm>
              <a:off x="3207510" y="325172"/>
              <a:ext cx="60123" cy="49866"/>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4"/>
            <p:cNvSpPr/>
            <p:nvPr/>
          </p:nvSpPr>
          <p:spPr>
            <a:xfrm>
              <a:off x="3277020" y="310528"/>
              <a:ext cx="121376" cy="43512"/>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4"/>
            <p:cNvSpPr/>
            <p:nvPr/>
          </p:nvSpPr>
          <p:spPr>
            <a:xfrm>
              <a:off x="3221315" y="399294"/>
              <a:ext cx="60059" cy="50189"/>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4"/>
            <p:cNvSpPr/>
            <p:nvPr/>
          </p:nvSpPr>
          <p:spPr>
            <a:xfrm>
              <a:off x="3290277" y="384586"/>
              <a:ext cx="122472" cy="44028"/>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4"/>
            <p:cNvSpPr/>
            <p:nvPr/>
          </p:nvSpPr>
          <p:spPr>
            <a:xfrm>
              <a:off x="3163708" y="708297"/>
              <a:ext cx="250428" cy="22443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4"/>
            <p:cNvSpPr/>
            <p:nvPr/>
          </p:nvSpPr>
          <p:spPr>
            <a:xfrm>
              <a:off x="3633018" y="226472"/>
              <a:ext cx="195885" cy="181918"/>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4"/>
            <p:cNvSpPr/>
            <p:nvPr/>
          </p:nvSpPr>
          <p:spPr>
            <a:xfrm>
              <a:off x="3765490" y="151317"/>
              <a:ext cx="196272" cy="181563"/>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4"/>
            <p:cNvSpPr/>
            <p:nvPr/>
          </p:nvSpPr>
          <p:spPr>
            <a:xfrm>
              <a:off x="3575411" y="602242"/>
              <a:ext cx="345645" cy="344032"/>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4"/>
            <p:cNvSpPr/>
            <p:nvPr/>
          </p:nvSpPr>
          <p:spPr>
            <a:xfrm>
              <a:off x="3133001" y="1123290"/>
              <a:ext cx="349870" cy="436217"/>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4"/>
            <p:cNvSpPr/>
            <p:nvPr/>
          </p:nvSpPr>
          <p:spPr>
            <a:xfrm>
              <a:off x="3194834" y="1280275"/>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4"/>
            <p:cNvSpPr/>
            <p:nvPr/>
          </p:nvSpPr>
          <p:spPr>
            <a:xfrm>
              <a:off x="3262570" y="1265502"/>
              <a:ext cx="125472" cy="43996"/>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4"/>
            <p:cNvSpPr/>
            <p:nvPr/>
          </p:nvSpPr>
          <p:spPr>
            <a:xfrm>
              <a:off x="3207510" y="1349784"/>
              <a:ext cx="60123" cy="49866"/>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4"/>
            <p:cNvSpPr/>
            <p:nvPr/>
          </p:nvSpPr>
          <p:spPr>
            <a:xfrm>
              <a:off x="3277149" y="1335140"/>
              <a:ext cx="121247" cy="43544"/>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4"/>
            <p:cNvSpPr/>
            <p:nvPr/>
          </p:nvSpPr>
          <p:spPr>
            <a:xfrm>
              <a:off x="3221315" y="1424293"/>
              <a:ext cx="59769" cy="49834"/>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4"/>
            <p:cNvSpPr/>
            <p:nvPr/>
          </p:nvSpPr>
          <p:spPr>
            <a:xfrm>
              <a:off x="3290567" y="1409230"/>
              <a:ext cx="121924" cy="43931"/>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4"/>
            <p:cNvSpPr/>
            <p:nvPr/>
          </p:nvSpPr>
          <p:spPr>
            <a:xfrm>
              <a:off x="3632631" y="1251439"/>
              <a:ext cx="196272" cy="181563"/>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4"/>
            <p:cNvSpPr/>
            <p:nvPr/>
          </p:nvSpPr>
          <p:spPr>
            <a:xfrm>
              <a:off x="3765490" y="1176188"/>
              <a:ext cx="196272" cy="18166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4"/>
            <p:cNvSpPr/>
            <p:nvPr/>
          </p:nvSpPr>
          <p:spPr>
            <a:xfrm>
              <a:off x="2108389" y="99161"/>
              <a:ext cx="349515" cy="435378"/>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4"/>
            <p:cNvSpPr/>
            <p:nvPr/>
          </p:nvSpPr>
          <p:spPr>
            <a:xfrm>
              <a:off x="2170222" y="255566"/>
              <a:ext cx="60059" cy="49898"/>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4"/>
            <p:cNvSpPr/>
            <p:nvPr/>
          </p:nvSpPr>
          <p:spPr>
            <a:xfrm>
              <a:off x="2238409" y="241019"/>
              <a:ext cx="124117" cy="43706"/>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4"/>
            <p:cNvSpPr/>
            <p:nvPr/>
          </p:nvSpPr>
          <p:spPr>
            <a:xfrm>
              <a:off x="2182898" y="325172"/>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4"/>
            <p:cNvSpPr/>
            <p:nvPr/>
          </p:nvSpPr>
          <p:spPr>
            <a:xfrm>
              <a:off x="2252408"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4"/>
            <p:cNvSpPr/>
            <p:nvPr/>
          </p:nvSpPr>
          <p:spPr>
            <a:xfrm>
              <a:off x="2196316" y="399294"/>
              <a:ext cx="60156" cy="50189"/>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4"/>
            <p:cNvSpPr/>
            <p:nvPr/>
          </p:nvSpPr>
          <p:spPr>
            <a:xfrm>
              <a:off x="2265310" y="384586"/>
              <a:ext cx="122472" cy="44028"/>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4"/>
            <p:cNvSpPr/>
            <p:nvPr/>
          </p:nvSpPr>
          <p:spPr>
            <a:xfrm>
              <a:off x="2138741" y="708297"/>
              <a:ext cx="250783" cy="224721"/>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4"/>
            <p:cNvSpPr/>
            <p:nvPr/>
          </p:nvSpPr>
          <p:spPr>
            <a:xfrm>
              <a:off x="2608019" y="226472"/>
              <a:ext cx="196272" cy="181918"/>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4"/>
            <p:cNvSpPr/>
            <p:nvPr/>
          </p:nvSpPr>
          <p:spPr>
            <a:xfrm>
              <a:off x="2740909" y="151317"/>
              <a:ext cx="196272" cy="181563"/>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4"/>
            <p:cNvSpPr/>
            <p:nvPr/>
          </p:nvSpPr>
          <p:spPr>
            <a:xfrm>
              <a:off x="2550799" y="602242"/>
              <a:ext cx="346032" cy="344032"/>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4"/>
            <p:cNvSpPr/>
            <p:nvPr/>
          </p:nvSpPr>
          <p:spPr>
            <a:xfrm>
              <a:off x="2108002" y="1123773"/>
              <a:ext cx="349902" cy="435733"/>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4"/>
            <p:cNvSpPr/>
            <p:nvPr/>
          </p:nvSpPr>
          <p:spPr>
            <a:xfrm>
              <a:off x="2170222" y="1280275"/>
              <a:ext cx="60059" cy="49866"/>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4"/>
            <p:cNvSpPr/>
            <p:nvPr/>
          </p:nvSpPr>
          <p:spPr>
            <a:xfrm>
              <a:off x="2238344" y="1265566"/>
              <a:ext cx="124053" cy="43931"/>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24"/>
            <p:cNvSpPr/>
            <p:nvPr/>
          </p:nvSpPr>
          <p:spPr>
            <a:xfrm>
              <a:off x="2182898" y="1349784"/>
              <a:ext cx="60123" cy="49866"/>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4"/>
            <p:cNvSpPr/>
            <p:nvPr/>
          </p:nvSpPr>
          <p:spPr>
            <a:xfrm>
              <a:off x="2252504"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4"/>
            <p:cNvSpPr/>
            <p:nvPr/>
          </p:nvSpPr>
          <p:spPr>
            <a:xfrm>
              <a:off x="2196316" y="1424293"/>
              <a:ext cx="60156" cy="49834"/>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24"/>
            <p:cNvSpPr/>
            <p:nvPr/>
          </p:nvSpPr>
          <p:spPr>
            <a:xfrm>
              <a:off x="2265568" y="1409230"/>
              <a:ext cx="121924" cy="43931"/>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4"/>
            <p:cNvSpPr/>
            <p:nvPr/>
          </p:nvSpPr>
          <p:spPr>
            <a:xfrm>
              <a:off x="2608019" y="1251439"/>
              <a:ext cx="196272" cy="181563"/>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24"/>
            <p:cNvSpPr/>
            <p:nvPr/>
          </p:nvSpPr>
          <p:spPr>
            <a:xfrm>
              <a:off x="2740909"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4"/>
            <p:cNvSpPr/>
            <p:nvPr/>
          </p:nvSpPr>
          <p:spPr>
            <a:xfrm>
              <a:off x="1083390" y="98419"/>
              <a:ext cx="349902" cy="436120"/>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4"/>
            <p:cNvSpPr/>
            <p:nvPr/>
          </p:nvSpPr>
          <p:spPr>
            <a:xfrm>
              <a:off x="1145609" y="255566"/>
              <a:ext cx="60059" cy="49898"/>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4"/>
            <p:cNvSpPr/>
            <p:nvPr/>
          </p:nvSpPr>
          <p:spPr>
            <a:xfrm>
              <a:off x="1213797" y="241019"/>
              <a:ext cx="124472" cy="43706"/>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4"/>
            <p:cNvSpPr/>
            <p:nvPr/>
          </p:nvSpPr>
          <p:spPr>
            <a:xfrm>
              <a:off x="1158286"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4"/>
            <p:cNvSpPr/>
            <p:nvPr/>
          </p:nvSpPr>
          <p:spPr>
            <a:xfrm>
              <a:off x="1227795"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4"/>
            <p:cNvSpPr/>
            <p:nvPr/>
          </p:nvSpPr>
          <p:spPr>
            <a:xfrm>
              <a:off x="1171736" y="399294"/>
              <a:ext cx="60156" cy="50189"/>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4"/>
            <p:cNvSpPr/>
            <p:nvPr/>
          </p:nvSpPr>
          <p:spPr>
            <a:xfrm>
              <a:off x="1240697" y="384586"/>
              <a:ext cx="122440" cy="44028"/>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4"/>
            <p:cNvSpPr/>
            <p:nvPr/>
          </p:nvSpPr>
          <p:spPr>
            <a:xfrm>
              <a:off x="1114516" y="708297"/>
              <a:ext cx="250396" cy="22443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24"/>
            <p:cNvSpPr/>
            <p:nvPr/>
          </p:nvSpPr>
          <p:spPr>
            <a:xfrm>
              <a:off x="1583407" y="226472"/>
              <a:ext cx="196272" cy="181918"/>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4"/>
            <p:cNvSpPr/>
            <p:nvPr/>
          </p:nvSpPr>
          <p:spPr>
            <a:xfrm>
              <a:off x="1716297" y="151317"/>
              <a:ext cx="196272" cy="181563"/>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24"/>
            <p:cNvSpPr/>
            <p:nvPr/>
          </p:nvSpPr>
          <p:spPr>
            <a:xfrm>
              <a:off x="1526186" y="602242"/>
              <a:ext cx="345677" cy="344032"/>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24"/>
            <p:cNvSpPr/>
            <p:nvPr/>
          </p:nvSpPr>
          <p:spPr>
            <a:xfrm>
              <a:off x="1083390" y="1123290"/>
              <a:ext cx="349902" cy="435862"/>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4"/>
            <p:cNvSpPr/>
            <p:nvPr/>
          </p:nvSpPr>
          <p:spPr>
            <a:xfrm>
              <a:off x="1145609" y="1280275"/>
              <a:ext cx="60059" cy="49866"/>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24"/>
            <p:cNvSpPr/>
            <p:nvPr/>
          </p:nvSpPr>
          <p:spPr>
            <a:xfrm>
              <a:off x="1213345" y="1265502"/>
              <a:ext cx="125117" cy="43996"/>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24"/>
            <p:cNvSpPr/>
            <p:nvPr/>
          </p:nvSpPr>
          <p:spPr>
            <a:xfrm>
              <a:off x="1158286"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4"/>
            <p:cNvSpPr/>
            <p:nvPr/>
          </p:nvSpPr>
          <p:spPr>
            <a:xfrm>
              <a:off x="1227892"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4"/>
            <p:cNvSpPr/>
            <p:nvPr/>
          </p:nvSpPr>
          <p:spPr>
            <a:xfrm>
              <a:off x="1171736" y="1424293"/>
              <a:ext cx="60123" cy="49834"/>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4"/>
            <p:cNvSpPr/>
            <p:nvPr/>
          </p:nvSpPr>
          <p:spPr>
            <a:xfrm>
              <a:off x="1241342" y="1409230"/>
              <a:ext cx="121537" cy="43931"/>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4"/>
            <p:cNvSpPr/>
            <p:nvPr/>
          </p:nvSpPr>
          <p:spPr>
            <a:xfrm>
              <a:off x="1583407" y="1251439"/>
              <a:ext cx="196272" cy="181563"/>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24"/>
            <p:cNvSpPr/>
            <p:nvPr/>
          </p:nvSpPr>
          <p:spPr>
            <a:xfrm>
              <a:off x="1716297"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4"/>
            <p:cNvSpPr/>
            <p:nvPr/>
          </p:nvSpPr>
          <p:spPr>
            <a:xfrm>
              <a:off x="58777" y="99161"/>
              <a:ext cx="349902" cy="435088"/>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4"/>
            <p:cNvSpPr/>
            <p:nvPr/>
          </p:nvSpPr>
          <p:spPr>
            <a:xfrm>
              <a:off x="120997"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4"/>
            <p:cNvSpPr/>
            <p:nvPr/>
          </p:nvSpPr>
          <p:spPr>
            <a:xfrm>
              <a:off x="189184" y="241019"/>
              <a:ext cx="124117" cy="43706"/>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24"/>
            <p:cNvSpPr/>
            <p:nvPr/>
          </p:nvSpPr>
          <p:spPr>
            <a:xfrm>
              <a:off x="133673"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24"/>
            <p:cNvSpPr/>
            <p:nvPr/>
          </p:nvSpPr>
          <p:spPr>
            <a:xfrm>
              <a:off x="203183" y="310528"/>
              <a:ext cx="121021" cy="43512"/>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24"/>
            <p:cNvSpPr/>
            <p:nvPr/>
          </p:nvSpPr>
          <p:spPr>
            <a:xfrm>
              <a:off x="147124" y="399294"/>
              <a:ext cx="60156" cy="50189"/>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24"/>
            <p:cNvSpPr/>
            <p:nvPr/>
          </p:nvSpPr>
          <p:spPr>
            <a:xfrm>
              <a:off x="216085" y="384586"/>
              <a:ext cx="122472" cy="44028"/>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4"/>
            <p:cNvSpPr/>
            <p:nvPr/>
          </p:nvSpPr>
          <p:spPr>
            <a:xfrm>
              <a:off x="89903" y="708297"/>
              <a:ext cx="250428" cy="22443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24"/>
            <p:cNvSpPr/>
            <p:nvPr/>
          </p:nvSpPr>
          <p:spPr>
            <a:xfrm>
              <a:off x="558794" y="226472"/>
              <a:ext cx="196272" cy="181918"/>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24"/>
            <p:cNvSpPr/>
            <p:nvPr/>
          </p:nvSpPr>
          <p:spPr>
            <a:xfrm>
              <a:off x="691298" y="151317"/>
              <a:ext cx="196272" cy="181563"/>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4"/>
            <p:cNvSpPr/>
            <p:nvPr/>
          </p:nvSpPr>
          <p:spPr>
            <a:xfrm>
              <a:off x="501187" y="602242"/>
              <a:ext cx="346451" cy="344032"/>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24"/>
            <p:cNvSpPr/>
            <p:nvPr/>
          </p:nvSpPr>
          <p:spPr>
            <a:xfrm>
              <a:off x="58777" y="1123773"/>
              <a:ext cx="349902" cy="435378"/>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24"/>
            <p:cNvSpPr/>
            <p:nvPr/>
          </p:nvSpPr>
          <p:spPr>
            <a:xfrm>
              <a:off x="120997" y="1280275"/>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4"/>
            <p:cNvSpPr/>
            <p:nvPr/>
          </p:nvSpPr>
          <p:spPr>
            <a:xfrm>
              <a:off x="188733" y="1265502"/>
              <a:ext cx="125117" cy="43996"/>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24"/>
            <p:cNvSpPr/>
            <p:nvPr/>
          </p:nvSpPr>
          <p:spPr>
            <a:xfrm>
              <a:off x="133673"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24"/>
            <p:cNvSpPr/>
            <p:nvPr/>
          </p:nvSpPr>
          <p:spPr>
            <a:xfrm>
              <a:off x="203312" y="1335140"/>
              <a:ext cx="120892" cy="43544"/>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24"/>
            <p:cNvSpPr/>
            <p:nvPr/>
          </p:nvSpPr>
          <p:spPr>
            <a:xfrm>
              <a:off x="147124" y="1424293"/>
              <a:ext cx="60123" cy="49834"/>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24"/>
            <p:cNvSpPr/>
            <p:nvPr/>
          </p:nvSpPr>
          <p:spPr>
            <a:xfrm>
              <a:off x="216343" y="1409230"/>
              <a:ext cx="121924" cy="43931"/>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24"/>
            <p:cNvSpPr/>
            <p:nvPr/>
          </p:nvSpPr>
          <p:spPr>
            <a:xfrm>
              <a:off x="558794" y="1251439"/>
              <a:ext cx="196272" cy="181563"/>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24"/>
            <p:cNvSpPr/>
            <p:nvPr/>
          </p:nvSpPr>
          <p:spPr>
            <a:xfrm>
              <a:off x="691298" y="1176188"/>
              <a:ext cx="196272" cy="18166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1" name="Google Shape;3311;p24"/>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24"/>
          <p:cNvSpPr txBox="1"/>
          <p:nvPr>
            <p:ph idx="2" type="subTitle"/>
          </p:nvPr>
        </p:nvSpPr>
        <p:spPr>
          <a:xfrm>
            <a:off x="1091338" y="3715950"/>
            <a:ext cx="20871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r">
              <a:lnSpc>
                <a:spcPct val="100000"/>
              </a:lnSpc>
              <a:spcBef>
                <a:spcPts val="0"/>
              </a:spcBef>
              <a:spcAft>
                <a:spcPts val="0"/>
              </a:spcAft>
              <a:buSzPts val="1600"/>
              <a:buNone/>
              <a:defRPr sz="1600"/>
            </a:lvl2pPr>
            <a:lvl3pPr lvl="2" rtl="0" algn="r">
              <a:lnSpc>
                <a:spcPct val="100000"/>
              </a:lnSpc>
              <a:spcBef>
                <a:spcPts val="0"/>
              </a:spcBef>
              <a:spcAft>
                <a:spcPts val="0"/>
              </a:spcAft>
              <a:buSzPts val="1600"/>
              <a:buNone/>
              <a:defRPr sz="1600"/>
            </a:lvl3pPr>
            <a:lvl4pPr lvl="3" rtl="0" algn="r">
              <a:lnSpc>
                <a:spcPct val="100000"/>
              </a:lnSpc>
              <a:spcBef>
                <a:spcPts val="0"/>
              </a:spcBef>
              <a:spcAft>
                <a:spcPts val="0"/>
              </a:spcAft>
              <a:buSzPts val="1600"/>
              <a:buNone/>
              <a:defRPr sz="1600"/>
            </a:lvl4pPr>
            <a:lvl5pPr lvl="4" rtl="0" algn="r">
              <a:lnSpc>
                <a:spcPct val="100000"/>
              </a:lnSpc>
              <a:spcBef>
                <a:spcPts val="0"/>
              </a:spcBef>
              <a:spcAft>
                <a:spcPts val="0"/>
              </a:spcAft>
              <a:buSzPts val="1600"/>
              <a:buNone/>
              <a:defRPr sz="1600"/>
            </a:lvl5pPr>
            <a:lvl6pPr lvl="5" rtl="0" algn="r">
              <a:lnSpc>
                <a:spcPct val="100000"/>
              </a:lnSpc>
              <a:spcBef>
                <a:spcPts val="0"/>
              </a:spcBef>
              <a:spcAft>
                <a:spcPts val="0"/>
              </a:spcAft>
              <a:buSzPts val="1600"/>
              <a:buNone/>
              <a:defRPr sz="1600"/>
            </a:lvl6pPr>
            <a:lvl7pPr lvl="6" rtl="0" algn="r">
              <a:lnSpc>
                <a:spcPct val="100000"/>
              </a:lnSpc>
              <a:spcBef>
                <a:spcPts val="0"/>
              </a:spcBef>
              <a:spcAft>
                <a:spcPts val="0"/>
              </a:spcAft>
              <a:buSzPts val="1600"/>
              <a:buNone/>
              <a:defRPr sz="1600"/>
            </a:lvl7pPr>
            <a:lvl8pPr lvl="7" rtl="0" algn="r">
              <a:lnSpc>
                <a:spcPct val="100000"/>
              </a:lnSpc>
              <a:spcBef>
                <a:spcPts val="0"/>
              </a:spcBef>
              <a:spcAft>
                <a:spcPts val="0"/>
              </a:spcAft>
              <a:buSzPts val="1600"/>
              <a:buNone/>
              <a:defRPr sz="1600"/>
            </a:lvl8pPr>
            <a:lvl9pPr lvl="8" rtl="0" algn="r">
              <a:lnSpc>
                <a:spcPct val="100000"/>
              </a:lnSpc>
              <a:spcBef>
                <a:spcPts val="0"/>
              </a:spcBef>
              <a:spcAft>
                <a:spcPts val="0"/>
              </a:spcAft>
              <a:buSzPts val="1600"/>
              <a:buNone/>
              <a:defRPr sz="1600"/>
            </a:lvl9pPr>
          </a:lstStyle>
          <a:p/>
        </p:txBody>
      </p:sp>
      <p:sp>
        <p:nvSpPr>
          <p:cNvPr id="3313" name="Google Shape;3313;p24"/>
          <p:cNvSpPr txBox="1"/>
          <p:nvPr>
            <p:ph idx="3" type="subTitle"/>
          </p:nvPr>
        </p:nvSpPr>
        <p:spPr>
          <a:xfrm>
            <a:off x="5965563" y="2313025"/>
            <a:ext cx="20871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3314" name="Google Shape;3314;p24"/>
          <p:cNvSpPr txBox="1"/>
          <p:nvPr>
            <p:ph idx="4" type="subTitle"/>
          </p:nvPr>
        </p:nvSpPr>
        <p:spPr>
          <a:xfrm>
            <a:off x="5965563" y="3715950"/>
            <a:ext cx="20871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3315" name="Google Shape;3315;p24"/>
          <p:cNvSpPr txBox="1"/>
          <p:nvPr>
            <p:ph idx="5" type="title"/>
          </p:nvPr>
        </p:nvSpPr>
        <p:spPr>
          <a:xfrm>
            <a:off x="1091344" y="3143250"/>
            <a:ext cx="2087100" cy="57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316" name="Google Shape;3316;p24"/>
          <p:cNvSpPr txBox="1"/>
          <p:nvPr>
            <p:ph idx="6" type="title"/>
          </p:nvPr>
        </p:nvSpPr>
        <p:spPr>
          <a:xfrm>
            <a:off x="1091339" y="1740325"/>
            <a:ext cx="2087100" cy="57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317" name="Google Shape;3317;p24"/>
          <p:cNvSpPr txBox="1"/>
          <p:nvPr>
            <p:ph idx="7" type="title"/>
          </p:nvPr>
        </p:nvSpPr>
        <p:spPr>
          <a:xfrm>
            <a:off x="5965563" y="1740325"/>
            <a:ext cx="1781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318" name="Google Shape;3318;p24"/>
          <p:cNvSpPr txBox="1"/>
          <p:nvPr>
            <p:ph idx="8" type="title"/>
          </p:nvPr>
        </p:nvSpPr>
        <p:spPr>
          <a:xfrm>
            <a:off x="5965563" y="3143250"/>
            <a:ext cx="1781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1">
  <p:cSld name="TITLE_AND_BODY_2_2_1_1">
    <p:spTree>
      <p:nvGrpSpPr>
        <p:cNvPr id="3319" name="Shape 3319"/>
        <p:cNvGrpSpPr/>
        <p:nvPr/>
      </p:nvGrpSpPr>
      <p:grpSpPr>
        <a:xfrm>
          <a:off x="0" y="0"/>
          <a:ext cx="0" cy="0"/>
          <a:chOff x="0" y="0"/>
          <a:chExt cx="0" cy="0"/>
        </a:xfrm>
      </p:grpSpPr>
      <p:grpSp>
        <p:nvGrpSpPr>
          <p:cNvPr id="3320" name="Google Shape;3320;p25"/>
          <p:cNvGrpSpPr/>
          <p:nvPr/>
        </p:nvGrpSpPr>
        <p:grpSpPr>
          <a:xfrm>
            <a:off x="58777" y="98419"/>
            <a:ext cx="9026433" cy="4946659"/>
            <a:chOff x="311925" y="921250"/>
            <a:chExt cx="6996150" cy="3834025"/>
          </a:xfrm>
        </p:grpSpPr>
        <p:sp>
          <p:nvSpPr>
            <p:cNvPr id="3321" name="Google Shape;3321;p25"/>
            <p:cNvSpPr/>
            <p:nvPr/>
          </p:nvSpPr>
          <p:spPr>
            <a:xfrm>
              <a:off x="6665700" y="921250"/>
              <a:ext cx="270900" cy="338025"/>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5"/>
            <p:cNvSpPr/>
            <p:nvPr/>
          </p:nvSpPr>
          <p:spPr>
            <a:xfrm>
              <a:off x="6713625" y="1043050"/>
              <a:ext cx="46625" cy="38675"/>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5"/>
            <p:cNvSpPr/>
            <p:nvPr/>
          </p:nvSpPr>
          <p:spPr>
            <a:xfrm>
              <a:off x="6766750" y="1031775"/>
              <a:ext cx="96225" cy="33875"/>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5"/>
            <p:cNvSpPr/>
            <p:nvPr/>
          </p:nvSpPr>
          <p:spPr>
            <a:xfrm>
              <a:off x="6723450" y="109700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5"/>
            <p:cNvSpPr/>
            <p:nvPr/>
          </p:nvSpPr>
          <p:spPr>
            <a:xfrm>
              <a:off x="6777325"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5"/>
            <p:cNvSpPr/>
            <p:nvPr/>
          </p:nvSpPr>
          <p:spPr>
            <a:xfrm>
              <a:off x="673387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25"/>
            <p:cNvSpPr/>
            <p:nvPr/>
          </p:nvSpPr>
          <p:spPr>
            <a:xfrm>
              <a:off x="6787625" y="1143050"/>
              <a:ext cx="94900" cy="34125"/>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25"/>
            <p:cNvSpPr/>
            <p:nvPr/>
          </p:nvSpPr>
          <p:spPr>
            <a:xfrm>
              <a:off x="6689525" y="1393950"/>
              <a:ext cx="194075" cy="174175"/>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5"/>
            <p:cNvSpPr/>
            <p:nvPr/>
          </p:nvSpPr>
          <p:spPr>
            <a:xfrm>
              <a:off x="7053250" y="1020500"/>
              <a:ext cx="151825" cy="141000"/>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5"/>
            <p:cNvSpPr/>
            <p:nvPr/>
          </p:nvSpPr>
          <p:spPr>
            <a:xfrm>
              <a:off x="7155950" y="962250"/>
              <a:ext cx="152125" cy="141025"/>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5"/>
            <p:cNvSpPr/>
            <p:nvPr/>
          </p:nvSpPr>
          <p:spPr>
            <a:xfrm>
              <a:off x="7008600" y="1311750"/>
              <a:ext cx="268225" cy="266650"/>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5"/>
            <p:cNvSpPr/>
            <p:nvPr/>
          </p:nvSpPr>
          <p:spPr>
            <a:xfrm>
              <a:off x="6665400" y="1716100"/>
              <a:ext cx="271200" cy="337600"/>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5"/>
            <p:cNvSpPr/>
            <p:nvPr/>
          </p:nvSpPr>
          <p:spPr>
            <a:xfrm>
              <a:off x="6713625" y="1837275"/>
              <a:ext cx="46625" cy="38650"/>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5"/>
            <p:cNvSpPr/>
            <p:nvPr/>
          </p:nvSpPr>
          <p:spPr>
            <a:xfrm>
              <a:off x="6766425" y="1825875"/>
              <a:ext cx="97050" cy="34050"/>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5"/>
            <p:cNvSpPr/>
            <p:nvPr/>
          </p:nvSpPr>
          <p:spPr>
            <a:xfrm>
              <a:off x="6723450" y="189115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5"/>
            <p:cNvSpPr/>
            <p:nvPr/>
          </p:nvSpPr>
          <p:spPr>
            <a:xfrm>
              <a:off x="6777400"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5"/>
            <p:cNvSpPr/>
            <p:nvPr/>
          </p:nvSpPr>
          <p:spPr>
            <a:xfrm>
              <a:off x="673387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5"/>
            <p:cNvSpPr/>
            <p:nvPr/>
          </p:nvSpPr>
          <p:spPr>
            <a:xfrm>
              <a:off x="6787825" y="1937500"/>
              <a:ext cx="94125" cy="33775"/>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5"/>
            <p:cNvSpPr/>
            <p:nvPr/>
          </p:nvSpPr>
          <p:spPr>
            <a:xfrm>
              <a:off x="6690400" y="2188200"/>
              <a:ext cx="193200" cy="173650"/>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5"/>
            <p:cNvSpPr/>
            <p:nvPr/>
          </p:nvSpPr>
          <p:spPr>
            <a:xfrm>
              <a:off x="7053250" y="1814925"/>
              <a:ext cx="151825" cy="140725"/>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5"/>
            <p:cNvSpPr/>
            <p:nvPr/>
          </p:nvSpPr>
          <p:spPr>
            <a:xfrm>
              <a:off x="7155950" y="1756600"/>
              <a:ext cx="151825" cy="14080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25"/>
            <p:cNvSpPr/>
            <p:nvPr/>
          </p:nvSpPr>
          <p:spPr>
            <a:xfrm>
              <a:off x="7008600" y="2105900"/>
              <a:ext cx="268225" cy="266700"/>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25"/>
            <p:cNvSpPr/>
            <p:nvPr/>
          </p:nvSpPr>
          <p:spPr>
            <a:xfrm>
              <a:off x="6665700" y="2509825"/>
              <a:ext cx="270900" cy="337750"/>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25"/>
            <p:cNvSpPr/>
            <p:nvPr/>
          </p:nvSpPr>
          <p:spPr>
            <a:xfrm>
              <a:off x="6713625" y="2631725"/>
              <a:ext cx="46625" cy="38625"/>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25"/>
            <p:cNvSpPr/>
            <p:nvPr/>
          </p:nvSpPr>
          <p:spPr>
            <a:xfrm>
              <a:off x="6766850" y="2620125"/>
              <a:ext cx="96200" cy="33850"/>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5"/>
            <p:cNvSpPr/>
            <p:nvPr/>
          </p:nvSpPr>
          <p:spPr>
            <a:xfrm>
              <a:off x="6723450" y="2685525"/>
              <a:ext cx="46625" cy="38700"/>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25"/>
            <p:cNvSpPr/>
            <p:nvPr/>
          </p:nvSpPr>
          <p:spPr>
            <a:xfrm>
              <a:off x="6777400"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25"/>
            <p:cNvSpPr/>
            <p:nvPr/>
          </p:nvSpPr>
          <p:spPr>
            <a:xfrm>
              <a:off x="673387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25"/>
            <p:cNvSpPr/>
            <p:nvPr/>
          </p:nvSpPr>
          <p:spPr>
            <a:xfrm>
              <a:off x="6787625" y="2731600"/>
              <a:ext cx="94825" cy="33850"/>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25"/>
            <p:cNvSpPr/>
            <p:nvPr/>
          </p:nvSpPr>
          <p:spPr>
            <a:xfrm>
              <a:off x="6689525" y="2982275"/>
              <a:ext cx="194075" cy="17422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5"/>
            <p:cNvSpPr/>
            <p:nvPr/>
          </p:nvSpPr>
          <p:spPr>
            <a:xfrm>
              <a:off x="7053250" y="2609075"/>
              <a:ext cx="151825" cy="140725"/>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5"/>
            <p:cNvSpPr/>
            <p:nvPr/>
          </p:nvSpPr>
          <p:spPr>
            <a:xfrm>
              <a:off x="7155950" y="2550550"/>
              <a:ext cx="151825" cy="141000"/>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25"/>
            <p:cNvSpPr/>
            <p:nvPr/>
          </p:nvSpPr>
          <p:spPr>
            <a:xfrm>
              <a:off x="7008600" y="2899825"/>
              <a:ext cx="268225" cy="266925"/>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25"/>
            <p:cNvSpPr/>
            <p:nvPr/>
          </p:nvSpPr>
          <p:spPr>
            <a:xfrm>
              <a:off x="6665400" y="3304575"/>
              <a:ext cx="271200" cy="337725"/>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5"/>
            <p:cNvSpPr/>
            <p:nvPr/>
          </p:nvSpPr>
          <p:spPr>
            <a:xfrm>
              <a:off x="6713625" y="3425775"/>
              <a:ext cx="46625" cy="38725"/>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25"/>
            <p:cNvSpPr/>
            <p:nvPr/>
          </p:nvSpPr>
          <p:spPr>
            <a:xfrm>
              <a:off x="6766425" y="3414175"/>
              <a:ext cx="97050" cy="34050"/>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25"/>
            <p:cNvSpPr/>
            <p:nvPr/>
          </p:nvSpPr>
          <p:spPr>
            <a:xfrm>
              <a:off x="6723450" y="3479650"/>
              <a:ext cx="46625" cy="38725"/>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5"/>
            <p:cNvSpPr/>
            <p:nvPr/>
          </p:nvSpPr>
          <p:spPr>
            <a:xfrm>
              <a:off x="6777325" y="3468350"/>
              <a:ext cx="94000" cy="33750"/>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5"/>
            <p:cNvSpPr/>
            <p:nvPr/>
          </p:nvSpPr>
          <p:spPr>
            <a:xfrm>
              <a:off x="673387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5"/>
            <p:cNvSpPr/>
            <p:nvPr/>
          </p:nvSpPr>
          <p:spPr>
            <a:xfrm>
              <a:off x="6787825" y="3525775"/>
              <a:ext cx="94125" cy="33800"/>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5"/>
            <p:cNvSpPr/>
            <p:nvPr/>
          </p:nvSpPr>
          <p:spPr>
            <a:xfrm>
              <a:off x="6690400" y="3776475"/>
              <a:ext cx="193200" cy="1736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5"/>
            <p:cNvSpPr/>
            <p:nvPr/>
          </p:nvSpPr>
          <p:spPr>
            <a:xfrm>
              <a:off x="7053250" y="3403225"/>
              <a:ext cx="151825" cy="14080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5"/>
            <p:cNvSpPr/>
            <p:nvPr/>
          </p:nvSpPr>
          <p:spPr>
            <a:xfrm>
              <a:off x="7155950" y="3344700"/>
              <a:ext cx="151825" cy="141000"/>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5"/>
            <p:cNvSpPr/>
            <p:nvPr/>
          </p:nvSpPr>
          <p:spPr>
            <a:xfrm>
              <a:off x="7008600"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5"/>
            <p:cNvSpPr/>
            <p:nvPr/>
          </p:nvSpPr>
          <p:spPr>
            <a:xfrm>
              <a:off x="6665700" y="4098125"/>
              <a:ext cx="270900" cy="338025"/>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5"/>
            <p:cNvSpPr/>
            <p:nvPr/>
          </p:nvSpPr>
          <p:spPr>
            <a:xfrm>
              <a:off x="6713625" y="4220000"/>
              <a:ext cx="46625" cy="38650"/>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5"/>
            <p:cNvSpPr/>
            <p:nvPr/>
          </p:nvSpPr>
          <p:spPr>
            <a:xfrm>
              <a:off x="6766850" y="4208650"/>
              <a:ext cx="96125" cy="33625"/>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5"/>
            <p:cNvSpPr/>
            <p:nvPr/>
          </p:nvSpPr>
          <p:spPr>
            <a:xfrm>
              <a:off x="6723450" y="4273875"/>
              <a:ext cx="46625" cy="38650"/>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5"/>
            <p:cNvSpPr/>
            <p:nvPr/>
          </p:nvSpPr>
          <p:spPr>
            <a:xfrm>
              <a:off x="6777325" y="4262500"/>
              <a:ext cx="94000" cy="33750"/>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5"/>
            <p:cNvSpPr/>
            <p:nvPr/>
          </p:nvSpPr>
          <p:spPr>
            <a:xfrm>
              <a:off x="6733875" y="4331350"/>
              <a:ext cx="46600" cy="38925"/>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5"/>
            <p:cNvSpPr/>
            <p:nvPr/>
          </p:nvSpPr>
          <p:spPr>
            <a:xfrm>
              <a:off x="6787700" y="4319900"/>
              <a:ext cx="94750" cy="33875"/>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5"/>
            <p:cNvSpPr/>
            <p:nvPr/>
          </p:nvSpPr>
          <p:spPr>
            <a:xfrm>
              <a:off x="6689525" y="4570700"/>
              <a:ext cx="194075" cy="174075"/>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5"/>
            <p:cNvSpPr/>
            <p:nvPr/>
          </p:nvSpPr>
          <p:spPr>
            <a:xfrm>
              <a:off x="7053250" y="4197375"/>
              <a:ext cx="151825" cy="141000"/>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5"/>
            <p:cNvSpPr/>
            <p:nvPr/>
          </p:nvSpPr>
          <p:spPr>
            <a:xfrm>
              <a:off x="7155950" y="4138825"/>
              <a:ext cx="151825" cy="141025"/>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5"/>
            <p:cNvSpPr/>
            <p:nvPr/>
          </p:nvSpPr>
          <p:spPr>
            <a:xfrm>
              <a:off x="7008600" y="4488125"/>
              <a:ext cx="268225" cy="267150"/>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5"/>
            <p:cNvSpPr/>
            <p:nvPr/>
          </p:nvSpPr>
          <p:spPr>
            <a:xfrm>
              <a:off x="5871550" y="921250"/>
              <a:ext cx="271200" cy="338025"/>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5"/>
            <p:cNvSpPr/>
            <p:nvPr/>
          </p:nvSpPr>
          <p:spPr>
            <a:xfrm>
              <a:off x="5919475" y="1043050"/>
              <a:ext cx="46550" cy="38675"/>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25"/>
            <p:cNvSpPr/>
            <p:nvPr/>
          </p:nvSpPr>
          <p:spPr>
            <a:xfrm>
              <a:off x="5972325" y="1031775"/>
              <a:ext cx="96500" cy="33875"/>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5"/>
            <p:cNvSpPr/>
            <p:nvPr/>
          </p:nvSpPr>
          <p:spPr>
            <a:xfrm>
              <a:off x="5929300" y="1097000"/>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5"/>
            <p:cNvSpPr/>
            <p:nvPr/>
          </p:nvSpPr>
          <p:spPr>
            <a:xfrm>
              <a:off x="5983175" y="1085650"/>
              <a:ext cx="94100" cy="33725"/>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5"/>
            <p:cNvSpPr/>
            <p:nvPr/>
          </p:nvSpPr>
          <p:spPr>
            <a:xfrm>
              <a:off x="593972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5"/>
            <p:cNvSpPr/>
            <p:nvPr/>
          </p:nvSpPr>
          <p:spPr>
            <a:xfrm>
              <a:off x="5993175" y="1143050"/>
              <a:ext cx="94925" cy="34125"/>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5"/>
            <p:cNvSpPr/>
            <p:nvPr/>
          </p:nvSpPr>
          <p:spPr>
            <a:xfrm>
              <a:off x="5895375" y="1393750"/>
              <a:ext cx="194100" cy="174150"/>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5"/>
            <p:cNvSpPr/>
            <p:nvPr/>
          </p:nvSpPr>
          <p:spPr>
            <a:xfrm>
              <a:off x="6259100" y="1020500"/>
              <a:ext cx="151825" cy="141000"/>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5"/>
            <p:cNvSpPr/>
            <p:nvPr/>
          </p:nvSpPr>
          <p:spPr>
            <a:xfrm>
              <a:off x="6361800" y="962250"/>
              <a:ext cx="152125" cy="141025"/>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5"/>
            <p:cNvSpPr/>
            <p:nvPr/>
          </p:nvSpPr>
          <p:spPr>
            <a:xfrm>
              <a:off x="6214450" y="1311750"/>
              <a:ext cx="268225" cy="266650"/>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5"/>
            <p:cNvSpPr/>
            <p:nvPr/>
          </p:nvSpPr>
          <p:spPr>
            <a:xfrm>
              <a:off x="5871250" y="1715600"/>
              <a:ext cx="271500" cy="338100"/>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5"/>
            <p:cNvSpPr/>
            <p:nvPr/>
          </p:nvSpPr>
          <p:spPr>
            <a:xfrm>
              <a:off x="5919475" y="1837275"/>
              <a:ext cx="46550" cy="38650"/>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5"/>
            <p:cNvSpPr/>
            <p:nvPr/>
          </p:nvSpPr>
          <p:spPr>
            <a:xfrm>
              <a:off x="5972000" y="1825875"/>
              <a:ext cx="97325" cy="34050"/>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25"/>
            <p:cNvSpPr/>
            <p:nvPr/>
          </p:nvSpPr>
          <p:spPr>
            <a:xfrm>
              <a:off x="5929300" y="1891150"/>
              <a:ext cx="46550" cy="38650"/>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25"/>
            <p:cNvSpPr/>
            <p:nvPr/>
          </p:nvSpPr>
          <p:spPr>
            <a:xfrm>
              <a:off x="5983275" y="1879800"/>
              <a:ext cx="94000" cy="33750"/>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5"/>
            <p:cNvSpPr/>
            <p:nvPr/>
          </p:nvSpPr>
          <p:spPr>
            <a:xfrm>
              <a:off x="593972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5"/>
            <p:cNvSpPr/>
            <p:nvPr/>
          </p:nvSpPr>
          <p:spPr>
            <a:xfrm>
              <a:off x="5993675" y="1937500"/>
              <a:ext cx="94125" cy="33775"/>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25"/>
            <p:cNvSpPr/>
            <p:nvPr/>
          </p:nvSpPr>
          <p:spPr>
            <a:xfrm>
              <a:off x="5895375" y="2188400"/>
              <a:ext cx="193200" cy="173650"/>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5"/>
            <p:cNvSpPr/>
            <p:nvPr/>
          </p:nvSpPr>
          <p:spPr>
            <a:xfrm>
              <a:off x="6258800" y="1814925"/>
              <a:ext cx="152125" cy="140725"/>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5"/>
            <p:cNvSpPr/>
            <p:nvPr/>
          </p:nvSpPr>
          <p:spPr>
            <a:xfrm>
              <a:off x="6361800" y="1756600"/>
              <a:ext cx="151825" cy="14080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5"/>
            <p:cNvSpPr/>
            <p:nvPr/>
          </p:nvSpPr>
          <p:spPr>
            <a:xfrm>
              <a:off x="6214450" y="2105675"/>
              <a:ext cx="268225" cy="266925"/>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5"/>
            <p:cNvSpPr/>
            <p:nvPr/>
          </p:nvSpPr>
          <p:spPr>
            <a:xfrm>
              <a:off x="5871550" y="2509825"/>
              <a:ext cx="271200" cy="337825"/>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5"/>
            <p:cNvSpPr/>
            <p:nvPr/>
          </p:nvSpPr>
          <p:spPr>
            <a:xfrm>
              <a:off x="5919475" y="2631725"/>
              <a:ext cx="46550" cy="38625"/>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25"/>
            <p:cNvSpPr/>
            <p:nvPr/>
          </p:nvSpPr>
          <p:spPr>
            <a:xfrm>
              <a:off x="5972425" y="2620125"/>
              <a:ext cx="96475" cy="33850"/>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5"/>
            <p:cNvSpPr/>
            <p:nvPr/>
          </p:nvSpPr>
          <p:spPr>
            <a:xfrm>
              <a:off x="5929300" y="2685525"/>
              <a:ext cx="46550" cy="38700"/>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25"/>
            <p:cNvSpPr/>
            <p:nvPr/>
          </p:nvSpPr>
          <p:spPr>
            <a:xfrm>
              <a:off x="5983275" y="2673950"/>
              <a:ext cx="94000" cy="33725"/>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5"/>
            <p:cNvSpPr/>
            <p:nvPr/>
          </p:nvSpPr>
          <p:spPr>
            <a:xfrm>
              <a:off x="593972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5"/>
            <p:cNvSpPr/>
            <p:nvPr/>
          </p:nvSpPr>
          <p:spPr>
            <a:xfrm>
              <a:off x="5993200" y="2731600"/>
              <a:ext cx="94800" cy="33850"/>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5"/>
            <p:cNvSpPr/>
            <p:nvPr/>
          </p:nvSpPr>
          <p:spPr>
            <a:xfrm>
              <a:off x="5895375" y="2982050"/>
              <a:ext cx="194100" cy="174250"/>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5"/>
            <p:cNvSpPr/>
            <p:nvPr/>
          </p:nvSpPr>
          <p:spPr>
            <a:xfrm>
              <a:off x="6259100" y="2609075"/>
              <a:ext cx="151825" cy="140725"/>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5"/>
            <p:cNvSpPr/>
            <p:nvPr/>
          </p:nvSpPr>
          <p:spPr>
            <a:xfrm>
              <a:off x="6361800"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5"/>
            <p:cNvSpPr/>
            <p:nvPr/>
          </p:nvSpPr>
          <p:spPr>
            <a:xfrm>
              <a:off x="6214450" y="2899825"/>
              <a:ext cx="268225" cy="266925"/>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5"/>
            <p:cNvSpPr/>
            <p:nvPr/>
          </p:nvSpPr>
          <p:spPr>
            <a:xfrm>
              <a:off x="5871250" y="3303975"/>
              <a:ext cx="271500" cy="338325"/>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5"/>
            <p:cNvSpPr/>
            <p:nvPr/>
          </p:nvSpPr>
          <p:spPr>
            <a:xfrm>
              <a:off x="5919475" y="3425875"/>
              <a:ext cx="46550" cy="38625"/>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5"/>
            <p:cNvSpPr/>
            <p:nvPr/>
          </p:nvSpPr>
          <p:spPr>
            <a:xfrm>
              <a:off x="5972000" y="3414175"/>
              <a:ext cx="97325" cy="34050"/>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5"/>
            <p:cNvSpPr/>
            <p:nvPr/>
          </p:nvSpPr>
          <p:spPr>
            <a:xfrm>
              <a:off x="5929300" y="3479650"/>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5"/>
            <p:cNvSpPr/>
            <p:nvPr/>
          </p:nvSpPr>
          <p:spPr>
            <a:xfrm>
              <a:off x="5983175" y="3468350"/>
              <a:ext cx="94000" cy="33750"/>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25"/>
            <p:cNvSpPr/>
            <p:nvPr/>
          </p:nvSpPr>
          <p:spPr>
            <a:xfrm>
              <a:off x="593972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25"/>
            <p:cNvSpPr/>
            <p:nvPr/>
          </p:nvSpPr>
          <p:spPr>
            <a:xfrm>
              <a:off x="5993675" y="3525800"/>
              <a:ext cx="94200" cy="33775"/>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25"/>
            <p:cNvSpPr/>
            <p:nvPr/>
          </p:nvSpPr>
          <p:spPr>
            <a:xfrm>
              <a:off x="5895375" y="3776850"/>
              <a:ext cx="193200" cy="173725"/>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25"/>
            <p:cNvSpPr/>
            <p:nvPr/>
          </p:nvSpPr>
          <p:spPr>
            <a:xfrm>
              <a:off x="6258800" y="3403225"/>
              <a:ext cx="152125" cy="14080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25"/>
            <p:cNvSpPr/>
            <p:nvPr/>
          </p:nvSpPr>
          <p:spPr>
            <a:xfrm>
              <a:off x="6361800"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25"/>
            <p:cNvSpPr/>
            <p:nvPr/>
          </p:nvSpPr>
          <p:spPr>
            <a:xfrm>
              <a:off x="6214450" y="3694200"/>
              <a:ext cx="268225" cy="266925"/>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25"/>
            <p:cNvSpPr/>
            <p:nvPr/>
          </p:nvSpPr>
          <p:spPr>
            <a:xfrm>
              <a:off x="5871550" y="4098125"/>
              <a:ext cx="271200" cy="338025"/>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5"/>
            <p:cNvSpPr/>
            <p:nvPr/>
          </p:nvSpPr>
          <p:spPr>
            <a:xfrm>
              <a:off x="5919475" y="4220000"/>
              <a:ext cx="46550" cy="38650"/>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5"/>
            <p:cNvSpPr/>
            <p:nvPr/>
          </p:nvSpPr>
          <p:spPr>
            <a:xfrm>
              <a:off x="5972425" y="4208650"/>
              <a:ext cx="96400" cy="33625"/>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25"/>
            <p:cNvSpPr/>
            <p:nvPr/>
          </p:nvSpPr>
          <p:spPr>
            <a:xfrm>
              <a:off x="5929300" y="4273875"/>
              <a:ext cx="46550" cy="38650"/>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25"/>
            <p:cNvSpPr/>
            <p:nvPr/>
          </p:nvSpPr>
          <p:spPr>
            <a:xfrm>
              <a:off x="5983175" y="4262500"/>
              <a:ext cx="94000" cy="33750"/>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25"/>
            <p:cNvSpPr/>
            <p:nvPr/>
          </p:nvSpPr>
          <p:spPr>
            <a:xfrm>
              <a:off x="5939725" y="4331350"/>
              <a:ext cx="46600" cy="38925"/>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25"/>
            <p:cNvSpPr/>
            <p:nvPr/>
          </p:nvSpPr>
          <p:spPr>
            <a:xfrm>
              <a:off x="5993275" y="4319925"/>
              <a:ext cx="94825" cy="33850"/>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25"/>
            <p:cNvSpPr/>
            <p:nvPr/>
          </p:nvSpPr>
          <p:spPr>
            <a:xfrm>
              <a:off x="5895375" y="4570625"/>
              <a:ext cx="194100" cy="174100"/>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25"/>
            <p:cNvSpPr/>
            <p:nvPr/>
          </p:nvSpPr>
          <p:spPr>
            <a:xfrm>
              <a:off x="6259100" y="4197375"/>
              <a:ext cx="151825" cy="141000"/>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5"/>
            <p:cNvSpPr/>
            <p:nvPr/>
          </p:nvSpPr>
          <p:spPr>
            <a:xfrm>
              <a:off x="6361800"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25"/>
            <p:cNvSpPr/>
            <p:nvPr/>
          </p:nvSpPr>
          <p:spPr>
            <a:xfrm>
              <a:off x="6214450" y="4488350"/>
              <a:ext cx="268225" cy="266925"/>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25"/>
            <p:cNvSpPr/>
            <p:nvPr/>
          </p:nvSpPr>
          <p:spPr>
            <a:xfrm>
              <a:off x="5077400" y="921825"/>
              <a:ext cx="270900" cy="337450"/>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5"/>
            <p:cNvSpPr/>
            <p:nvPr/>
          </p:nvSpPr>
          <p:spPr>
            <a:xfrm>
              <a:off x="5125325" y="1043050"/>
              <a:ext cx="46550" cy="38675"/>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25"/>
            <p:cNvSpPr/>
            <p:nvPr/>
          </p:nvSpPr>
          <p:spPr>
            <a:xfrm>
              <a:off x="5178175" y="1031775"/>
              <a:ext cx="96200" cy="33875"/>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25"/>
            <p:cNvSpPr/>
            <p:nvPr/>
          </p:nvSpPr>
          <p:spPr>
            <a:xfrm>
              <a:off x="5135150" y="1097000"/>
              <a:ext cx="46325" cy="38650"/>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5"/>
            <p:cNvSpPr/>
            <p:nvPr/>
          </p:nvSpPr>
          <p:spPr>
            <a:xfrm>
              <a:off x="5189025" y="1085650"/>
              <a:ext cx="93800" cy="33725"/>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25"/>
            <p:cNvSpPr/>
            <p:nvPr/>
          </p:nvSpPr>
          <p:spPr>
            <a:xfrm>
              <a:off x="5145575" y="1154450"/>
              <a:ext cx="46625" cy="38900"/>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5"/>
            <p:cNvSpPr/>
            <p:nvPr/>
          </p:nvSpPr>
          <p:spPr>
            <a:xfrm>
              <a:off x="5199050" y="1143050"/>
              <a:ext cx="94900" cy="34125"/>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5"/>
            <p:cNvSpPr/>
            <p:nvPr/>
          </p:nvSpPr>
          <p:spPr>
            <a:xfrm>
              <a:off x="5100925" y="1393950"/>
              <a:ext cx="194400" cy="174175"/>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25"/>
            <p:cNvSpPr/>
            <p:nvPr/>
          </p:nvSpPr>
          <p:spPr>
            <a:xfrm>
              <a:off x="5464650" y="1020500"/>
              <a:ext cx="152125" cy="141000"/>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5"/>
            <p:cNvSpPr/>
            <p:nvPr/>
          </p:nvSpPr>
          <p:spPr>
            <a:xfrm>
              <a:off x="5567350" y="962250"/>
              <a:ext cx="152125" cy="140725"/>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25"/>
            <p:cNvSpPr/>
            <p:nvPr/>
          </p:nvSpPr>
          <p:spPr>
            <a:xfrm>
              <a:off x="5420300" y="1311750"/>
              <a:ext cx="267925" cy="266650"/>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5"/>
            <p:cNvSpPr/>
            <p:nvPr/>
          </p:nvSpPr>
          <p:spPr>
            <a:xfrm>
              <a:off x="5077100" y="1715975"/>
              <a:ext cx="271200" cy="337725"/>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5"/>
            <p:cNvSpPr/>
            <p:nvPr/>
          </p:nvSpPr>
          <p:spPr>
            <a:xfrm>
              <a:off x="5125325" y="1837275"/>
              <a:ext cx="46550" cy="38650"/>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5"/>
            <p:cNvSpPr/>
            <p:nvPr/>
          </p:nvSpPr>
          <p:spPr>
            <a:xfrm>
              <a:off x="5177825" y="1825875"/>
              <a:ext cx="97050" cy="34050"/>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5"/>
            <p:cNvSpPr/>
            <p:nvPr/>
          </p:nvSpPr>
          <p:spPr>
            <a:xfrm>
              <a:off x="5135150" y="1891150"/>
              <a:ext cx="46325" cy="38650"/>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25"/>
            <p:cNvSpPr/>
            <p:nvPr/>
          </p:nvSpPr>
          <p:spPr>
            <a:xfrm>
              <a:off x="5189125" y="1879800"/>
              <a:ext cx="93700" cy="33750"/>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5"/>
            <p:cNvSpPr/>
            <p:nvPr/>
          </p:nvSpPr>
          <p:spPr>
            <a:xfrm>
              <a:off x="5145575" y="1948900"/>
              <a:ext cx="46625" cy="38625"/>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5"/>
            <p:cNvSpPr/>
            <p:nvPr/>
          </p:nvSpPr>
          <p:spPr>
            <a:xfrm>
              <a:off x="5199250" y="1937500"/>
              <a:ext cx="94400" cy="33775"/>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5"/>
            <p:cNvSpPr/>
            <p:nvPr/>
          </p:nvSpPr>
          <p:spPr>
            <a:xfrm>
              <a:off x="5102125" y="2188200"/>
              <a:ext cx="193200" cy="173650"/>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5"/>
            <p:cNvSpPr/>
            <p:nvPr/>
          </p:nvSpPr>
          <p:spPr>
            <a:xfrm>
              <a:off x="5464650" y="1814925"/>
              <a:ext cx="152125" cy="140725"/>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5"/>
            <p:cNvSpPr/>
            <p:nvPr/>
          </p:nvSpPr>
          <p:spPr>
            <a:xfrm>
              <a:off x="5567350" y="1756600"/>
              <a:ext cx="152125" cy="14080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5"/>
            <p:cNvSpPr/>
            <p:nvPr/>
          </p:nvSpPr>
          <p:spPr>
            <a:xfrm>
              <a:off x="5420300" y="2105675"/>
              <a:ext cx="267925" cy="266925"/>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5"/>
            <p:cNvSpPr/>
            <p:nvPr/>
          </p:nvSpPr>
          <p:spPr>
            <a:xfrm>
              <a:off x="5077100" y="2510400"/>
              <a:ext cx="271200" cy="337175"/>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5"/>
            <p:cNvSpPr/>
            <p:nvPr/>
          </p:nvSpPr>
          <p:spPr>
            <a:xfrm>
              <a:off x="5125325" y="2631725"/>
              <a:ext cx="46550" cy="38625"/>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25"/>
            <p:cNvSpPr/>
            <p:nvPr/>
          </p:nvSpPr>
          <p:spPr>
            <a:xfrm>
              <a:off x="5178250" y="2620125"/>
              <a:ext cx="96200" cy="33850"/>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5"/>
            <p:cNvSpPr/>
            <p:nvPr/>
          </p:nvSpPr>
          <p:spPr>
            <a:xfrm>
              <a:off x="5135150" y="2685525"/>
              <a:ext cx="46325" cy="38700"/>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25"/>
            <p:cNvSpPr/>
            <p:nvPr/>
          </p:nvSpPr>
          <p:spPr>
            <a:xfrm>
              <a:off x="5189125" y="2673950"/>
              <a:ext cx="93700" cy="33725"/>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25"/>
            <p:cNvSpPr/>
            <p:nvPr/>
          </p:nvSpPr>
          <p:spPr>
            <a:xfrm>
              <a:off x="5145575" y="2743050"/>
              <a:ext cx="46625" cy="38625"/>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25"/>
            <p:cNvSpPr/>
            <p:nvPr/>
          </p:nvSpPr>
          <p:spPr>
            <a:xfrm>
              <a:off x="5199050" y="2731600"/>
              <a:ext cx="94800" cy="33850"/>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25"/>
            <p:cNvSpPr/>
            <p:nvPr/>
          </p:nvSpPr>
          <p:spPr>
            <a:xfrm>
              <a:off x="5100925" y="2982275"/>
              <a:ext cx="194400" cy="17422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25"/>
            <p:cNvSpPr/>
            <p:nvPr/>
          </p:nvSpPr>
          <p:spPr>
            <a:xfrm>
              <a:off x="5464650" y="2609075"/>
              <a:ext cx="152125" cy="140725"/>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25"/>
            <p:cNvSpPr/>
            <p:nvPr/>
          </p:nvSpPr>
          <p:spPr>
            <a:xfrm>
              <a:off x="5567350" y="2550550"/>
              <a:ext cx="152125" cy="141000"/>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25"/>
            <p:cNvSpPr/>
            <p:nvPr/>
          </p:nvSpPr>
          <p:spPr>
            <a:xfrm>
              <a:off x="5420300" y="2899825"/>
              <a:ext cx="267925" cy="266925"/>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25"/>
            <p:cNvSpPr/>
            <p:nvPr/>
          </p:nvSpPr>
          <p:spPr>
            <a:xfrm>
              <a:off x="5077100" y="3304550"/>
              <a:ext cx="271200" cy="337750"/>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25"/>
            <p:cNvSpPr/>
            <p:nvPr/>
          </p:nvSpPr>
          <p:spPr>
            <a:xfrm>
              <a:off x="5125325" y="3425775"/>
              <a:ext cx="46550" cy="38725"/>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25"/>
            <p:cNvSpPr/>
            <p:nvPr/>
          </p:nvSpPr>
          <p:spPr>
            <a:xfrm>
              <a:off x="5177850" y="3414175"/>
              <a:ext cx="97025" cy="34050"/>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5"/>
            <p:cNvSpPr/>
            <p:nvPr/>
          </p:nvSpPr>
          <p:spPr>
            <a:xfrm>
              <a:off x="5135150" y="3479650"/>
              <a:ext cx="46325" cy="38725"/>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5"/>
            <p:cNvSpPr/>
            <p:nvPr/>
          </p:nvSpPr>
          <p:spPr>
            <a:xfrm>
              <a:off x="5189025"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5"/>
            <p:cNvSpPr/>
            <p:nvPr/>
          </p:nvSpPr>
          <p:spPr>
            <a:xfrm>
              <a:off x="5145575" y="35371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5"/>
            <p:cNvSpPr/>
            <p:nvPr/>
          </p:nvSpPr>
          <p:spPr>
            <a:xfrm>
              <a:off x="5199250" y="3525775"/>
              <a:ext cx="94400" cy="33800"/>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5"/>
            <p:cNvSpPr/>
            <p:nvPr/>
          </p:nvSpPr>
          <p:spPr>
            <a:xfrm>
              <a:off x="5102125" y="3776475"/>
              <a:ext cx="193200" cy="1736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5"/>
            <p:cNvSpPr/>
            <p:nvPr/>
          </p:nvSpPr>
          <p:spPr>
            <a:xfrm>
              <a:off x="5464650" y="3403225"/>
              <a:ext cx="152125" cy="14080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25"/>
            <p:cNvSpPr/>
            <p:nvPr/>
          </p:nvSpPr>
          <p:spPr>
            <a:xfrm>
              <a:off x="5567350" y="3344700"/>
              <a:ext cx="152125" cy="141000"/>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5"/>
            <p:cNvSpPr/>
            <p:nvPr/>
          </p:nvSpPr>
          <p:spPr>
            <a:xfrm>
              <a:off x="5420300" y="3693975"/>
              <a:ext cx="267925" cy="267150"/>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25"/>
            <p:cNvSpPr/>
            <p:nvPr/>
          </p:nvSpPr>
          <p:spPr>
            <a:xfrm>
              <a:off x="5077100" y="4098700"/>
              <a:ext cx="271200" cy="337450"/>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25"/>
            <p:cNvSpPr/>
            <p:nvPr/>
          </p:nvSpPr>
          <p:spPr>
            <a:xfrm>
              <a:off x="5125325" y="4220000"/>
              <a:ext cx="46550" cy="38650"/>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5"/>
            <p:cNvSpPr/>
            <p:nvPr/>
          </p:nvSpPr>
          <p:spPr>
            <a:xfrm>
              <a:off x="5178250" y="4208650"/>
              <a:ext cx="96125" cy="33625"/>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5"/>
            <p:cNvSpPr/>
            <p:nvPr/>
          </p:nvSpPr>
          <p:spPr>
            <a:xfrm>
              <a:off x="5135150" y="4273875"/>
              <a:ext cx="46325" cy="38650"/>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25"/>
            <p:cNvSpPr/>
            <p:nvPr/>
          </p:nvSpPr>
          <p:spPr>
            <a:xfrm>
              <a:off x="5189025"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25"/>
            <p:cNvSpPr/>
            <p:nvPr/>
          </p:nvSpPr>
          <p:spPr>
            <a:xfrm>
              <a:off x="5145575" y="4331350"/>
              <a:ext cx="46625" cy="38925"/>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25"/>
            <p:cNvSpPr/>
            <p:nvPr/>
          </p:nvSpPr>
          <p:spPr>
            <a:xfrm>
              <a:off x="5199125" y="4319900"/>
              <a:ext cx="94725" cy="33875"/>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25"/>
            <p:cNvSpPr/>
            <p:nvPr/>
          </p:nvSpPr>
          <p:spPr>
            <a:xfrm>
              <a:off x="5100925" y="4570700"/>
              <a:ext cx="194400" cy="174075"/>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25"/>
            <p:cNvSpPr/>
            <p:nvPr/>
          </p:nvSpPr>
          <p:spPr>
            <a:xfrm>
              <a:off x="5464650" y="4197375"/>
              <a:ext cx="152125" cy="141000"/>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25"/>
            <p:cNvSpPr/>
            <p:nvPr/>
          </p:nvSpPr>
          <p:spPr>
            <a:xfrm>
              <a:off x="5567350" y="4138825"/>
              <a:ext cx="152125" cy="141025"/>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25"/>
            <p:cNvSpPr/>
            <p:nvPr/>
          </p:nvSpPr>
          <p:spPr>
            <a:xfrm>
              <a:off x="5420300" y="4488350"/>
              <a:ext cx="267925" cy="266925"/>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25"/>
            <p:cNvSpPr/>
            <p:nvPr/>
          </p:nvSpPr>
          <p:spPr>
            <a:xfrm>
              <a:off x="4282975" y="921250"/>
              <a:ext cx="271175" cy="338025"/>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5"/>
            <p:cNvSpPr/>
            <p:nvPr/>
          </p:nvSpPr>
          <p:spPr>
            <a:xfrm>
              <a:off x="4331175"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5"/>
            <p:cNvSpPr/>
            <p:nvPr/>
          </p:nvSpPr>
          <p:spPr>
            <a:xfrm>
              <a:off x="4383600" y="1031875"/>
              <a:ext cx="96200" cy="33850"/>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25"/>
            <p:cNvSpPr/>
            <p:nvPr/>
          </p:nvSpPr>
          <p:spPr>
            <a:xfrm>
              <a:off x="4341000" y="1097000"/>
              <a:ext cx="46325" cy="38650"/>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5"/>
            <p:cNvSpPr/>
            <p:nvPr/>
          </p:nvSpPr>
          <p:spPr>
            <a:xfrm>
              <a:off x="4394875" y="1085650"/>
              <a:ext cx="94100" cy="33725"/>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25"/>
            <p:cNvSpPr/>
            <p:nvPr/>
          </p:nvSpPr>
          <p:spPr>
            <a:xfrm>
              <a:off x="4351425" y="1154450"/>
              <a:ext cx="46550" cy="38900"/>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25"/>
            <p:cNvSpPr/>
            <p:nvPr/>
          </p:nvSpPr>
          <p:spPr>
            <a:xfrm>
              <a:off x="4404875" y="1143050"/>
              <a:ext cx="94900" cy="34125"/>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25"/>
            <p:cNvSpPr/>
            <p:nvPr/>
          </p:nvSpPr>
          <p:spPr>
            <a:xfrm>
              <a:off x="4306775" y="1393750"/>
              <a:ext cx="194400" cy="174150"/>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25"/>
            <p:cNvSpPr/>
            <p:nvPr/>
          </p:nvSpPr>
          <p:spPr>
            <a:xfrm>
              <a:off x="4670500" y="1020500"/>
              <a:ext cx="152150" cy="141000"/>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25"/>
            <p:cNvSpPr/>
            <p:nvPr/>
          </p:nvSpPr>
          <p:spPr>
            <a:xfrm>
              <a:off x="4773200" y="962250"/>
              <a:ext cx="152125" cy="141025"/>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25"/>
            <p:cNvSpPr/>
            <p:nvPr/>
          </p:nvSpPr>
          <p:spPr>
            <a:xfrm>
              <a:off x="4625875" y="1311750"/>
              <a:ext cx="268200" cy="266650"/>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25"/>
            <p:cNvSpPr/>
            <p:nvPr/>
          </p:nvSpPr>
          <p:spPr>
            <a:xfrm>
              <a:off x="4282975" y="1715600"/>
              <a:ext cx="271175" cy="338100"/>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5"/>
            <p:cNvSpPr/>
            <p:nvPr/>
          </p:nvSpPr>
          <p:spPr>
            <a:xfrm>
              <a:off x="4331175" y="1837275"/>
              <a:ext cx="46550" cy="38650"/>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5"/>
            <p:cNvSpPr/>
            <p:nvPr/>
          </p:nvSpPr>
          <p:spPr>
            <a:xfrm>
              <a:off x="4383175" y="1825925"/>
              <a:ext cx="97025" cy="34050"/>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25"/>
            <p:cNvSpPr/>
            <p:nvPr/>
          </p:nvSpPr>
          <p:spPr>
            <a:xfrm>
              <a:off x="4341000" y="1891150"/>
              <a:ext cx="46325" cy="38650"/>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25"/>
            <p:cNvSpPr/>
            <p:nvPr/>
          </p:nvSpPr>
          <p:spPr>
            <a:xfrm>
              <a:off x="4394975" y="1879800"/>
              <a:ext cx="94000" cy="33750"/>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5"/>
            <p:cNvSpPr/>
            <p:nvPr/>
          </p:nvSpPr>
          <p:spPr>
            <a:xfrm>
              <a:off x="4351425" y="1948900"/>
              <a:ext cx="46550" cy="38625"/>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5"/>
            <p:cNvSpPr/>
            <p:nvPr/>
          </p:nvSpPr>
          <p:spPr>
            <a:xfrm>
              <a:off x="4405100" y="1937500"/>
              <a:ext cx="94400" cy="33775"/>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25"/>
            <p:cNvSpPr/>
            <p:nvPr/>
          </p:nvSpPr>
          <p:spPr>
            <a:xfrm>
              <a:off x="4306775" y="2188400"/>
              <a:ext cx="193200" cy="173650"/>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5"/>
            <p:cNvSpPr/>
            <p:nvPr/>
          </p:nvSpPr>
          <p:spPr>
            <a:xfrm>
              <a:off x="4670500" y="1814925"/>
              <a:ext cx="152150" cy="140725"/>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25"/>
            <p:cNvSpPr/>
            <p:nvPr/>
          </p:nvSpPr>
          <p:spPr>
            <a:xfrm>
              <a:off x="4773200" y="1756600"/>
              <a:ext cx="152125" cy="14080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25"/>
            <p:cNvSpPr/>
            <p:nvPr/>
          </p:nvSpPr>
          <p:spPr>
            <a:xfrm>
              <a:off x="4625875" y="2105675"/>
              <a:ext cx="268200" cy="266925"/>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5"/>
            <p:cNvSpPr/>
            <p:nvPr/>
          </p:nvSpPr>
          <p:spPr>
            <a:xfrm>
              <a:off x="4282975" y="2509825"/>
              <a:ext cx="271175" cy="337825"/>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25"/>
            <p:cNvSpPr/>
            <p:nvPr/>
          </p:nvSpPr>
          <p:spPr>
            <a:xfrm>
              <a:off x="4331175" y="2631725"/>
              <a:ext cx="46550" cy="38625"/>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25"/>
            <p:cNvSpPr/>
            <p:nvPr/>
          </p:nvSpPr>
          <p:spPr>
            <a:xfrm>
              <a:off x="4383600" y="2620175"/>
              <a:ext cx="96200" cy="33850"/>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5"/>
            <p:cNvSpPr/>
            <p:nvPr/>
          </p:nvSpPr>
          <p:spPr>
            <a:xfrm>
              <a:off x="4341000" y="2685525"/>
              <a:ext cx="46325" cy="38700"/>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25"/>
            <p:cNvSpPr/>
            <p:nvPr/>
          </p:nvSpPr>
          <p:spPr>
            <a:xfrm>
              <a:off x="4394975" y="2673950"/>
              <a:ext cx="94000" cy="33725"/>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25"/>
            <p:cNvSpPr/>
            <p:nvPr/>
          </p:nvSpPr>
          <p:spPr>
            <a:xfrm>
              <a:off x="4351425" y="2743050"/>
              <a:ext cx="46550" cy="38625"/>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25"/>
            <p:cNvSpPr/>
            <p:nvPr/>
          </p:nvSpPr>
          <p:spPr>
            <a:xfrm>
              <a:off x="440490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25"/>
            <p:cNvSpPr/>
            <p:nvPr/>
          </p:nvSpPr>
          <p:spPr>
            <a:xfrm>
              <a:off x="4306775" y="2982050"/>
              <a:ext cx="194400" cy="174250"/>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5"/>
            <p:cNvSpPr/>
            <p:nvPr/>
          </p:nvSpPr>
          <p:spPr>
            <a:xfrm>
              <a:off x="4670500" y="2609075"/>
              <a:ext cx="152150" cy="140725"/>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5"/>
            <p:cNvSpPr/>
            <p:nvPr/>
          </p:nvSpPr>
          <p:spPr>
            <a:xfrm>
              <a:off x="4773200" y="2550550"/>
              <a:ext cx="152125" cy="141000"/>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25"/>
            <p:cNvSpPr/>
            <p:nvPr/>
          </p:nvSpPr>
          <p:spPr>
            <a:xfrm>
              <a:off x="4625875" y="2899825"/>
              <a:ext cx="268200" cy="266925"/>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25"/>
            <p:cNvSpPr/>
            <p:nvPr/>
          </p:nvSpPr>
          <p:spPr>
            <a:xfrm>
              <a:off x="4282975" y="3303975"/>
              <a:ext cx="271175" cy="338325"/>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5"/>
            <p:cNvSpPr/>
            <p:nvPr/>
          </p:nvSpPr>
          <p:spPr>
            <a:xfrm>
              <a:off x="4331175" y="3425875"/>
              <a:ext cx="46550" cy="38625"/>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25"/>
            <p:cNvSpPr/>
            <p:nvPr/>
          </p:nvSpPr>
          <p:spPr>
            <a:xfrm>
              <a:off x="4383250" y="3414225"/>
              <a:ext cx="96950" cy="34100"/>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25"/>
            <p:cNvSpPr/>
            <p:nvPr/>
          </p:nvSpPr>
          <p:spPr>
            <a:xfrm>
              <a:off x="4341000" y="3479650"/>
              <a:ext cx="46325" cy="38725"/>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5"/>
            <p:cNvSpPr/>
            <p:nvPr/>
          </p:nvSpPr>
          <p:spPr>
            <a:xfrm>
              <a:off x="4394875" y="3468350"/>
              <a:ext cx="94000" cy="33750"/>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5"/>
            <p:cNvSpPr/>
            <p:nvPr/>
          </p:nvSpPr>
          <p:spPr>
            <a:xfrm>
              <a:off x="4351425" y="35371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5"/>
            <p:cNvSpPr/>
            <p:nvPr/>
          </p:nvSpPr>
          <p:spPr>
            <a:xfrm>
              <a:off x="4405100" y="3525800"/>
              <a:ext cx="94475" cy="33775"/>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5"/>
            <p:cNvSpPr/>
            <p:nvPr/>
          </p:nvSpPr>
          <p:spPr>
            <a:xfrm>
              <a:off x="4306775" y="3776850"/>
              <a:ext cx="193200" cy="173725"/>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25"/>
            <p:cNvSpPr/>
            <p:nvPr/>
          </p:nvSpPr>
          <p:spPr>
            <a:xfrm>
              <a:off x="4670500" y="3403225"/>
              <a:ext cx="152150" cy="14080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25"/>
            <p:cNvSpPr/>
            <p:nvPr/>
          </p:nvSpPr>
          <p:spPr>
            <a:xfrm>
              <a:off x="4773200" y="3344700"/>
              <a:ext cx="152125" cy="141000"/>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5"/>
            <p:cNvSpPr/>
            <p:nvPr/>
          </p:nvSpPr>
          <p:spPr>
            <a:xfrm>
              <a:off x="4625875" y="3694200"/>
              <a:ext cx="268200" cy="266925"/>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25"/>
            <p:cNvSpPr/>
            <p:nvPr/>
          </p:nvSpPr>
          <p:spPr>
            <a:xfrm>
              <a:off x="4282975" y="4098125"/>
              <a:ext cx="271175" cy="338025"/>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5"/>
            <p:cNvSpPr/>
            <p:nvPr/>
          </p:nvSpPr>
          <p:spPr>
            <a:xfrm>
              <a:off x="4331175" y="4220000"/>
              <a:ext cx="46550" cy="38650"/>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5"/>
            <p:cNvSpPr/>
            <p:nvPr/>
          </p:nvSpPr>
          <p:spPr>
            <a:xfrm>
              <a:off x="4383675" y="4208750"/>
              <a:ext cx="96100" cy="33625"/>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5"/>
            <p:cNvSpPr/>
            <p:nvPr/>
          </p:nvSpPr>
          <p:spPr>
            <a:xfrm>
              <a:off x="4341000" y="4273875"/>
              <a:ext cx="46325" cy="38650"/>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25"/>
            <p:cNvSpPr/>
            <p:nvPr/>
          </p:nvSpPr>
          <p:spPr>
            <a:xfrm>
              <a:off x="4394875" y="4262500"/>
              <a:ext cx="94000" cy="33750"/>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25"/>
            <p:cNvSpPr/>
            <p:nvPr/>
          </p:nvSpPr>
          <p:spPr>
            <a:xfrm>
              <a:off x="4351425" y="4331350"/>
              <a:ext cx="46550" cy="38925"/>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25"/>
            <p:cNvSpPr/>
            <p:nvPr/>
          </p:nvSpPr>
          <p:spPr>
            <a:xfrm>
              <a:off x="4404975" y="4319925"/>
              <a:ext cx="94800" cy="33850"/>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25"/>
            <p:cNvSpPr/>
            <p:nvPr/>
          </p:nvSpPr>
          <p:spPr>
            <a:xfrm>
              <a:off x="4306775" y="4570625"/>
              <a:ext cx="194400" cy="174100"/>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25"/>
            <p:cNvSpPr/>
            <p:nvPr/>
          </p:nvSpPr>
          <p:spPr>
            <a:xfrm>
              <a:off x="4670500" y="4197375"/>
              <a:ext cx="152150" cy="141000"/>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25"/>
            <p:cNvSpPr/>
            <p:nvPr/>
          </p:nvSpPr>
          <p:spPr>
            <a:xfrm>
              <a:off x="4773200" y="4138825"/>
              <a:ext cx="152125" cy="141025"/>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25"/>
            <p:cNvSpPr/>
            <p:nvPr/>
          </p:nvSpPr>
          <p:spPr>
            <a:xfrm>
              <a:off x="4625875" y="4488350"/>
              <a:ext cx="268200" cy="266925"/>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25"/>
            <p:cNvSpPr/>
            <p:nvPr/>
          </p:nvSpPr>
          <p:spPr>
            <a:xfrm>
              <a:off x="3488825" y="921825"/>
              <a:ext cx="270875" cy="337450"/>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25"/>
            <p:cNvSpPr/>
            <p:nvPr/>
          </p:nvSpPr>
          <p:spPr>
            <a:xfrm>
              <a:off x="3536750" y="1043050"/>
              <a:ext cx="46625" cy="38675"/>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25"/>
            <p:cNvSpPr/>
            <p:nvPr/>
          </p:nvSpPr>
          <p:spPr>
            <a:xfrm>
              <a:off x="3589875" y="1031875"/>
              <a:ext cx="96075" cy="33775"/>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25"/>
            <p:cNvSpPr/>
            <p:nvPr/>
          </p:nvSpPr>
          <p:spPr>
            <a:xfrm>
              <a:off x="3546550" y="1097000"/>
              <a:ext cx="46625" cy="38650"/>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5"/>
            <p:cNvSpPr/>
            <p:nvPr/>
          </p:nvSpPr>
          <p:spPr>
            <a:xfrm>
              <a:off x="3600725" y="1085650"/>
              <a:ext cx="93800" cy="33725"/>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25"/>
            <p:cNvSpPr/>
            <p:nvPr/>
          </p:nvSpPr>
          <p:spPr>
            <a:xfrm>
              <a:off x="3557275" y="1154450"/>
              <a:ext cx="46550" cy="38900"/>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5"/>
            <p:cNvSpPr/>
            <p:nvPr/>
          </p:nvSpPr>
          <p:spPr>
            <a:xfrm>
              <a:off x="3610725" y="1143050"/>
              <a:ext cx="94925" cy="34125"/>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5"/>
            <p:cNvSpPr/>
            <p:nvPr/>
          </p:nvSpPr>
          <p:spPr>
            <a:xfrm>
              <a:off x="3512625" y="1393950"/>
              <a:ext cx="194100" cy="174175"/>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25"/>
            <p:cNvSpPr/>
            <p:nvPr/>
          </p:nvSpPr>
          <p:spPr>
            <a:xfrm>
              <a:off x="3876375" y="1020500"/>
              <a:ext cx="152125" cy="141000"/>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25"/>
            <p:cNvSpPr/>
            <p:nvPr/>
          </p:nvSpPr>
          <p:spPr>
            <a:xfrm>
              <a:off x="3979050" y="962250"/>
              <a:ext cx="152125" cy="140725"/>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25"/>
            <p:cNvSpPr/>
            <p:nvPr/>
          </p:nvSpPr>
          <p:spPr>
            <a:xfrm>
              <a:off x="3831725" y="1311750"/>
              <a:ext cx="268200" cy="266650"/>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25"/>
            <p:cNvSpPr/>
            <p:nvPr/>
          </p:nvSpPr>
          <p:spPr>
            <a:xfrm>
              <a:off x="3488825" y="1715975"/>
              <a:ext cx="270875" cy="337725"/>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25"/>
            <p:cNvSpPr/>
            <p:nvPr/>
          </p:nvSpPr>
          <p:spPr>
            <a:xfrm>
              <a:off x="3536750" y="1837275"/>
              <a:ext cx="46600" cy="38650"/>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25"/>
            <p:cNvSpPr/>
            <p:nvPr/>
          </p:nvSpPr>
          <p:spPr>
            <a:xfrm>
              <a:off x="3589525" y="1825875"/>
              <a:ext cx="96775" cy="34050"/>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25"/>
            <p:cNvSpPr/>
            <p:nvPr/>
          </p:nvSpPr>
          <p:spPr>
            <a:xfrm>
              <a:off x="3546550" y="1891150"/>
              <a:ext cx="46625" cy="38650"/>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25"/>
            <p:cNvSpPr/>
            <p:nvPr/>
          </p:nvSpPr>
          <p:spPr>
            <a:xfrm>
              <a:off x="3600825" y="1879800"/>
              <a:ext cx="93700" cy="33750"/>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5"/>
            <p:cNvSpPr/>
            <p:nvPr/>
          </p:nvSpPr>
          <p:spPr>
            <a:xfrm>
              <a:off x="3557275" y="1948900"/>
              <a:ext cx="46550" cy="38625"/>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5"/>
            <p:cNvSpPr/>
            <p:nvPr/>
          </p:nvSpPr>
          <p:spPr>
            <a:xfrm>
              <a:off x="3610950" y="1937225"/>
              <a:ext cx="94475" cy="34050"/>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5"/>
            <p:cNvSpPr/>
            <p:nvPr/>
          </p:nvSpPr>
          <p:spPr>
            <a:xfrm>
              <a:off x="3513825" y="2188200"/>
              <a:ext cx="192900" cy="173650"/>
            </a:xfrm>
            <a:custGeom>
              <a:rect b="b" l="l" r="r" t="t"/>
              <a:pathLst>
                <a:path extrusionOk="0" h="6946" w="7716">
                  <a:moveTo>
                    <a:pt x="3892" y="0"/>
                  </a:moveTo>
                  <a:cubicBezTo>
                    <a:pt x="2858" y="0"/>
                    <a:pt x="1840" y="469"/>
                    <a:pt x="1179" y="1346"/>
                  </a:cubicBezTo>
                  <a:lnTo>
                    <a:pt x="6906" y="4965"/>
                  </a:lnTo>
                  <a:cubicBezTo>
                    <a:pt x="7716" y="3394"/>
                    <a:pt x="7192" y="1465"/>
                    <a:pt x="5703" y="524"/>
                  </a:cubicBezTo>
                  <a:cubicBezTo>
                    <a:pt x="5144" y="171"/>
                    <a:pt x="4515" y="0"/>
                    <a:pt x="3892" y="0"/>
                  </a:cubicBezTo>
                  <a:close/>
                  <a:moveTo>
                    <a:pt x="762" y="1989"/>
                  </a:moveTo>
                  <a:lnTo>
                    <a:pt x="762" y="1989"/>
                  </a:lnTo>
                  <a:cubicBezTo>
                    <a:pt x="0" y="3548"/>
                    <a:pt x="477" y="5477"/>
                    <a:pt x="1953" y="6418"/>
                  </a:cubicBezTo>
                  <a:cubicBezTo>
                    <a:pt x="2520" y="6774"/>
                    <a:pt x="3155" y="6945"/>
                    <a:pt x="3782" y="6945"/>
                  </a:cubicBezTo>
                  <a:cubicBezTo>
                    <a:pt x="4813" y="6945"/>
                    <a:pt x="5828" y="6482"/>
                    <a:pt x="6501" y="5608"/>
                  </a:cubicBezTo>
                  <a:lnTo>
                    <a:pt x="76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25"/>
            <p:cNvSpPr/>
            <p:nvPr/>
          </p:nvSpPr>
          <p:spPr>
            <a:xfrm>
              <a:off x="3876375" y="1814925"/>
              <a:ext cx="152125" cy="140725"/>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25"/>
            <p:cNvSpPr/>
            <p:nvPr/>
          </p:nvSpPr>
          <p:spPr>
            <a:xfrm>
              <a:off x="3979050" y="1756600"/>
              <a:ext cx="152125" cy="14080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5"/>
            <p:cNvSpPr/>
            <p:nvPr/>
          </p:nvSpPr>
          <p:spPr>
            <a:xfrm>
              <a:off x="3831725" y="2105675"/>
              <a:ext cx="268200" cy="266925"/>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5"/>
            <p:cNvSpPr/>
            <p:nvPr/>
          </p:nvSpPr>
          <p:spPr>
            <a:xfrm>
              <a:off x="3488825" y="2510400"/>
              <a:ext cx="270875" cy="337175"/>
            </a:xfrm>
            <a:custGeom>
              <a:rect b="b" l="l" r="r" t="t"/>
              <a:pathLst>
                <a:path extrusionOk="0" h="13487" w="10835">
                  <a:moveTo>
                    <a:pt x="4145" y="408"/>
                  </a:moveTo>
                  <a:cubicBezTo>
                    <a:pt x="4436" y="408"/>
                    <a:pt x="4723" y="582"/>
                    <a:pt x="4775" y="971"/>
                  </a:cubicBezTo>
                  <a:cubicBezTo>
                    <a:pt x="4810" y="1162"/>
                    <a:pt x="4751" y="1364"/>
                    <a:pt x="4632" y="1507"/>
                  </a:cubicBezTo>
                  <a:lnTo>
                    <a:pt x="3834" y="1662"/>
                  </a:lnTo>
                  <a:cubicBezTo>
                    <a:pt x="3667" y="1567"/>
                    <a:pt x="3536" y="1400"/>
                    <a:pt x="3501" y="1209"/>
                  </a:cubicBezTo>
                  <a:lnTo>
                    <a:pt x="3501" y="1197"/>
                  </a:lnTo>
                  <a:cubicBezTo>
                    <a:pt x="3386" y="700"/>
                    <a:pt x="3769" y="408"/>
                    <a:pt x="4145" y="408"/>
                  </a:cubicBezTo>
                  <a:close/>
                  <a:moveTo>
                    <a:pt x="7856" y="2711"/>
                  </a:moveTo>
                  <a:cubicBezTo>
                    <a:pt x="8113" y="2711"/>
                    <a:pt x="8342" y="2899"/>
                    <a:pt x="8394" y="3162"/>
                  </a:cubicBezTo>
                  <a:lnTo>
                    <a:pt x="9775" y="10734"/>
                  </a:lnTo>
                  <a:cubicBezTo>
                    <a:pt x="9835" y="11032"/>
                    <a:pt x="9632" y="11318"/>
                    <a:pt x="9335" y="11365"/>
                  </a:cubicBezTo>
                  <a:lnTo>
                    <a:pt x="3072" y="12508"/>
                  </a:lnTo>
                  <a:cubicBezTo>
                    <a:pt x="3037" y="12515"/>
                    <a:pt x="3002" y="12519"/>
                    <a:pt x="2967" y="12519"/>
                  </a:cubicBezTo>
                  <a:cubicBezTo>
                    <a:pt x="2708" y="12519"/>
                    <a:pt x="2471" y="12330"/>
                    <a:pt x="2429" y="12068"/>
                  </a:cubicBezTo>
                  <a:lnTo>
                    <a:pt x="1048" y="4495"/>
                  </a:lnTo>
                  <a:cubicBezTo>
                    <a:pt x="1000" y="4198"/>
                    <a:pt x="1203" y="3912"/>
                    <a:pt x="1500" y="3864"/>
                  </a:cubicBezTo>
                  <a:lnTo>
                    <a:pt x="2239" y="3722"/>
                  </a:lnTo>
                  <a:cubicBezTo>
                    <a:pt x="2281" y="3932"/>
                    <a:pt x="2462" y="4087"/>
                    <a:pt x="2669" y="4087"/>
                  </a:cubicBezTo>
                  <a:cubicBezTo>
                    <a:pt x="2696" y="4087"/>
                    <a:pt x="2723" y="4084"/>
                    <a:pt x="2751" y="4079"/>
                  </a:cubicBezTo>
                  <a:lnTo>
                    <a:pt x="6656" y="3364"/>
                  </a:lnTo>
                  <a:cubicBezTo>
                    <a:pt x="6894" y="3317"/>
                    <a:pt x="7049" y="3091"/>
                    <a:pt x="7013" y="2852"/>
                  </a:cubicBezTo>
                  <a:lnTo>
                    <a:pt x="7751" y="2721"/>
                  </a:lnTo>
                  <a:cubicBezTo>
                    <a:pt x="7786" y="2714"/>
                    <a:pt x="7821" y="2711"/>
                    <a:pt x="7856" y="2711"/>
                  </a:cubicBezTo>
                  <a:close/>
                  <a:moveTo>
                    <a:pt x="4142" y="1"/>
                  </a:moveTo>
                  <a:cubicBezTo>
                    <a:pt x="4076" y="1"/>
                    <a:pt x="4009" y="7"/>
                    <a:pt x="3941" y="19"/>
                  </a:cubicBezTo>
                  <a:cubicBezTo>
                    <a:pt x="3358" y="126"/>
                    <a:pt x="2965" y="685"/>
                    <a:pt x="3072" y="1281"/>
                  </a:cubicBezTo>
                  <a:cubicBezTo>
                    <a:pt x="3096" y="1447"/>
                    <a:pt x="3179" y="1614"/>
                    <a:pt x="3286" y="1757"/>
                  </a:cubicBezTo>
                  <a:lnTo>
                    <a:pt x="2512" y="1900"/>
                  </a:lnTo>
                  <a:cubicBezTo>
                    <a:pt x="2191" y="1959"/>
                    <a:pt x="1977" y="2257"/>
                    <a:pt x="2036" y="2579"/>
                  </a:cubicBezTo>
                  <a:lnTo>
                    <a:pt x="2084" y="2864"/>
                  </a:lnTo>
                  <a:lnTo>
                    <a:pt x="798" y="3091"/>
                  </a:lnTo>
                  <a:cubicBezTo>
                    <a:pt x="322" y="3186"/>
                    <a:pt x="0" y="3650"/>
                    <a:pt x="84" y="4126"/>
                  </a:cubicBezTo>
                  <a:lnTo>
                    <a:pt x="1655" y="12758"/>
                  </a:lnTo>
                  <a:cubicBezTo>
                    <a:pt x="1740" y="13193"/>
                    <a:pt x="2118" y="13486"/>
                    <a:pt x="2536" y="13486"/>
                  </a:cubicBezTo>
                  <a:cubicBezTo>
                    <a:pt x="2587" y="13486"/>
                    <a:pt x="2639" y="13482"/>
                    <a:pt x="2691" y="13473"/>
                  </a:cubicBezTo>
                  <a:lnTo>
                    <a:pt x="10037" y="12139"/>
                  </a:lnTo>
                  <a:cubicBezTo>
                    <a:pt x="10513" y="12044"/>
                    <a:pt x="10835" y="11580"/>
                    <a:pt x="10752" y="11091"/>
                  </a:cubicBezTo>
                  <a:lnTo>
                    <a:pt x="9180" y="2459"/>
                  </a:lnTo>
                  <a:cubicBezTo>
                    <a:pt x="9095" y="2025"/>
                    <a:pt x="8717" y="1732"/>
                    <a:pt x="8291" y="1732"/>
                  </a:cubicBezTo>
                  <a:cubicBezTo>
                    <a:pt x="8239" y="1732"/>
                    <a:pt x="8185" y="1736"/>
                    <a:pt x="8132" y="1745"/>
                  </a:cubicBezTo>
                  <a:lnTo>
                    <a:pt x="6858" y="1983"/>
                  </a:lnTo>
                  <a:lnTo>
                    <a:pt x="6811" y="1709"/>
                  </a:lnTo>
                  <a:cubicBezTo>
                    <a:pt x="6746" y="1419"/>
                    <a:pt x="6497" y="1226"/>
                    <a:pt x="6213" y="1226"/>
                  </a:cubicBezTo>
                  <a:cubicBezTo>
                    <a:pt x="6183" y="1226"/>
                    <a:pt x="6151" y="1228"/>
                    <a:pt x="6120" y="1233"/>
                  </a:cubicBezTo>
                  <a:lnTo>
                    <a:pt x="5179" y="1412"/>
                  </a:lnTo>
                  <a:cubicBezTo>
                    <a:pt x="5227" y="1245"/>
                    <a:pt x="5239" y="1066"/>
                    <a:pt x="5203" y="888"/>
                  </a:cubicBezTo>
                  <a:cubicBezTo>
                    <a:pt x="5108" y="360"/>
                    <a:pt x="4658" y="1"/>
                    <a:pt x="414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5"/>
            <p:cNvSpPr/>
            <p:nvPr/>
          </p:nvSpPr>
          <p:spPr>
            <a:xfrm>
              <a:off x="3536750" y="2631725"/>
              <a:ext cx="46600" cy="38625"/>
            </a:xfrm>
            <a:custGeom>
              <a:rect b="b" l="l" r="r" t="t"/>
              <a:pathLst>
                <a:path extrusionOk="0" h="1545" w="1864">
                  <a:moveTo>
                    <a:pt x="1013" y="0"/>
                  </a:moveTo>
                  <a:cubicBezTo>
                    <a:pt x="970" y="0"/>
                    <a:pt x="926" y="4"/>
                    <a:pt x="881" y="12"/>
                  </a:cubicBezTo>
                  <a:cubicBezTo>
                    <a:pt x="202" y="131"/>
                    <a:pt x="0" y="1012"/>
                    <a:pt x="572" y="1405"/>
                  </a:cubicBezTo>
                  <a:cubicBezTo>
                    <a:pt x="713" y="1502"/>
                    <a:pt x="865" y="1545"/>
                    <a:pt x="1012" y="1545"/>
                  </a:cubicBezTo>
                  <a:cubicBezTo>
                    <a:pt x="1460" y="1545"/>
                    <a:pt x="1864" y="1142"/>
                    <a:pt x="1774" y="631"/>
                  </a:cubicBezTo>
                  <a:cubicBezTo>
                    <a:pt x="1700" y="258"/>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5"/>
            <p:cNvSpPr/>
            <p:nvPr/>
          </p:nvSpPr>
          <p:spPr>
            <a:xfrm>
              <a:off x="3589975" y="2620175"/>
              <a:ext cx="95975" cy="33800"/>
            </a:xfrm>
            <a:custGeom>
              <a:rect b="b" l="l" r="r" t="t"/>
              <a:pathLst>
                <a:path extrusionOk="0" h="1352" w="3839">
                  <a:moveTo>
                    <a:pt x="3229" y="0"/>
                  </a:moveTo>
                  <a:cubicBezTo>
                    <a:pt x="3198" y="0"/>
                    <a:pt x="3167" y="3"/>
                    <a:pt x="3134" y="9"/>
                  </a:cubicBezTo>
                  <a:lnTo>
                    <a:pt x="538" y="485"/>
                  </a:lnTo>
                  <a:cubicBezTo>
                    <a:pt x="0" y="586"/>
                    <a:pt x="106" y="1352"/>
                    <a:pt x="597" y="1352"/>
                  </a:cubicBezTo>
                  <a:cubicBezTo>
                    <a:pt x="627" y="1352"/>
                    <a:pt x="659" y="1349"/>
                    <a:pt x="693" y="1343"/>
                  </a:cubicBezTo>
                  <a:lnTo>
                    <a:pt x="3300" y="866"/>
                  </a:lnTo>
                  <a:cubicBezTo>
                    <a:pt x="3839" y="777"/>
                    <a:pt x="3722" y="0"/>
                    <a:pt x="32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5"/>
            <p:cNvSpPr/>
            <p:nvPr/>
          </p:nvSpPr>
          <p:spPr>
            <a:xfrm>
              <a:off x="3546550" y="2685525"/>
              <a:ext cx="46625" cy="38700"/>
            </a:xfrm>
            <a:custGeom>
              <a:rect b="b" l="l" r="r" t="t"/>
              <a:pathLst>
                <a:path extrusionOk="0" h="1548" w="1865">
                  <a:moveTo>
                    <a:pt x="1027" y="0"/>
                  </a:moveTo>
                  <a:cubicBezTo>
                    <a:pt x="980" y="0"/>
                    <a:pt x="931" y="5"/>
                    <a:pt x="882" y="15"/>
                  </a:cubicBezTo>
                  <a:cubicBezTo>
                    <a:pt x="203" y="122"/>
                    <a:pt x="1" y="1015"/>
                    <a:pt x="572" y="1408"/>
                  </a:cubicBezTo>
                  <a:cubicBezTo>
                    <a:pt x="711" y="1505"/>
                    <a:pt x="861" y="1548"/>
                    <a:pt x="1008" y="1548"/>
                  </a:cubicBezTo>
                  <a:cubicBezTo>
                    <a:pt x="1455" y="1548"/>
                    <a:pt x="1865" y="1145"/>
                    <a:pt x="1775" y="634"/>
                  </a:cubicBezTo>
                  <a:cubicBezTo>
                    <a:pt x="1701" y="266"/>
                    <a:pt x="1387"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25"/>
            <p:cNvSpPr/>
            <p:nvPr/>
          </p:nvSpPr>
          <p:spPr>
            <a:xfrm>
              <a:off x="3600825" y="2673950"/>
              <a:ext cx="93700" cy="33725"/>
            </a:xfrm>
            <a:custGeom>
              <a:rect b="b" l="l" r="r" t="t"/>
              <a:pathLst>
                <a:path extrusionOk="0" h="1349" w="3748">
                  <a:moveTo>
                    <a:pt x="3128" y="0"/>
                  </a:moveTo>
                  <a:cubicBezTo>
                    <a:pt x="3116" y="0"/>
                    <a:pt x="3105" y="1"/>
                    <a:pt x="3093" y="1"/>
                  </a:cubicBezTo>
                  <a:lnTo>
                    <a:pt x="497" y="478"/>
                  </a:lnTo>
                  <a:cubicBezTo>
                    <a:pt x="0" y="628"/>
                    <a:pt x="109" y="1349"/>
                    <a:pt x="604" y="1349"/>
                  </a:cubicBezTo>
                  <a:cubicBezTo>
                    <a:pt x="620" y="1349"/>
                    <a:pt x="636" y="1348"/>
                    <a:pt x="652" y="1347"/>
                  </a:cubicBezTo>
                  <a:lnTo>
                    <a:pt x="3247" y="882"/>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25"/>
            <p:cNvSpPr/>
            <p:nvPr/>
          </p:nvSpPr>
          <p:spPr>
            <a:xfrm>
              <a:off x="3557275" y="2743050"/>
              <a:ext cx="46550" cy="38625"/>
            </a:xfrm>
            <a:custGeom>
              <a:rect b="b" l="l" r="r" t="t"/>
              <a:pathLst>
                <a:path extrusionOk="0" h="1545" w="1862">
                  <a:moveTo>
                    <a:pt x="1002" y="0"/>
                  </a:moveTo>
                  <a:cubicBezTo>
                    <a:pt x="959" y="0"/>
                    <a:pt x="914" y="4"/>
                    <a:pt x="870" y="11"/>
                  </a:cubicBezTo>
                  <a:cubicBezTo>
                    <a:pt x="191" y="131"/>
                    <a:pt x="1" y="1012"/>
                    <a:pt x="560" y="1404"/>
                  </a:cubicBezTo>
                  <a:cubicBezTo>
                    <a:pt x="701" y="1501"/>
                    <a:pt x="854" y="1545"/>
                    <a:pt x="1002"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25"/>
            <p:cNvSpPr/>
            <p:nvPr/>
          </p:nvSpPr>
          <p:spPr>
            <a:xfrm>
              <a:off x="361075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25"/>
            <p:cNvSpPr/>
            <p:nvPr/>
          </p:nvSpPr>
          <p:spPr>
            <a:xfrm>
              <a:off x="3512625" y="2982275"/>
              <a:ext cx="194100" cy="17422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25"/>
            <p:cNvSpPr/>
            <p:nvPr/>
          </p:nvSpPr>
          <p:spPr>
            <a:xfrm>
              <a:off x="3876375" y="2609075"/>
              <a:ext cx="152125" cy="140725"/>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25"/>
            <p:cNvSpPr/>
            <p:nvPr/>
          </p:nvSpPr>
          <p:spPr>
            <a:xfrm>
              <a:off x="3979050" y="2550550"/>
              <a:ext cx="152125" cy="141000"/>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25"/>
            <p:cNvSpPr/>
            <p:nvPr/>
          </p:nvSpPr>
          <p:spPr>
            <a:xfrm>
              <a:off x="3831725" y="2900125"/>
              <a:ext cx="268200" cy="266625"/>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5"/>
            <p:cNvSpPr/>
            <p:nvPr/>
          </p:nvSpPr>
          <p:spPr>
            <a:xfrm>
              <a:off x="3488825" y="3304550"/>
              <a:ext cx="270875" cy="337750"/>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5"/>
            <p:cNvSpPr/>
            <p:nvPr/>
          </p:nvSpPr>
          <p:spPr>
            <a:xfrm>
              <a:off x="3536750" y="3425775"/>
              <a:ext cx="46600" cy="38725"/>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5"/>
            <p:cNvSpPr/>
            <p:nvPr/>
          </p:nvSpPr>
          <p:spPr>
            <a:xfrm>
              <a:off x="3589550" y="3414500"/>
              <a:ext cx="96825" cy="33725"/>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5"/>
            <p:cNvSpPr/>
            <p:nvPr/>
          </p:nvSpPr>
          <p:spPr>
            <a:xfrm>
              <a:off x="3546550" y="3479650"/>
              <a:ext cx="46625" cy="38725"/>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5"/>
            <p:cNvSpPr/>
            <p:nvPr/>
          </p:nvSpPr>
          <p:spPr>
            <a:xfrm>
              <a:off x="3600725" y="3468350"/>
              <a:ext cx="93700" cy="33750"/>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5"/>
            <p:cNvSpPr/>
            <p:nvPr/>
          </p:nvSpPr>
          <p:spPr>
            <a:xfrm>
              <a:off x="3557275" y="3537175"/>
              <a:ext cx="46550" cy="38650"/>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5"/>
            <p:cNvSpPr/>
            <p:nvPr/>
          </p:nvSpPr>
          <p:spPr>
            <a:xfrm>
              <a:off x="3610950" y="3525850"/>
              <a:ext cx="94400" cy="33725"/>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5"/>
            <p:cNvSpPr/>
            <p:nvPr/>
          </p:nvSpPr>
          <p:spPr>
            <a:xfrm>
              <a:off x="3513825" y="3776475"/>
              <a:ext cx="192900" cy="1736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5"/>
            <p:cNvSpPr/>
            <p:nvPr/>
          </p:nvSpPr>
          <p:spPr>
            <a:xfrm>
              <a:off x="3876375" y="3403225"/>
              <a:ext cx="152125" cy="14080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5"/>
            <p:cNvSpPr/>
            <p:nvPr/>
          </p:nvSpPr>
          <p:spPr>
            <a:xfrm>
              <a:off x="3979050" y="3344700"/>
              <a:ext cx="152125" cy="141000"/>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5"/>
            <p:cNvSpPr/>
            <p:nvPr/>
          </p:nvSpPr>
          <p:spPr>
            <a:xfrm>
              <a:off x="3831725" y="3694200"/>
              <a:ext cx="268200" cy="266925"/>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5"/>
            <p:cNvSpPr/>
            <p:nvPr/>
          </p:nvSpPr>
          <p:spPr>
            <a:xfrm>
              <a:off x="3488825" y="4098700"/>
              <a:ext cx="270875" cy="337450"/>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5"/>
            <p:cNvSpPr/>
            <p:nvPr/>
          </p:nvSpPr>
          <p:spPr>
            <a:xfrm>
              <a:off x="3536750" y="4220000"/>
              <a:ext cx="46600" cy="38650"/>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25"/>
            <p:cNvSpPr/>
            <p:nvPr/>
          </p:nvSpPr>
          <p:spPr>
            <a:xfrm>
              <a:off x="3589975" y="4208750"/>
              <a:ext cx="95975" cy="33525"/>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25"/>
            <p:cNvSpPr/>
            <p:nvPr/>
          </p:nvSpPr>
          <p:spPr>
            <a:xfrm>
              <a:off x="3546550" y="4273875"/>
              <a:ext cx="46625" cy="38650"/>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25"/>
            <p:cNvSpPr/>
            <p:nvPr/>
          </p:nvSpPr>
          <p:spPr>
            <a:xfrm>
              <a:off x="3600725" y="4262500"/>
              <a:ext cx="93700" cy="33750"/>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25"/>
            <p:cNvSpPr/>
            <p:nvPr/>
          </p:nvSpPr>
          <p:spPr>
            <a:xfrm>
              <a:off x="3557275" y="4331350"/>
              <a:ext cx="46550" cy="38925"/>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25"/>
            <p:cNvSpPr/>
            <p:nvPr/>
          </p:nvSpPr>
          <p:spPr>
            <a:xfrm>
              <a:off x="3610825" y="4319900"/>
              <a:ext cx="94725" cy="33875"/>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25"/>
            <p:cNvSpPr/>
            <p:nvPr/>
          </p:nvSpPr>
          <p:spPr>
            <a:xfrm>
              <a:off x="3512625" y="4570700"/>
              <a:ext cx="194100" cy="174075"/>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5"/>
            <p:cNvSpPr/>
            <p:nvPr/>
          </p:nvSpPr>
          <p:spPr>
            <a:xfrm>
              <a:off x="3876375" y="4197375"/>
              <a:ext cx="152125" cy="141000"/>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25"/>
            <p:cNvSpPr/>
            <p:nvPr/>
          </p:nvSpPr>
          <p:spPr>
            <a:xfrm>
              <a:off x="3979050" y="4138825"/>
              <a:ext cx="152125" cy="141025"/>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25"/>
            <p:cNvSpPr/>
            <p:nvPr/>
          </p:nvSpPr>
          <p:spPr>
            <a:xfrm>
              <a:off x="3831725" y="4488350"/>
              <a:ext cx="268200" cy="266925"/>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5"/>
            <p:cNvSpPr/>
            <p:nvPr/>
          </p:nvSpPr>
          <p:spPr>
            <a:xfrm>
              <a:off x="2694375" y="921250"/>
              <a:ext cx="271475" cy="338100"/>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5"/>
            <p:cNvSpPr/>
            <p:nvPr/>
          </p:nvSpPr>
          <p:spPr>
            <a:xfrm>
              <a:off x="2742600" y="1043050"/>
              <a:ext cx="46625" cy="38675"/>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5"/>
            <p:cNvSpPr/>
            <p:nvPr/>
          </p:nvSpPr>
          <p:spPr>
            <a:xfrm>
              <a:off x="2795450" y="1031775"/>
              <a:ext cx="96450" cy="33875"/>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5"/>
            <p:cNvSpPr/>
            <p:nvPr/>
          </p:nvSpPr>
          <p:spPr>
            <a:xfrm>
              <a:off x="2752425" y="1097000"/>
              <a:ext cx="46600" cy="38650"/>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25"/>
            <p:cNvSpPr/>
            <p:nvPr/>
          </p:nvSpPr>
          <p:spPr>
            <a:xfrm>
              <a:off x="2806300" y="1085650"/>
              <a:ext cx="94075" cy="33725"/>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5"/>
            <p:cNvSpPr/>
            <p:nvPr/>
          </p:nvSpPr>
          <p:spPr>
            <a:xfrm>
              <a:off x="2763125" y="1154450"/>
              <a:ext cx="46550" cy="38900"/>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5"/>
            <p:cNvSpPr/>
            <p:nvPr/>
          </p:nvSpPr>
          <p:spPr>
            <a:xfrm>
              <a:off x="2816575" y="1143050"/>
              <a:ext cx="94925" cy="34125"/>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5"/>
            <p:cNvSpPr/>
            <p:nvPr/>
          </p:nvSpPr>
          <p:spPr>
            <a:xfrm>
              <a:off x="2718475" y="1393950"/>
              <a:ext cx="194100" cy="17395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25"/>
            <p:cNvSpPr/>
            <p:nvPr/>
          </p:nvSpPr>
          <p:spPr>
            <a:xfrm>
              <a:off x="3082225" y="1020500"/>
              <a:ext cx="151825" cy="141000"/>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25"/>
            <p:cNvSpPr/>
            <p:nvPr/>
          </p:nvSpPr>
          <p:spPr>
            <a:xfrm>
              <a:off x="3184900" y="962250"/>
              <a:ext cx="152125" cy="140725"/>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5"/>
            <p:cNvSpPr/>
            <p:nvPr/>
          </p:nvSpPr>
          <p:spPr>
            <a:xfrm>
              <a:off x="3037575" y="1311750"/>
              <a:ext cx="267900" cy="266650"/>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25"/>
            <p:cNvSpPr/>
            <p:nvPr/>
          </p:nvSpPr>
          <p:spPr>
            <a:xfrm>
              <a:off x="2694675" y="1715600"/>
              <a:ext cx="271175" cy="338100"/>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25"/>
            <p:cNvSpPr/>
            <p:nvPr/>
          </p:nvSpPr>
          <p:spPr>
            <a:xfrm>
              <a:off x="2742600" y="1837275"/>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25"/>
            <p:cNvSpPr/>
            <p:nvPr/>
          </p:nvSpPr>
          <p:spPr>
            <a:xfrm>
              <a:off x="2795100" y="1825825"/>
              <a:ext cx="97250" cy="34100"/>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25"/>
            <p:cNvSpPr/>
            <p:nvPr/>
          </p:nvSpPr>
          <p:spPr>
            <a:xfrm>
              <a:off x="2752425" y="1891150"/>
              <a:ext cx="46600" cy="38650"/>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25"/>
            <p:cNvSpPr/>
            <p:nvPr/>
          </p:nvSpPr>
          <p:spPr>
            <a:xfrm>
              <a:off x="2806400" y="1879800"/>
              <a:ext cx="93975" cy="33750"/>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25"/>
            <p:cNvSpPr/>
            <p:nvPr/>
          </p:nvSpPr>
          <p:spPr>
            <a:xfrm>
              <a:off x="2763125" y="1948900"/>
              <a:ext cx="46325" cy="38625"/>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25"/>
            <p:cNvSpPr/>
            <p:nvPr/>
          </p:nvSpPr>
          <p:spPr>
            <a:xfrm>
              <a:off x="2816800" y="1937225"/>
              <a:ext cx="94500" cy="34050"/>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25"/>
            <p:cNvSpPr/>
            <p:nvPr/>
          </p:nvSpPr>
          <p:spPr>
            <a:xfrm>
              <a:off x="2718475" y="2188400"/>
              <a:ext cx="193200" cy="173650"/>
            </a:xfrm>
            <a:custGeom>
              <a:rect b="b" l="l" r="r" t="t"/>
              <a:pathLst>
                <a:path extrusionOk="0" h="6946" w="7728">
                  <a:moveTo>
                    <a:pt x="3945" y="0"/>
                  </a:moveTo>
                  <a:cubicBezTo>
                    <a:pt x="2913" y="0"/>
                    <a:pt x="1896" y="464"/>
                    <a:pt x="1215" y="1338"/>
                  </a:cubicBezTo>
                  <a:lnTo>
                    <a:pt x="6954" y="4957"/>
                  </a:lnTo>
                  <a:cubicBezTo>
                    <a:pt x="7728" y="3398"/>
                    <a:pt x="7240" y="1469"/>
                    <a:pt x="5775" y="528"/>
                  </a:cubicBezTo>
                  <a:cubicBezTo>
                    <a:pt x="5208" y="172"/>
                    <a:pt x="4574" y="0"/>
                    <a:pt x="3945" y="0"/>
                  </a:cubicBezTo>
                  <a:close/>
                  <a:moveTo>
                    <a:pt x="810" y="1981"/>
                  </a:moveTo>
                  <a:cubicBezTo>
                    <a:pt x="1" y="3552"/>
                    <a:pt x="525" y="5481"/>
                    <a:pt x="2013" y="6422"/>
                  </a:cubicBezTo>
                  <a:cubicBezTo>
                    <a:pt x="2577" y="6775"/>
                    <a:pt x="3207" y="6946"/>
                    <a:pt x="3830" y="6946"/>
                  </a:cubicBezTo>
                  <a:cubicBezTo>
                    <a:pt x="4864" y="6946"/>
                    <a:pt x="5881"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25"/>
            <p:cNvSpPr/>
            <p:nvPr/>
          </p:nvSpPr>
          <p:spPr>
            <a:xfrm>
              <a:off x="3081925" y="1814925"/>
              <a:ext cx="152125" cy="140725"/>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25"/>
            <p:cNvSpPr/>
            <p:nvPr/>
          </p:nvSpPr>
          <p:spPr>
            <a:xfrm>
              <a:off x="3184900" y="1756600"/>
              <a:ext cx="152125" cy="14080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25"/>
            <p:cNvSpPr/>
            <p:nvPr/>
          </p:nvSpPr>
          <p:spPr>
            <a:xfrm>
              <a:off x="3037575" y="2105900"/>
              <a:ext cx="267900" cy="266700"/>
            </a:xfrm>
            <a:custGeom>
              <a:rect b="b" l="l" r="r" t="t"/>
              <a:pathLst>
                <a:path extrusionOk="0" h="10668" w="10716">
                  <a:moveTo>
                    <a:pt x="4998" y="1"/>
                  </a:moveTo>
                  <a:cubicBezTo>
                    <a:pt x="4820" y="1"/>
                    <a:pt x="4665" y="134"/>
                    <a:pt x="4644" y="316"/>
                  </a:cubicBezTo>
                  <a:lnTo>
                    <a:pt x="4191" y="3804"/>
                  </a:lnTo>
                  <a:lnTo>
                    <a:pt x="703" y="3340"/>
                  </a:lnTo>
                  <a:cubicBezTo>
                    <a:pt x="688" y="3338"/>
                    <a:pt x="673" y="3337"/>
                    <a:pt x="659" y="3337"/>
                  </a:cubicBezTo>
                  <a:cubicBezTo>
                    <a:pt x="473" y="3337"/>
                    <a:pt x="308" y="3474"/>
                    <a:pt x="286" y="3661"/>
                  </a:cubicBezTo>
                  <a:lnTo>
                    <a:pt x="24" y="5638"/>
                  </a:lnTo>
                  <a:cubicBezTo>
                    <a:pt x="0" y="5840"/>
                    <a:pt x="143" y="6031"/>
                    <a:pt x="346" y="6055"/>
                  </a:cubicBezTo>
                  <a:lnTo>
                    <a:pt x="346" y="6043"/>
                  </a:lnTo>
                  <a:lnTo>
                    <a:pt x="3834" y="6507"/>
                  </a:lnTo>
                  <a:lnTo>
                    <a:pt x="3370" y="9984"/>
                  </a:lnTo>
                  <a:cubicBezTo>
                    <a:pt x="3334" y="10186"/>
                    <a:pt x="3477" y="10377"/>
                    <a:pt x="3691" y="10400"/>
                  </a:cubicBezTo>
                  <a:lnTo>
                    <a:pt x="5656" y="10662"/>
                  </a:lnTo>
                  <a:cubicBezTo>
                    <a:pt x="5677" y="10666"/>
                    <a:pt x="5697" y="10668"/>
                    <a:pt x="5718" y="10668"/>
                  </a:cubicBezTo>
                  <a:cubicBezTo>
                    <a:pt x="5896" y="10668"/>
                    <a:pt x="6051" y="10533"/>
                    <a:pt x="6072" y="10341"/>
                  </a:cubicBezTo>
                  <a:lnTo>
                    <a:pt x="6537" y="6864"/>
                  </a:lnTo>
                  <a:lnTo>
                    <a:pt x="10013"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8" y="685"/>
                  </a:lnTo>
                  <a:cubicBezTo>
                    <a:pt x="7382" y="471"/>
                    <a:pt x="7239" y="292"/>
                    <a:pt x="7037" y="256"/>
                  </a:cubicBezTo>
                  <a:lnTo>
                    <a:pt x="5060" y="6"/>
                  </a:lnTo>
                  <a:cubicBezTo>
                    <a:pt x="5039"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25"/>
            <p:cNvSpPr/>
            <p:nvPr/>
          </p:nvSpPr>
          <p:spPr>
            <a:xfrm>
              <a:off x="2694675" y="2509825"/>
              <a:ext cx="271175" cy="337825"/>
            </a:xfrm>
            <a:custGeom>
              <a:rect b="b" l="l" r="r" t="t"/>
              <a:pathLst>
                <a:path extrusionOk="0" h="13513" w="10847">
                  <a:moveTo>
                    <a:pt x="4145" y="431"/>
                  </a:moveTo>
                  <a:cubicBezTo>
                    <a:pt x="4436" y="431"/>
                    <a:pt x="4723" y="605"/>
                    <a:pt x="4775" y="994"/>
                  </a:cubicBezTo>
                  <a:cubicBezTo>
                    <a:pt x="4810" y="1185"/>
                    <a:pt x="4751" y="1387"/>
                    <a:pt x="4620" y="1530"/>
                  </a:cubicBezTo>
                  <a:lnTo>
                    <a:pt x="3834" y="1685"/>
                  </a:lnTo>
                  <a:cubicBezTo>
                    <a:pt x="3667" y="1590"/>
                    <a:pt x="3536" y="1423"/>
                    <a:pt x="3501" y="1232"/>
                  </a:cubicBezTo>
                  <a:lnTo>
                    <a:pt x="3501" y="1220"/>
                  </a:lnTo>
                  <a:cubicBezTo>
                    <a:pt x="3387" y="723"/>
                    <a:pt x="3769" y="431"/>
                    <a:pt x="4145" y="431"/>
                  </a:cubicBezTo>
                  <a:close/>
                  <a:moveTo>
                    <a:pt x="7860" y="2745"/>
                  </a:moveTo>
                  <a:cubicBezTo>
                    <a:pt x="8116" y="2745"/>
                    <a:pt x="8342" y="2924"/>
                    <a:pt x="8394" y="3185"/>
                  </a:cubicBezTo>
                  <a:lnTo>
                    <a:pt x="9775" y="10757"/>
                  </a:lnTo>
                  <a:cubicBezTo>
                    <a:pt x="9835" y="11055"/>
                    <a:pt x="9632" y="11341"/>
                    <a:pt x="9335" y="11388"/>
                  </a:cubicBezTo>
                  <a:lnTo>
                    <a:pt x="3072" y="12531"/>
                  </a:lnTo>
                  <a:cubicBezTo>
                    <a:pt x="3037" y="12538"/>
                    <a:pt x="3002" y="12542"/>
                    <a:pt x="2968" y="12542"/>
                  </a:cubicBezTo>
                  <a:cubicBezTo>
                    <a:pt x="2710" y="12542"/>
                    <a:pt x="2483" y="12353"/>
                    <a:pt x="2441" y="12091"/>
                  </a:cubicBezTo>
                  <a:lnTo>
                    <a:pt x="1060" y="4518"/>
                  </a:lnTo>
                  <a:cubicBezTo>
                    <a:pt x="1000" y="4221"/>
                    <a:pt x="1203" y="3935"/>
                    <a:pt x="1500" y="3887"/>
                  </a:cubicBezTo>
                  <a:lnTo>
                    <a:pt x="2251" y="3745"/>
                  </a:lnTo>
                  <a:cubicBezTo>
                    <a:pt x="2282" y="3955"/>
                    <a:pt x="2463" y="4110"/>
                    <a:pt x="2669" y="4110"/>
                  </a:cubicBezTo>
                  <a:cubicBezTo>
                    <a:pt x="2696" y="4110"/>
                    <a:pt x="2723" y="4107"/>
                    <a:pt x="2751" y="4102"/>
                  </a:cubicBezTo>
                  <a:lnTo>
                    <a:pt x="6668" y="3399"/>
                  </a:lnTo>
                  <a:cubicBezTo>
                    <a:pt x="6894" y="3352"/>
                    <a:pt x="7061" y="3125"/>
                    <a:pt x="7013" y="2887"/>
                  </a:cubicBezTo>
                  <a:lnTo>
                    <a:pt x="7751" y="2756"/>
                  </a:lnTo>
                  <a:cubicBezTo>
                    <a:pt x="7788" y="2749"/>
                    <a:pt x="7825" y="2745"/>
                    <a:pt x="7860" y="2745"/>
                  </a:cubicBezTo>
                  <a:close/>
                  <a:moveTo>
                    <a:pt x="4133" y="1"/>
                  </a:moveTo>
                  <a:cubicBezTo>
                    <a:pt x="4070" y="1"/>
                    <a:pt x="4006" y="6"/>
                    <a:pt x="3941" y="18"/>
                  </a:cubicBezTo>
                  <a:cubicBezTo>
                    <a:pt x="3346" y="125"/>
                    <a:pt x="2953" y="708"/>
                    <a:pt x="3072" y="1304"/>
                  </a:cubicBezTo>
                  <a:cubicBezTo>
                    <a:pt x="3096" y="1470"/>
                    <a:pt x="3179" y="1637"/>
                    <a:pt x="3286" y="1780"/>
                  </a:cubicBezTo>
                  <a:lnTo>
                    <a:pt x="2513" y="1923"/>
                  </a:lnTo>
                  <a:cubicBezTo>
                    <a:pt x="2191" y="1982"/>
                    <a:pt x="1977" y="2280"/>
                    <a:pt x="2036" y="2602"/>
                  </a:cubicBezTo>
                  <a:lnTo>
                    <a:pt x="2084" y="2887"/>
                  </a:lnTo>
                  <a:lnTo>
                    <a:pt x="798" y="3114"/>
                  </a:lnTo>
                  <a:cubicBezTo>
                    <a:pt x="322" y="3209"/>
                    <a:pt x="0" y="3673"/>
                    <a:pt x="84" y="4149"/>
                  </a:cubicBezTo>
                  <a:lnTo>
                    <a:pt x="1655" y="12781"/>
                  </a:lnTo>
                  <a:cubicBezTo>
                    <a:pt x="1739" y="13212"/>
                    <a:pt x="2110" y="13512"/>
                    <a:pt x="2531" y="13512"/>
                  </a:cubicBezTo>
                  <a:cubicBezTo>
                    <a:pt x="2588" y="13512"/>
                    <a:pt x="2645" y="13507"/>
                    <a:pt x="2703" y="13496"/>
                  </a:cubicBezTo>
                  <a:lnTo>
                    <a:pt x="10037" y="12162"/>
                  </a:lnTo>
                  <a:cubicBezTo>
                    <a:pt x="10525" y="12067"/>
                    <a:pt x="10847" y="11603"/>
                    <a:pt x="10752" y="11114"/>
                  </a:cubicBezTo>
                  <a:lnTo>
                    <a:pt x="9180" y="2482"/>
                  </a:lnTo>
                  <a:cubicBezTo>
                    <a:pt x="9106" y="2048"/>
                    <a:pt x="8729" y="1755"/>
                    <a:pt x="8303" y="1755"/>
                  </a:cubicBezTo>
                  <a:cubicBezTo>
                    <a:pt x="8251" y="1755"/>
                    <a:pt x="8198" y="1759"/>
                    <a:pt x="8144" y="1768"/>
                  </a:cubicBezTo>
                  <a:lnTo>
                    <a:pt x="6858" y="2006"/>
                  </a:lnTo>
                  <a:lnTo>
                    <a:pt x="6799" y="1732"/>
                  </a:lnTo>
                  <a:cubicBezTo>
                    <a:pt x="6745" y="1442"/>
                    <a:pt x="6497" y="1249"/>
                    <a:pt x="6213" y="1249"/>
                  </a:cubicBezTo>
                  <a:cubicBezTo>
                    <a:pt x="6183" y="1249"/>
                    <a:pt x="6152" y="1251"/>
                    <a:pt x="6120" y="1256"/>
                  </a:cubicBezTo>
                  <a:lnTo>
                    <a:pt x="5180" y="1435"/>
                  </a:lnTo>
                  <a:cubicBezTo>
                    <a:pt x="5227" y="1268"/>
                    <a:pt x="5239" y="1089"/>
                    <a:pt x="5203" y="911"/>
                  </a:cubicBezTo>
                  <a:cubicBezTo>
                    <a:pt x="5118"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25"/>
            <p:cNvSpPr/>
            <p:nvPr/>
          </p:nvSpPr>
          <p:spPr>
            <a:xfrm>
              <a:off x="2742600" y="2631725"/>
              <a:ext cx="46600" cy="38625"/>
            </a:xfrm>
            <a:custGeom>
              <a:rect b="b" l="l" r="r" t="t"/>
              <a:pathLst>
                <a:path extrusionOk="0" h="1545" w="1864">
                  <a:moveTo>
                    <a:pt x="1011" y="0"/>
                  </a:moveTo>
                  <a:cubicBezTo>
                    <a:pt x="968" y="0"/>
                    <a:pt x="924" y="4"/>
                    <a:pt x="881" y="12"/>
                  </a:cubicBezTo>
                  <a:cubicBezTo>
                    <a:pt x="191" y="131"/>
                    <a:pt x="0" y="1012"/>
                    <a:pt x="572" y="1405"/>
                  </a:cubicBezTo>
                  <a:cubicBezTo>
                    <a:pt x="710" y="1502"/>
                    <a:pt x="860" y="1545"/>
                    <a:pt x="1007" y="1545"/>
                  </a:cubicBezTo>
                  <a:cubicBezTo>
                    <a:pt x="1454" y="1545"/>
                    <a:pt x="1864" y="1142"/>
                    <a:pt x="1774" y="631"/>
                  </a:cubicBezTo>
                  <a:cubicBezTo>
                    <a:pt x="1700" y="258"/>
                    <a:pt x="1369" y="0"/>
                    <a:pt x="1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25"/>
            <p:cNvSpPr/>
            <p:nvPr/>
          </p:nvSpPr>
          <p:spPr>
            <a:xfrm>
              <a:off x="2795525" y="2620125"/>
              <a:ext cx="96450" cy="33850"/>
            </a:xfrm>
            <a:custGeom>
              <a:rect b="b" l="l" r="r" t="t"/>
              <a:pathLst>
                <a:path extrusionOk="0" h="1354" w="3858">
                  <a:moveTo>
                    <a:pt x="3252" y="0"/>
                  </a:moveTo>
                  <a:cubicBezTo>
                    <a:pt x="3218" y="0"/>
                    <a:pt x="3183" y="4"/>
                    <a:pt x="3146" y="11"/>
                  </a:cubicBezTo>
                  <a:lnTo>
                    <a:pt x="550" y="487"/>
                  </a:lnTo>
                  <a:cubicBezTo>
                    <a:pt x="1" y="588"/>
                    <a:pt x="117" y="1354"/>
                    <a:pt x="609" y="1354"/>
                  </a:cubicBezTo>
                  <a:cubicBezTo>
                    <a:pt x="639" y="1354"/>
                    <a:pt x="671" y="1351"/>
                    <a:pt x="705" y="1345"/>
                  </a:cubicBezTo>
                  <a:lnTo>
                    <a:pt x="3289" y="868"/>
                  </a:lnTo>
                  <a:cubicBezTo>
                    <a:pt x="3858" y="790"/>
                    <a:pt x="3757" y="0"/>
                    <a:pt x="32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25"/>
            <p:cNvSpPr/>
            <p:nvPr/>
          </p:nvSpPr>
          <p:spPr>
            <a:xfrm>
              <a:off x="2752425" y="2685525"/>
              <a:ext cx="46600" cy="38700"/>
            </a:xfrm>
            <a:custGeom>
              <a:rect b="b" l="l" r="r" t="t"/>
              <a:pathLst>
                <a:path extrusionOk="0" h="1548" w="1864">
                  <a:moveTo>
                    <a:pt x="1026" y="0"/>
                  </a:moveTo>
                  <a:cubicBezTo>
                    <a:pt x="979" y="0"/>
                    <a:pt x="930" y="5"/>
                    <a:pt x="881" y="15"/>
                  </a:cubicBezTo>
                  <a:cubicBezTo>
                    <a:pt x="203" y="122"/>
                    <a:pt x="0" y="1015"/>
                    <a:pt x="572" y="1408"/>
                  </a:cubicBezTo>
                  <a:cubicBezTo>
                    <a:pt x="710" y="1505"/>
                    <a:pt x="860" y="1548"/>
                    <a:pt x="1007" y="1548"/>
                  </a:cubicBezTo>
                  <a:cubicBezTo>
                    <a:pt x="1454" y="1548"/>
                    <a:pt x="1864" y="1145"/>
                    <a:pt x="1774" y="634"/>
                  </a:cubicBezTo>
                  <a:cubicBezTo>
                    <a:pt x="1701" y="266"/>
                    <a:pt x="1386" y="0"/>
                    <a:pt x="1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5"/>
            <p:cNvSpPr/>
            <p:nvPr/>
          </p:nvSpPr>
          <p:spPr>
            <a:xfrm>
              <a:off x="2806400" y="2673950"/>
              <a:ext cx="93975" cy="33725"/>
            </a:xfrm>
            <a:custGeom>
              <a:rect b="b" l="l" r="r" t="t"/>
              <a:pathLst>
                <a:path extrusionOk="0" h="1349" w="3759">
                  <a:moveTo>
                    <a:pt x="3139" y="0"/>
                  </a:moveTo>
                  <a:cubicBezTo>
                    <a:pt x="3127" y="0"/>
                    <a:pt x="3116" y="1"/>
                    <a:pt x="3104" y="1"/>
                  </a:cubicBezTo>
                  <a:lnTo>
                    <a:pt x="508" y="478"/>
                  </a:lnTo>
                  <a:cubicBezTo>
                    <a:pt x="0" y="628"/>
                    <a:pt x="119" y="1349"/>
                    <a:pt x="615" y="1349"/>
                  </a:cubicBezTo>
                  <a:cubicBezTo>
                    <a:pt x="631" y="1349"/>
                    <a:pt x="647" y="1348"/>
                    <a:pt x="663" y="1347"/>
                  </a:cubicBezTo>
                  <a:lnTo>
                    <a:pt x="3258"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5"/>
            <p:cNvSpPr/>
            <p:nvPr/>
          </p:nvSpPr>
          <p:spPr>
            <a:xfrm>
              <a:off x="2763125" y="2743050"/>
              <a:ext cx="46550" cy="38625"/>
            </a:xfrm>
            <a:custGeom>
              <a:rect b="b" l="l" r="r" t="t"/>
              <a:pathLst>
                <a:path extrusionOk="0" h="1545" w="1862">
                  <a:moveTo>
                    <a:pt x="1003" y="0"/>
                  </a:moveTo>
                  <a:cubicBezTo>
                    <a:pt x="959" y="0"/>
                    <a:pt x="914" y="4"/>
                    <a:pt x="870" y="11"/>
                  </a:cubicBezTo>
                  <a:cubicBezTo>
                    <a:pt x="191" y="131"/>
                    <a:pt x="1" y="1012"/>
                    <a:pt x="560" y="1404"/>
                  </a:cubicBezTo>
                  <a:cubicBezTo>
                    <a:pt x="701" y="1501"/>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25"/>
            <p:cNvSpPr/>
            <p:nvPr/>
          </p:nvSpPr>
          <p:spPr>
            <a:xfrm>
              <a:off x="2816600" y="2731600"/>
              <a:ext cx="94825" cy="33850"/>
            </a:xfrm>
            <a:custGeom>
              <a:rect b="b" l="l" r="r" t="t"/>
              <a:pathLst>
                <a:path extrusionOk="0" h="1354" w="3793">
                  <a:moveTo>
                    <a:pt x="3181" y="1"/>
                  </a:moveTo>
                  <a:cubicBezTo>
                    <a:pt x="3159" y="1"/>
                    <a:pt x="3136" y="2"/>
                    <a:pt x="3112" y="5"/>
                  </a:cubicBezTo>
                  <a:lnTo>
                    <a:pt x="517" y="469"/>
                  </a:lnTo>
                  <a:cubicBezTo>
                    <a:pt x="0" y="607"/>
                    <a:pt x="115" y="1354"/>
                    <a:pt x="614" y="1354"/>
                  </a:cubicBezTo>
                  <a:cubicBezTo>
                    <a:pt x="633" y="1354"/>
                    <a:pt x="652" y="1353"/>
                    <a:pt x="672" y="1351"/>
                  </a:cubicBezTo>
                  <a:lnTo>
                    <a:pt x="3279"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5"/>
            <p:cNvSpPr/>
            <p:nvPr/>
          </p:nvSpPr>
          <p:spPr>
            <a:xfrm>
              <a:off x="2718475" y="2982275"/>
              <a:ext cx="194100" cy="174025"/>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25"/>
            <p:cNvSpPr/>
            <p:nvPr/>
          </p:nvSpPr>
          <p:spPr>
            <a:xfrm>
              <a:off x="3082225" y="2609075"/>
              <a:ext cx="151825" cy="140725"/>
            </a:xfrm>
            <a:custGeom>
              <a:rect b="b" l="l" r="r" t="t"/>
              <a:pathLst>
                <a:path extrusionOk="0" h="5629" w="6073">
                  <a:moveTo>
                    <a:pt x="3596" y="1"/>
                  </a:moveTo>
                  <a:lnTo>
                    <a:pt x="1203" y="1620"/>
                  </a:lnTo>
                  <a:cubicBezTo>
                    <a:pt x="250" y="2275"/>
                    <a:pt x="0" y="3585"/>
                    <a:pt x="655" y="4549"/>
                  </a:cubicBezTo>
                  <a:lnTo>
                    <a:pt x="762" y="4716"/>
                  </a:lnTo>
                  <a:cubicBezTo>
                    <a:pt x="1170" y="5308"/>
                    <a:pt x="1831" y="5629"/>
                    <a:pt x="2504" y="5629"/>
                  </a:cubicBezTo>
                  <a:cubicBezTo>
                    <a:pt x="2913" y="5629"/>
                    <a:pt x="3327" y="5511"/>
                    <a:pt x="3691" y="5263"/>
                  </a:cubicBezTo>
                  <a:lnTo>
                    <a:pt x="6072"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25"/>
            <p:cNvSpPr/>
            <p:nvPr/>
          </p:nvSpPr>
          <p:spPr>
            <a:xfrm>
              <a:off x="3184900" y="2550550"/>
              <a:ext cx="152125" cy="141000"/>
            </a:xfrm>
            <a:custGeom>
              <a:rect b="b" l="l" r="r" t="t"/>
              <a:pathLst>
                <a:path extrusionOk="0" h="5640" w="6085">
                  <a:moveTo>
                    <a:pt x="3578" y="0"/>
                  </a:moveTo>
                  <a:cubicBezTo>
                    <a:pt x="3170" y="0"/>
                    <a:pt x="2757" y="119"/>
                    <a:pt x="2394" y="365"/>
                  </a:cubicBezTo>
                  <a:lnTo>
                    <a:pt x="1" y="1996"/>
                  </a:lnTo>
                  <a:lnTo>
                    <a:pt x="2477" y="5640"/>
                  </a:lnTo>
                  <a:lnTo>
                    <a:pt x="4871"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25"/>
            <p:cNvSpPr/>
            <p:nvPr/>
          </p:nvSpPr>
          <p:spPr>
            <a:xfrm>
              <a:off x="3037575" y="2899825"/>
              <a:ext cx="268200" cy="266925"/>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25"/>
            <p:cNvSpPr/>
            <p:nvPr/>
          </p:nvSpPr>
          <p:spPr>
            <a:xfrm>
              <a:off x="2694675" y="3303975"/>
              <a:ext cx="271175" cy="338125"/>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25"/>
            <p:cNvSpPr/>
            <p:nvPr/>
          </p:nvSpPr>
          <p:spPr>
            <a:xfrm>
              <a:off x="2742600" y="3425875"/>
              <a:ext cx="46600" cy="38625"/>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5"/>
            <p:cNvSpPr/>
            <p:nvPr/>
          </p:nvSpPr>
          <p:spPr>
            <a:xfrm>
              <a:off x="2795100" y="3414475"/>
              <a:ext cx="97350" cy="33750"/>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25"/>
            <p:cNvSpPr/>
            <p:nvPr/>
          </p:nvSpPr>
          <p:spPr>
            <a:xfrm>
              <a:off x="2752425" y="3479650"/>
              <a:ext cx="46600" cy="38725"/>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5"/>
            <p:cNvSpPr/>
            <p:nvPr/>
          </p:nvSpPr>
          <p:spPr>
            <a:xfrm>
              <a:off x="2806300" y="3468350"/>
              <a:ext cx="93975" cy="33750"/>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5"/>
            <p:cNvSpPr/>
            <p:nvPr/>
          </p:nvSpPr>
          <p:spPr>
            <a:xfrm>
              <a:off x="2763125" y="3537175"/>
              <a:ext cx="46325" cy="38650"/>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25"/>
            <p:cNvSpPr/>
            <p:nvPr/>
          </p:nvSpPr>
          <p:spPr>
            <a:xfrm>
              <a:off x="2816800" y="3525850"/>
              <a:ext cx="94400" cy="33725"/>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25"/>
            <p:cNvSpPr/>
            <p:nvPr/>
          </p:nvSpPr>
          <p:spPr>
            <a:xfrm>
              <a:off x="2718475" y="3776850"/>
              <a:ext cx="193200" cy="173725"/>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25"/>
            <p:cNvSpPr/>
            <p:nvPr/>
          </p:nvSpPr>
          <p:spPr>
            <a:xfrm>
              <a:off x="3081925" y="3402925"/>
              <a:ext cx="152125" cy="141100"/>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5"/>
            <p:cNvSpPr/>
            <p:nvPr/>
          </p:nvSpPr>
          <p:spPr>
            <a:xfrm>
              <a:off x="3184900" y="3344700"/>
              <a:ext cx="152125" cy="141000"/>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5"/>
            <p:cNvSpPr/>
            <p:nvPr/>
          </p:nvSpPr>
          <p:spPr>
            <a:xfrm>
              <a:off x="3037575" y="3693975"/>
              <a:ext cx="268200" cy="267150"/>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25"/>
            <p:cNvSpPr/>
            <p:nvPr/>
          </p:nvSpPr>
          <p:spPr>
            <a:xfrm>
              <a:off x="2694675" y="4098125"/>
              <a:ext cx="271175" cy="338025"/>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25"/>
            <p:cNvSpPr/>
            <p:nvPr/>
          </p:nvSpPr>
          <p:spPr>
            <a:xfrm>
              <a:off x="2742600" y="4220000"/>
              <a:ext cx="46600" cy="38650"/>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25"/>
            <p:cNvSpPr/>
            <p:nvPr/>
          </p:nvSpPr>
          <p:spPr>
            <a:xfrm>
              <a:off x="2795525" y="4208650"/>
              <a:ext cx="96375" cy="33625"/>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25"/>
            <p:cNvSpPr/>
            <p:nvPr/>
          </p:nvSpPr>
          <p:spPr>
            <a:xfrm>
              <a:off x="2752425" y="4273875"/>
              <a:ext cx="46600" cy="38650"/>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5"/>
            <p:cNvSpPr/>
            <p:nvPr/>
          </p:nvSpPr>
          <p:spPr>
            <a:xfrm>
              <a:off x="2806300" y="4262500"/>
              <a:ext cx="93975" cy="33750"/>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5"/>
            <p:cNvSpPr/>
            <p:nvPr/>
          </p:nvSpPr>
          <p:spPr>
            <a:xfrm>
              <a:off x="2763125" y="4331350"/>
              <a:ext cx="46325" cy="38925"/>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25"/>
            <p:cNvSpPr/>
            <p:nvPr/>
          </p:nvSpPr>
          <p:spPr>
            <a:xfrm>
              <a:off x="2816675" y="4319925"/>
              <a:ext cx="94825" cy="33850"/>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25"/>
            <p:cNvSpPr/>
            <p:nvPr/>
          </p:nvSpPr>
          <p:spPr>
            <a:xfrm>
              <a:off x="2718475" y="4570700"/>
              <a:ext cx="194100" cy="174025"/>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5"/>
            <p:cNvSpPr/>
            <p:nvPr/>
          </p:nvSpPr>
          <p:spPr>
            <a:xfrm>
              <a:off x="3082225" y="4197375"/>
              <a:ext cx="151825" cy="141000"/>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25"/>
            <p:cNvSpPr/>
            <p:nvPr/>
          </p:nvSpPr>
          <p:spPr>
            <a:xfrm>
              <a:off x="3184900" y="4138825"/>
              <a:ext cx="152125" cy="141025"/>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25"/>
            <p:cNvSpPr/>
            <p:nvPr/>
          </p:nvSpPr>
          <p:spPr>
            <a:xfrm>
              <a:off x="3037575" y="4488350"/>
              <a:ext cx="267900" cy="266925"/>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25"/>
            <p:cNvSpPr/>
            <p:nvPr/>
          </p:nvSpPr>
          <p:spPr>
            <a:xfrm>
              <a:off x="1900525" y="921825"/>
              <a:ext cx="270900" cy="337450"/>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25"/>
            <p:cNvSpPr/>
            <p:nvPr/>
          </p:nvSpPr>
          <p:spPr>
            <a:xfrm>
              <a:off x="1948450" y="1043050"/>
              <a:ext cx="46550" cy="38675"/>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5"/>
            <p:cNvSpPr/>
            <p:nvPr/>
          </p:nvSpPr>
          <p:spPr>
            <a:xfrm>
              <a:off x="2001300" y="1031775"/>
              <a:ext cx="96200" cy="33875"/>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5"/>
            <p:cNvSpPr/>
            <p:nvPr/>
          </p:nvSpPr>
          <p:spPr>
            <a:xfrm>
              <a:off x="1958275" y="1097000"/>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25"/>
            <p:cNvSpPr/>
            <p:nvPr/>
          </p:nvSpPr>
          <p:spPr>
            <a:xfrm>
              <a:off x="201215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25"/>
            <p:cNvSpPr/>
            <p:nvPr/>
          </p:nvSpPr>
          <p:spPr>
            <a:xfrm>
              <a:off x="1968675" y="1154450"/>
              <a:ext cx="46625" cy="38900"/>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25"/>
            <p:cNvSpPr/>
            <p:nvPr/>
          </p:nvSpPr>
          <p:spPr>
            <a:xfrm>
              <a:off x="2022150" y="1143050"/>
              <a:ext cx="94925" cy="34125"/>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25"/>
            <p:cNvSpPr/>
            <p:nvPr/>
          </p:nvSpPr>
          <p:spPr>
            <a:xfrm>
              <a:off x="1924050" y="1393950"/>
              <a:ext cx="194375" cy="174175"/>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5"/>
            <p:cNvSpPr/>
            <p:nvPr/>
          </p:nvSpPr>
          <p:spPr>
            <a:xfrm>
              <a:off x="2287775" y="1020500"/>
              <a:ext cx="152125" cy="141000"/>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5"/>
            <p:cNvSpPr/>
            <p:nvPr/>
          </p:nvSpPr>
          <p:spPr>
            <a:xfrm>
              <a:off x="2390775" y="962250"/>
              <a:ext cx="152125" cy="140725"/>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5"/>
            <p:cNvSpPr/>
            <p:nvPr/>
          </p:nvSpPr>
          <p:spPr>
            <a:xfrm>
              <a:off x="2243425" y="1311750"/>
              <a:ext cx="268200" cy="266650"/>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25"/>
            <p:cNvSpPr/>
            <p:nvPr/>
          </p:nvSpPr>
          <p:spPr>
            <a:xfrm>
              <a:off x="1900225" y="1715975"/>
              <a:ext cx="271200" cy="337725"/>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25"/>
            <p:cNvSpPr/>
            <p:nvPr/>
          </p:nvSpPr>
          <p:spPr>
            <a:xfrm>
              <a:off x="1948450" y="1837275"/>
              <a:ext cx="46550" cy="38650"/>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25"/>
            <p:cNvSpPr/>
            <p:nvPr/>
          </p:nvSpPr>
          <p:spPr>
            <a:xfrm>
              <a:off x="2001250" y="1825875"/>
              <a:ext cx="96150" cy="34050"/>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25"/>
            <p:cNvSpPr/>
            <p:nvPr/>
          </p:nvSpPr>
          <p:spPr>
            <a:xfrm>
              <a:off x="1958275" y="1891150"/>
              <a:ext cx="46600" cy="38650"/>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25"/>
            <p:cNvSpPr/>
            <p:nvPr/>
          </p:nvSpPr>
          <p:spPr>
            <a:xfrm>
              <a:off x="201222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5"/>
            <p:cNvSpPr/>
            <p:nvPr/>
          </p:nvSpPr>
          <p:spPr>
            <a:xfrm>
              <a:off x="1968675" y="1948900"/>
              <a:ext cx="46625" cy="38625"/>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5"/>
            <p:cNvSpPr/>
            <p:nvPr/>
          </p:nvSpPr>
          <p:spPr>
            <a:xfrm>
              <a:off x="2022350" y="1937225"/>
              <a:ext cx="94500" cy="34050"/>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5"/>
            <p:cNvSpPr/>
            <p:nvPr/>
          </p:nvSpPr>
          <p:spPr>
            <a:xfrm>
              <a:off x="1925225" y="2188200"/>
              <a:ext cx="193200" cy="173650"/>
            </a:xfrm>
            <a:custGeom>
              <a:rect b="b" l="l" r="r" t="t"/>
              <a:pathLst>
                <a:path extrusionOk="0" h="6946" w="7728">
                  <a:moveTo>
                    <a:pt x="3899" y="0"/>
                  </a:moveTo>
                  <a:cubicBezTo>
                    <a:pt x="2864" y="0"/>
                    <a:pt x="1848" y="469"/>
                    <a:pt x="1179"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3"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5"/>
            <p:cNvSpPr/>
            <p:nvPr/>
          </p:nvSpPr>
          <p:spPr>
            <a:xfrm>
              <a:off x="2287775" y="1814925"/>
              <a:ext cx="152125" cy="140725"/>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5"/>
            <p:cNvSpPr/>
            <p:nvPr/>
          </p:nvSpPr>
          <p:spPr>
            <a:xfrm>
              <a:off x="239077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5"/>
            <p:cNvSpPr/>
            <p:nvPr/>
          </p:nvSpPr>
          <p:spPr>
            <a:xfrm>
              <a:off x="2243425" y="2105675"/>
              <a:ext cx="268200" cy="266875"/>
            </a:xfrm>
            <a:custGeom>
              <a:rect b="b" l="l" r="r" t="t"/>
              <a:pathLst>
                <a:path extrusionOk="0" h="10675" w="10728">
                  <a:moveTo>
                    <a:pt x="5026" y="1"/>
                  </a:moveTo>
                  <a:cubicBezTo>
                    <a:pt x="4833" y="1"/>
                    <a:pt x="4677" y="137"/>
                    <a:pt x="4644" y="325"/>
                  </a:cubicBezTo>
                  <a:lnTo>
                    <a:pt x="4180" y="3813"/>
                  </a:lnTo>
                  <a:lnTo>
                    <a:pt x="703" y="3349"/>
                  </a:lnTo>
                  <a:cubicBezTo>
                    <a:pt x="688" y="3347"/>
                    <a:pt x="673" y="3346"/>
                    <a:pt x="659" y="3346"/>
                  </a:cubicBezTo>
                  <a:cubicBezTo>
                    <a:pt x="473" y="3346"/>
                    <a:pt x="308" y="3483"/>
                    <a:pt x="286" y="3670"/>
                  </a:cubicBezTo>
                  <a:lnTo>
                    <a:pt x="24" y="5647"/>
                  </a:lnTo>
                  <a:cubicBezTo>
                    <a:pt x="0" y="5849"/>
                    <a:pt x="143" y="6040"/>
                    <a:pt x="346" y="6064"/>
                  </a:cubicBezTo>
                  <a:lnTo>
                    <a:pt x="346" y="6052"/>
                  </a:lnTo>
                  <a:lnTo>
                    <a:pt x="3822" y="6516"/>
                  </a:lnTo>
                  <a:lnTo>
                    <a:pt x="3370" y="9993"/>
                  </a:lnTo>
                  <a:cubicBezTo>
                    <a:pt x="3334" y="10195"/>
                    <a:pt x="3489" y="10386"/>
                    <a:pt x="3691" y="10409"/>
                  </a:cubicBezTo>
                  <a:lnTo>
                    <a:pt x="5668" y="10671"/>
                  </a:lnTo>
                  <a:cubicBezTo>
                    <a:pt x="5683" y="10673"/>
                    <a:pt x="5698" y="10674"/>
                    <a:pt x="5713" y="10674"/>
                  </a:cubicBezTo>
                  <a:cubicBezTo>
                    <a:pt x="5887" y="10674"/>
                    <a:pt x="6051" y="10548"/>
                    <a:pt x="6073" y="10362"/>
                  </a:cubicBezTo>
                  <a:lnTo>
                    <a:pt x="6537" y="6885"/>
                  </a:lnTo>
                  <a:lnTo>
                    <a:pt x="10014" y="7338"/>
                  </a:lnTo>
                  <a:cubicBezTo>
                    <a:pt x="10034" y="7341"/>
                    <a:pt x="10055" y="7343"/>
                    <a:pt x="10076" y="7343"/>
                  </a:cubicBezTo>
                  <a:cubicBezTo>
                    <a:pt x="10254" y="7343"/>
                    <a:pt x="10410" y="7208"/>
                    <a:pt x="10442" y="7016"/>
                  </a:cubicBezTo>
                  <a:lnTo>
                    <a:pt x="10692" y="5052"/>
                  </a:lnTo>
                  <a:cubicBezTo>
                    <a:pt x="10728" y="4849"/>
                    <a:pt x="10585" y="4659"/>
                    <a:pt x="10371" y="4635"/>
                  </a:cubicBezTo>
                  <a:lnTo>
                    <a:pt x="6894" y="4171"/>
                  </a:lnTo>
                  <a:lnTo>
                    <a:pt x="7358" y="694"/>
                  </a:lnTo>
                  <a:cubicBezTo>
                    <a:pt x="7382" y="480"/>
                    <a:pt x="7239" y="301"/>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5"/>
            <p:cNvSpPr/>
            <p:nvPr/>
          </p:nvSpPr>
          <p:spPr>
            <a:xfrm>
              <a:off x="1900525" y="2510400"/>
              <a:ext cx="270900" cy="337175"/>
            </a:xfrm>
            <a:custGeom>
              <a:rect b="b" l="l" r="r" t="t"/>
              <a:pathLst>
                <a:path extrusionOk="0" h="13487" w="10836">
                  <a:moveTo>
                    <a:pt x="4140" y="408"/>
                  </a:moveTo>
                  <a:cubicBezTo>
                    <a:pt x="4430" y="408"/>
                    <a:pt x="4718" y="582"/>
                    <a:pt x="4775" y="971"/>
                  </a:cubicBezTo>
                  <a:cubicBezTo>
                    <a:pt x="4799" y="1162"/>
                    <a:pt x="4751" y="1364"/>
                    <a:pt x="4620" y="1507"/>
                  </a:cubicBezTo>
                  <a:lnTo>
                    <a:pt x="3834" y="1662"/>
                  </a:lnTo>
                  <a:cubicBezTo>
                    <a:pt x="3656" y="1567"/>
                    <a:pt x="3537" y="1400"/>
                    <a:pt x="3501" y="1209"/>
                  </a:cubicBezTo>
                  <a:lnTo>
                    <a:pt x="3501" y="1197"/>
                  </a:lnTo>
                  <a:cubicBezTo>
                    <a:pt x="3387" y="700"/>
                    <a:pt x="3765" y="408"/>
                    <a:pt x="4140" y="408"/>
                  </a:cubicBezTo>
                  <a:close/>
                  <a:moveTo>
                    <a:pt x="7856" y="2711"/>
                  </a:moveTo>
                  <a:cubicBezTo>
                    <a:pt x="8113" y="2711"/>
                    <a:pt x="8340" y="2899"/>
                    <a:pt x="8382" y="3162"/>
                  </a:cubicBezTo>
                  <a:lnTo>
                    <a:pt x="9775" y="10734"/>
                  </a:lnTo>
                  <a:cubicBezTo>
                    <a:pt x="9823" y="11032"/>
                    <a:pt x="9633" y="11318"/>
                    <a:pt x="9323" y="11365"/>
                  </a:cubicBezTo>
                  <a:lnTo>
                    <a:pt x="3060" y="12508"/>
                  </a:lnTo>
                  <a:cubicBezTo>
                    <a:pt x="3025" y="12515"/>
                    <a:pt x="2990" y="12519"/>
                    <a:pt x="2956" y="12519"/>
                  </a:cubicBezTo>
                  <a:cubicBezTo>
                    <a:pt x="2699" y="12519"/>
                    <a:pt x="2471" y="12330"/>
                    <a:pt x="2429" y="12068"/>
                  </a:cubicBezTo>
                  <a:lnTo>
                    <a:pt x="1048" y="4495"/>
                  </a:lnTo>
                  <a:cubicBezTo>
                    <a:pt x="989" y="4198"/>
                    <a:pt x="1191" y="3912"/>
                    <a:pt x="1489" y="3864"/>
                  </a:cubicBezTo>
                  <a:lnTo>
                    <a:pt x="2239" y="3722"/>
                  </a:lnTo>
                  <a:cubicBezTo>
                    <a:pt x="2270" y="3932"/>
                    <a:pt x="2451" y="4087"/>
                    <a:pt x="2657" y="4087"/>
                  </a:cubicBezTo>
                  <a:cubicBezTo>
                    <a:pt x="2684" y="4087"/>
                    <a:pt x="2711" y="4084"/>
                    <a:pt x="2739" y="4079"/>
                  </a:cubicBezTo>
                  <a:lnTo>
                    <a:pt x="6656" y="3364"/>
                  </a:lnTo>
                  <a:cubicBezTo>
                    <a:pt x="6894" y="3317"/>
                    <a:pt x="7049" y="3091"/>
                    <a:pt x="7001" y="2852"/>
                  </a:cubicBezTo>
                  <a:lnTo>
                    <a:pt x="7751" y="2721"/>
                  </a:lnTo>
                  <a:cubicBezTo>
                    <a:pt x="7787" y="2714"/>
                    <a:pt x="7822" y="2711"/>
                    <a:pt x="7856" y="2711"/>
                  </a:cubicBezTo>
                  <a:close/>
                  <a:moveTo>
                    <a:pt x="4139" y="1"/>
                  </a:moveTo>
                  <a:cubicBezTo>
                    <a:pt x="4073" y="1"/>
                    <a:pt x="4008" y="7"/>
                    <a:pt x="3941" y="19"/>
                  </a:cubicBezTo>
                  <a:cubicBezTo>
                    <a:pt x="3346" y="126"/>
                    <a:pt x="2953" y="685"/>
                    <a:pt x="3072" y="1281"/>
                  </a:cubicBezTo>
                  <a:cubicBezTo>
                    <a:pt x="3096" y="1447"/>
                    <a:pt x="3167" y="1614"/>
                    <a:pt x="3275" y="1757"/>
                  </a:cubicBezTo>
                  <a:lnTo>
                    <a:pt x="2501" y="1900"/>
                  </a:lnTo>
                  <a:cubicBezTo>
                    <a:pt x="2191" y="1959"/>
                    <a:pt x="1977" y="2257"/>
                    <a:pt x="2036" y="2579"/>
                  </a:cubicBezTo>
                  <a:lnTo>
                    <a:pt x="2084" y="2864"/>
                  </a:lnTo>
                  <a:lnTo>
                    <a:pt x="798" y="3091"/>
                  </a:lnTo>
                  <a:cubicBezTo>
                    <a:pt x="310" y="3186"/>
                    <a:pt x="0" y="3650"/>
                    <a:pt x="84" y="4126"/>
                  </a:cubicBezTo>
                  <a:lnTo>
                    <a:pt x="1655" y="12758"/>
                  </a:lnTo>
                  <a:cubicBezTo>
                    <a:pt x="1740" y="13193"/>
                    <a:pt x="2108" y="13486"/>
                    <a:pt x="2533" y="13486"/>
                  </a:cubicBezTo>
                  <a:cubicBezTo>
                    <a:pt x="2585" y="13486"/>
                    <a:pt x="2638" y="13482"/>
                    <a:pt x="2691" y="13473"/>
                  </a:cubicBezTo>
                  <a:lnTo>
                    <a:pt x="10025" y="12139"/>
                  </a:lnTo>
                  <a:cubicBezTo>
                    <a:pt x="10514" y="12044"/>
                    <a:pt x="10835" y="11580"/>
                    <a:pt x="10752" y="11091"/>
                  </a:cubicBezTo>
                  <a:lnTo>
                    <a:pt x="9168" y="2459"/>
                  </a:lnTo>
                  <a:cubicBezTo>
                    <a:pt x="9094" y="2025"/>
                    <a:pt x="8718" y="1732"/>
                    <a:pt x="8291" y="1732"/>
                  </a:cubicBezTo>
                  <a:cubicBezTo>
                    <a:pt x="8239" y="1732"/>
                    <a:pt x="8186" y="1736"/>
                    <a:pt x="8132" y="1745"/>
                  </a:cubicBezTo>
                  <a:lnTo>
                    <a:pt x="6847" y="1983"/>
                  </a:lnTo>
                  <a:lnTo>
                    <a:pt x="6799" y="1709"/>
                  </a:lnTo>
                  <a:cubicBezTo>
                    <a:pt x="6745" y="1419"/>
                    <a:pt x="6498" y="1226"/>
                    <a:pt x="6214" y="1226"/>
                  </a:cubicBezTo>
                  <a:cubicBezTo>
                    <a:pt x="6183" y="1226"/>
                    <a:pt x="6152" y="1228"/>
                    <a:pt x="6120" y="1233"/>
                  </a:cubicBezTo>
                  <a:lnTo>
                    <a:pt x="5168" y="1412"/>
                  </a:lnTo>
                  <a:cubicBezTo>
                    <a:pt x="5227" y="1245"/>
                    <a:pt x="5239" y="1066"/>
                    <a:pt x="5203" y="888"/>
                  </a:cubicBezTo>
                  <a:cubicBezTo>
                    <a:pt x="5108" y="360"/>
                    <a:pt x="4648" y="1"/>
                    <a:pt x="413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25"/>
            <p:cNvSpPr/>
            <p:nvPr/>
          </p:nvSpPr>
          <p:spPr>
            <a:xfrm>
              <a:off x="1948450" y="2631725"/>
              <a:ext cx="46550" cy="38625"/>
            </a:xfrm>
            <a:custGeom>
              <a:rect b="b" l="l" r="r" t="t"/>
              <a:pathLst>
                <a:path extrusionOk="0" h="1545" w="1862">
                  <a:moveTo>
                    <a:pt x="1002" y="0"/>
                  </a:moveTo>
                  <a:cubicBezTo>
                    <a:pt x="958" y="0"/>
                    <a:pt x="914" y="4"/>
                    <a:pt x="869" y="12"/>
                  </a:cubicBezTo>
                  <a:cubicBezTo>
                    <a:pt x="191" y="131"/>
                    <a:pt x="0" y="1012"/>
                    <a:pt x="572" y="1405"/>
                  </a:cubicBezTo>
                  <a:cubicBezTo>
                    <a:pt x="710" y="1502"/>
                    <a:pt x="860" y="1545"/>
                    <a:pt x="1007" y="1545"/>
                  </a:cubicBezTo>
                  <a:cubicBezTo>
                    <a:pt x="1453" y="1545"/>
                    <a:pt x="1861" y="1142"/>
                    <a:pt x="1762"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25"/>
            <p:cNvSpPr/>
            <p:nvPr/>
          </p:nvSpPr>
          <p:spPr>
            <a:xfrm>
              <a:off x="2001675" y="2620175"/>
              <a:ext cx="95400" cy="33800"/>
            </a:xfrm>
            <a:custGeom>
              <a:rect b="b" l="l" r="r" t="t"/>
              <a:pathLst>
                <a:path extrusionOk="0" h="1352" w="3816">
                  <a:moveTo>
                    <a:pt x="3217" y="0"/>
                  </a:moveTo>
                  <a:cubicBezTo>
                    <a:pt x="3187" y="0"/>
                    <a:pt x="3155" y="3"/>
                    <a:pt x="3122" y="9"/>
                  </a:cubicBezTo>
                  <a:lnTo>
                    <a:pt x="3134" y="9"/>
                  </a:lnTo>
                  <a:lnTo>
                    <a:pt x="538" y="485"/>
                  </a:lnTo>
                  <a:cubicBezTo>
                    <a:pt x="0" y="586"/>
                    <a:pt x="106" y="1352"/>
                    <a:pt x="597" y="1352"/>
                  </a:cubicBezTo>
                  <a:cubicBezTo>
                    <a:pt x="628" y="1352"/>
                    <a:pt x="660" y="1349"/>
                    <a:pt x="693" y="1343"/>
                  </a:cubicBezTo>
                  <a:lnTo>
                    <a:pt x="3277" y="866"/>
                  </a:lnTo>
                  <a:cubicBezTo>
                    <a:pt x="3815" y="777"/>
                    <a:pt x="3709" y="0"/>
                    <a:pt x="32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25"/>
            <p:cNvSpPr/>
            <p:nvPr/>
          </p:nvSpPr>
          <p:spPr>
            <a:xfrm>
              <a:off x="1958275" y="2685525"/>
              <a:ext cx="46600" cy="38700"/>
            </a:xfrm>
            <a:custGeom>
              <a:rect b="b" l="l" r="r" t="t"/>
              <a:pathLst>
                <a:path extrusionOk="0" h="1548" w="1864">
                  <a:moveTo>
                    <a:pt x="1027" y="0"/>
                  </a:moveTo>
                  <a:cubicBezTo>
                    <a:pt x="979" y="0"/>
                    <a:pt x="930" y="5"/>
                    <a:pt x="881" y="15"/>
                  </a:cubicBezTo>
                  <a:cubicBezTo>
                    <a:pt x="191" y="122"/>
                    <a:pt x="0" y="1015"/>
                    <a:pt x="572" y="1408"/>
                  </a:cubicBezTo>
                  <a:cubicBezTo>
                    <a:pt x="710" y="1505"/>
                    <a:pt x="860"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25"/>
            <p:cNvSpPr/>
            <p:nvPr/>
          </p:nvSpPr>
          <p:spPr>
            <a:xfrm>
              <a:off x="201222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25"/>
            <p:cNvSpPr/>
            <p:nvPr/>
          </p:nvSpPr>
          <p:spPr>
            <a:xfrm>
              <a:off x="1968675" y="2743050"/>
              <a:ext cx="46625" cy="38625"/>
            </a:xfrm>
            <a:custGeom>
              <a:rect b="b" l="l" r="r" t="t"/>
              <a:pathLst>
                <a:path extrusionOk="0" h="1545" w="1865">
                  <a:moveTo>
                    <a:pt x="1014" y="0"/>
                  </a:moveTo>
                  <a:cubicBezTo>
                    <a:pt x="971" y="0"/>
                    <a:pt x="927" y="4"/>
                    <a:pt x="882" y="11"/>
                  </a:cubicBezTo>
                  <a:cubicBezTo>
                    <a:pt x="191" y="131"/>
                    <a:pt x="1" y="1012"/>
                    <a:pt x="572" y="1404"/>
                  </a:cubicBezTo>
                  <a:cubicBezTo>
                    <a:pt x="711" y="1501"/>
                    <a:pt x="861" y="1545"/>
                    <a:pt x="1008" y="1545"/>
                  </a:cubicBezTo>
                  <a:cubicBezTo>
                    <a:pt x="1455" y="1545"/>
                    <a:pt x="1865" y="1142"/>
                    <a:pt x="1775" y="631"/>
                  </a:cubicBezTo>
                  <a:cubicBezTo>
                    <a:pt x="1701"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5"/>
            <p:cNvSpPr/>
            <p:nvPr/>
          </p:nvSpPr>
          <p:spPr>
            <a:xfrm>
              <a:off x="2022150" y="2731600"/>
              <a:ext cx="94825" cy="33850"/>
            </a:xfrm>
            <a:custGeom>
              <a:rect b="b" l="l" r="r" t="t"/>
              <a:pathLst>
                <a:path extrusionOk="0" h="1354" w="3793">
                  <a:moveTo>
                    <a:pt x="3181" y="1"/>
                  </a:moveTo>
                  <a:cubicBezTo>
                    <a:pt x="3159" y="1"/>
                    <a:pt x="3136" y="2"/>
                    <a:pt x="3113" y="5"/>
                  </a:cubicBezTo>
                  <a:lnTo>
                    <a:pt x="3125" y="5"/>
                  </a:lnTo>
                  <a:lnTo>
                    <a:pt x="529" y="469"/>
                  </a:lnTo>
                  <a:cubicBezTo>
                    <a:pt x="1" y="607"/>
                    <a:pt x="115" y="1354"/>
                    <a:pt x="625" y="1354"/>
                  </a:cubicBezTo>
                  <a:cubicBezTo>
                    <a:pt x="644" y="1354"/>
                    <a:pt x="664" y="1353"/>
                    <a:pt x="684" y="1351"/>
                  </a:cubicBezTo>
                  <a:lnTo>
                    <a:pt x="3279" y="874"/>
                  </a:lnTo>
                  <a:cubicBezTo>
                    <a:pt x="3793"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25"/>
            <p:cNvSpPr/>
            <p:nvPr/>
          </p:nvSpPr>
          <p:spPr>
            <a:xfrm>
              <a:off x="1924050" y="2982275"/>
              <a:ext cx="194375" cy="17422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5"/>
            <p:cNvSpPr/>
            <p:nvPr/>
          </p:nvSpPr>
          <p:spPr>
            <a:xfrm>
              <a:off x="2287775" y="2609075"/>
              <a:ext cx="152125" cy="140950"/>
            </a:xfrm>
            <a:custGeom>
              <a:rect b="b" l="l" r="r" t="t"/>
              <a:pathLst>
                <a:path extrusionOk="0" h="5638" w="6085">
                  <a:moveTo>
                    <a:pt x="3608" y="1"/>
                  </a:moveTo>
                  <a:lnTo>
                    <a:pt x="1215" y="1620"/>
                  </a:lnTo>
                  <a:cubicBezTo>
                    <a:pt x="250" y="2275"/>
                    <a:pt x="0" y="3585"/>
                    <a:pt x="655" y="4549"/>
                  </a:cubicBezTo>
                  <a:lnTo>
                    <a:pt x="762" y="4716"/>
                  </a:lnTo>
                  <a:cubicBezTo>
                    <a:pt x="1169" y="5314"/>
                    <a:pt x="1827" y="5637"/>
                    <a:pt x="2499" y="5637"/>
                  </a:cubicBezTo>
                  <a:cubicBezTo>
                    <a:pt x="2910" y="5637"/>
                    <a:pt x="3325" y="5516"/>
                    <a:pt x="3691"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25"/>
            <p:cNvSpPr/>
            <p:nvPr/>
          </p:nvSpPr>
          <p:spPr>
            <a:xfrm>
              <a:off x="239077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29"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25"/>
            <p:cNvSpPr/>
            <p:nvPr/>
          </p:nvSpPr>
          <p:spPr>
            <a:xfrm>
              <a:off x="2243425" y="2899825"/>
              <a:ext cx="268200" cy="266925"/>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5"/>
            <p:cNvSpPr/>
            <p:nvPr/>
          </p:nvSpPr>
          <p:spPr>
            <a:xfrm>
              <a:off x="1900225" y="3304550"/>
              <a:ext cx="271200" cy="337750"/>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25"/>
            <p:cNvSpPr/>
            <p:nvPr/>
          </p:nvSpPr>
          <p:spPr>
            <a:xfrm>
              <a:off x="1948450" y="3425775"/>
              <a:ext cx="46550" cy="38725"/>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25"/>
            <p:cNvSpPr/>
            <p:nvPr/>
          </p:nvSpPr>
          <p:spPr>
            <a:xfrm>
              <a:off x="2001250" y="3414500"/>
              <a:ext cx="96250" cy="33725"/>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25"/>
            <p:cNvSpPr/>
            <p:nvPr/>
          </p:nvSpPr>
          <p:spPr>
            <a:xfrm>
              <a:off x="1958275" y="3479650"/>
              <a:ext cx="46600" cy="38725"/>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25"/>
            <p:cNvSpPr/>
            <p:nvPr/>
          </p:nvSpPr>
          <p:spPr>
            <a:xfrm>
              <a:off x="201215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25"/>
            <p:cNvSpPr/>
            <p:nvPr/>
          </p:nvSpPr>
          <p:spPr>
            <a:xfrm>
              <a:off x="1968675" y="3537175"/>
              <a:ext cx="46625" cy="38650"/>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25"/>
            <p:cNvSpPr/>
            <p:nvPr/>
          </p:nvSpPr>
          <p:spPr>
            <a:xfrm>
              <a:off x="2022375" y="3525850"/>
              <a:ext cx="94400" cy="33725"/>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25"/>
            <p:cNvSpPr/>
            <p:nvPr/>
          </p:nvSpPr>
          <p:spPr>
            <a:xfrm>
              <a:off x="1925225" y="3776475"/>
              <a:ext cx="193200" cy="1736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25"/>
            <p:cNvSpPr/>
            <p:nvPr/>
          </p:nvSpPr>
          <p:spPr>
            <a:xfrm>
              <a:off x="2287775" y="3402925"/>
              <a:ext cx="152125" cy="141325"/>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25"/>
            <p:cNvSpPr/>
            <p:nvPr/>
          </p:nvSpPr>
          <p:spPr>
            <a:xfrm>
              <a:off x="239077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25"/>
            <p:cNvSpPr/>
            <p:nvPr/>
          </p:nvSpPr>
          <p:spPr>
            <a:xfrm>
              <a:off x="2243425" y="3694200"/>
              <a:ext cx="268200" cy="266925"/>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25"/>
            <p:cNvSpPr/>
            <p:nvPr/>
          </p:nvSpPr>
          <p:spPr>
            <a:xfrm>
              <a:off x="1900525" y="4098700"/>
              <a:ext cx="270900" cy="337450"/>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25"/>
            <p:cNvSpPr/>
            <p:nvPr/>
          </p:nvSpPr>
          <p:spPr>
            <a:xfrm>
              <a:off x="1948450" y="4220000"/>
              <a:ext cx="46550" cy="38650"/>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25"/>
            <p:cNvSpPr/>
            <p:nvPr/>
          </p:nvSpPr>
          <p:spPr>
            <a:xfrm>
              <a:off x="2001675" y="4208750"/>
              <a:ext cx="95375" cy="33525"/>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25"/>
            <p:cNvSpPr/>
            <p:nvPr/>
          </p:nvSpPr>
          <p:spPr>
            <a:xfrm>
              <a:off x="1958275" y="42738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25"/>
            <p:cNvSpPr/>
            <p:nvPr/>
          </p:nvSpPr>
          <p:spPr>
            <a:xfrm>
              <a:off x="201215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25"/>
            <p:cNvSpPr/>
            <p:nvPr/>
          </p:nvSpPr>
          <p:spPr>
            <a:xfrm>
              <a:off x="1968675" y="4331350"/>
              <a:ext cx="46625" cy="38925"/>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25"/>
            <p:cNvSpPr/>
            <p:nvPr/>
          </p:nvSpPr>
          <p:spPr>
            <a:xfrm>
              <a:off x="2022250" y="4319900"/>
              <a:ext cx="94725" cy="33875"/>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25"/>
            <p:cNvSpPr/>
            <p:nvPr/>
          </p:nvSpPr>
          <p:spPr>
            <a:xfrm>
              <a:off x="1924050" y="4570700"/>
              <a:ext cx="194375" cy="174075"/>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25"/>
            <p:cNvSpPr/>
            <p:nvPr/>
          </p:nvSpPr>
          <p:spPr>
            <a:xfrm>
              <a:off x="2287775" y="4197375"/>
              <a:ext cx="152125" cy="141000"/>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25"/>
            <p:cNvSpPr/>
            <p:nvPr/>
          </p:nvSpPr>
          <p:spPr>
            <a:xfrm>
              <a:off x="239077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25"/>
            <p:cNvSpPr/>
            <p:nvPr/>
          </p:nvSpPr>
          <p:spPr>
            <a:xfrm>
              <a:off x="2243425" y="4488350"/>
              <a:ext cx="268200" cy="266925"/>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25"/>
            <p:cNvSpPr/>
            <p:nvPr/>
          </p:nvSpPr>
          <p:spPr>
            <a:xfrm>
              <a:off x="1106075" y="921250"/>
              <a:ext cx="271200" cy="338025"/>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25"/>
            <p:cNvSpPr/>
            <p:nvPr/>
          </p:nvSpPr>
          <p:spPr>
            <a:xfrm>
              <a:off x="1154300" y="1043050"/>
              <a:ext cx="46550" cy="38675"/>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25"/>
            <p:cNvSpPr/>
            <p:nvPr/>
          </p:nvSpPr>
          <p:spPr>
            <a:xfrm>
              <a:off x="1207150" y="1031775"/>
              <a:ext cx="96475" cy="33875"/>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25"/>
            <p:cNvSpPr/>
            <p:nvPr/>
          </p:nvSpPr>
          <p:spPr>
            <a:xfrm>
              <a:off x="116412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25"/>
            <p:cNvSpPr/>
            <p:nvPr/>
          </p:nvSpPr>
          <p:spPr>
            <a:xfrm>
              <a:off x="121800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25"/>
            <p:cNvSpPr/>
            <p:nvPr/>
          </p:nvSpPr>
          <p:spPr>
            <a:xfrm>
              <a:off x="1174550" y="1154450"/>
              <a:ext cx="46625" cy="38900"/>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5"/>
            <p:cNvSpPr/>
            <p:nvPr/>
          </p:nvSpPr>
          <p:spPr>
            <a:xfrm>
              <a:off x="1228000" y="1143050"/>
              <a:ext cx="94900" cy="34125"/>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25"/>
            <p:cNvSpPr/>
            <p:nvPr/>
          </p:nvSpPr>
          <p:spPr>
            <a:xfrm>
              <a:off x="1130200" y="1393950"/>
              <a:ext cx="194075" cy="17395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5"/>
            <p:cNvSpPr/>
            <p:nvPr/>
          </p:nvSpPr>
          <p:spPr>
            <a:xfrm>
              <a:off x="1493625" y="1020500"/>
              <a:ext cx="152125" cy="141000"/>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25"/>
            <p:cNvSpPr/>
            <p:nvPr/>
          </p:nvSpPr>
          <p:spPr>
            <a:xfrm>
              <a:off x="1596625" y="962250"/>
              <a:ext cx="152125" cy="140725"/>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25"/>
            <p:cNvSpPr/>
            <p:nvPr/>
          </p:nvSpPr>
          <p:spPr>
            <a:xfrm>
              <a:off x="1449275" y="1311750"/>
              <a:ext cx="267925" cy="266650"/>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25"/>
            <p:cNvSpPr/>
            <p:nvPr/>
          </p:nvSpPr>
          <p:spPr>
            <a:xfrm>
              <a:off x="1106075" y="1715600"/>
              <a:ext cx="271200" cy="337825"/>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25"/>
            <p:cNvSpPr/>
            <p:nvPr/>
          </p:nvSpPr>
          <p:spPr>
            <a:xfrm>
              <a:off x="1154300" y="1837275"/>
              <a:ext cx="46550" cy="38650"/>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5"/>
            <p:cNvSpPr/>
            <p:nvPr/>
          </p:nvSpPr>
          <p:spPr>
            <a:xfrm>
              <a:off x="1206800" y="1825825"/>
              <a:ext cx="96975" cy="34100"/>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5"/>
            <p:cNvSpPr/>
            <p:nvPr/>
          </p:nvSpPr>
          <p:spPr>
            <a:xfrm>
              <a:off x="116412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5"/>
            <p:cNvSpPr/>
            <p:nvPr/>
          </p:nvSpPr>
          <p:spPr>
            <a:xfrm>
              <a:off x="121807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25"/>
            <p:cNvSpPr/>
            <p:nvPr/>
          </p:nvSpPr>
          <p:spPr>
            <a:xfrm>
              <a:off x="1174550" y="1948900"/>
              <a:ext cx="46600" cy="38625"/>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5"/>
            <p:cNvSpPr/>
            <p:nvPr/>
          </p:nvSpPr>
          <p:spPr>
            <a:xfrm>
              <a:off x="1228500" y="1937225"/>
              <a:ext cx="94200" cy="34050"/>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25"/>
            <p:cNvSpPr/>
            <p:nvPr/>
          </p:nvSpPr>
          <p:spPr>
            <a:xfrm>
              <a:off x="1130200" y="2188400"/>
              <a:ext cx="193200" cy="173650"/>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25"/>
            <p:cNvSpPr/>
            <p:nvPr/>
          </p:nvSpPr>
          <p:spPr>
            <a:xfrm>
              <a:off x="1493625" y="1814925"/>
              <a:ext cx="152125" cy="140725"/>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5"/>
            <p:cNvSpPr/>
            <p:nvPr/>
          </p:nvSpPr>
          <p:spPr>
            <a:xfrm>
              <a:off x="159662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5"/>
            <p:cNvSpPr/>
            <p:nvPr/>
          </p:nvSpPr>
          <p:spPr>
            <a:xfrm>
              <a:off x="1449275" y="2105900"/>
              <a:ext cx="267925" cy="266700"/>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5"/>
            <p:cNvSpPr/>
            <p:nvPr/>
          </p:nvSpPr>
          <p:spPr>
            <a:xfrm>
              <a:off x="1106075" y="2509825"/>
              <a:ext cx="271200" cy="337750"/>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25"/>
            <p:cNvSpPr/>
            <p:nvPr/>
          </p:nvSpPr>
          <p:spPr>
            <a:xfrm>
              <a:off x="1154300" y="2631725"/>
              <a:ext cx="46550" cy="38625"/>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25"/>
            <p:cNvSpPr/>
            <p:nvPr/>
          </p:nvSpPr>
          <p:spPr>
            <a:xfrm>
              <a:off x="1207225" y="2620125"/>
              <a:ext cx="96475" cy="33850"/>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25"/>
            <p:cNvSpPr/>
            <p:nvPr/>
          </p:nvSpPr>
          <p:spPr>
            <a:xfrm>
              <a:off x="1164125" y="2685525"/>
              <a:ext cx="46550" cy="38700"/>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5"/>
            <p:cNvSpPr/>
            <p:nvPr/>
          </p:nvSpPr>
          <p:spPr>
            <a:xfrm>
              <a:off x="121807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25"/>
            <p:cNvSpPr/>
            <p:nvPr/>
          </p:nvSpPr>
          <p:spPr>
            <a:xfrm>
              <a:off x="1174550" y="2743050"/>
              <a:ext cx="46600" cy="38625"/>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25"/>
            <p:cNvSpPr/>
            <p:nvPr/>
          </p:nvSpPr>
          <p:spPr>
            <a:xfrm>
              <a:off x="1228025" y="2731600"/>
              <a:ext cx="94800" cy="33850"/>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25"/>
            <p:cNvSpPr/>
            <p:nvPr/>
          </p:nvSpPr>
          <p:spPr>
            <a:xfrm>
              <a:off x="1130200" y="2982275"/>
              <a:ext cx="194075" cy="174025"/>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5"/>
            <p:cNvSpPr/>
            <p:nvPr/>
          </p:nvSpPr>
          <p:spPr>
            <a:xfrm>
              <a:off x="1493625" y="2609075"/>
              <a:ext cx="152125" cy="140725"/>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25"/>
            <p:cNvSpPr/>
            <p:nvPr/>
          </p:nvSpPr>
          <p:spPr>
            <a:xfrm>
              <a:off x="159662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25"/>
            <p:cNvSpPr/>
            <p:nvPr/>
          </p:nvSpPr>
          <p:spPr>
            <a:xfrm>
              <a:off x="1449275" y="2899825"/>
              <a:ext cx="267925" cy="266925"/>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25"/>
            <p:cNvSpPr/>
            <p:nvPr/>
          </p:nvSpPr>
          <p:spPr>
            <a:xfrm>
              <a:off x="1106075" y="3303975"/>
              <a:ext cx="271200" cy="338325"/>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25"/>
            <p:cNvSpPr/>
            <p:nvPr/>
          </p:nvSpPr>
          <p:spPr>
            <a:xfrm>
              <a:off x="1154300" y="3425875"/>
              <a:ext cx="46550" cy="38625"/>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25"/>
            <p:cNvSpPr/>
            <p:nvPr/>
          </p:nvSpPr>
          <p:spPr>
            <a:xfrm>
              <a:off x="1206800" y="3414475"/>
              <a:ext cx="97050" cy="33750"/>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25"/>
            <p:cNvSpPr/>
            <p:nvPr/>
          </p:nvSpPr>
          <p:spPr>
            <a:xfrm>
              <a:off x="1164125" y="3479650"/>
              <a:ext cx="46550" cy="38725"/>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25"/>
            <p:cNvSpPr/>
            <p:nvPr/>
          </p:nvSpPr>
          <p:spPr>
            <a:xfrm>
              <a:off x="121800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25"/>
            <p:cNvSpPr/>
            <p:nvPr/>
          </p:nvSpPr>
          <p:spPr>
            <a:xfrm>
              <a:off x="1174550" y="3537175"/>
              <a:ext cx="46600" cy="38650"/>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25"/>
            <p:cNvSpPr/>
            <p:nvPr/>
          </p:nvSpPr>
          <p:spPr>
            <a:xfrm>
              <a:off x="1228500" y="3525850"/>
              <a:ext cx="94125" cy="33725"/>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25"/>
            <p:cNvSpPr/>
            <p:nvPr/>
          </p:nvSpPr>
          <p:spPr>
            <a:xfrm>
              <a:off x="1130200" y="3776850"/>
              <a:ext cx="193200" cy="173725"/>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25"/>
            <p:cNvSpPr/>
            <p:nvPr/>
          </p:nvSpPr>
          <p:spPr>
            <a:xfrm>
              <a:off x="1493625" y="3402925"/>
              <a:ext cx="152125" cy="141100"/>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25"/>
            <p:cNvSpPr/>
            <p:nvPr/>
          </p:nvSpPr>
          <p:spPr>
            <a:xfrm>
              <a:off x="159662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25"/>
            <p:cNvSpPr/>
            <p:nvPr/>
          </p:nvSpPr>
          <p:spPr>
            <a:xfrm>
              <a:off x="1449275" y="3693975"/>
              <a:ext cx="267925" cy="267150"/>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25"/>
            <p:cNvSpPr/>
            <p:nvPr/>
          </p:nvSpPr>
          <p:spPr>
            <a:xfrm>
              <a:off x="1106075" y="4098125"/>
              <a:ext cx="271200" cy="338025"/>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25"/>
            <p:cNvSpPr/>
            <p:nvPr/>
          </p:nvSpPr>
          <p:spPr>
            <a:xfrm>
              <a:off x="1154300" y="4220000"/>
              <a:ext cx="46550" cy="38650"/>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25"/>
            <p:cNvSpPr/>
            <p:nvPr/>
          </p:nvSpPr>
          <p:spPr>
            <a:xfrm>
              <a:off x="1207225" y="4208650"/>
              <a:ext cx="96400" cy="33625"/>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25"/>
            <p:cNvSpPr/>
            <p:nvPr/>
          </p:nvSpPr>
          <p:spPr>
            <a:xfrm>
              <a:off x="116412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5"/>
            <p:cNvSpPr/>
            <p:nvPr/>
          </p:nvSpPr>
          <p:spPr>
            <a:xfrm>
              <a:off x="121800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25"/>
            <p:cNvSpPr/>
            <p:nvPr/>
          </p:nvSpPr>
          <p:spPr>
            <a:xfrm>
              <a:off x="1174550" y="4331350"/>
              <a:ext cx="46600" cy="38925"/>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5"/>
            <p:cNvSpPr/>
            <p:nvPr/>
          </p:nvSpPr>
          <p:spPr>
            <a:xfrm>
              <a:off x="1228100" y="4319925"/>
              <a:ext cx="94800" cy="33850"/>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5"/>
            <p:cNvSpPr/>
            <p:nvPr/>
          </p:nvSpPr>
          <p:spPr>
            <a:xfrm>
              <a:off x="1130200" y="4570700"/>
              <a:ext cx="194075" cy="174025"/>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5"/>
            <p:cNvSpPr/>
            <p:nvPr/>
          </p:nvSpPr>
          <p:spPr>
            <a:xfrm>
              <a:off x="1493625" y="4197375"/>
              <a:ext cx="152125" cy="141000"/>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5"/>
            <p:cNvSpPr/>
            <p:nvPr/>
          </p:nvSpPr>
          <p:spPr>
            <a:xfrm>
              <a:off x="159662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5"/>
            <p:cNvSpPr/>
            <p:nvPr/>
          </p:nvSpPr>
          <p:spPr>
            <a:xfrm>
              <a:off x="1449275" y="4488350"/>
              <a:ext cx="267925" cy="266925"/>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25"/>
            <p:cNvSpPr/>
            <p:nvPr/>
          </p:nvSpPr>
          <p:spPr>
            <a:xfrm>
              <a:off x="311925" y="921825"/>
              <a:ext cx="271200" cy="337225"/>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25"/>
            <p:cNvSpPr/>
            <p:nvPr/>
          </p:nvSpPr>
          <p:spPr>
            <a:xfrm>
              <a:off x="360150"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5"/>
            <p:cNvSpPr/>
            <p:nvPr/>
          </p:nvSpPr>
          <p:spPr>
            <a:xfrm>
              <a:off x="413000" y="1031775"/>
              <a:ext cx="96200" cy="33875"/>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5"/>
            <p:cNvSpPr/>
            <p:nvPr/>
          </p:nvSpPr>
          <p:spPr>
            <a:xfrm>
              <a:off x="36997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5"/>
            <p:cNvSpPr/>
            <p:nvPr/>
          </p:nvSpPr>
          <p:spPr>
            <a:xfrm>
              <a:off x="423850" y="1085650"/>
              <a:ext cx="93800" cy="33725"/>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5"/>
            <p:cNvSpPr/>
            <p:nvPr/>
          </p:nvSpPr>
          <p:spPr>
            <a:xfrm>
              <a:off x="380400" y="1154450"/>
              <a:ext cx="46625" cy="38900"/>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25"/>
            <p:cNvSpPr/>
            <p:nvPr/>
          </p:nvSpPr>
          <p:spPr>
            <a:xfrm>
              <a:off x="433850" y="1143050"/>
              <a:ext cx="94925" cy="34125"/>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25"/>
            <p:cNvSpPr/>
            <p:nvPr/>
          </p:nvSpPr>
          <p:spPr>
            <a:xfrm>
              <a:off x="336050" y="1393950"/>
              <a:ext cx="194100" cy="17395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5"/>
            <p:cNvSpPr/>
            <p:nvPr/>
          </p:nvSpPr>
          <p:spPr>
            <a:xfrm>
              <a:off x="699475" y="1020500"/>
              <a:ext cx="152125" cy="141000"/>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5"/>
            <p:cNvSpPr/>
            <p:nvPr/>
          </p:nvSpPr>
          <p:spPr>
            <a:xfrm>
              <a:off x="802175" y="962250"/>
              <a:ext cx="152125" cy="140725"/>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5"/>
            <p:cNvSpPr/>
            <p:nvPr/>
          </p:nvSpPr>
          <p:spPr>
            <a:xfrm>
              <a:off x="654825" y="1311750"/>
              <a:ext cx="268525" cy="266650"/>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5"/>
            <p:cNvSpPr/>
            <p:nvPr/>
          </p:nvSpPr>
          <p:spPr>
            <a:xfrm>
              <a:off x="311925" y="1715975"/>
              <a:ext cx="271200" cy="337450"/>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5"/>
            <p:cNvSpPr/>
            <p:nvPr/>
          </p:nvSpPr>
          <p:spPr>
            <a:xfrm>
              <a:off x="360150" y="1837275"/>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5"/>
            <p:cNvSpPr/>
            <p:nvPr/>
          </p:nvSpPr>
          <p:spPr>
            <a:xfrm>
              <a:off x="412650" y="1825825"/>
              <a:ext cx="96975" cy="34100"/>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5"/>
            <p:cNvSpPr/>
            <p:nvPr/>
          </p:nvSpPr>
          <p:spPr>
            <a:xfrm>
              <a:off x="36997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5"/>
            <p:cNvSpPr/>
            <p:nvPr/>
          </p:nvSpPr>
          <p:spPr>
            <a:xfrm>
              <a:off x="423950" y="1879800"/>
              <a:ext cx="93700" cy="33750"/>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25"/>
            <p:cNvSpPr/>
            <p:nvPr/>
          </p:nvSpPr>
          <p:spPr>
            <a:xfrm>
              <a:off x="380400" y="1948900"/>
              <a:ext cx="46600" cy="38625"/>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5"/>
            <p:cNvSpPr/>
            <p:nvPr/>
          </p:nvSpPr>
          <p:spPr>
            <a:xfrm>
              <a:off x="434050" y="1937225"/>
              <a:ext cx="94500" cy="34050"/>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5"/>
            <p:cNvSpPr/>
            <p:nvPr/>
          </p:nvSpPr>
          <p:spPr>
            <a:xfrm>
              <a:off x="336925" y="2188200"/>
              <a:ext cx="193225" cy="173650"/>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5"/>
            <p:cNvSpPr/>
            <p:nvPr/>
          </p:nvSpPr>
          <p:spPr>
            <a:xfrm>
              <a:off x="699475" y="1814925"/>
              <a:ext cx="152125" cy="140725"/>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5"/>
            <p:cNvSpPr/>
            <p:nvPr/>
          </p:nvSpPr>
          <p:spPr>
            <a:xfrm>
              <a:off x="802175" y="1756600"/>
              <a:ext cx="152125" cy="14080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25"/>
            <p:cNvSpPr/>
            <p:nvPr/>
          </p:nvSpPr>
          <p:spPr>
            <a:xfrm>
              <a:off x="655125" y="2105900"/>
              <a:ext cx="268225" cy="266700"/>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25"/>
            <p:cNvSpPr/>
            <p:nvPr/>
          </p:nvSpPr>
          <p:spPr>
            <a:xfrm>
              <a:off x="311925" y="2510400"/>
              <a:ext cx="271200" cy="337175"/>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25"/>
            <p:cNvSpPr/>
            <p:nvPr/>
          </p:nvSpPr>
          <p:spPr>
            <a:xfrm>
              <a:off x="360150" y="2631725"/>
              <a:ext cx="46550" cy="38625"/>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25"/>
            <p:cNvSpPr/>
            <p:nvPr/>
          </p:nvSpPr>
          <p:spPr>
            <a:xfrm>
              <a:off x="413075" y="2620125"/>
              <a:ext cx="96200" cy="33850"/>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25"/>
            <p:cNvSpPr/>
            <p:nvPr/>
          </p:nvSpPr>
          <p:spPr>
            <a:xfrm>
              <a:off x="369975" y="2685525"/>
              <a:ext cx="46550" cy="38700"/>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25"/>
            <p:cNvSpPr/>
            <p:nvPr/>
          </p:nvSpPr>
          <p:spPr>
            <a:xfrm>
              <a:off x="423950" y="2673950"/>
              <a:ext cx="93700" cy="33725"/>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25"/>
            <p:cNvSpPr/>
            <p:nvPr/>
          </p:nvSpPr>
          <p:spPr>
            <a:xfrm>
              <a:off x="380400" y="2743050"/>
              <a:ext cx="46600" cy="38625"/>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25"/>
            <p:cNvSpPr/>
            <p:nvPr/>
          </p:nvSpPr>
          <p:spPr>
            <a:xfrm>
              <a:off x="433850" y="2731600"/>
              <a:ext cx="94825" cy="33850"/>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25"/>
            <p:cNvSpPr/>
            <p:nvPr/>
          </p:nvSpPr>
          <p:spPr>
            <a:xfrm>
              <a:off x="336050" y="2982275"/>
              <a:ext cx="194100" cy="174025"/>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25"/>
            <p:cNvSpPr/>
            <p:nvPr/>
          </p:nvSpPr>
          <p:spPr>
            <a:xfrm>
              <a:off x="699475" y="2609075"/>
              <a:ext cx="152125" cy="140725"/>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25"/>
            <p:cNvSpPr/>
            <p:nvPr/>
          </p:nvSpPr>
          <p:spPr>
            <a:xfrm>
              <a:off x="802175" y="2550550"/>
              <a:ext cx="152125" cy="141000"/>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25"/>
            <p:cNvSpPr/>
            <p:nvPr/>
          </p:nvSpPr>
          <p:spPr>
            <a:xfrm>
              <a:off x="655125" y="2899825"/>
              <a:ext cx="268225" cy="266925"/>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5"/>
            <p:cNvSpPr/>
            <p:nvPr/>
          </p:nvSpPr>
          <p:spPr>
            <a:xfrm>
              <a:off x="311925" y="3304550"/>
              <a:ext cx="271200" cy="33725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5"/>
            <p:cNvSpPr/>
            <p:nvPr/>
          </p:nvSpPr>
          <p:spPr>
            <a:xfrm>
              <a:off x="360150" y="3425775"/>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5"/>
            <p:cNvSpPr/>
            <p:nvPr/>
          </p:nvSpPr>
          <p:spPr>
            <a:xfrm>
              <a:off x="412650" y="3414475"/>
              <a:ext cx="97050" cy="33750"/>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5"/>
            <p:cNvSpPr/>
            <p:nvPr/>
          </p:nvSpPr>
          <p:spPr>
            <a:xfrm>
              <a:off x="369975" y="3479650"/>
              <a:ext cx="46550" cy="38725"/>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5"/>
            <p:cNvSpPr/>
            <p:nvPr/>
          </p:nvSpPr>
          <p:spPr>
            <a:xfrm>
              <a:off x="423850"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5"/>
            <p:cNvSpPr/>
            <p:nvPr/>
          </p:nvSpPr>
          <p:spPr>
            <a:xfrm>
              <a:off x="380400" y="3537175"/>
              <a:ext cx="46600" cy="38650"/>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5"/>
            <p:cNvSpPr/>
            <p:nvPr/>
          </p:nvSpPr>
          <p:spPr>
            <a:xfrm>
              <a:off x="434075" y="3525850"/>
              <a:ext cx="94400" cy="33725"/>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5"/>
            <p:cNvSpPr/>
            <p:nvPr/>
          </p:nvSpPr>
          <p:spPr>
            <a:xfrm>
              <a:off x="336925" y="3776475"/>
              <a:ext cx="193225" cy="1736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25"/>
            <p:cNvSpPr/>
            <p:nvPr/>
          </p:nvSpPr>
          <p:spPr>
            <a:xfrm>
              <a:off x="699475" y="3402925"/>
              <a:ext cx="152125" cy="141100"/>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25"/>
            <p:cNvSpPr/>
            <p:nvPr/>
          </p:nvSpPr>
          <p:spPr>
            <a:xfrm>
              <a:off x="802175" y="3344700"/>
              <a:ext cx="152125" cy="141000"/>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5"/>
            <p:cNvSpPr/>
            <p:nvPr/>
          </p:nvSpPr>
          <p:spPr>
            <a:xfrm>
              <a:off x="655125"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5"/>
            <p:cNvSpPr/>
            <p:nvPr/>
          </p:nvSpPr>
          <p:spPr>
            <a:xfrm>
              <a:off x="311925" y="4098700"/>
              <a:ext cx="271200" cy="33725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5"/>
            <p:cNvSpPr/>
            <p:nvPr/>
          </p:nvSpPr>
          <p:spPr>
            <a:xfrm>
              <a:off x="360150" y="4220000"/>
              <a:ext cx="46550" cy="38650"/>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5"/>
            <p:cNvSpPr/>
            <p:nvPr/>
          </p:nvSpPr>
          <p:spPr>
            <a:xfrm>
              <a:off x="413075" y="4208650"/>
              <a:ext cx="96125" cy="33625"/>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5"/>
            <p:cNvSpPr/>
            <p:nvPr/>
          </p:nvSpPr>
          <p:spPr>
            <a:xfrm>
              <a:off x="36997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5"/>
            <p:cNvSpPr/>
            <p:nvPr/>
          </p:nvSpPr>
          <p:spPr>
            <a:xfrm>
              <a:off x="423850"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5"/>
            <p:cNvSpPr/>
            <p:nvPr/>
          </p:nvSpPr>
          <p:spPr>
            <a:xfrm>
              <a:off x="380400" y="4331350"/>
              <a:ext cx="46600" cy="38925"/>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5"/>
            <p:cNvSpPr/>
            <p:nvPr/>
          </p:nvSpPr>
          <p:spPr>
            <a:xfrm>
              <a:off x="433950" y="4319900"/>
              <a:ext cx="94725" cy="33875"/>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25"/>
            <p:cNvSpPr/>
            <p:nvPr/>
          </p:nvSpPr>
          <p:spPr>
            <a:xfrm>
              <a:off x="336050" y="4570700"/>
              <a:ext cx="194100" cy="174025"/>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5"/>
            <p:cNvSpPr/>
            <p:nvPr/>
          </p:nvSpPr>
          <p:spPr>
            <a:xfrm>
              <a:off x="699475" y="4197375"/>
              <a:ext cx="152125" cy="141000"/>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5"/>
            <p:cNvSpPr/>
            <p:nvPr/>
          </p:nvSpPr>
          <p:spPr>
            <a:xfrm>
              <a:off x="802175" y="4138825"/>
              <a:ext cx="152125" cy="141025"/>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5"/>
            <p:cNvSpPr/>
            <p:nvPr/>
          </p:nvSpPr>
          <p:spPr>
            <a:xfrm>
              <a:off x="654825" y="4488350"/>
              <a:ext cx="268225" cy="266925"/>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6" name="Google Shape;3816;p25"/>
          <p:cNvSpPr txBox="1"/>
          <p:nvPr>
            <p:ph type="title"/>
          </p:nvPr>
        </p:nvSpPr>
        <p:spPr>
          <a:xfrm>
            <a:off x="1582100" y="3565970"/>
            <a:ext cx="2290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3817" name="Google Shape;3817;p25"/>
          <p:cNvSpPr txBox="1"/>
          <p:nvPr>
            <p:ph idx="1" type="subTitle"/>
          </p:nvPr>
        </p:nvSpPr>
        <p:spPr>
          <a:xfrm>
            <a:off x="1582100" y="2370995"/>
            <a:ext cx="2290800" cy="1268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818" name="Google Shape;3818;p25"/>
          <p:cNvSpPr txBox="1"/>
          <p:nvPr>
            <p:ph idx="2"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19" name="Google Shape;3819;p25"/>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5"/>
          <p:cNvSpPr txBox="1"/>
          <p:nvPr>
            <p:ph idx="3" type="title"/>
          </p:nvPr>
        </p:nvSpPr>
        <p:spPr>
          <a:xfrm>
            <a:off x="5271100" y="2484726"/>
            <a:ext cx="2290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3821" name="Google Shape;3821;p25"/>
          <p:cNvSpPr txBox="1"/>
          <p:nvPr>
            <p:ph idx="4" type="subTitle"/>
          </p:nvPr>
        </p:nvSpPr>
        <p:spPr>
          <a:xfrm>
            <a:off x="5271100" y="1289751"/>
            <a:ext cx="2290800" cy="1268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TITLE_ONLY_1">
    <p:spTree>
      <p:nvGrpSpPr>
        <p:cNvPr id="3822" name="Shape 3822"/>
        <p:cNvGrpSpPr/>
        <p:nvPr/>
      </p:nvGrpSpPr>
      <p:grpSpPr>
        <a:xfrm>
          <a:off x="0" y="0"/>
          <a:ext cx="0" cy="0"/>
          <a:chOff x="0" y="0"/>
          <a:chExt cx="0" cy="0"/>
        </a:xfrm>
      </p:grpSpPr>
      <p:grpSp>
        <p:nvGrpSpPr>
          <p:cNvPr id="3823" name="Google Shape;3823;p26"/>
          <p:cNvGrpSpPr/>
          <p:nvPr/>
        </p:nvGrpSpPr>
        <p:grpSpPr>
          <a:xfrm>
            <a:off x="7674215" y="98419"/>
            <a:ext cx="1410995" cy="4946659"/>
            <a:chOff x="7674215" y="98419"/>
            <a:chExt cx="1410995" cy="4946659"/>
          </a:xfrm>
        </p:grpSpPr>
        <p:sp>
          <p:nvSpPr>
            <p:cNvPr id="3824" name="Google Shape;3824;p26"/>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26"/>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26"/>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26"/>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26"/>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26"/>
            <p:cNvSpPr/>
            <p:nvPr/>
          </p:nvSpPr>
          <p:spPr>
            <a:xfrm>
              <a:off x="7674215" y="1626564"/>
              <a:ext cx="346064" cy="344387"/>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26"/>
            <p:cNvSpPr/>
            <p:nvPr/>
          </p:nvSpPr>
          <p:spPr>
            <a:xfrm>
              <a:off x="7731822" y="2276051"/>
              <a:ext cx="195885" cy="181563"/>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26"/>
            <p:cNvSpPr/>
            <p:nvPr/>
          </p:nvSpPr>
          <p:spPr>
            <a:xfrm>
              <a:off x="7864326"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6"/>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3" name="Google Shape;3833;p26"/>
            <p:cNvGrpSpPr/>
            <p:nvPr/>
          </p:nvGrpSpPr>
          <p:grpSpPr>
            <a:xfrm>
              <a:off x="8256031" y="98419"/>
              <a:ext cx="829179" cy="4946659"/>
              <a:chOff x="8256031" y="98419"/>
              <a:chExt cx="829179" cy="4946659"/>
            </a:xfrm>
          </p:grpSpPr>
          <p:sp>
            <p:nvSpPr>
              <p:cNvPr id="3834" name="Google Shape;3834;p26"/>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6"/>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26"/>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26"/>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26"/>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26"/>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26"/>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26"/>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26"/>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26"/>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26"/>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26"/>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26"/>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26"/>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26"/>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6"/>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6"/>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26"/>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26"/>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6"/>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6"/>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26"/>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26"/>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26"/>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26"/>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26"/>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26"/>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26"/>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26"/>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26"/>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26"/>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26"/>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26"/>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26"/>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26"/>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26"/>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6"/>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26"/>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26"/>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26"/>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26"/>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26"/>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26"/>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26"/>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26"/>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26"/>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26"/>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26"/>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26"/>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26"/>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26"/>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26"/>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26"/>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26"/>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26"/>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9" name="Google Shape;3889;p26"/>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26"/>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26"/>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26"/>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26"/>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26"/>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5" name="Google Shape;3895;p26"/>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96" name="Google Shape;3896;p26"/>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ONE_COLUMN_TEXT_2">
    <p:spTree>
      <p:nvGrpSpPr>
        <p:cNvPr id="3897" name="Shape 3897"/>
        <p:cNvGrpSpPr/>
        <p:nvPr/>
      </p:nvGrpSpPr>
      <p:grpSpPr>
        <a:xfrm>
          <a:off x="0" y="0"/>
          <a:ext cx="0" cy="0"/>
          <a:chOff x="0" y="0"/>
          <a:chExt cx="0" cy="0"/>
        </a:xfrm>
      </p:grpSpPr>
      <p:grpSp>
        <p:nvGrpSpPr>
          <p:cNvPr id="3898" name="Google Shape;3898;p27"/>
          <p:cNvGrpSpPr/>
          <p:nvPr/>
        </p:nvGrpSpPr>
        <p:grpSpPr>
          <a:xfrm>
            <a:off x="58777" y="98419"/>
            <a:ext cx="9026433" cy="4946659"/>
            <a:chOff x="311925" y="921250"/>
            <a:chExt cx="6996150" cy="3834025"/>
          </a:xfrm>
        </p:grpSpPr>
        <p:sp>
          <p:nvSpPr>
            <p:cNvPr id="3899" name="Google Shape;3899;p27"/>
            <p:cNvSpPr/>
            <p:nvPr/>
          </p:nvSpPr>
          <p:spPr>
            <a:xfrm>
              <a:off x="6665700" y="921250"/>
              <a:ext cx="270900" cy="338025"/>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27"/>
            <p:cNvSpPr/>
            <p:nvPr/>
          </p:nvSpPr>
          <p:spPr>
            <a:xfrm>
              <a:off x="6713625" y="1043050"/>
              <a:ext cx="46625" cy="38675"/>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27"/>
            <p:cNvSpPr/>
            <p:nvPr/>
          </p:nvSpPr>
          <p:spPr>
            <a:xfrm>
              <a:off x="6766750" y="1031775"/>
              <a:ext cx="96225" cy="33875"/>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27"/>
            <p:cNvSpPr/>
            <p:nvPr/>
          </p:nvSpPr>
          <p:spPr>
            <a:xfrm>
              <a:off x="6723450" y="109700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27"/>
            <p:cNvSpPr/>
            <p:nvPr/>
          </p:nvSpPr>
          <p:spPr>
            <a:xfrm>
              <a:off x="6777325"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27"/>
            <p:cNvSpPr/>
            <p:nvPr/>
          </p:nvSpPr>
          <p:spPr>
            <a:xfrm>
              <a:off x="673387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27"/>
            <p:cNvSpPr/>
            <p:nvPr/>
          </p:nvSpPr>
          <p:spPr>
            <a:xfrm>
              <a:off x="6787625" y="1143050"/>
              <a:ext cx="94900" cy="34125"/>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27"/>
            <p:cNvSpPr/>
            <p:nvPr/>
          </p:nvSpPr>
          <p:spPr>
            <a:xfrm>
              <a:off x="6689525" y="1393950"/>
              <a:ext cx="194075" cy="174175"/>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27"/>
            <p:cNvSpPr/>
            <p:nvPr/>
          </p:nvSpPr>
          <p:spPr>
            <a:xfrm>
              <a:off x="7053250" y="1020500"/>
              <a:ext cx="151825" cy="141000"/>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27"/>
            <p:cNvSpPr/>
            <p:nvPr/>
          </p:nvSpPr>
          <p:spPr>
            <a:xfrm>
              <a:off x="7155950" y="962250"/>
              <a:ext cx="152125" cy="141025"/>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27"/>
            <p:cNvSpPr/>
            <p:nvPr/>
          </p:nvSpPr>
          <p:spPr>
            <a:xfrm>
              <a:off x="7008600" y="1311750"/>
              <a:ext cx="268225" cy="266650"/>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27"/>
            <p:cNvSpPr/>
            <p:nvPr/>
          </p:nvSpPr>
          <p:spPr>
            <a:xfrm>
              <a:off x="6665400" y="1716100"/>
              <a:ext cx="271200" cy="337600"/>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27"/>
            <p:cNvSpPr/>
            <p:nvPr/>
          </p:nvSpPr>
          <p:spPr>
            <a:xfrm>
              <a:off x="6713625" y="1837275"/>
              <a:ext cx="46625" cy="38650"/>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27"/>
            <p:cNvSpPr/>
            <p:nvPr/>
          </p:nvSpPr>
          <p:spPr>
            <a:xfrm>
              <a:off x="6766425" y="1825875"/>
              <a:ext cx="97050" cy="34050"/>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27"/>
            <p:cNvSpPr/>
            <p:nvPr/>
          </p:nvSpPr>
          <p:spPr>
            <a:xfrm>
              <a:off x="6723450" y="189115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27"/>
            <p:cNvSpPr/>
            <p:nvPr/>
          </p:nvSpPr>
          <p:spPr>
            <a:xfrm>
              <a:off x="6777400"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27"/>
            <p:cNvSpPr/>
            <p:nvPr/>
          </p:nvSpPr>
          <p:spPr>
            <a:xfrm>
              <a:off x="673387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27"/>
            <p:cNvSpPr/>
            <p:nvPr/>
          </p:nvSpPr>
          <p:spPr>
            <a:xfrm>
              <a:off x="6787825" y="1937500"/>
              <a:ext cx="94125" cy="33775"/>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27"/>
            <p:cNvSpPr/>
            <p:nvPr/>
          </p:nvSpPr>
          <p:spPr>
            <a:xfrm>
              <a:off x="6690400" y="2188200"/>
              <a:ext cx="193200" cy="173650"/>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27"/>
            <p:cNvSpPr/>
            <p:nvPr/>
          </p:nvSpPr>
          <p:spPr>
            <a:xfrm>
              <a:off x="7053250" y="1814925"/>
              <a:ext cx="151825" cy="140725"/>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27"/>
            <p:cNvSpPr/>
            <p:nvPr/>
          </p:nvSpPr>
          <p:spPr>
            <a:xfrm>
              <a:off x="7155950" y="1756600"/>
              <a:ext cx="151825" cy="14080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27"/>
            <p:cNvSpPr/>
            <p:nvPr/>
          </p:nvSpPr>
          <p:spPr>
            <a:xfrm>
              <a:off x="7008600" y="2105900"/>
              <a:ext cx="268225" cy="266700"/>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27"/>
            <p:cNvSpPr/>
            <p:nvPr/>
          </p:nvSpPr>
          <p:spPr>
            <a:xfrm>
              <a:off x="6665700" y="2509825"/>
              <a:ext cx="270900" cy="337750"/>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27"/>
            <p:cNvSpPr/>
            <p:nvPr/>
          </p:nvSpPr>
          <p:spPr>
            <a:xfrm>
              <a:off x="6713625" y="2631725"/>
              <a:ext cx="46625" cy="38625"/>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27"/>
            <p:cNvSpPr/>
            <p:nvPr/>
          </p:nvSpPr>
          <p:spPr>
            <a:xfrm>
              <a:off x="6766850" y="2620125"/>
              <a:ext cx="96200" cy="33850"/>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27"/>
            <p:cNvSpPr/>
            <p:nvPr/>
          </p:nvSpPr>
          <p:spPr>
            <a:xfrm>
              <a:off x="6723450" y="2685525"/>
              <a:ext cx="46625" cy="38700"/>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27"/>
            <p:cNvSpPr/>
            <p:nvPr/>
          </p:nvSpPr>
          <p:spPr>
            <a:xfrm>
              <a:off x="6777400"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27"/>
            <p:cNvSpPr/>
            <p:nvPr/>
          </p:nvSpPr>
          <p:spPr>
            <a:xfrm>
              <a:off x="673387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27"/>
            <p:cNvSpPr/>
            <p:nvPr/>
          </p:nvSpPr>
          <p:spPr>
            <a:xfrm>
              <a:off x="6787625" y="2731600"/>
              <a:ext cx="94825" cy="33850"/>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27"/>
            <p:cNvSpPr/>
            <p:nvPr/>
          </p:nvSpPr>
          <p:spPr>
            <a:xfrm>
              <a:off x="6689525" y="2982275"/>
              <a:ext cx="194075" cy="17422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27"/>
            <p:cNvSpPr/>
            <p:nvPr/>
          </p:nvSpPr>
          <p:spPr>
            <a:xfrm>
              <a:off x="7053250" y="2609075"/>
              <a:ext cx="151825" cy="140725"/>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27"/>
            <p:cNvSpPr/>
            <p:nvPr/>
          </p:nvSpPr>
          <p:spPr>
            <a:xfrm>
              <a:off x="7155950" y="2550550"/>
              <a:ext cx="151825" cy="141000"/>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7"/>
            <p:cNvSpPr/>
            <p:nvPr/>
          </p:nvSpPr>
          <p:spPr>
            <a:xfrm>
              <a:off x="7008600" y="2899825"/>
              <a:ext cx="268225" cy="266925"/>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27"/>
            <p:cNvSpPr/>
            <p:nvPr/>
          </p:nvSpPr>
          <p:spPr>
            <a:xfrm>
              <a:off x="6665400" y="3304575"/>
              <a:ext cx="271200" cy="337725"/>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7"/>
            <p:cNvSpPr/>
            <p:nvPr/>
          </p:nvSpPr>
          <p:spPr>
            <a:xfrm>
              <a:off x="6713625" y="3425775"/>
              <a:ext cx="46625" cy="38725"/>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7"/>
            <p:cNvSpPr/>
            <p:nvPr/>
          </p:nvSpPr>
          <p:spPr>
            <a:xfrm>
              <a:off x="6766425" y="3414175"/>
              <a:ext cx="97050" cy="34050"/>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27"/>
            <p:cNvSpPr/>
            <p:nvPr/>
          </p:nvSpPr>
          <p:spPr>
            <a:xfrm>
              <a:off x="6723450" y="3479650"/>
              <a:ext cx="46625" cy="38725"/>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27"/>
            <p:cNvSpPr/>
            <p:nvPr/>
          </p:nvSpPr>
          <p:spPr>
            <a:xfrm>
              <a:off x="6777325" y="3468350"/>
              <a:ext cx="94000" cy="33750"/>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7"/>
            <p:cNvSpPr/>
            <p:nvPr/>
          </p:nvSpPr>
          <p:spPr>
            <a:xfrm>
              <a:off x="673387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27"/>
            <p:cNvSpPr/>
            <p:nvPr/>
          </p:nvSpPr>
          <p:spPr>
            <a:xfrm>
              <a:off x="6787825" y="3525775"/>
              <a:ext cx="94125" cy="33800"/>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27"/>
            <p:cNvSpPr/>
            <p:nvPr/>
          </p:nvSpPr>
          <p:spPr>
            <a:xfrm>
              <a:off x="6690400" y="3776475"/>
              <a:ext cx="193200" cy="1736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27"/>
            <p:cNvSpPr/>
            <p:nvPr/>
          </p:nvSpPr>
          <p:spPr>
            <a:xfrm>
              <a:off x="7053250" y="3403225"/>
              <a:ext cx="151825" cy="14080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27"/>
            <p:cNvSpPr/>
            <p:nvPr/>
          </p:nvSpPr>
          <p:spPr>
            <a:xfrm>
              <a:off x="7155950" y="3344700"/>
              <a:ext cx="151825" cy="141000"/>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7"/>
            <p:cNvSpPr/>
            <p:nvPr/>
          </p:nvSpPr>
          <p:spPr>
            <a:xfrm>
              <a:off x="7008600"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7"/>
            <p:cNvSpPr/>
            <p:nvPr/>
          </p:nvSpPr>
          <p:spPr>
            <a:xfrm>
              <a:off x="6665700" y="4098125"/>
              <a:ext cx="270900" cy="338025"/>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7"/>
            <p:cNvSpPr/>
            <p:nvPr/>
          </p:nvSpPr>
          <p:spPr>
            <a:xfrm>
              <a:off x="6713625" y="4220000"/>
              <a:ext cx="46625" cy="38650"/>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7"/>
            <p:cNvSpPr/>
            <p:nvPr/>
          </p:nvSpPr>
          <p:spPr>
            <a:xfrm>
              <a:off x="6766850" y="4208650"/>
              <a:ext cx="96125" cy="33625"/>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7"/>
            <p:cNvSpPr/>
            <p:nvPr/>
          </p:nvSpPr>
          <p:spPr>
            <a:xfrm>
              <a:off x="6723450" y="4273875"/>
              <a:ext cx="46625" cy="38650"/>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7"/>
            <p:cNvSpPr/>
            <p:nvPr/>
          </p:nvSpPr>
          <p:spPr>
            <a:xfrm>
              <a:off x="6777325" y="4262500"/>
              <a:ext cx="94000" cy="33750"/>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7"/>
            <p:cNvSpPr/>
            <p:nvPr/>
          </p:nvSpPr>
          <p:spPr>
            <a:xfrm>
              <a:off x="6733875" y="4331350"/>
              <a:ext cx="46600" cy="38925"/>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7"/>
            <p:cNvSpPr/>
            <p:nvPr/>
          </p:nvSpPr>
          <p:spPr>
            <a:xfrm>
              <a:off x="6787700" y="4319900"/>
              <a:ext cx="94750" cy="33875"/>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7"/>
            <p:cNvSpPr/>
            <p:nvPr/>
          </p:nvSpPr>
          <p:spPr>
            <a:xfrm>
              <a:off x="6689525" y="4570700"/>
              <a:ext cx="194075" cy="174075"/>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7"/>
            <p:cNvSpPr/>
            <p:nvPr/>
          </p:nvSpPr>
          <p:spPr>
            <a:xfrm>
              <a:off x="7053250" y="4197375"/>
              <a:ext cx="151825" cy="141000"/>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7"/>
            <p:cNvSpPr/>
            <p:nvPr/>
          </p:nvSpPr>
          <p:spPr>
            <a:xfrm>
              <a:off x="7155950" y="4138825"/>
              <a:ext cx="151825" cy="141025"/>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7"/>
            <p:cNvSpPr/>
            <p:nvPr/>
          </p:nvSpPr>
          <p:spPr>
            <a:xfrm>
              <a:off x="7008600" y="4488125"/>
              <a:ext cx="268225" cy="267150"/>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7"/>
            <p:cNvSpPr/>
            <p:nvPr/>
          </p:nvSpPr>
          <p:spPr>
            <a:xfrm>
              <a:off x="5871550" y="921250"/>
              <a:ext cx="271200" cy="338025"/>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7"/>
            <p:cNvSpPr/>
            <p:nvPr/>
          </p:nvSpPr>
          <p:spPr>
            <a:xfrm>
              <a:off x="5919475" y="1043050"/>
              <a:ext cx="46550" cy="38675"/>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7"/>
            <p:cNvSpPr/>
            <p:nvPr/>
          </p:nvSpPr>
          <p:spPr>
            <a:xfrm>
              <a:off x="5972325" y="1031775"/>
              <a:ext cx="96500" cy="33875"/>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27"/>
            <p:cNvSpPr/>
            <p:nvPr/>
          </p:nvSpPr>
          <p:spPr>
            <a:xfrm>
              <a:off x="5929300" y="1097000"/>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27"/>
            <p:cNvSpPr/>
            <p:nvPr/>
          </p:nvSpPr>
          <p:spPr>
            <a:xfrm>
              <a:off x="5983175" y="1085650"/>
              <a:ext cx="94100" cy="33725"/>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27"/>
            <p:cNvSpPr/>
            <p:nvPr/>
          </p:nvSpPr>
          <p:spPr>
            <a:xfrm>
              <a:off x="593972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27"/>
            <p:cNvSpPr/>
            <p:nvPr/>
          </p:nvSpPr>
          <p:spPr>
            <a:xfrm>
              <a:off x="5993175" y="1143050"/>
              <a:ext cx="94925" cy="34125"/>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27"/>
            <p:cNvSpPr/>
            <p:nvPr/>
          </p:nvSpPr>
          <p:spPr>
            <a:xfrm>
              <a:off x="5895375" y="1393750"/>
              <a:ext cx="194100" cy="174150"/>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27"/>
            <p:cNvSpPr/>
            <p:nvPr/>
          </p:nvSpPr>
          <p:spPr>
            <a:xfrm>
              <a:off x="6259100" y="1020500"/>
              <a:ext cx="151825" cy="141000"/>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27"/>
            <p:cNvSpPr/>
            <p:nvPr/>
          </p:nvSpPr>
          <p:spPr>
            <a:xfrm>
              <a:off x="6361800" y="962250"/>
              <a:ext cx="152125" cy="141025"/>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27"/>
            <p:cNvSpPr/>
            <p:nvPr/>
          </p:nvSpPr>
          <p:spPr>
            <a:xfrm>
              <a:off x="6214450" y="1311750"/>
              <a:ext cx="268225" cy="266650"/>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27"/>
            <p:cNvSpPr/>
            <p:nvPr/>
          </p:nvSpPr>
          <p:spPr>
            <a:xfrm>
              <a:off x="5871250" y="1715600"/>
              <a:ext cx="271500" cy="338100"/>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7"/>
            <p:cNvSpPr/>
            <p:nvPr/>
          </p:nvSpPr>
          <p:spPr>
            <a:xfrm>
              <a:off x="5919475" y="1837275"/>
              <a:ext cx="46550" cy="38650"/>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7"/>
            <p:cNvSpPr/>
            <p:nvPr/>
          </p:nvSpPr>
          <p:spPr>
            <a:xfrm>
              <a:off x="5972000" y="1825875"/>
              <a:ext cx="97325" cy="34050"/>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7"/>
            <p:cNvSpPr/>
            <p:nvPr/>
          </p:nvSpPr>
          <p:spPr>
            <a:xfrm>
              <a:off x="5929300" y="1891150"/>
              <a:ext cx="46550" cy="38650"/>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7"/>
            <p:cNvSpPr/>
            <p:nvPr/>
          </p:nvSpPr>
          <p:spPr>
            <a:xfrm>
              <a:off x="5983275" y="1879800"/>
              <a:ext cx="94000" cy="33750"/>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27"/>
            <p:cNvSpPr/>
            <p:nvPr/>
          </p:nvSpPr>
          <p:spPr>
            <a:xfrm>
              <a:off x="593972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27"/>
            <p:cNvSpPr/>
            <p:nvPr/>
          </p:nvSpPr>
          <p:spPr>
            <a:xfrm>
              <a:off x="5993675" y="1937500"/>
              <a:ext cx="94125" cy="33775"/>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7"/>
            <p:cNvSpPr/>
            <p:nvPr/>
          </p:nvSpPr>
          <p:spPr>
            <a:xfrm>
              <a:off x="5895375" y="2188400"/>
              <a:ext cx="193200" cy="173650"/>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27"/>
            <p:cNvSpPr/>
            <p:nvPr/>
          </p:nvSpPr>
          <p:spPr>
            <a:xfrm>
              <a:off x="6258800" y="1814925"/>
              <a:ext cx="152125" cy="140725"/>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27"/>
            <p:cNvSpPr/>
            <p:nvPr/>
          </p:nvSpPr>
          <p:spPr>
            <a:xfrm>
              <a:off x="6361800" y="1756600"/>
              <a:ext cx="151825" cy="14080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27"/>
            <p:cNvSpPr/>
            <p:nvPr/>
          </p:nvSpPr>
          <p:spPr>
            <a:xfrm>
              <a:off x="6214450" y="2105675"/>
              <a:ext cx="268225" cy="266925"/>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27"/>
            <p:cNvSpPr/>
            <p:nvPr/>
          </p:nvSpPr>
          <p:spPr>
            <a:xfrm>
              <a:off x="5871550" y="2509825"/>
              <a:ext cx="271200" cy="337825"/>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27"/>
            <p:cNvSpPr/>
            <p:nvPr/>
          </p:nvSpPr>
          <p:spPr>
            <a:xfrm>
              <a:off x="5919475" y="2631725"/>
              <a:ext cx="46550" cy="38625"/>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27"/>
            <p:cNvSpPr/>
            <p:nvPr/>
          </p:nvSpPr>
          <p:spPr>
            <a:xfrm>
              <a:off x="5972425" y="2620125"/>
              <a:ext cx="96475" cy="33850"/>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27"/>
            <p:cNvSpPr/>
            <p:nvPr/>
          </p:nvSpPr>
          <p:spPr>
            <a:xfrm>
              <a:off x="5929300" y="2685525"/>
              <a:ext cx="46550" cy="38700"/>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27"/>
            <p:cNvSpPr/>
            <p:nvPr/>
          </p:nvSpPr>
          <p:spPr>
            <a:xfrm>
              <a:off x="5983275" y="2673950"/>
              <a:ext cx="94000" cy="33725"/>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27"/>
            <p:cNvSpPr/>
            <p:nvPr/>
          </p:nvSpPr>
          <p:spPr>
            <a:xfrm>
              <a:off x="593972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27"/>
            <p:cNvSpPr/>
            <p:nvPr/>
          </p:nvSpPr>
          <p:spPr>
            <a:xfrm>
              <a:off x="5993200" y="2731600"/>
              <a:ext cx="94800" cy="33850"/>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27"/>
            <p:cNvSpPr/>
            <p:nvPr/>
          </p:nvSpPr>
          <p:spPr>
            <a:xfrm>
              <a:off x="5895375" y="2982050"/>
              <a:ext cx="194100" cy="174250"/>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27"/>
            <p:cNvSpPr/>
            <p:nvPr/>
          </p:nvSpPr>
          <p:spPr>
            <a:xfrm>
              <a:off x="6259100" y="2609075"/>
              <a:ext cx="151825" cy="140725"/>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27"/>
            <p:cNvSpPr/>
            <p:nvPr/>
          </p:nvSpPr>
          <p:spPr>
            <a:xfrm>
              <a:off x="6361800"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27"/>
            <p:cNvSpPr/>
            <p:nvPr/>
          </p:nvSpPr>
          <p:spPr>
            <a:xfrm>
              <a:off x="6214450" y="2899825"/>
              <a:ext cx="268225" cy="266925"/>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7"/>
            <p:cNvSpPr/>
            <p:nvPr/>
          </p:nvSpPr>
          <p:spPr>
            <a:xfrm>
              <a:off x="5871250" y="3303975"/>
              <a:ext cx="271500" cy="338325"/>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7"/>
            <p:cNvSpPr/>
            <p:nvPr/>
          </p:nvSpPr>
          <p:spPr>
            <a:xfrm>
              <a:off x="5919475" y="3425875"/>
              <a:ext cx="46550" cy="38625"/>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7"/>
            <p:cNvSpPr/>
            <p:nvPr/>
          </p:nvSpPr>
          <p:spPr>
            <a:xfrm>
              <a:off x="5972000" y="3414175"/>
              <a:ext cx="97325" cy="34050"/>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27"/>
            <p:cNvSpPr/>
            <p:nvPr/>
          </p:nvSpPr>
          <p:spPr>
            <a:xfrm>
              <a:off x="5929300" y="3479650"/>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27"/>
            <p:cNvSpPr/>
            <p:nvPr/>
          </p:nvSpPr>
          <p:spPr>
            <a:xfrm>
              <a:off x="5983175" y="3468350"/>
              <a:ext cx="94000" cy="33750"/>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27"/>
            <p:cNvSpPr/>
            <p:nvPr/>
          </p:nvSpPr>
          <p:spPr>
            <a:xfrm>
              <a:off x="593972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27"/>
            <p:cNvSpPr/>
            <p:nvPr/>
          </p:nvSpPr>
          <p:spPr>
            <a:xfrm>
              <a:off x="5993675" y="3525800"/>
              <a:ext cx="94200" cy="33775"/>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27"/>
            <p:cNvSpPr/>
            <p:nvPr/>
          </p:nvSpPr>
          <p:spPr>
            <a:xfrm>
              <a:off x="5895375" y="3776850"/>
              <a:ext cx="193200" cy="173725"/>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7"/>
            <p:cNvSpPr/>
            <p:nvPr/>
          </p:nvSpPr>
          <p:spPr>
            <a:xfrm>
              <a:off x="6258800" y="3403225"/>
              <a:ext cx="152125" cy="14080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7"/>
            <p:cNvSpPr/>
            <p:nvPr/>
          </p:nvSpPr>
          <p:spPr>
            <a:xfrm>
              <a:off x="6361800"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27"/>
            <p:cNvSpPr/>
            <p:nvPr/>
          </p:nvSpPr>
          <p:spPr>
            <a:xfrm>
              <a:off x="6214450" y="3694200"/>
              <a:ext cx="268225" cy="266925"/>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7"/>
            <p:cNvSpPr/>
            <p:nvPr/>
          </p:nvSpPr>
          <p:spPr>
            <a:xfrm>
              <a:off x="5871550" y="4098125"/>
              <a:ext cx="271200" cy="338025"/>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7"/>
            <p:cNvSpPr/>
            <p:nvPr/>
          </p:nvSpPr>
          <p:spPr>
            <a:xfrm>
              <a:off x="5919475" y="4220000"/>
              <a:ext cx="46550" cy="38650"/>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7"/>
            <p:cNvSpPr/>
            <p:nvPr/>
          </p:nvSpPr>
          <p:spPr>
            <a:xfrm>
              <a:off x="5972425" y="4208650"/>
              <a:ext cx="96400" cy="33625"/>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27"/>
            <p:cNvSpPr/>
            <p:nvPr/>
          </p:nvSpPr>
          <p:spPr>
            <a:xfrm>
              <a:off x="5929300" y="4273875"/>
              <a:ext cx="46550" cy="38650"/>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27"/>
            <p:cNvSpPr/>
            <p:nvPr/>
          </p:nvSpPr>
          <p:spPr>
            <a:xfrm>
              <a:off x="5983175" y="4262500"/>
              <a:ext cx="94000" cy="33750"/>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27"/>
            <p:cNvSpPr/>
            <p:nvPr/>
          </p:nvSpPr>
          <p:spPr>
            <a:xfrm>
              <a:off x="5939725" y="4331350"/>
              <a:ext cx="46600" cy="38925"/>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27"/>
            <p:cNvSpPr/>
            <p:nvPr/>
          </p:nvSpPr>
          <p:spPr>
            <a:xfrm>
              <a:off x="5993275" y="4319925"/>
              <a:ext cx="94825" cy="33850"/>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27"/>
            <p:cNvSpPr/>
            <p:nvPr/>
          </p:nvSpPr>
          <p:spPr>
            <a:xfrm>
              <a:off x="5895375" y="4570625"/>
              <a:ext cx="194100" cy="174100"/>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27"/>
            <p:cNvSpPr/>
            <p:nvPr/>
          </p:nvSpPr>
          <p:spPr>
            <a:xfrm>
              <a:off x="6259100" y="4197375"/>
              <a:ext cx="151825" cy="141000"/>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27"/>
            <p:cNvSpPr/>
            <p:nvPr/>
          </p:nvSpPr>
          <p:spPr>
            <a:xfrm>
              <a:off x="6361800"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27"/>
            <p:cNvSpPr/>
            <p:nvPr/>
          </p:nvSpPr>
          <p:spPr>
            <a:xfrm>
              <a:off x="6214450" y="4488350"/>
              <a:ext cx="268225" cy="266925"/>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27"/>
            <p:cNvSpPr/>
            <p:nvPr/>
          </p:nvSpPr>
          <p:spPr>
            <a:xfrm>
              <a:off x="5077400" y="921825"/>
              <a:ext cx="270900" cy="337450"/>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27"/>
            <p:cNvSpPr/>
            <p:nvPr/>
          </p:nvSpPr>
          <p:spPr>
            <a:xfrm>
              <a:off x="5125325" y="1043050"/>
              <a:ext cx="46550" cy="38675"/>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27"/>
            <p:cNvSpPr/>
            <p:nvPr/>
          </p:nvSpPr>
          <p:spPr>
            <a:xfrm>
              <a:off x="5178175" y="1031775"/>
              <a:ext cx="96200" cy="33875"/>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27"/>
            <p:cNvSpPr/>
            <p:nvPr/>
          </p:nvSpPr>
          <p:spPr>
            <a:xfrm>
              <a:off x="5135150" y="1097000"/>
              <a:ext cx="46325" cy="38650"/>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7"/>
            <p:cNvSpPr/>
            <p:nvPr/>
          </p:nvSpPr>
          <p:spPr>
            <a:xfrm>
              <a:off x="5189025" y="1085650"/>
              <a:ext cx="93800" cy="33725"/>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27"/>
            <p:cNvSpPr/>
            <p:nvPr/>
          </p:nvSpPr>
          <p:spPr>
            <a:xfrm>
              <a:off x="5145575" y="1154450"/>
              <a:ext cx="46625" cy="38900"/>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27"/>
            <p:cNvSpPr/>
            <p:nvPr/>
          </p:nvSpPr>
          <p:spPr>
            <a:xfrm>
              <a:off x="5199050" y="1143050"/>
              <a:ext cx="94900" cy="34125"/>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27"/>
            <p:cNvSpPr/>
            <p:nvPr/>
          </p:nvSpPr>
          <p:spPr>
            <a:xfrm>
              <a:off x="5100925" y="1393950"/>
              <a:ext cx="194400" cy="174175"/>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7"/>
            <p:cNvSpPr/>
            <p:nvPr/>
          </p:nvSpPr>
          <p:spPr>
            <a:xfrm>
              <a:off x="5464650" y="1020500"/>
              <a:ext cx="152125" cy="141000"/>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7"/>
            <p:cNvSpPr/>
            <p:nvPr/>
          </p:nvSpPr>
          <p:spPr>
            <a:xfrm>
              <a:off x="5567350" y="962250"/>
              <a:ext cx="152125" cy="140725"/>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27"/>
            <p:cNvSpPr/>
            <p:nvPr/>
          </p:nvSpPr>
          <p:spPr>
            <a:xfrm>
              <a:off x="5420300" y="1311750"/>
              <a:ext cx="267925" cy="266650"/>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27"/>
            <p:cNvSpPr/>
            <p:nvPr/>
          </p:nvSpPr>
          <p:spPr>
            <a:xfrm>
              <a:off x="5077100" y="1715975"/>
              <a:ext cx="271200" cy="337725"/>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7"/>
            <p:cNvSpPr/>
            <p:nvPr/>
          </p:nvSpPr>
          <p:spPr>
            <a:xfrm>
              <a:off x="5125325" y="1837275"/>
              <a:ext cx="46550" cy="38650"/>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27"/>
            <p:cNvSpPr/>
            <p:nvPr/>
          </p:nvSpPr>
          <p:spPr>
            <a:xfrm>
              <a:off x="5177825" y="1825875"/>
              <a:ext cx="97050" cy="34050"/>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27"/>
            <p:cNvSpPr/>
            <p:nvPr/>
          </p:nvSpPr>
          <p:spPr>
            <a:xfrm>
              <a:off x="5135150" y="1891150"/>
              <a:ext cx="46325" cy="38650"/>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27"/>
            <p:cNvSpPr/>
            <p:nvPr/>
          </p:nvSpPr>
          <p:spPr>
            <a:xfrm>
              <a:off x="5189125" y="1879800"/>
              <a:ext cx="93700" cy="33750"/>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7"/>
            <p:cNvSpPr/>
            <p:nvPr/>
          </p:nvSpPr>
          <p:spPr>
            <a:xfrm>
              <a:off x="5145575" y="1948900"/>
              <a:ext cx="46625" cy="38625"/>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7"/>
            <p:cNvSpPr/>
            <p:nvPr/>
          </p:nvSpPr>
          <p:spPr>
            <a:xfrm>
              <a:off x="5199250" y="1937500"/>
              <a:ext cx="94400" cy="33775"/>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27"/>
            <p:cNvSpPr/>
            <p:nvPr/>
          </p:nvSpPr>
          <p:spPr>
            <a:xfrm>
              <a:off x="5102125" y="2188200"/>
              <a:ext cx="193200" cy="173650"/>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27"/>
            <p:cNvSpPr/>
            <p:nvPr/>
          </p:nvSpPr>
          <p:spPr>
            <a:xfrm>
              <a:off x="5464650" y="1814925"/>
              <a:ext cx="152125" cy="140725"/>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27"/>
            <p:cNvSpPr/>
            <p:nvPr/>
          </p:nvSpPr>
          <p:spPr>
            <a:xfrm>
              <a:off x="5567350" y="1756600"/>
              <a:ext cx="152125" cy="14080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27"/>
            <p:cNvSpPr/>
            <p:nvPr/>
          </p:nvSpPr>
          <p:spPr>
            <a:xfrm>
              <a:off x="5420300" y="2105675"/>
              <a:ext cx="267925" cy="266925"/>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27"/>
            <p:cNvSpPr/>
            <p:nvPr/>
          </p:nvSpPr>
          <p:spPr>
            <a:xfrm>
              <a:off x="5077100" y="2510400"/>
              <a:ext cx="271200" cy="337175"/>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27"/>
            <p:cNvSpPr/>
            <p:nvPr/>
          </p:nvSpPr>
          <p:spPr>
            <a:xfrm>
              <a:off x="5125325" y="2631725"/>
              <a:ext cx="46550" cy="38625"/>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27"/>
            <p:cNvSpPr/>
            <p:nvPr/>
          </p:nvSpPr>
          <p:spPr>
            <a:xfrm>
              <a:off x="5178250" y="2620125"/>
              <a:ext cx="96200" cy="33850"/>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27"/>
            <p:cNvSpPr/>
            <p:nvPr/>
          </p:nvSpPr>
          <p:spPr>
            <a:xfrm>
              <a:off x="5135150" y="2685525"/>
              <a:ext cx="46325" cy="38700"/>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27"/>
            <p:cNvSpPr/>
            <p:nvPr/>
          </p:nvSpPr>
          <p:spPr>
            <a:xfrm>
              <a:off x="5189125" y="2673950"/>
              <a:ext cx="93700" cy="33725"/>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27"/>
            <p:cNvSpPr/>
            <p:nvPr/>
          </p:nvSpPr>
          <p:spPr>
            <a:xfrm>
              <a:off x="5145575" y="2743050"/>
              <a:ext cx="46625" cy="38625"/>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27"/>
            <p:cNvSpPr/>
            <p:nvPr/>
          </p:nvSpPr>
          <p:spPr>
            <a:xfrm>
              <a:off x="5199050" y="2731600"/>
              <a:ext cx="94800" cy="33850"/>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27"/>
            <p:cNvSpPr/>
            <p:nvPr/>
          </p:nvSpPr>
          <p:spPr>
            <a:xfrm>
              <a:off x="5100925" y="2982275"/>
              <a:ext cx="194400" cy="17422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27"/>
            <p:cNvSpPr/>
            <p:nvPr/>
          </p:nvSpPr>
          <p:spPr>
            <a:xfrm>
              <a:off x="5464650" y="2609075"/>
              <a:ext cx="152125" cy="140725"/>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27"/>
            <p:cNvSpPr/>
            <p:nvPr/>
          </p:nvSpPr>
          <p:spPr>
            <a:xfrm>
              <a:off x="5567350" y="2550550"/>
              <a:ext cx="152125" cy="141000"/>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27"/>
            <p:cNvSpPr/>
            <p:nvPr/>
          </p:nvSpPr>
          <p:spPr>
            <a:xfrm>
              <a:off x="5420300" y="2899825"/>
              <a:ext cx="267925" cy="266925"/>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7"/>
            <p:cNvSpPr/>
            <p:nvPr/>
          </p:nvSpPr>
          <p:spPr>
            <a:xfrm>
              <a:off x="5077100" y="3304550"/>
              <a:ext cx="271200" cy="337750"/>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7"/>
            <p:cNvSpPr/>
            <p:nvPr/>
          </p:nvSpPr>
          <p:spPr>
            <a:xfrm>
              <a:off x="5125325" y="3425775"/>
              <a:ext cx="46550" cy="38725"/>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7"/>
            <p:cNvSpPr/>
            <p:nvPr/>
          </p:nvSpPr>
          <p:spPr>
            <a:xfrm>
              <a:off x="5177850" y="3414175"/>
              <a:ext cx="97025" cy="34050"/>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7"/>
            <p:cNvSpPr/>
            <p:nvPr/>
          </p:nvSpPr>
          <p:spPr>
            <a:xfrm>
              <a:off x="5135150" y="3479650"/>
              <a:ext cx="46325" cy="38725"/>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7"/>
            <p:cNvSpPr/>
            <p:nvPr/>
          </p:nvSpPr>
          <p:spPr>
            <a:xfrm>
              <a:off x="5189025"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7"/>
            <p:cNvSpPr/>
            <p:nvPr/>
          </p:nvSpPr>
          <p:spPr>
            <a:xfrm>
              <a:off x="5145575" y="35371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7"/>
            <p:cNvSpPr/>
            <p:nvPr/>
          </p:nvSpPr>
          <p:spPr>
            <a:xfrm>
              <a:off x="5199250" y="3525775"/>
              <a:ext cx="94400" cy="33800"/>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7"/>
            <p:cNvSpPr/>
            <p:nvPr/>
          </p:nvSpPr>
          <p:spPr>
            <a:xfrm>
              <a:off x="5102125" y="3776475"/>
              <a:ext cx="193200" cy="1736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27"/>
            <p:cNvSpPr/>
            <p:nvPr/>
          </p:nvSpPr>
          <p:spPr>
            <a:xfrm>
              <a:off x="5464650" y="3403225"/>
              <a:ext cx="152125" cy="14080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7"/>
            <p:cNvSpPr/>
            <p:nvPr/>
          </p:nvSpPr>
          <p:spPr>
            <a:xfrm>
              <a:off x="5567350" y="3344700"/>
              <a:ext cx="152125" cy="141000"/>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7"/>
            <p:cNvSpPr/>
            <p:nvPr/>
          </p:nvSpPr>
          <p:spPr>
            <a:xfrm>
              <a:off x="5420300" y="3693975"/>
              <a:ext cx="267925" cy="267150"/>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7"/>
            <p:cNvSpPr/>
            <p:nvPr/>
          </p:nvSpPr>
          <p:spPr>
            <a:xfrm>
              <a:off x="5077100" y="4098700"/>
              <a:ext cx="271200" cy="337450"/>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7"/>
            <p:cNvSpPr/>
            <p:nvPr/>
          </p:nvSpPr>
          <p:spPr>
            <a:xfrm>
              <a:off x="5125325" y="4220000"/>
              <a:ext cx="46550" cy="38650"/>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27"/>
            <p:cNvSpPr/>
            <p:nvPr/>
          </p:nvSpPr>
          <p:spPr>
            <a:xfrm>
              <a:off x="5178250" y="4208650"/>
              <a:ext cx="96125" cy="33625"/>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27"/>
            <p:cNvSpPr/>
            <p:nvPr/>
          </p:nvSpPr>
          <p:spPr>
            <a:xfrm>
              <a:off x="5135150" y="4273875"/>
              <a:ext cx="46325" cy="38650"/>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27"/>
            <p:cNvSpPr/>
            <p:nvPr/>
          </p:nvSpPr>
          <p:spPr>
            <a:xfrm>
              <a:off x="5189025"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27"/>
            <p:cNvSpPr/>
            <p:nvPr/>
          </p:nvSpPr>
          <p:spPr>
            <a:xfrm>
              <a:off x="5145575" y="4331350"/>
              <a:ext cx="46625" cy="38925"/>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27"/>
            <p:cNvSpPr/>
            <p:nvPr/>
          </p:nvSpPr>
          <p:spPr>
            <a:xfrm>
              <a:off x="5199125" y="4319900"/>
              <a:ext cx="94725" cy="33875"/>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27"/>
            <p:cNvSpPr/>
            <p:nvPr/>
          </p:nvSpPr>
          <p:spPr>
            <a:xfrm>
              <a:off x="5100925" y="4570700"/>
              <a:ext cx="194400" cy="174075"/>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27"/>
            <p:cNvSpPr/>
            <p:nvPr/>
          </p:nvSpPr>
          <p:spPr>
            <a:xfrm>
              <a:off x="5464650" y="4197375"/>
              <a:ext cx="152125" cy="141000"/>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27"/>
            <p:cNvSpPr/>
            <p:nvPr/>
          </p:nvSpPr>
          <p:spPr>
            <a:xfrm>
              <a:off x="5567350" y="4138825"/>
              <a:ext cx="152125" cy="141025"/>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27"/>
            <p:cNvSpPr/>
            <p:nvPr/>
          </p:nvSpPr>
          <p:spPr>
            <a:xfrm>
              <a:off x="5420300" y="4488350"/>
              <a:ext cx="267925" cy="266925"/>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27"/>
            <p:cNvSpPr/>
            <p:nvPr/>
          </p:nvSpPr>
          <p:spPr>
            <a:xfrm>
              <a:off x="4282975" y="921250"/>
              <a:ext cx="271175" cy="338025"/>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27"/>
            <p:cNvSpPr/>
            <p:nvPr/>
          </p:nvSpPr>
          <p:spPr>
            <a:xfrm>
              <a:off x="4331175"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27"/>
            <p:cNvSpPr/>
            <p:nvPr/>
          </p:nvSpPr>
          <p:spPr>
            <a:xfrm>
              <a:off x="4383600" y="1031875"/>
              <a:ext cx="96200" cy="33850"/>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27"/>
            <p:cNvSpPr/>
            <p:nvPr/>
          </p:nvSpPr>
          <p:spPr>
            <a:xfrm>
              <a:off x="4341000" y="1097000"/>
              <a:ext cx="46325" cy="38650"/>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27"/>
            <p:cNvSpPr/>
            <p:nvPr/>
          </p:nvSpPr>
          <p:spPr>
            <a:xfrm>
              <a:off x="4394875" y="1085650"/>
              <a:ext cx="94100" cy="33725"/>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27"/>
            <p:cNvSpPr/>
            <p:nvPr/>
          </p:nvSpPr>
          <p:spPr>
            <a:xfrm>
              <a:off x="4351425" y="1154450"/>
              <a:ext cx="46550" cy="38900"/>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27"/>
            <p:cNvSpPr/>
            <p:nvPr/>
          </p:nvSpPr>
          <p:spPr>
            <a:xfrm>
              <a:off x="4404875" y="1143050"/>
              <a:ext cx="94900" cy="34125"/>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27"/>
            <p:cNvSpPr/>
            <p:nvPr/>
          </p:nvSpPr>
          <p:spPr>
            <a:xfrm>
              <a:off x="4306775" y="1393750"/>
              <a:ext cx="194400" cy="174150"/>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27"/>
            <p:cNvSpPr/>
            <p:nvPr/>
          </p:nvSpPr>
          <p:spPr>
            <a:xfrm>
              <a:off x="4670500" y="1020500"/>
              <a:ext cx="152150" cy="141000"/>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27"/>
            <p:cNvSpPr/>
            <p:nvPr/>
          </p:nvSpPr>
          <p:spPr>
            <a:xfrm>
              <a:off x="4773200" y="962250"/>
              <a:ext cx="152125" cy="141025"/>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27"/>
            <p:cNvSpPr/>
            <p:nvPr/>
          </p:nvSpPr>
          <p:spPr>
            <a:xfrm>
              <a:off x="4625875" y="1311750"/>
              <a:ext cx="268200" cy="266650"/>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27"/>
            <p:cNvSpPr/>
            <p:nvPr/>
          </p:nvSpPr>
          <p:spPr>
            <a:xfrm>
              <a:off x="4282975" y="1715600"/>
              <a:ext cx="271175" cy="338100"/>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27"/>
            <p:cNvSpPr/>
            <p:nvPr/>
          </p:nvSpPr>
          <p:spPr>
            <a:xfrm>
              <a:off x="4331175" y="1837275"/>
              <a:ext cx="46550" cy="38650"/>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27"/>
            <p:cNvSpPr/>
            <p:nvPr/>
          </p:nvSpPr>
          <p:spPr>
            <a:xfrm>
              <a:off x="4383175" y="1825925"/>
              <a:ext cx="97025" cy="34050"/>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27"/>
            <p:cNvSpPr/>
            <p:nvPr/>
          </p:nvSpPr>
          <p:spPr>
            <a:xfrm>
              <a:off x="4341000" y="1891150"/>
              <a:ext cx="46325" cy="38650"/>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27"/>
            <p:cNvSpPr/>
            <p:nvPr/>
          </p:nvSpPr>
          <p:spPr>
            <a:xfrm>
              <a:off x="4394975" y="1879800"/>
              <a:ext cx="94000" cy="33750"/>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27"/>
            <p:cNvSpPr/>
            <p:nvPr/>
          </p:nvSpPr>
          <p:spPr>
            <a:xfrm>
              <a:off x="4351425" y="1948900"/>
              <a:ext cx="46550" cy="38625"/>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27"/>
            <p:cNvSpPr/>
            <p:nvPr/>
          </p:nvSpPr>
          <p:spPr>
            <a:xfrm>
              <a:off x="4405100" y="1937500"/>
              <a:ext cx="94400" cy="33775"/>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27"/>
            <p:cNvSpPr/>
            <p:nvPr/>
          </p:nvSpPr>
          <p:spPr>
            <a:xfrm>
              <a:off x="4306775" y="2188400"/>
              <a:ext cx="193200" cy="173650"/>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27"/>
            <p:cNvSpPr/>
            <p:nvPr/>
          </p:nvSpPr>
          <p:spPr>
            <a:xfrm>
              <a:off x="4670500" y="1814925"/>
              <a:ext cx="152150" cy="140725"/>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27"/>
            <p:cNvSpPr/>
            <p:nvPr/>
          </p:nvSpPr>
          <p:spPr>
            <a:xfrm>
              <a:off x="4773200" y="1756600"/>
              <a:ext cx="152125" cy="14080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27"/>
            <p:cNvSpPr/>
            <p:nvPr/>
          </p:nvSpPr>
          <p:spPr>
            <a:xfrm>
              <a:off x="4625875" y="2105675"/>
              <a:ext cx="268200" cy="266925"/>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27"/>
            <p:cNvSpPr/>
            <p:nvPr/>
          </p:nvSpPr>
          <p:spPr>
            <a:xfrm>
              <a:off x="4282975" y="2509825"/>
              <a:ext cx="271175" cy="337825"/>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27"/>
            <p:cNvSpPr/>
            <p:nvPr/>
          </p:nvSpPr>
          <p:spPr>
            <a:xfrm>
              <a:off x="4331175" y="2631725"/>
              <a:ext cx="46550" cy="38625"/>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27"/>
            <p:cNvSpPr/>
            <p:nvPr/>
          </p:nvSpPr>
          <p:spPr>
            <a:xfrm>
              <a:off x="4383600" y="2620175"/>
              <a:ext cx="96200" cy="33850"/>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27"/>
            <p:cNvSpPr/>
            <p:nvPr/>
          </p:nvSpPr>
          <p:spPr>
            <a:xfrm>
              <a:off x="4341000" y="2685525"/>
              <a:ext cx="46325" cy="38700"/>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27"/>
            <p:cNvSpPr/>
            <p:nvPr/>
          </p:nvSpPr>
          <p:spPr>
            <a:xfrm>
              <a:off x="4394975" y="2673950"/>
              <a:ext cx="94000" cy="33725"/>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27"/>
            <p:cNvSpPr/>
            <p:nvPr/>
          </p:nvSpPr>
          <p:spPr>
            <a:xfrm>
              <a:off x="4351425" y="2743050"/>
              <a:ext cx="46550" cy="38625"/>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27"/>
            <p:cNvSpPr/>
            <p:nvPr/>
          </p:nvSpPr>
          <p:spPr>
            <a:xfrm>
              <a:off x="440490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27"/>
            <p:cNvSpPr/>
            <p:nvPr/>
          </p:nvSpPr>
          <p:spPr>
            <a:xfrm>
              <a:off x="4306775" y="2982050"/>
              <a:ext cx="194400" cy="174250"/>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27"/>
            <p:cNvSpPr/>
            <p:nvPr/>
          </p:nvSpPr>
          <p:spPr>
            <a:xfrm>
              <a:off x="4670500" y="2609075"/>
              <a:ext cx="152150" cy="140725"/>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27"/>
            <p:cNvSpPr/>
            <p:nvPr/>
          </p:nvSpPr>
          <p:spPr>
            <a:xfrm>
              <a:off x="4773200" y="2550550"/>
              <a:ext cx="152125" cy="141000"/>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27"/>
            <p:cNvSpPr/>
            <p:nvPr/>
          </p:nvSpPr>
          <p:spPr>
            <a:xfrm>
              <a:off x="4625875" y="2899825"/>
              <a:ext cx="268200" cy="266925"/>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27"/>
            <p:cNvSpPr/>
            <p:nvPr/>
          </p:nvSpPr>
          <p:spPr>
            <a:xfrm>
              <a:off x="4282975" y="3303975"/>
              <a:ext cx="271175" cy="338325"/>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27"/>
            <p:cNvSpPr/>
            <p:nvPr/>
          </p:nvSpPr>
          <p:spPr>
            <a:xfrm>
              <a:off x="4331175" y="3425875"/>
              <a:ext cx="46550" cy="38625"/>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27"/>
            <p:cNvSpPr/>
            <p:nvPr/>
          </p:nvSpPr>
          <p:spPr>
            <a:xfrm>
              <a:off x="4383250" y="3414225"/>
              <a:ext cx="96950" cy="34100"/>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27"/>
            <p:cNvSpPr/>
            <p:nvPr/>
          </p:nvSpPr>
          <p:spPr>
            <a:xfrm>
              <a:off x="4341000" y="3479650"/>
              <a:ext cx="46325" cy="38725"/>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27"/>
            <p:cNvSpPr/>
            <p:nvPr/>
          </p:nvSpPr>
          <p:spPr>
            <a:xfrm>
              <a:off x="4394875" y="3468350"/>
              <a:ext cx="94000" cy="33750"/>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27"/>
            <p:cNvSpPr/>
            <p:nvPr/>
          </p:nvSpPr>
          <p:spPr>
            <a:xfrm>
              <a:off x="4351425" y="35371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27"/>
            <p:cNvSpPr/>
            <p:nvPr/>
          </p:nvSpPr>
          <p:spPr>
            <a:xfrm>
              <a:off x="4405100" y="3525800"/>
              <a:ext cx="94475" cy="33775"/>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27"/>
            <p:cNvSpPr/>
            <p:nvPr/>
          </p:nvSpPr>
          <p:spPr>
            <a:xfrm>
              <a:off x="4306775" y="3776850"/>
              <a:ext cx="193200" cy="173725"/>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27"/>
            <p:cNvSpPr/>
            <p:nvPr/>
          </p:nvSpPr>
          <p:spPr>
            <a:xfrm>
              <a:off x="4670500" y="3403225"/>
              <a:ext cx="152150" cy="14080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27"/>
            <p:cNvSpPr/>
            <p:nvPr/>
          </p:nvSpPr>
          <p:spPr>
            <a:xfrm>
              <a:off x="4773200" y="3344700"/>
              <a:ext cx="152125" cy="141000"/>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27"/>
            <p:cNvSpPr/>
            <p:nvPr/>
          </p:nvSpPr>
          <p:spPr>
            <a:xfrm>
              <a:off x="4625875" y="3694200"/>
              <a:ext cx="268200" cy="266925"/>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27"/>
            <p:cNvSpPr/>
            <p:nvPr/>
          </p:nvSpPr>
          <p:spPr>
            <a:xfrm>
              <a:off x="4282975" y="4098125"/>
              <a:ext cx="271175" cy="338025"/>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27"/>
            <p:cNvSpPr/>
            <p:nvPr/>
          </p:nvSpPr>
          <p:spPr>
            <a:xfrm>
              <a:off x="4331175" y="4220000"/>
              <a:ext cx="46550" cy="38650"/>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27"/>
            <p:cNvSpPr/>
            <p:nvPr/>
          </p:nvSpPr>
          <p:spPr>
            <a:xfrm>
              <a:off x="4383675" y="4208750"/>
              <a:ext cx="96100" cy="33625"/>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27"/>
            <p:cNvSpPr/>
            <p:nvPr/>
          </p:nvSpPr>
          <p:spPr>
            <a:xfrm>
              <a:off x="4341000" y="4273875"/>
              <a:ext cx="46325" cy="38650"/>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27"/>
            <p:cNvSpPr/>
            <p:nvPr/>
          </p:nvSpPr>
          <p:spPr>
            <a:xfrm>
              <a:off x="4394875" y="4262500"/>
              <a:ext cx="94000" cy="33750"/>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27"/>
            <p:cNvSpPr/>
            <p:nvPr/>
          </p:nvSpPr>
          <p:spPr>
            <a:xfrm>
              <a:off x="4351425" y="4331350"/>
              <a:ext cx="46550" cy="38925"/>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27"/>
            <p:cNvSpPr/>
            <p:nvPr/>
          </p:nvSpPr>
          <p:spPr>
            <a:xfrm>
              <a:off x="4404975" y="4319925"/>
              <a:ext cx="94800" cy="33850"/>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27"/>
            <p:cNvSpPr/>
            <p:nvPr/>
          </p:nvSpPr>
          <p:spPr>
            <a:xfrm>
              <a:off x="4306775" y="4570625"/>
              <a:ext cx="194400" cy="174100"/>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27"/>
            <p:cNvSpPr/>
            <p:nvPr/>
          </p:nvSpPr>
          <p:spPr>
            <a:xfrm>
              <a:off x="4670500" y="4197375"/>
              <a:ext cx="152150" cy="141000"/>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27"/>
            <p:cNvSpPr/>
            <p:nvPr/>
          </p:nvSpPr>
          <p:spPr>
            <a:xfrm>
              <a:off x="4773200" y="4138825"/>
              <a:ext cx="152125" cy="141025"/>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27"/>
            <p:cNvSpPr/>
            <p:nvPr/>
          </p:nvSpPr>
          <p:spPr>
            <a:xfrm>
              <a:off x="4625875" y="4488350"/>
              <a:ext cx="268200" cy="266925"/>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27"/>
            <p:cNvSpPr/>
            <p:nvPr/>
          </p:nvSpPr>
          <p:spPr>
            <a:xfrm>
              <a:off x="3488825" y="921825"/>
              <a:ext cx="270875" cy="337450"/>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27"/>
            <p:cNvSpPr/>
            <p:nvPr/>
          </p:nvSpPr>
          <p:spPr>
            <a:xfrm>
              <a:off x="3536750" y="1043050"/>
              <a:ext cx="46625" cy="38675"/>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27"/>
            <p:cNvSpPr/>
            <p:nvPr/>
          </p:nvSpPr>
          <p:spPr>
            <a:xfrm>
              <a:off x="3589875" y="1031875"/>
              <a:ext cx="96075" cy="33775"/>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27"/>
            <p:cNvSpPr/>
            <p:nvPr/>
          </p:nvSpPr>
          <p:spPr>
            <a:xfrm>
              <a:off x="3546550" y="1097000"/>
              <a:ext cx="46625" cy="38650"/>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27"/>
            <p:cNvSpPr/>
            <p:nvPr/>
          </p:nvSpPr>
          <p:spPr>
            <a:xfrm>
              <a:off x="3600725" y="1085650"/>
              <a:ext cx="93800" cy="33725"/>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27"/>
            <p:cNvSpPr/>
            <p:nvPr/>
          </p:nvSpPr>
          <p:spPr>
            <a:xfrm>
              <a:off x="3557275" y="1154450"/>
              <a:ext cx="46550" cy="38900"/>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27"/>
            <p:cNvSpPr/>
            <p:nvPr/>
          </p:nvSpPr>
          <p:spPr>
            <a:xfrm>
              <a:off x="3610725" y="1143050"/>
              <a:ext cx="94925" cy="34125"/>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27"/>
            <p:cNvSpPr/>
            <p:nvPr/>
          </p:nvSpPr>
          <p:spPr>
            <a:xfrm>
              <a:off x="3512625" y="1393950"/>
              <a:ext cx="194100" cy="174175"/>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27"/>
            <p:cNvSpPr/>
            <p:nvPr/>
          </p:nvSpPr>
          <p:spPr>
            <a:xfrm>
              <a:off x="3876375" y="1020500"/>
              <a:ext cx="152125" cy="141000"/>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27"/>
            <p:cNvSpPr/>
            <p:nvPr/>
          </p:nvSpPr>
          <p:spPr>
            <a:xfrm>
              <a:off x="3979050" y="962250"/>
              <a:ext cx="152125" cy="140725"/>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27"/>
            <p:cNvSpPr/>
            <p:nvPr/>
          </p:nvSpPr>
          <p:spPr>
            <a:xfrm>
              <a:off x="3831725" y="1311750"/>
              <a:ext cx="268200" cy="266650"/>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27"/>
            <p:cNvSpPr/>
            <p:nvPr/>
          </p:nvSpPr>
          <p:spPr>
            <a:xfrm>
              <a:off x="3488825" y="1715975"/>
              <a:ext cx="270875" cy="337725"/>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27"/>
            <p:cNvSpPr/>
            <p:nvPr/>
          </p:nvSpPr>
          <p:spPr>
            <a:xfrm>
              <a:off x="3536750" y="1837275"/>
              <a:ext cx="46600" cy="38650"/>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27"/>
            <p:cNvSpPr/>
            <p:nvPr/>
          </p:nvSpPr>
          <p:spPr>
            <a:xfrm>
              <a:off x="3589525" y="1825875"/>
              <a:ext cx="96775" cy="34050"/>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27"/>
            <p:cNvSpPr/>
            <p:nvPr/>
          </p:nvSpPr>
          <p:spPr>
            <a:xfrm>
              <a:off x="3546550" y="1891150"/>
              <a:ext cx="46625" cy="38650"/>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27"/>
            <p:cNvSpPr/>
            <p:nvPr/>
          </p:nvSpPr>
          <p:spPr>
            <a:xfrm>
              <a:off x="3600825" y="1879800"/>
              <a:ext cx="93700" cy="33750"/>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27"/>
            <p:cNvSpPr/>
            <p:nvPr/>
          </p:nvSpPr>
          <p:spPr>
            <a:xfrm>
              <a:off x="3557275" y="1948900"/>
              <a:ext cx="46550" cy="38625"/>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27"/>
            <p:cNvSpPr/>
            <p:nvPr/>
          </p:nvSpPr>
          <p:spPr>
            <a:xfrm>
              <a:off x="3610950" y="1937225"/>
              <a:ext cx="94475" cy="34050"/>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27"/>
            <p:cNvSpPr/>
            <p:nvPr/>
          </p:nvSpPr>
          <p:spPr>
            <a:xfrm>
              <a:off x="3513825" y="2188200"/>
              <a:ext cx="192900" cy="173650"/>
            </a:xfrm>
            <a:custGeom>
              <a:rect b="b" l="l" r="r" t="t"/>
              <a:pathLst>
                <a:path extrusionOk="0" h="6946" w="7716">
                  <a:moveTo>
                    <a:pt x="3892" y="0"/>
                  </a:moveTo>
                  <a:cubicBezTo>
                    <a:pt x="2858" y="0"/>
                    <a:pt x="1840" y="469"/>
                    <a:pt x="1179" y="1346"/>
                  </a:cubicBezTo>
                  <a:lnTo>
                    <a:pt x="6906" y="4965"/>
                  </a:lnTo>
                  <a:cubicBezTo>
                    <a:pt x="7716" y="3394"/>
                    <a:pt x="7192" y="1465"/>
                    <a:pt x="5703" y="524"/>
                  </a:cubicBezTo>
                  <a:cubicBezTo>
                    <a:pt x="5144" y="171"/>
                    <a:pt x="4515" y="0"/>
                    <a:pt x="3892" y="0"/>
                  </a:cubicBezTo>
                  <a:close/>
                  <a:moveTo>
                    <a:pt x="762" y="1989"/>
                  </a:moveTo>
                  <a:lnTo>
                    <a:pt x="762" y="1989"/>
                  </a:lnTo>
                  <a:cubicBezTo>
                    <a:pt x="0" y="3548"/>
                    <a:pt x="477" y="5477"/>
                    <a:pt x="1953" y="6418"/>
                  </a:cubicBezTo>
                  <a:cubicBezTo>
                    <a:pt x="2520" y="6774"/>
                    <a:pt x="3155" y="6945"/>
                    <a:pt x="3782" y="6945"/>
                  </a:cubicBezTo>
                  <a:cubicBezTo>
                    <a:pt x="4813" y="6945"/>
                    <a:pt x="5828" y="6482"/>
                    <a:pt x="6501" y="5608"/>
                  </a:cubicBezTo>
                  <a:lnTo>
                    <a:pt x="76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27"/>
            <p:cNvSpPr/>
            <p:nvPr/>
          </p:nvSpPr>
          <p:spPr>
            <a:xfrm>
              <a:off x="3876375" y="1814925"/>
              <a:ext cx="152125" cy="140725"/>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27"/>
            <p:cNvSpPr/>
            <p:nvPr/>
          </p:nvSpPr>
          <p:spPr>
            <a:xfrm>
              <a:off x="3979050" y="1756600"/>
              <a:ext cx="152125" cy="14080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27"/>
            <p:cNvSpPr/>
            <p:nvPr/>
          </p:nvSpPr>
          <p:spPr>
            <a:xfrm>
              <a:off x="3831725" y="2105675"/>
              <a:ext cx="268200" cy="266925"/>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27"/>
            <p:cNvSpPr/>
            <p:nvPr/>
          </p:nvSpPr>
          <p:spPr>
            <a:xfrm>
              <a:off x="3488825" y="2510400"/>
              <a:ext cx="270875" cy="337175"/>
            </a:xfrm>
            <a:custGeom>
              <a:rect b="b" l="l" r="r" t="t"/>
              <a:pathLst>
                <a:path extrusionOk="0" h="13487" w="10835">
                  <a:moveTo>
                    <a:pt x="4145" y="408"/>
                  </a:moveTo>
                  <a:cubicBezTo>
                    <a:pt x="4436" y="408"/>
                    <a:pt x="4723" y="582"/>
                    <a:pt x="4775" y="971"/>
                  </a:cubicBezTo>
                  <a:cubicBezTo>
                    <a:pt x="4810" y="1162"/>
                    <a:pt x="4751" y="1364"/>
                    <a:pt x="4632" y="1507"/>
                  </a:cubicBezTo>
                  <a:lnTo>
                    <a:pt x="3834" y="1662"/>
                  </a:lnTo>
                  <a:cubicBezTo>
                    <a:pt x="3667" y="1567"/>
                    <a:pt x="3536" y="1400"/>
                    <a:pt x="3501" y="1209"/>
                  </a:cubicBezTo>
                  <a:lnTo>
                    <a:pt x="3501" y="1197"/>
                  </a:lnTo>
                  <a:cubicBezTo>
                    <a:pt x="3386" y="700"/>
                    <a:pt x="3769" y="408"/>
                    <a:pt x="4145" y="408"/>
                  </a:cubicBezTo>
                  <a:close/>
                  <a:moveTo>
                    <a:pt x="7856" y="2711"/>
                  </a:moveTo>
                  <a:cubicBezTo>
                    <a:pt x="8113" y="2711"/>
                    <a:pt x="8342" y="2899"/>
                    <a:pt x="8394" y="3162"/>
                  </a:cubicBezTo>
                  <a:lnTo>
                    <a:pt x="9775" y="10734"/>
                  </a:lnTo>
                  <a:cubicBezTo>
                    <a:pt x="9835" y="11032"/>
                    <a:pt x="9632" y="11318"/>
                    <a:pt x="9335" y="11365"/>
                  </a:cubicBezTo>
                  <a:lnTo>
                    <a:pt x="3072" y="12508"/>
                  </a:lnTo>
                  <a:cubicBezTo>
                    <a:pt x="3037" y="12515"/>
                    <a:pt x="3002" y="12519"/>
                    <a:pt x="2967" y="12519"/>
                  </a:cubicBezTo>
                  <a:cubicBezTo>
                    <a:pt x="2708" y="12519"/>
                    <a:pt x="2471" y="12330"/>
                    <a:pt x="2429" y="12068"/>
                  </a:cubicBezTo>
                  <a:lnTo>
                    <a:pt x="1048" y="4495"/>
                  </a:lnTo>
                  <a:cubicBezTo>
                    <a:pt x="1000" y="4198"/>
                    <a:pt x="1203" y="3912"/>
                    <a:pt x="1500" y="3864"/>
                  </a:cubicBezTo>
                  <a:lnTo>
                    <a:pt x="2239" y="3722"/>
                  </a:lnTo>
                  <a:cubicBezTo>
                    <a:pt x="2281" y="3932"/>
                    <a:pt x="2462" y="4087"/>
                    <a:pt x="2669" y="4087"/>
                  </a:cubicBezTo>
                  <a:cubicBezTo>
                    <a:pt x="2696" y="4087"/>
                    <a:pt x="2723" y="4084"/>
                    <a:pt x="2751" y="4079"/>
                  </a:cubicBezTo>
                  <a:lnTo>
                    <a:pt x="6656" y="3364"/>
                  </a:lnTo>
                  <a:cubicBezTo>
                    <a:pt x="6894" y="3317"/>
                    <a:pt x="7049" y="3091"/>
                    <a:pt x="7013" y="2852"/>
                  </a:cubicBezTo>
                  <a:lnTo>
                    <a:pt x="7751" y="2721"/>
                  </a:lnTo>
                  <a:cubicBezTo>
                    <a:pt x="7786" y="2714"/>
                    <a:pt x="7821" y="2711"/>
                    <a:pt x="7856" y="2711"/>
                  </a:cubicBezTo>
                  <a:close/>
                  <a:moveTo>
                    <a:pt x="4142" y="1"/>
                  </a:moveTo>
                  <a:cubicBezTo>
                    <a:pt x="4076" y="1"/>
                    <a:pt x="4009" y="7"/>
                    <a:pt x="3941" y="19"/>
                  </a:cubicBezTo>
                  <a:cubicBezTo>
                    <a:pt x="3358" y="126"/>
                    <a:pt x="2965" y="685"/>
                    <a:pt x="3072" y="1281"/>
                  </a:cubicBezTo>
                  <a:cubicBezTo>
                    <a:pt x="3096" y="1447"/>
                    <a:pt x="3179" y="1614"/>
                    <a:pt x="3286" y="1757"/>
                  </a:cubicBezTo>
                  <a:lnTo>
                    <a:pt x="2512" y="1900"/>
                  </a:lnTo>
                  <a:cubicBezTo>
                    <a:pt x="2191" y="1959"/>
                    <a:pt x="1977" y="2257"/>
                    <a:pt x="2036" y="2579"/>
                  </a:cubicBezTo>
                  <a:lnTo>
                    <a:pt x="2084" y="2864"/>
                  </a:lnTo>
                  <a:lnTo>
                    <a:pt x="798" y="3091"/>
                  </a:lnTo>
                  <a:cubicBezTo>
                    <a:pt x="322" y="3186"/>
                    <a:pt x="0" y="3650"/>
                    <a:pt x="84" y="4126"/>
                  </a:cubicBezTo>
                  <a:lnTo>
                    <a:pt x="1655" y="12758"/>
                  </a:lnTo>
                  <a:cubicBezTo>
                    <a:pt x="1740" y="13193"/>
                    <a:pt x="2118" y="13486"/>
                    <a:pt x="2536" y="13486"/>
                  </a:cubicBezTo>
                  <a:cubicBezTo>
                    <a:pt x="2587" y="13486"/>
                    <a:pt x="2639" y="13482"/>
                    <a:pt x="2691" y="13473"/>
                  </a:cubicBezTo>
                  <a:lnTo>
                    <a:pt x="10037" y="12139"/>
                  </a:lnTo>
                  <a:cubicBezTo>
                    <a:pt x="10513" y="12044"/>
                    <a:pt x="10835" y="11580"/>
                    <a:pt x="10752" y="11091"/>
                  </a:cubicBezTo>
                  <a:lnTo>
                    <a:pt x="9180" y="2459"/>
                  </a:lnTo>
                  <a:cubicBezTo>
                    <a:pt x="9095" y="2025"/>
                    <a:pt x="8717" y="1732"/>
                    <a:pt x="8291" y="1732"/>
                  </a:cubicBezTo>
                  <a:cubicBezTo>
                    <a:pt x="8239" y="1732"/>
                    <a:pt x="8185" y="1736"/>
                    <a:pt x="8132" y="1745"/>
                  </a:cubicBezTo>
                  <a:lnTo>
                    <a:pt x="6858" y="1983"/>
                  </a:lnTo>
                  <a:lnTo>
                    <a:pt x="6811" y="1709"/>
                  </a:lnTo>
                  <a:cubicBezTo>
                    <a:pt x="6746" y="1419"/>
                    <a:pt x="6497" y="1226"/>
                    <a:pt x="6213" y="1226"/>
                  </a:cubicBezTo>
                  <a:cubicBezTo>
                    <a:pt x="6183" y="1226"/>
                    <a:pt x="6151" y="1228"/>
                    <a:pt x="6120" y="1233"/>
                  </a:cubicBezTo>
                  <a:lnTo>
                    <a:pt x="5179" y="1412"/>
                  </a:lnTo>
                  <a:cubicBezTo>
                    <a:pt x="5227" y="1245"/>
                    <a:pt x="5239" y="1066"/>
                    <a:pt x="5203" y="888"/>
                  </a:cubicBezTo>
                  <a:cubicBezTo>
                    <a:pt x="5108" y="360"/>
                    <a:pt x="4658" y="1"/>
                    <a:pt x="414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27"/>
            <p:cNvSpPr/>
            <p:nvPr/>
          </p:nvSpPr>
          <p:spPr>
            <a:xfrm>
              <a:off x="3536750" y="2631725"/>
              <a:ext cx="46600" cy="38625"/>
            </a:xfrm>
            <a:custGeom>
              <a:rect b="b" l="l" r="r" t="t"/>
              <a:pathLst>
                <a:path extrusionOk="0" h="1545" w="1864">
                  <a:moveTo>
                    <a:pt x="1013" y="0"/>
                  </a:moveTo>
                  <a:cubicBezTo>
                    <a:pt x="970" y="0"/>
                    <a:pt x="926" y="4"/>
                    <a:pt x="881" y="12"/>
                  </a:cubicBezTo>
                  <a:cubicBezTo>
                    <a:pt x="202" y="131"/>
                    <a:pt x="0" y="1012"/>
                    <a:pt x="572" y="1405"/>
                  </a:cubicBezTo>
                  <a:cubicBezTo>
                    <a:pt x="713" y="1502"/>
                    <a:pt x="865" y="1545"/>
                    <a:pt x="1012" y="1545"/>
                  </a:cubicBezTo>
                  <a:cubicBezTo>
                    <a:pt x="1460" y="1545"/>
                    <a:pt x="1864" y="1142"/>
                    <a:pt x="1774" y="631"/>
                  </a:cubicBezTo>
                  <a:cubicBezTo>
                    <a:pt x="1700" y="258"/>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27"/>
            <p:cNvSpPr/>
            <p:nvPr/>
          </p:nvSpPr>
          <p:spPr>
            <a:xfrm>
              <a:off x="3589975" y="2620175"/>
              <a:ext cx="95975" cy="33800"/>
            </a:xfrm>
            <a:custGeom>
              <a:rect b="b" l="l" r="r" t="t"/>
              <a:pathLst>
                <a:path extrusionOk="0" h="1352" w="3839">
                  <a:moveTo>
                    <a:pt x="3229" y="0"/>
                  </a:moveTo>
                  <a:cubicBezTo>
                    <a:pt x="3198" y="0"/>
                    <a:pt x="3167" y="3"/>
                    <a:pt x="3134" y="9"/>
                  </a:cubicBezTo>
                  <a:lnTo>
                    <a:pt x="538" y="485"/>
                  </a:lnTo>
                  <a:cubicBezTo>
                    <a:pt x="0" y="586"/>
                    <a:pt x="106" y="1352"/>
                    <a:pt x="597" y="1352"/>
                  </a:cubicBezTo>
                  <a:cubicBezTo>
                    <a:pt x="627" y="1352"/>
                    <a:pt x="659" y="1349"/>
                    <a:pt x="693" y="1343"/>
                  </a:cubicBezTo>
                  <a:lnTo>
                    <a:pt x="3300" y="866"/>
                  </a:lnTo>
                  <a:cubicBezTo>
                    <a:pt x="3839" y="777"/>
                    <a:pt x="3722" y="0"/>
                    <a:pt x="32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27"/>
            <p:cNvSpPr/>
            <p:nvPr/>
          </p:nvSpPr>
          <p:spPr>
            <a:xfrm>
              <a:off x="3546550" y="2685525"/>
              <a:ext cx="46625" cy="38700"/>
            </a:xfrm>
            <a:custGeom>
              <a:rect b="b" l="l" r="r" t="t"/>
              <a:pathLst>
                <a:path extrusionOk="0" h="1548" w="1865">
                  <a:moveTo>
                    <a:pt x="1027" y="0"/>
                  </a:moveTo>
                  <a:cubicBezTo>
                    <a:pt x="980" y="0"/>
                    <a:pt x="931" y="5"/>
                    <a:pt x="882" y="15"/>
                  </a:cubicBezTo>
                  <a:cubicBezTo>
                    <a:pt x="203" y="122"/>
                    <a:pt x="1" y="1015"/>
                    <a:pt x="572" y="1408"/>
                  </a:cubicBezTo>
                  <a:cubicBezTo>
                    <a:pt x="711" y="1505"/>
                    <a:pt x="861" y="1548"/>
                    <a:pt x="1008" y="1548"/>
                  </a:cubicBezTo>
                  <a:cubicBezTo>
                    <a:pt x="1455" y="1548"/>
                    <a:pt x="1865" y="1145"/>
                    <a:pt x="1775" y="634"/>
                  </a:cubicBezTo>
                  <a:cubicBezTo>
                    <a:pt x="1701" y="266"/>
                    <a:pt x="1387"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27"/>
            <p:cNvSpPr/>
            <p:nvPr/>
          </p:nvSpPr>
          <p:spPr>
            <a:xfrm>
              <a:off x="3600825" y="2673950"/>
              <a:ext cx="93700" cy="33725"/>
            </a:xfrm>
            <a:custGeom>
              <a:rect b="b" l="l" r="r" t="t"/>
              <a:pathLst>
                <a:path extrusionOk="0" h="1349" w="3748">
                  <a:moveTo>
                    <a:pt x="3128" y="0"/>
                  </a:moveTo>
                  <a:cubicBezTo>
                    <a:pt x="3116" y="0"/>
                    <a:pt x="3105" y="1"/>
                    <a:pt x="3093" y="1"/>
                  </a:cubicBezTo>
                  <a:lnTo>
                    <a:pt x="497" y="478"/>
                  </a:lnTo>
                  <a:cubicBezTo>
                    <a:pt x="0" y="628"/>
                    <a:pt x="109" y="1349"/>
                    <a:pt x="604" y="1349"/>
                  </a:cubicBezTo>
                  <a:cubicBezTo>
                    <a:pt x="620" y="1349"/>
                    <a:pt x="636" y="1348"/>
                    <a:pt x="652" y="1347"/>
                  </a:cubicBezTo>
                  <a:lnTo>
                    <a:pt x="3247" y="882"/>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27"/>
            <p:cNvSpPr/>
            <p:nvPr/>
          </p:nvSpPr>
          <p:spPr>
            <a:xfrm>
              <a:off x="3557275" y="2743050"/>
              <a:ext cx="46550" cy="38625"/>
            </a:xfrm>
            <a:custGeom>
              <a:rect b="b" l="l" r="r" t="t"/>
              <a:pathLst>
                <a:path extrusionOk="0" h="1545" w="1862">
                  <a:moveTo>
                    <a:pt x="1002" y="0"/>
                  </a:moveTo>
                  <a:cubicBezTo>
                    <a:pt x="959" y="0"/>
                    <a:pt x="914" y="4"/>
                    <a:pt x="870" y="11"/>
                  </a:cubicBezTo>
                  <a:cubicBezTo>
                    <a:pt x="191" y="131"/>
                    <a:pt x="1" y="1012"/>
                    <a:pt x="560" y="1404"/>
                  </a:cubicBezTo>
                  <a:cubicBezTo>
                    <a:pt x="701" y="1501"/>
                    <a:pt x="854" y="1545"/>
                    <a:pt x="1002"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27"/>
            <p:cNvSpPr/>
            <p:nvPr/>
          </p:nvSpPr>
          <p:spPr>
            <a:xfrm>
              <a:off x="361075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27"/>
            <p:cNvSpPr/>
            <p:nvPr/>
          </p:nvSpPr>
          <p:spPr>
            <a:xfrm>
              <a:off x="3512625" y="2982275"/>
              <a:ext cx="194100" cy="17422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27"/>
            <p:cNvSpPr/>
            <p:nvPr/>
          </p:nvSpPr>
          <p:spPr>
            <a:xfrm>
              <a:off x="3876375" y="2609075"/>
              <a:ext cx="152125" cy="140725"/>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27"/>
            <p:cNvSpPr/>
            <p:nvPr/>
          </p:nvSpPr>
          <p:spPr>
            <a:xfrm>
              <a:off x="3979050" y="2550550"/>
              <a:ext cx="152125" cy="141000"/>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27"/>
            <p:cNvSpPr/>
            <p:nvPr/>
          </p:nvSpPr>
          <p:spPr>
            <a:xfrm>
              <a:off x="3831725" y="2900125"/>
              <a:ext cx="268200" cy="266625"/>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27"/>
            <p:cNvSpPr/>
            <p:nvPr/>
          </p:nvSpPr>
          <p:spPr>
            <a:xfrm>
              <a:off x="3488825" y="3304550"/>
              <a:ext cx="270875" cy="337750"/>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27"/>
            <p:cNvSpPr/>
            <p:nvPr/>
          </p:nvSpPr>
          <p:spPr>
            <a:xfrm>
              <a:off x="3536750" y="3425775"/>
              <a:ext cx="46600" cy="38725"/>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27"/>
            <p:cNvSpPr/>
            <p:nvPr/>
          </p:nvSpPr>
          <p:spPr>
            <a:xfrm>
              <a:off x="3589550" y="3414500"/>
              <a:ext cx="96825" cy="33725"/>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27"/>
            <p:cNvSpPr/>
            <p:nvPr/>
          </p:nvSpPr>
          <p:spPr>
            <a:xfrm>
              <a:off x="3546550" y="3479650"/>
              <a:ext cx="46625" cy="38725"/>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27"/>
            <p:cNvSpPr/>
            <p:nvPr/>
          </p:nvSpPr>
          <p:spPr>
            <a:xfrm>
              <a:off x="3600725" y="3468350"/>
              <a:ext cx="93700" cy="33750"/>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27"/>
            <p:cNvSpPr/>
            <p:nvPr/>
          </p:nvSpPr>
          <p:spPr>
            <a:xfrm>
              <a:off x="3557275" y="3537175"/>
              <a:ext cx="46550" cy="38650"/>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27"/>
            <p:cNvSpPr/>
            <p:nvPr/>
          </p:nvSpPr>
          <p:spPr>
            <a:xfrm>
              <a:off x="3610950" y="3525850"/>
              <a:ext cx="94400" cy="33725"/>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27"/>
            <p:cNvSpPr/>
            <p:nvPr/>
          </p:nvSpPr>
          <p:spPr>
            <a:xfrm>
              <a:off x="3513825" y="3776475"/>
              <a:ext cx="192900" cy="1736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27"/>
            <p:cNvSpPr/>
            <p:nvPr/>
          </p:nvSpPr>
          <p:spPr>
            <a:xfrm>
              <a:off x="3876375" y="3403225"/>
              <a:ext cx="152125" cy="14080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27"/>
            <p:cNvSpPr/>
            <p:nvPr/>
          </p:nvSpPr>
          <p:spPr>
            <a:xfrm>
              <a:off x="3979050" y="3344700"/>
              <a:ext cx="152125" cy="141000"/>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27"/>
            <p:cNvSpPr/>
            <p:nvPr/>
          </p:nvSpPr>
          <p:spPr>
            <a:xfrm>
              <a:off x="3831725" y="3694200"/>
              <a:ext cx="268200" cy="266925"/>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27"/>
            <p:cNvSpPr/>
            <p:nvPr/>
          </p:nvSpPr>
          <p:spPr>
            <a:xfrm>
              <a:off x="3488825" y="4098700"/>
              <a:ext cx="270875" cy="337450"/>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27"/>
            <p:cNvSpPr/>
            <p:nvPr/>
          </p:nvSpPr>
          <p:spPr>
            <a:xfrm>
              <a:off x="3536750" y="4220000"/>
              <a:ext cx="46600" cy="38650"/>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27"/>
            <p:cNvSpPr/>
            <p:nvPr/>
          </p:nvSpPr>
          <p:spPr>
            <a:xfrm>
              <a:off x="3589975" y="4208750"/>
              <a:ext cx="95975" cy="33525"/>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27"/>
            <p:cNvSpPr/>
            <p:nvPr/>
          </p:nvSpPr>
          <p:spPr>
            <a:xfrm>
              <a:off x="3546550" y="4273875"/>
              <a:ext cx="46625" cy="38650"/>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27"/>
            <p:cNvSpPr/>
            <p:nvPr/>
          </p:nvSpPr>
          <p:spPr>
            <a:xfrm>
              <a:off x="3600725" y="4262500"/>
              <a:ext cx="93700" cy="33750"/>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27"/>
            <p:cNvSpPr/>
            <p:nvPr/>
          </p:nvSpPr>
          <p:spPr>
            <a:xfrm>
              <a:off x="3557275" y="4331350"/>
              <a:ext cx="46550" cy="38925"/>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27"/>
            <p:cNvSpPr/>
            <p:nvPr/>
          </p:nvSpPr>
          <p:spPr>
            <a:xfrm>
              <a:off x="3610825" y="4319900"/>
              <a:ext cx="94725" cy="33875"/>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27"/>
            <p:cNvSpPr/>
            <p:nvPr/>
          </p:nvSpPr>
          <p:spPr>
            <a:xfrm>
              <a:off x="3512625" y="4570700"/>
              <a:ext cx="194100" cy="174075"/>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27"/>
            <p:cNvSpPr/>
            <p:nvPr/>
          </p:nvSpPr>
          <p:spPr>
            <a:xfrm>
              <a:off x="3876375" y="4197375"/>
              <a:ext cx="152125" cy="141000"/>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27"/>
            <p:cNvSpPr/>
            <p:nvPr/>
          </p:nvSpPr>
          <p:spPr>
            <a:xfrm>
              <a:off x="3979050" y="4138825"/>
              <a:ext cx="152125" cy="141025"/>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27"/>
            <p:cNvSpPr/>
            <p:nvPr/>
          </p:nvSpPr>
          <p:spPr>
            <a:xfrm>
              <a:off x="3831725" y="4488350"/>
              <a:ext cx="268200" cy="266925"/>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27"/>
            <p:cNvSpPr/>
            <p:nvPr/>
          </p:nvSpPr>
          <p:spPr>
            <a:xfrm>
              <a:off x="2694375" y="921250"/>
              <a:ext cx="271475" cy="338100"/>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27"/>
            <p:cNvSpPr/>
            <p:nvPr/>
          </p:nvSpPr>
          <p:spPr>
            <a:xfrm>
              <a:off x="2742600" y="1043050"/>
              <a:ext cx="46625" cy="38675"/>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27"/>
            <p:cNvSpPr/>
            <p:nvPr/>
          </p:nvSpPr>
          <p:spPr>
            <a:xfrm>
              <a:off x="2795450" y="1031775"/>
              <a:ext cx="96450" cy="33875"/>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27"/>
            <p:cNvSpPr/>
            <p:nvPr/>
          </p:nvSpPr>
          <p:spPr>
            <a:xfrm>
              <a:off x="2752425" y="1097000"/>
              <a:ext cx="46600" cy="38650"/>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27"/>
            <p:cNvSpPr/>
            <p:nvPr/>
          </p:nvSpPr>
          <p:spPr>
            <a:xfrm>
              <a:off x="2806300" y="1085650"/>
              <a:ext cx="94075" cy="33725"/>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27"/>
            <p:cNvSpPr/>
            <p:nvPr/>
          </p:nvSpPr>
          <p:spPr>
            <a:xfrm>
              <a:off x="2763125" y="1154450"/>
              <a:ext cx="46550" cy="38900"/>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27"/>
            <p:cNvSpPr/>
            <p:nvPr/>
          </p:nvSpPr>
          <p:spPr>
            <a:xfrm>
              <a:off x="2816575" y="1143050"/>
              <a:ext cx="94925" cy="34125"/>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27"/>
            <p:cNvSpPr/>
            <p:nvPr/>
          </p:nvSpPr>
          <p:spPr>
            <a:xfrm>
              <a:off x="2718475" y="1393950"/>
              <a:ext cx="194100" cy="17395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27"/>
            <p:cNvSpPr/>
            <p:nvPr/>
          </p:nvSpPr>
          <p:spPr>
            <a:xfrm>
              <a:off x="3082225" y="1020500"/>
              <a:ext cx="151825" cy="141000"/>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27"/>
            <p:cNvSpPr/>
            <p:nvPr/>
          </p:nvSpPr>
          <p:spPr>
            <a:xfrm>
              <a:off x="3184900" y="962250"/>
              <a:ext cx="152125" cy="140725"/>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27"/>
            <p:cNvSpPr/>
            <p:nvPr/>
          </p:nvSpPr>
          <p:spPr>
            <a:xfrm>
              <a:off x="3037575" y="1311750"/>
              <a:ext cx="267900" cy="266650"/>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27"/>
            <p:cNvSpPr/>
            <p:nvPr/>
          </p:nvSpPr>
          <p:spPr>
            <a:xfrm>
              <a:off x="2694675" y="1715600"/>
              <a:ext cx="271175" cy="338100"/>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27"/>
            <p:cNvSpPr/>
            <p:nvPr/>
          </p:nvSpPr>
          <p:spPr>
            <a:xfrm>
              <a:off x="2742600" y="1837275"/>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27"/>
            <p:cNvSpPr/>
            <p:nvPr/>
          </p:nvSpPr>
          <p:spPr>
            <a:xfrm>
              <a:off x="2795100" y="1825825"/>
              <a:ext cx="97250" cy="34100"/>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27"/>
            <p:cNvSpPr/>
            <p:nvPr/>
          </p:nvSpPr>
          <p:spPr>
            <a:xfrm>
              <a:off x="2752425" y="1891150"/>
              <a:ext cx="46600" cy="38650"/>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27"/>
            <p:cNvSpPr/>
            <p:nvPr/>
          </p:nvSpPr>
          <p:spPr>
            <a:xfrm>
              <a:off x="2806400" y="1879800"/>
              <a:ext cx="93975" cy="33750"/>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27"/>
            <p:cNvSpPr/>
            <p:nvPr/>
          </p:nvSpPr>
          <p:spPr>
            <a:xfrm>
              <a:off x="2763125" y="1948900"/>
              <a:ext cx="46325" cy="38625"/>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27"/>
            <p:cNvSpPr/>
            <p:nvPr/>
          </p:nvSpPr>
          <p:spPr>
            <a:xfrm>
              <a:off x="2816800" y="1937225"/>
              <a:ext cx="94500" cy="34050"/>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27"/>
            <p:cNvSpPr/>
            <p:nvPr/>
          </p:nvSpPr>
          <p:spPr>
            <a:xfrm>
              <a:off x="2718475" y="2188400"/>
              <a:ext cx="193200" cy="173650"/>
            </a:xfrm>
            <a:custGeom>
              <a:rect b="b" l="l" r="r" t="t"/>
              <a:pathLst>
                <a:path extrusionOk="0" h="6946" w="7728">
                  <a:moveTo>
                    <a:pt x="3945" y="0"/>
                  </a:moveTo>
                  <a:cubicBezTo>
                    <a:pt x="2913" y="0"/>
                    <a:pt x="1896" y="464"/>
                    <a:pt x="1215" y="1338"/>
                  </a:cubicBezTo>
                  <a:lnTo>
                    <a:pt x="6954" y="4957"/>
                  </a:lnTo>
                  <a:cubicBezTo>
                    <a:pt x="7728" y="3398"/>
                    <a:pt x="7240" y="1469"/>
                    <a:pt x="5775" y="528"/>
                  </a:cubicBezTo>
                  <a:cubicBezTo>
                    <a:pt x="5208" y="172"/>
                    <a:pt x="4574" y="0"/>
                    <a:pt x="3945" y="0"/>
                  </a:cubicBezTo>
                  <a:close/>
                  <a:moveTo>
                    <a:pt x="810" y="1981"/>
                  </a:moveTo>
                  <a:cubicBezTo>
                    <a:pt x="1" y="3552"/>
                    <a:pt x="525" y="5481"/>
                    <a:pt x="2013" y="6422"/>
                  </a:cubicBezTo>
                  <a:cubicBezTo>
                    <a:pt x="2577" y="6775"/>
                    <a:pt x="3207" y="6946"/>
                    <a:pt x="3830" y="6946"/>
                  </a:cubicBezTo>
                  <a:cubicBezTo>
                    <a:pt x="4864" y="6946"/>
                    <a:pt x="5881"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27"/>
            <p:cNvSpPr/>
            <p:nvPr/>
          </p:nvSpPr>
          <p:spPr>
            <a:xfrm>
              <a:off x="3081925" y="1814925"/>
              <a:ext cx="152125" cy="140725"/>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27"/>
            <p:cNvSpPr/>
            <p:nvPr/>
          </p:nvSpPr>
          <p:spPr>
            <a:xfrm>
              <a:off x="3184900" y="1756600"/>
              <a:ext cx="152125" cy="14080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27"/>
            <p:cNvSpPr/>
            <p:nvPr/>
          </p:nvSpPr>
          <p:spPr>
            <a:xfrm>
              <a:off x="3037575" y="2105900"/>
              <a:ext cx="267900" cy="266700"/>
            </a:xfrm>
            <a:custGeom>
              <a:rect b="b" l="l" r="r" t="t"/>
              <a:pathLst>
                <a:path extrusionOk="0" h="10668" w="10716">
                  <a:moveTo>
                    <a:pt x="4998" y="1"/>
                  </a:moveTo>
                  <a:cubicBezTo>
                    <a:pt x="4820" y="1"/>
                    <a:pt x="4665" y="134"/>
                    <a:pt x="4644" y="316"/>
                  </a:cubicBezTo>
                  <a:lnTo>
                    <a:pt x="4191" y="3804"/>
                  </a:lnTo>
                  <a:lnTo>
                    <a:pt x="703" y="3340"/>
                  </a:lnTo>
                  <a:cubicBezTo>
                    <a:pt x="688" y="3338"/>
                    <a:pt x="673" y="3337"/>
                    <a:pt x="659" y="3337"/>
                  </a:cubicBezTo>
                  <a:cubicBezTo>
                    <a:pt x="473" y="3337"/>
                    <a:pt x="308" y="3474"/>
                    <a:pt x="286" y="3661"/>
                  </a:cubicBezTo>
                  <a:lnTo>
                    <a:pt x="24" y="5638"/>
                  </a:lnTo>
                  <a:cubicBezTo>
                    <a:pt x="0" y="5840"/>
                    <a:pt x="143" y="6031"/>
                    <a:pt x="346" y="6055"/>
                  </a:cubicBezTo>
                  <a:lnTo>
                    <a:pt x="346" y="6043"/>
                  </a:lnTo>
                  <a:lnTo>
                    <a:pt x="3834" y="6507"/>
                  </a:lnTo>
                  <a:lnTo>
                    <a:pt x="3370" y="9984"/>
                  </a:lnTo>
                  <a:cubicBezTo>
                    <a:pt x="3334" y="10186"/>
                    <a:pt x="3477" y="10377"/>
                    <a:pt x="3691" y="10400"/>
                  </a:cubicBezTo>
                  <a:lnTo>
                    <a:pt x="5656" y="10662"/>
                  </a:lnTo>
                  <a:cubicBezTo>
                    <a:pt x="5677" y="10666"/>
                    <a:pt x="5697" y="10668"/>
                    <a:pt x="5718" y="10668"/>
                  </a:cubicBezTo>
                  <a:cubicBezTo>
                    <a:pt x="5896" y="10668"/>
                    <a:pt x="6051" y="10533"/>
                    <a:pt x="6072" y="10341"/>
                  </a:cubicBezTo>
                  <a:lnTo>
                    <a:pt x="6537" y="6864"/>
                  </a:lnTo>
                  <a:lnTo>
                    <a:pt x="10013"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8" y="685"/>
                  </a:lnTo>
                  <a:cubicBezTo>
                    <a:pt x="7382" y="471"/>
                    <a:pt x="7239" y="292"/>
                    <a:pt x="7037" y="256"/>
                  </a:cubicBezTo>
                  <a:lnTo>
                    <a:pt x="5060" y="6"/>
                  </a:lnTo>
                  <a:cubicBezTo>
                    <a:pt x="5039"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27"/>
            <p:cNvSpPr/>
            <p:nvPr/>
          </p:nvSpPr>
          <p:spPr>
            <a:xfrm>
              <a:off x="2694675" y="2509825"/>
              <a:ext cx="271175" cy="337825"/>
            </a:xfrm>
            <a:custGeom>
              <a:rect b="b" l="l" r="r" t="t"/>
              <a:pathLst>
                <a:path extrusionOk="0" h="13513" w="10847">
                  <a:moveTo>
                    <a:pt x="4145" y="431"/>
                  </a:moveTo>
                  <a:cubicBezTo>
                    <a:pt x="4436" y="431"/>
                    <a:pt x="4723" y="605"/>
                    <a:pt x="4775" y="994"/>
                  </a:cubicBezTo>
                  <a:cubicBezTo>
                    <a:pt x="4810" y="1185"/>
                    <a:pt x="4751" y="1387"/>
                    <a:pt x="4620" y="1530"/>
                  </a:cubicBezTo>
                  <a:lnTo>
                    <a:pt x="3834" y="1685"/>
                  </a:lnTo>
                  <a:cubicBezTo>
                    <a:pt x="3667" y="1590"/>
                    <a:pt x="3536" y="1423"/>
                    <a:pt x="3501" y="1232"/>
                  </a:cubicBezTo>
                  <a:lnTo>
                    <a:pt x="3501" y="1220"/>
                  </a:lnTo>
                  <a:cubicBezTo>
                    <a:pt x="3387" y="723"/>
                    <a:pt x="3769" y="431"/>
                    <a:pt x="4145" y="431"/>
                  </a:cubicBezTo>
                  <a:close/>
                  <a:moveTo>
                    <a:pt x="7860" y="2745"/>
                  </a:moveTo>
                  <a:cubicBezTo>
                    <a:pt x="8116" y="2745"/>
                    <a:pt x="8342" y="2924"/>
                    <a:pt x="8394" y="3185"/>
                  </a:cubicBezTo>
                  <a:lnTo>
                    <a:pt x="9775" y="10757"/>
                  </a:lnTo>
                  <a:cubicBezTo>
                    <a:pt x="9835" y="11055"/>
                    <a:pt x="9632" y="11341"/>
                    <a:pt x="9335" y="11388"/>
                  </a:cubicBezTo>
                  <a:lnTo>
                    <a:pt x="3072" y="12531"/>
                  </a:lnTo>
                  <a:cubicBezTo>
                    <a:pt x="3037" y="12538"/>
                    <a:pt x="3002" y="12542"/>
                    <a:pt x="2968" y="12542"/>
                  </a:cubicBezTo>
                  <a:cubicBezTo>
                    <a:pt x="2710" y="12542"/>
                    <a:pt x="2483" y="12353"/>
                    <a:pt x="2441" y="12091"/>
                  </a:cubicBezTo>
                  <a:lnTo>
                    <a:pt x="1060" y="4518"/>
                  </a:lnTo>
                  <a:cubicBezTo>
                    <a:pt x="1000" y="4221"/>
                    <a:pt x="1203" y="3935"/>
                    <a:pt x="1500" y="3887"/>
                  </a:cubicBezTo>
                  <a:lnTo>
                    <a:pt x="2251" y="3745"/>
                  </a:lnTo>
                  <a:cubicBezTo>
                    <a:pt x="2282" y="3955"/>
                    <a:pt x="2463" y="4110"/>
                    <a:pt x="2669" y="4110"/>
                  </a:cubicBezTo>
                  <a:cubicBezTo>
                    <a:pt x="2696" y="4110"/>
                    <a:pt x="2723" y="4107"/>
                    <a:pt x="2751" y="4102"/>
                  </a:cubicBezTo>
                  <a:lnTo>
                    <a:pt x="6668" y="3399"/>
                  </a:lnTo>
                  <a:cubicBezTo>
                    <a:pt x="6894" y="3352"/>
                    <a:pt x="7061" y="3125"/>
                    <a:pt x="7013" y="2887"/>
                  </a:cubicBezTo>
                  <a:lnTo>
                    <a:pt x="7751" y="2756"/>
                  </a:lnTo>
                  <a:cubicBezTo>
                    <a:pt x="7788" y="2749"/>
                    <a:pt x="7825" y="2745"/>
                    <a:pt x="7860" y="2745"/>
                  </a:cubicBezTo>
                  <a:close/>
                  <a:moveTo>
                    <a:pt x="4133" y="1"/>
                  </a:moveTo>
                  <a:cubicBezTo>
                    <a:pt x="4070" y="1"/>
                    <a:pt x="4006" y="6"/>
                    <a:pt x="3941" y="18"/>
                  </a:cubicBezTo>
                  <a:cubicBezTo>
                    <a:pt x="3346" y="125"/>
                    <a:pt x="2953" y="708"/>
                    <a:pt x="3072" y="1304"/>
                  </a:cubicBezTo>
                  <a:cubicBezTo>
                    <a:pt x="3096" y="1470"/>
                    <a:pt x="3179" y="1637"/>
                    <a:pt x="3286" y="1780"/>
                  </a:cubicBezTo>
                  <a:lnTo>
                    <a:pt x="2513" y="1923"/>
                  </a:lnTo>
                  <a:cubicBezTo>
                    <a:pt x="2191" y="1982"/>
                    <a:pt x="1977" y="2280"/>
                    <a:pt x="2036" y="2602"/>
                  </a:cubicBezTo>
                  <a:lnTo>
                    <a:pt x="2084" y="2887"/>
                  </a:lnTo>
                  <a:lnTo>
                    <a:pt x="798" y="3114"/>
                  </a:lnTo>
                  <a:cubicBezTo>
                    <a:pt x="322" y="3209"/>
                    <a:pt x="0" y="3673"/>
                    <a:pt x="84" y="4149"/>
                  </a:cubicBezTo>
                  <a:lnTo>
                    <a:pt x="1655" y="12781"/>
                  </a:lnTo>
                  <a:cubicBezTo>
                    <a:pt x="1739" y="13212"/>
                    <a:pt x="2110" y="13512"/>
                    <a:pt x="2531" y="13512"/>
                  </a:cubicBezTo>
                  <a:cubicBezTo>
                    <a:pt x="2588" y="13512"/>
                    <a:pt x="2645" y="13507"/>
                    <a:pt x="2703" y="13496"/>
                  </a:cubicBezTo>
                  <a:lnTo>
                    <a:pt x="10037" y="12162"/>
                  </a:lnTo>
                  <a:cubicBezTo>
                    <a:pt x="10525" y="12067"/>
                    <a:pt x="10847" y="11603"/>
                    <a:pt x="10752" y="11114"/>
                  </a:cubicBezTo>
                  <a:lnTo>
                    <a:pt x="9180" y="2482"/>
                  </a:lnTo>
                  <a:cubicBezTo>
                    <a:pt x="9106" y="2048"/>
                    <a:pt x="8729" y="1755"/>
                    <a:pt x="8303" y="1755"/>
                  </a:cubicBezTo>
                  <a:cubicBezTo>
                    <a:pt x="8251" y="1755"/>
                    <a:pt x="8198" y="1759"/>
                    <a:pt x="8144" y="1768"/>
                  </a:cubicBezTo>
                  <a:lnTo>
                    <a:pt x="6858" y="2006"/>
                  </a:lnTo>
                  <a:lnTo>
                    <a:pt x="6799" y="1732"/>
                  </a:lnTo>
                  <a:cubicBezTo>
                    <a:pt x="6745" y="1442"/>
                    <a:pt x="6497" y="1249"/>
                    <a:pt x="6213" y="1249"/>
                  </a:cubicBezTo>
                  <a:cubicBezTo>
                    <a:pt x="6183" y="1249"/>
                    <a:pt x="6152" y="1251"/>
                    <a:pt x="6120" y="1256"/>
                  </a:cubicBezTo>
                  <a:lnTo>
                    <a:pt x="5180" y="1435"/>
                  </a:lnTo>
                  <a:cubicBezTo>
                    <a:pt x="5227" y="1268"/>
                    <a:pt x="5239" y="1089"/>
                    <a:pt x="5203" y="911"/>
                  </a:cubicBezTo>
                  <a:cubicBezTo>
                    <a:pt x="5118"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27"/>
            <p:cNvSpPr/>
            <p:nvPr/>
          </p:nvSpPr>
          <p:spPr>
            <a:xfrm>
              <a:off x="2742600" y="2631725"/>
              <a:ext cx="46600" cy="38625"/>
            </a:xfrm>
            <a:custGeom>
              <a:rect b="b" l="l" r="r" t="t"/>
              <a:pathLst>
                <a:path extrusionOk="0" h="1545" w="1864">
                  <a:moveTo>
                    <a:pt x="1011" y="0"/>
                  </a:moveTo>
                  <a:cubicBezTo>
                    <a:pt x="968" y="0"/>
                    <a:pt x="924" y="4"/>
                    <a:pt x="881" y="12"/>
                  </a:cubicBezTo>
                  <a:cubicBezTo>
                    <a:pt x="191" y="131"/>
                    <a:pt x="0" y="1012"/>
                    <a:pt x="572" y="1405"/>
                  </a:cubicBezTo>
                  <a:cubicBezTo>
                    <a:pt x="710" y="1502"/>
                    <a:pt x="860" y="1545"/>
                    <a:pt x="1007" y="1545"/>
                  </a:cubicBezTo>
                  <a:cubicBezTo>
                    <a:pt x="1454" y="1545"/>
                    <a:pt x="1864" y="1142"/>
                    <a:pt x="1774" y="631"/>
                  </a:cubicBezTo>
                  <a:cubicBezTo>
                    <a:pt x="1700" y="258"/>
                    <a:pt x="1369" y="0"/>
                    <a:pt x="1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27"/>
            <p:cNvSpPr/>
            <p:nvPr/>
          </p:nvSpPr>
          <p:spPr>
            <a:xfrm>
              <a:off x="2795525" y="2620125"/>
              <a:ext cx="96450" cy="33850"/>
            </a:xfrm>
            <a:custGeom>
              <a:rect b="b" l="l" r="r" t="t"/>
              <a:pathLst>
                <a:path extrusionOk="0" h="1354" w="3858">
                  <a:moveTo>
                    <a:pt x="3252" y="0"/>
                  </a:moveTo>
                  <a:cubicBezTo>
                    <a:pt x="3218" y="0"/>
                    <a:pt x="3183" y="4"/>
                    <a:pt x="3146" y="11"/>
                  </a:cubicBezTo>
                  <a:lnTo>
                    <a:pt x="550" y="487"/>
                  </a:lnTo>
                  <a:cubicBezTo>
                    <a:pt x="1" y="588"/>
                    <a:pt x="117" y="1354"/>
                    <a:pt x="609" y="1354"/>
                  </a:cubicBezTo>
                  <a:cubicBezTo>
                    <a:pt x="639" y="1354"/>
                    <a:pt x="671" y="1351"/>
                    <a:pt x="705" y="1345"/>
                  </a:cubicBezTo>
                  <a:lnTo>
                    <a:pt x="3289" y="868"/>
                  </a:lnTo>
                  <a:cubicBezTo>
                    <a:pt x="3858" y="790"/>
                    <a:pt x="3757" y="0"/>
                    <a:pt x="32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27"/>
            <p:cNvSpPr/>
            <p:nvPr/>
          </p:nvSpPr>
          <p:spPr>
            <a:xfrm>
              <a:off x="2752425" y="2685525"/>
              <a:ext cx="46600" cy="38700"/>
            </a:xfrm>
            <a:custGeom>
              <a:rect b="b" l="l" r="r" t="t"/>
              <a:pathLst>
                <a:path extrusionOk="0" h="1548" w="1864">
                  <a:moveTo>
                    <a:pt x="1026" y="0"/>
                  </a:moveTo>
                  <a:cubicBezTo>
                    <a:pt x="979" y="0"/>
                    <a:pt x="930" y="5"/>
                    <a:pt x="881" y="15"/>
                  </a:cubicBezTo>
                  <a:cubicBezTo>
                    <a:pt x="203" y="122"/>
                    <a:pt x="0" y="1015"/>
                    <a:pt x="572" y="1408"/>
                  </a:cubicBezTo>
                  <a:cubicBezTo>
                    <a:pt x="710" y="1505"/>
                    <a:pt x="860" y="1548"/>
                    <a:pt x="1007" y="1548"/>
                  </a:cubicBezTo>
                  <a:cubicBezTo>
                    <a:pt x="1454" y="1548"/>
                    <a:pt x="1864" y="1145"/>
                    <a:pt x="1774" y="634"/>
                  </a:cubicBezTo>
                  <a:cubicBezTo>
                    <a:pt x="1701" y="266"/>
                    <a:pt x="1386" y="0"/>
                    <a:pt x="1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27"/>
            <p:cNvSpPr/>
            <p:nvPr/>
          </p:nvSpPr>
          <p:spPr>
            <a:xfrm>
              <a:off x="2806400" y="2673950"/>
              <a:ext cx="93975" cy="33725"/>
            </a:xfrm>
            <a:custGeom>
              <a:rect b="b" l="l" r="r" t="t"/>
              <a:pathLst>
                <a:path extrusionOk="0" h="1349" w="3759">
                  <a:moveTo>
                    <a:pt x="3139" y="0"/>
                  </a:moveTo>
                  <a:cubicBezTo>
                    <a:pt x="3127" y="0"/>
                    <a:pt x="3116" y="1"/>
                    <a:pt x="3104" y="1"/>
                  </a:cubicBezTo>
                  <a:lnTo>
                    <a:pt x="508" y="478"/>
                  </a:lnTo>
                  <a:cubicBezTo>
                    <a:pt x="0" y="628"/>
                    <a:pt x="119" y="1349"/>
                    <a:pt x="615" y="1349"/>
                  </a:cubicBezTo>
                  <a:cubicBezTo>
                    <a:pt x="631" y="1349"/>
                    <a:pt x="647" y="1348"/>
                    <a:pt x="663" y="1347"/>
                  </a:cubicBezTo>
                  <a:lnTo>
                    <a:pt x="3258"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27"/>
            <p:cNvSpPr/>
            <p:nvPr/>
          </p:nvSpPr>
          <p:spPr>
            <a:xfrm>
              <a:off x="2763125" y="2743050"/>
              <a:ext cx="46550" cy="38625"/>
            </a:xfrm>
            <a:custGeom>
              <a:rect b="b" l="l" r="r" t="t"/>
              <a:pathLst>
                <a:path extrusionOk="0" h="1545" w="1862">
                  <a:moveTo>
                    <a:pt x="1003" y="0"/>
                  </a:moveTo>
                  <a:cubicBezTo>
                    <a:pt x="959" y="0"/>
                    <a:pt x="914" y="4"/>
                    <a:pt x="870" y="11"/>
                  </a:cubicBezTo>
                  <a:cubicBezTo>
                    <a:pt x="191" y="131"/>
                    <a:pt x="1" y="1012"/>
                    <a:pt x="560" y="1404"/>
                  </a:cubicBezTo>
                  <a:cubicBezTo>
                    <a:pt x="701" y="1501"/>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27"/>
            <p:cNvSpPr/>
            <p:nvPr/>
          </p:nvSpPr>
          <p:spPr>
            <a:xfrm>
              <a:off x="2816600" y="2731600"/>
              <a:ext cx="94825" cy="33850"/>
            </a:xfrm>
            <a:custGeom>
              <a:rect b="b" l="l" r="r" t="t"/>
              <a:pathLst>
                <a:path extrusionOk="0" h="1354" w="3793">
                  <a:moveTo>
                    <a:pt x="3181" y="1"/>
                  </a:moveTo>
                  <a:cubicBezTo>
                    <a:pt x="3159" y="1"/>
                    <a:pt x="3136" y="2"/>
                    <a:pt x="3112" y="5"/>
                  </a:cubicBezTo>
                  <a:lnTo>
                    <a:pt x="517" y="469"/>
                  </a:lnTo>
                  <a:cubicBezTo>
                    <a:pt x="0" y="607"/>
                    <a:pt x="115" y="1354"/>
                    <a:pt x="614" y="1354"/>
                  </a:cubicBezTo>
                  <a:cubicBezTo>
                    <a:pt x="633" y="1354"/>
                    <a:pt x="652" y="1353"/>
                    <a:pt x="672" y="1351"/>
                  </a:cubicBezTo>
                  <a:lnTo>
                    <a:pt x="3279"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27"/>
            <p:cNvSpPr/>
            <p:nvPr/>
          </p:nvSpPr>
          <p:spPr>
            <a:xfrm>
              <a:off x="2718475" y="2982275"/>
              <a:ext cx="194100" cy="174025"/>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27"/>
            <p:cNvSpPr/>
            <p:nvPr/>
          </p:nvSpPr>
          <p:spPr>
            <a:xfrm>
              <a:off x="3082225" y="2609075"/>
              <a:ext cx="151825" cy="140725"/>
            </a:xfrm>
            <a:custGeom>
              <a:rect b="b" l="l" r="r" t="t"/>
              <a:pathLst>
                <a:path extrusionOk="0" h="5629" w="6073">
                  <a:moveTo>
                    <a:pt x="3596" y="1"/>
                  </a:moveTo>
                  <a:lnTo>
                    <a:pt x="1203" y="1620"/>
                  </a:lnTo>
                  <a:cubicBezTo>
                    <a:pt x="250" y="2275"/>
                    <a:pt x="0" y="3585"/>
                    <a:pt x="655" y="4549"/>
                  </a:cubicBezTo>
                  <a:lnTo>
                    <a:pt x="762" y="4716"/>
                  </a:lnTo>
                  <a:cubicBezTo>
                    <a:pt x="1170" y="5308"/>
                    <a:pt x="1831" y="5629"/>
                    <a:pt x="2504" y="5629"/>
                  </a:cubicBezTo>
                  <a:cubicBezTo>
                    <a:pt x="2913" y="5629"/>
                    <a:pt x="3327" y="5511"/>
                    <a:pt x="3691" y="5263"/>
                  </a:cubicBezTo>
                  <a:lnTo>
                    <a:pt x="6072"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27"/>
            <p:cNvSpPr/>
            <p:nvPr/>
          </p:nvSpPr>
          <p:spPr>
            <a:xfrm>
              <a:off x="3184900" y="2550550"/>
              <a:ext cx="152125" cy="141000"/>
            </a:xfrm>
            <a:custGeom>
              <a:rect b="b" l="l" r="r" t="t"/>
              <a:pathLst>
                <a:path extrusionOk="0" h="5640" w="6085">
                  <a:moveTo>
                    <a:pt x="3578" y="0"/>
                  </a:moveTo>
                  <a:cubicBezTo>
                    <a:pt x="3170" y="0"/>
                    <a:pt x="2757" y="119"/>
                    <a:pt x="2394" y="365"/>
                  </a:cubicBezTo>
                  <a:lnTo>
                    <a:pt x="1" y="1996"/>
                  </a:lnTo>
                  <a:lnTo>
                    <a:pt x="2477" y="5640"/>
                  </a:lnTo>
                  <a:lnTo>
                    <a:pt x="4871"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27"/>
            <p:cNvSpPr/>
            <p:nvPr/>
          </p:nvSpPr>
          <p:spPr>
            <a:xfrm>
              <a:off x="3037575" y="2899825"/>
              <a:ext cx="268200" cy="266925"/>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27"/>
            <p:cNvSpPr/>
            <p:nvPr/>
          </p:nvSpPr>
          <p:spPr>
            <a:xfrm>
              <a:off x="2694675" y="3303975"/>
              <a:ext cx="271175" cy="338125"/>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27"/>
            <p:cNvSpPr/>
            <p:nvPr/>
          </p:nvSpPr>
          <p:spPr>
            <a:xfrm>
              <a:off x="2742600" y="3425875"/>
              <a:ext cx="46600" cy="38625"/>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27"/>
            <p:cNvSpPr/>
            <p:nvPr/>
          </p:nvSpPr>
          <p:spPr>
            <a:xfrm>
              <a:off x="2795100" y="3414475"/>
              <a:ext cx="97350" cy="33750"/>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27"/>
            <p:cNvSpPr/>
            <p:nvPr/>
          </p:nvSpPr>
          <p:spPr>
            <a:xfrm>
              <a:off x="2752425" y="3479650"/>
              <a:ext cx="46600" cy="38725"/>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27"/>
            <p:cNvSpPr/>
            <p:nvPr/>
          </p:nvSpPr>
          <p:spPr>
            <a:xfrm>
              <a:off x="2806300" y="3468350"/>
              <a:ext cx="93975" cy="33750"/>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27"/>
            <p:cNvSpPr/>
            <p:nvPr/>
          </p:nvSpPr>
          <p:spPr>
            <a:xfrm>
              <a:off x="2763125" y="3537175"/>
              <a:ext cx="46325" cy="38650"/>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27"/>
            <p:cNvSpPr/>
            <p:nvPr/>
          </p:nvSpPr>
          <p:spPr>
            <a:xfrm>
              <a:off x="2816800" y="3525850"/>
              <a:ext cx="94400" cy="33725"/>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27"/>
            <p:cNvSpPr/>
            <p:nvPr/>
          </p:nvSpPr>
          <p:spPr>
            <a:xfrm>
              <a:off x="2718475" y="3776850"/>
              <a:ext cx="193200" cy="173725"/>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27"/>
            <p:cNvSpPr/>
            <p:nvPr/>
          </p:nvSpPr>
          <p:spPr>
            <a:xfrm>
              <a:off x="3081925" y="3402925"/>
              <a:ext cx="152125" cy="141100"/>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27"/>
            <p:cNvSpPr/>
            <p:nvPr/>
          </p:nvSpPr>
          <p:spPr>
            <a:xfrm>
              <a:off x="3184900" y="3344700"/>
              <a:ext cx="152125" cy="141000"/>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27"/>
            <p:cNvSpPr/>
            <p:nvPr/>
          </p:nvSpPr>
          <p:spPr>
            <a:xfrm>
              <a:off x="3037575" y="3693975"/>
              <a:ext cx="268200" cy="267150"/>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27"/>
            <p:cNvSpPr/>
            <p:nvPr/>
          </p:nvSpPr>
          <p:spPr>
            <a:xfrm>
              <a:off x="2694675" y="4098125"/>
              <a:ext cx="271175" cy="338025"/>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27"/>
            <p:cNvSpPr/>
            <p:nvPr/>
          </p:nvSpPr>
          <p:spPr>
            <a:xfrm>
              <a:off x="2742600" y="4220000"/>
              <a:ext cx="46600" cy="38650"/>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27"/>
            <p:cNvSpPr/>
            <p:nvPr/>
          </p:nvSpPr>
          <p:spPr>
            <a:xfrm>
              <a:off x="2795525" y="4208650"/>
              <a:ext cx="96375" cy="33625"/>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27"/>
            <p:cNvSpPr/>
            <p:nvPr/>
          </p:nvSpPr>
          <p:spPr>
            <a:xfrm>
              <a:off x="2752425" y="4273875"/>
              <a:ext cx="46600" cy="38650"/>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27"/>
            <p:cNvSpPr/>
            <p:nvPr/>
          </p:nvSpPr>
          <p:spPr>
            <a:xfrm>
              <a:off x="2806300" y="4262500"/>
              <a:ext cx="93975" cy="33750"/>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27"/>
            <p:cNvSpPr/>
            <p:nvPr/>
          </p:nvSpPr>
          <p:spPr>
            <a:xfrm>
              <a:off x="2763125" y="4331350"/>
              <a:ext cx="46325" cy="38925"/>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27"/>
            <p:cNvSpPr/>
            <p:nvPr/>
          </p:nvSpPr>
          <p:spPr>
            <a:xfrm>
              <a:off x="2816675" y="4319925"/>
              <a:ext cx="94825" cy="33850"/>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27"/>
            <p:cNvSpPr/>
            <p:nvPr/>
          </p:nvSpPr>
          <p:spPr>
            <a:xfrm>
              <a:off x="2718475" y="4570700"/>
              <a:ext cx="194100" cy="174025"/>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27"/>
            <p:cNvSpPr/>
            <p:nvPr/>
          </p:nvSpPr>
          <p:spPr>
            <a:xfrm>
              <a:off x="3082225" y="4197375"/>
              <a:ext cx="151825" cy="141000"/>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27"/>
            <p:cNvSpPr/>
            <p:nvPr/>
          </p:nvSpPr>
          <p:spPr>
            <a:xfrm>
              <a:off x="3184900" y="4138825"/>
              <a:ext cx="152125" cy="141025"/>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27"/>
            <p:cNvSpPr/>
            <p:nvPr/>
          </p:nvSpPr>
          <p:spPr>
            <a:xfrm>
              <a:off x="3037575" y="4488350"/>
              <a:ext cx="267900" cy="266925"/>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27"/>
            <p:cNvSpPr/>
            <p:nvPr/>
          </p:nvSpPr>
          <p:spPr>
            <a:xfrm>
              <a:off x="1900525" y="921825"/>
              <a:ext cx="270900" cy="337450"/>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27"/>
            <p:cNvSpPr/>
            <p:nvPr/>
          </p:nvSpPr>
          <p:spPr>
            <a:xfrm>
              <a:off x="1948450" y="1043050"/>
              <a:ext cx="46550" cy="38675"/>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27"/>
            <p:cNvSpPr/>
            <p:nvPr/>
          </p:nvSpPr>
          <p:spPr>
            <a:xfrm>
              <a:off x="2001300" y="1031775"/>
              <a:ext cx="96200" cy="33875"/>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27"/>
            <p:cNvSpPr/>
            <p:nvPr/>
          </p:nvSpPr>
          <p:spPr>
            <a:xfrm>
              <a:off x="1958275" y="1097000"/>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27"/>
            <p:cNvSpPr/>
            <p:nvPr/>
          </p:nvSpPr>
          <p:spPr>
            <a:xfrm>
              <a:off x="201215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27"/>
            <p:cNvSpPr/>
            <p:nvPr/>
          </p:nvSpPr>
          <p:spPr>
            <a:xfrm>
              <a:off x="1968675" y="1154450"/>
              <a:ext cx="46625" cy="38900"/>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27"/>
            <p:cNvSpPr/>
            <p:nvPr/>
          </p:nvSpPr>
          <p:spPr>
            <a:xfrm>
              <a:off x="2022150" y="1143050"/>
              <a:ext cx="94925" cy="34125"/>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27"/>
            <p:cNvSpPr/>
            <p:nvPr/>
          </p:nvSpPr>
          <p:spPr>
            <a:xfrm>
              <a:off x="1924050" y="1393950"/>
              <a:ext cx="194375" cy="174175"/>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27"/>
            <p:cNvSpPr/>
            <p:nvPr/>
          </p:nvSpPr>
          <p:spPr>
            <a:xfrm>
              <a:off x="2287775" y="1020500"/>
              <a:ext cx="152125" cy="141000"/>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27"/>
            <p:cNvSpPr/>
            <p:nvPr/>
          </p:nvSpPr>
          <p:spPr>
            <a:xfrm>
              <a:off x="2390775" y="962250"/>
              <a:ext cx="152125" cy="140725"/>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27"/>
            <p:cNvSpPr/>
            <p:nvPr/>
          </p:nvSpPr>
          <p:spPr>
            <a:xfrm>
              <a:off x="2243425" y="1311750"/>
              <a:ext cx="268200" cy="266650"/>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27"/>
            <p:cNvSpPr/>
            <p:nvPr/>
          </p:nvSpPr>
          <p:spPr>
            <a:xfrm>
              <a:off x="1900225" y="1715975"/>
              <a:ext cx="271200" cy="337725"/>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27"/>
            <p:cNvSpPr/>
            <p:nvPr/>
          </p:nvSpPr>
          <p:spPr>
            <a:xfrm>
              <a:off x="1948450" y="1837275"/>
              <a:ext cx="46550" cy="38650"/>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27"/>
            <p:cNvSpPr/>
            <p:nvPr/>
          </p:nvSpPr>
          <p:spPr>
            <a:xfrm>
              <a:off x="2001250" y="1825875"/>
              <a:ext cx="96150" cy="34050"/>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27"/>
            <p:cNvSpPr/>
            <p:nvPr/>
          </p:nvSpPr>
          <p:spPr>
            <a:xfrm>
              <a:off x="1958275" y="1891150"/>
              <a:ext cx="46600" cy="38650"/>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27"/>
            <p:cNvSpPr/>
            <p:nvPr/>
          </p:nvSpPr>
          <p:spPr>
            <a:xfrm>
              <a:off x="201222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27"/>
            <p:cNvSpPr/>
            <p:nvPr/>
          </p:nvSpPr>
          <p:spPr>
            <a:xfrm>
              <a:off x="1968675" y="1948900"/>
              <a:ext cx="46625" cy="38625"/>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27"/>
            <p:cNvSpPr/>
            <p:nvPr/>
          </p:nvSpPr>
          <p:spPr>
            <a:xfrm>
              <a:off x="2022350" y="1937225"/>
              <a:ext cx="94500" cy="34050"/>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27"/>
            <p:cNvSpPr/>
            <p:nvPr/>
          </p:nvSpPr>
          <p:spPr>
            <a:xfrm>
              <a:off x="1925225" y="2188200"/>
              <a:ext cx="193200" cy="173650"/>
            </a:xfrm>
            <a:custGeom>
              <a:rect b="b" l="l" r="r" t="t"/>
              <a:pathLst>
                <a:path extrusionOk="0" h="6946" w="7728">
                  <a:moveTo>
                    <a:pt x="3899" y="0"/>
                  </a:moveTo>
                  <a:cubicBezTo>
                    <a:pt x="2864" y="0"/>
                    <a:pt x="1848" y="469"/>
                    <a:pt x="1179"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3"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27"/>
            <p:cNvSpPr/>
            <p:nvPr/>
          </p:nvSpPr>
          <p:spPr>
            <a:xfrm>
              <a:off x="2287775" y="1814925"/>
              <a:ext cx="152125" cy="140725"/>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27"/>
            <p:cNvSpPr/>
            <p:nvPr/>
          </p:nvSpPr>
          <p:spPr>
            <a:xfrm>
              <a:off x="239077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27"/>
            <p:cNvSpPr/>
            <p:nvPr/>
          </p:nvSpPr>
          <p:spPr>
            <a:xfrm>
              <a:off x="2243425" y="2105675"/>
              <a:ext cx="268200" cy="266875"/>
            </a:xfrm>
            <a:custGeom>
              <a:rect b="b" l="l" r="r" t="t"/>
              <a:pathLst>
                <a:path extrusionOk="0" h="10675" w="10728">
                  <a:moveTo>
                    <a:pt x="5026" y="1"/>
                  </a:moveTo>
                  <a:cubicBezTo>
                    <a:pt x="4833" y="1"/>
                    <a:pt x="4677" y="137"/>
                    <a:pt x="4644" y="325"/>
                  </a:cubicBezTo>
                  <a:lnTo>
                    <a:pt x="4180" y="3813"/>
                  </a:lnTo>
                  <a:lnTo>
                    <a:pt x="703" y="3349"/>
                  </a:lnTo>
                  <a:cubicBezTo>
                    <a:pt x="688" y="3347"/>
                    <a:pt x="673" y="3346"/>
                    <a:pt x="659" y="3346"/>
                  </a:cubicBezTo>
                  <a:cubicBezTo>
                    <a:pt x="473" y="3346"/>
                    <a:pt x="308" y="3483"/>
                    <a:pt x="286" y="3670"/>
                  </a:cubicBezTo>
                  <a:lnTo>
                    <a:pt x="24" y="5647"/>
                  </a:lnTo>
                  <a:cubicBezTo>
                    <a:pt x="0" y="5849"/>
                    <a:pt x="143" y="6040"/>
                    <a:pt x="346" y="6064"/>
                  </a:cubicBezTo>
                  <a:lnTo>
                    <a:pt x="346" y="6052"/>
                  </a:lnTo>
                  <a:lnTo>
                    <a:pt x="3822" y="6516"/>
                  </a:lnTo>
                  <a:lnTo>
                    <a:pt x="3370" y="9993"/>
                  </a:lnTo>
                  <a:cubicBezTo>
                    <a:pt x="3334" y="10195"/>
                    <a:pt x="3489" y="10386"/>
                    <a:pt x="3691" y="10409"/>
                  </a:cubicBezTo>
                  <a:lnTo>
                    <a:pt x="5668" y="10671"/>
                  </a:lnTo>
                  <a:cubicBezTo>
                    <a:pt x="5683" y="10673"/>
                    <a:pt x="5698" y="10674"/>
                    <a:pt x="5713" y="10674"/>
                  </a:cubicBezTo>
                  <a:cubicBezTo>
                    <a:pt x="5887" y="10674"/>
                    <a:pt x="6051" y="10548"/>
                    <a:pt x="6073" y="10362"/>
                  </a:cubicBezTo>
                  <a:lnTo>
                    <a:pt x="6537" y="6885"/>
                  </a:lnTo>
                  <a:lnTo>
                    <a:pt x="10014" y="7338"/>
                  </a:lnTo>
                  <a:cubicBezTo>
                    <a:pt x="10034" y="7341"/>
                    <a:pt x="10055" y="7343"/>
                    <a:pt x="10076" y="7343"/>
                  </a:cubicBezTo>
                  <a:cubicBezTo>
                    <a:pt x="10254" y="7343"/>
                    <a:pt x="10410" y="7208"/>
                    <a:pt x="10442" y="7016"/>
                  </a:cubicBezTo>
                  <a:lnTo>
                    <a:pt x="10692" y="5052"/>
                  </a:lnTo>
                  <a:cubicBezTo>
                    <a:pt x="10728" y="4849"/>
                    <a:pt x="10585" y="4659"/>
                    <a:pt x="10371" y="4635"/>
                  </a:cubicBezTo>
                  <a:lnTo>
                    <a:pt x="6894" y="4171"/>
                  </a:lnTo>
                  <a:lnTo>
                    <a:pt x="7358" y="694"/>
                  </a:lnTo>
                  <a:cubicBezTo>
                    <a:pt x="7382" y="480"/>
                    <a:pt x="7239" y="301"/>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27"/>
            <p:cNvSpPr/>
            <p:nvPr/>
          </p:nvSpPr>
          <p:spPr>
            <a:xfrm>
              <a:off x="1900525" y="2510400"/>
              <a:ext cx="270900" cy="337175"/>
            </a:xfrm>
            <a:custGeom>
              <a:rect b="b" l="l" r="r" t="t"/>
              <a:pathLst>
                <a:path extrusionOk="0" h="13487" w="10836">
                  <a:moveTo>
                    <a:pt x="4140" y="408"/>
                  </a:moveTo>
                  <a:cubicBezTo>
                    <a:pt x="4430" y="408"/>
                    <a:pt x="4718" y="582"/>
                    <a:pt x="4775" y="971"/>
                  </a:cubicBezTo>
                  <a:cubicBezTo>
                    <a:pt x="4799" y="1162"/>
                    <a:pt x="4751" y="1364"/>
                    <a:pt x="4620" y="1507"/>
                  </a:cubicBezTo>
                  <a:lnTo>
                    <a:pt x="3834" y="1662"/>
                  </a:lnTo>
                  <a:cubicBezTo>
                    <a:pt x="3656" y="1567"/>
                    <a:pt x="3537" y="1400"/>
                    <a:pt x="3501" y="1209"/>
                  </a:cubicBezTo>
                  <a:lnTo>
                    <a:pt x="3501" y="1197"/>
                  </a:lnTo>
                  <a:cubicBezTo>
                    <a:pt x="3387" y="700"/>
                    <a:pt x="3765" y="408"/>
                    <a:pt x="4140" y="408"/>
                  </a:cubicBezTo>
                  <a:close/>
                  <a:moveTo>
                    <a:pt x="7856" y="2711"/>
                  </a:moveTo>
                  <a:cubicBezTo>
                    <a:pt x="8113" y="2711"/>
                    <a:pt x="8340" y="2899"/>
                    <a:pt x="8382" y="3162"/>
                  </a:cubicBezTo>
                  <a:lnTo>
                    <a:pt x="9775" y="10734"/>
                  </a:lnTo>
                  <a:cubicBezTo>
                    <a:pt x="9823" y="11032"/>
                    <a:pt x="9633" y="11318"/>
                    <a:pt x="9323" y="11365"/>
                  </a:cubicBezTo>
                  <a:lnTo>
                    <a:pt x="3060" y="12508"/>
                  </a:lnTo>
                  <a:cubicBezTo>
                    <a:pt x="3025" y="12515"/>
                    <a:pt x="2990" y="12519"/>
                    <a:pt x="2956" y="12519"/>
                  </a:cubicBezTo>
                  <a:cubicBezTo>
                    <a:pt x="2699" y="12519"/>
                    <a:pt x="2471" y="12330"/>
                    <a:pt x="2429" y="12068"/>
                  </a:cubicBezTo>
                  <a:lnTo>
                    <a:pt x="1048" y="4495"/>
                  </a:lnTo>
                  <a:cubicBezTo>
                    <a:pt x="989" y="4198"/>
                    <a:pt x="1191" y="3912"/>
                    <a:pt x="1489" y="3864"/>
                  </a:cubicBezTo>
                  <a:lnTo>
                    <a:pt x="2239" y="3722"/>
                  </a:lnTo>
                  <a:cubicBezTo>
                    <a:pt x="2270" y="3932"/>
                    <a:pt x="2451" y="4087"/>
                    <a:pt x="2657" y="4087"/>
                  </a:cubicBezTo>
                  <a:cubicBezTo>
                    <a:pt x="2684" y="4087"/>
                    <a:pt x="2711" y="4084"/>
                    <a:pt x="2739" y="4079"/>
                  </a:cubicBezTo>
                  <a:lnTo>
                    <a:pt x="6656" y="3364"/>
                  </a:lnTo>
                  <a:cubicBezTo>
                    <a:pt x="6894" y="3317"/>
                    <a:pt x="7049" y="3091"/>
                    <a:pt x="7001" y="2852"/>
                  </a:cubicBezTo>
                  <a:lnTo>
                    <a:pt x="7751" y="2721"/>
                  </a:lnTo>
                  <a:cubicBezTo>
                    <a:pt x="7787" y="2714"/>
                    <a:pt x="7822" y="2711"/>
                    <a:pt x="7856" y="2711"/>
                  </a:cubicBezTo>
                  <a:close/>
                  <a:moveTo>
                    <a:pt x="4139" y="1"/>
                  </a:moveTo>
                  <a:cubicBezTo>
                    <a:pt x="4073" y="1"/>
                    <a:pt x="4008" y="7"/>
                    <a:pt x="3941" y="19"/>
                  </a:cubicBezTo>
                  <a:cubicBezTo>
                    <a:pt x="3346" y="126"/>
                    <a:pt x="2953" y="685"/>
                    <a:pt x="3072" y="1281"/>
                  </a:cubicBezTo>
                  <a:cubicBezTo>
                    <a:pt x="3096" y="1447"/>
                    <a:pt x="3167" y="1614"/>
                    <a:pt x="3275" y="1757"/>
                  </a:cubicBezTo>
                  <a:lnTo>
                    <a:pt x="2501" y="1900"/>
                  </a:lnTo>
                  <a:cubicBezTo>
                    <a:pt x="2191" y="1959"/>
                    <a:pt x="1977" y="2257"/>
                    <a:pt x="2036" y="2579"/>
                  </a:cubicBezTo>
                  <a:lnTo>
                    <a:pt x="2084" y="2864"/>
                  </a:lnTo>
                  <a:lnTo>
                    <a:pt x="798" y="3091"/>
                  </a:lnTo>
                  <a:cubicBezTo>
                    <a:pt x="310" y="3186"/>
                    <a:pt x="0" y="3650"/>
                    <a:pt x="84" y="4126"/>
                  </a:cubicBezTo>
                  <a:lnTo>
                    <a:pt x="1655" y="12758"/>
                  </a:lnTo>
                  <a:cubicBezTo>
                    <a:pt x="1740" y="13193"/>
                    <a:pt x="2108" y="13486"/>
                    <a:pt x="2533" y="13486"/>
                  </a:cubicBezTo>
                  <a:cubicBezTo>
                    <a:pt x="2585" y="13486"/>
                    <a:pt x="2638" y="13482"/>
                    <a:pt x="2691" y="13473"/>
                  </a:cubicBezTo>
                  <a:lnTo>
                    <a:pt x="10025" y="12139"/>
                  </a:lnTo>
                  <a:cubicBezTo>
                    <a:pt x="10514" y="12044"/>
                    <a:pt x="10835" y="11580"/>
                    <a:pt x="10752" y="11091"/>
                  </a:cubicBezTo>
                  <a:lnTo>
                    <a:pt x="9168" y="2459"/>
                  </a:lnTo>
                  <a:cubicBezTo>
                    <a:pt x="9094" y="2025"/>
                    <a:pt x="8718" y="1732"/>
                    <a:pt x="8291" y="1732"/>
                  </a:cubicBezTo>
                  <a:cubicBezTo>
                    <a:pt x="8239" y="1732"/>
                    <a:pt x="8186" y="1736"/>
                    <a:pt x="8132" y="1745"/>
                  </a:cubicBezTo>
                  <a:lnTo>
                    <a:pt x="6847" y="1983"/>
                  </a:lnTo>
                  <a:lnTo>
                    <a:pt x="6799" y="1709"/>
                  </a:lnTo>
                  <a:cubicBezTo>
                    <a:pt x="6745" y="1419"/>
                    <a:pt x="6498" y="1226"/>
                    <a:pt x="6214" y="1226"/>
                  </a:cubicBezTo>
                  <a:cubicBezTo>
                    <a:pt x="6183" y="1226"/>
                    <a:pt x="6152" y="1228"/>
                    <a:pt x="6120" y="1233"/>
                  </a:cubicBezTo>
                  <a:lnTo>
                    <a:pt x="5168" y="1412"/>
                  </a:lnTo>
                  <a:cubicBezTo>
                    <a:pt x="5227" y="1245"/>
                    <a:pt x="5239" y="1066"/>
                    <a:pt x="5203" y="888"/>
                  </a:cubicBezTo>
                  <a:cubicBezTo>
                    <a:pt x="5108" y="360"/>
                    <a:pt x="4648" y="1"/>
                    <a:pt x="413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27"/>
            <p:cNvSpPr/>
            <p:nvPr/>
          </p:nvSpPr>
          <p:spPr>
            <a:xfrm>
              <a:off x="1948450" y="2631725"/>
              <a:ext cx="46550" cy="38625"/>
            </a:xfrm>
            <a:custGeom>
              <a:rect b="b" l="l" r="r" t="t"/>
              <a:pathLst>
                <a:path extrusionOk="0" h="1545" w="1862">
                  <a:moveTo>
                    <a:pt x="1002" y="0"/>
                  </a:moveTo>
                  <a:cubicBezTo>
                    <a:pt x="958" y="0"/>
                    <a:pt x="914" y="4"/>
                    <a:pt x="869" y="12"/>
                  </a:cubicBezTo>
                  <a:cubicBezTo>
                    <a:pt x="191" y="131"/>
                    <a:pt x="0" y="1012"/>
                    <a:pt x="572" y="1405"/>
                  </a:cubicBezTo>
                  <a:cubicBezTo>
                    <a:pt x="710" y="1502"/>
                    <a:pt x="860" y="1545"/>
                    <a:pt x="1007" y="1545"/>
                  </a:cubicBezTo>
                  <a:cubicBezTo>
                    <a:pt x="1453" y="1545"/>
                    <a:pt x="1861" y="1142"/>
                    <a:pt x="1762"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27"/>
            <p:cNvSpPr/>
            <p:nvPr/>
          </p:nvSpPr>
          <p:spPr>
            <a:xfrm>
              <a:off x="2001675" y="2620175"/>
              <a:ext cx="95400" cy="33800"/>
            </a:xfrm>
            <a:custGeom>
              <a:rect b="b" l="l" r="r" t="t"/>
              <a:pathLst>
                <a:path extrusionOk="0" h="1352" w="3816">
                  <a:moveTo>
                    <a:pt x="3217" y="0"/>
                  </a:moveTo>
                  <a:cubicBezTo>
                    <a:pt x="3187" y="0"/>
                    <a:pt x="3155" y="3"/>
                    <a:pt x="3122" y="9"/>
                  </a:cubicBezTo>
                  <a:lnTo>
                    <a:pt x="3134" y="9"/>
                  </a:lnTo>
                  <a:lnTo>
                    <a:pt x="538" y="485"/>
                  </a:lnTo>
                  <a:cubicBezTo>
                    <a:pt x="0" y="586"/>
                    <a:pt x="106" y="1352"/>
                    <a:pt x="597" y="1352"/>
                  </a:cubicBezTo>
                  <a:cubicBezTo>
                    <a:pt x="628" y="1352"/>
                    <a:pt x="660" y="1349"/>
                    <a:pt x="693" y="1343"/>
                  </a:cubicBezTo>
                  <a:lnTo>
                    <a:pt x="3277" y="866"/>
                  </a:lnTo>
                  <a:cubicBezTo>
                    <a:pt x="3815" y="777"/>
                    <a:pt x="3709" y="0"/>
                    <a:pt x="32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27"/>
            <p:cNvSpPr/>
            <p:nvPr/>
          </p:nvSpPr>
          <p:spPr>
            <a:xfrm>
              <a:off x="1958275" y="2685525"/>
              <a:ext cx="46600" cy="38700"/>
            </a:xfrm>
            <a:custGeom>
              <a:rect b="b" l="l" r="r" t="t"/>
              <a:pathLst>
                <a:path extrusionOk="0" h="1548" w="1864">
                  <a:moveTo>
                    <a:pt x="1027" y="0"/>
                  </a:moveTo>
                  <a:cubicBezTo>
                    <a:pt x="979" y="0"/>
                    <a:pt x="930" y="5"/>
                    <a:pt x="881" y="15"/>
                  </a:cubicBezTo>
                  <a:cubicBezTo>
                    <a:pt x="191" y="122"/>
                    <a:pt x="0" y="1015"/>
                    <a:pt x="572" y="1408"/>
                  </a:cubicBezTo>
                  <a:cubicBezTo>
                    <a:pt x="710" y="1505"/>
                    <a:pt x="860"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27"/>
            <p:cNvSpPr/>
            <p:nvPr/>
          </p:nvSpPr>
          <p:spPr>
            <a:xfrm>
              <a:off x="201222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27"/>
            <p:cNvSpPr/>
            <p:nvPr/>
          </p:nvSpPr>
          <p:spPr>
            <a:xfrm>
              <a:off x="1968675" y="2743050"/>
              <a:ext cx="46625" cy="38625"/>
            </a:xfrm>
            <a:custGeom>
              <a:rect b="b" l="l" r="r" t="t"/>
              <a:pathLst>
                <a:path extrusionOk="0" h="1545" w="1865">
                  <a:moveTo>
                    <a:pt x="1014" y="0"/>
                  </a:moveTo>
                  <a:cubicBezTo>
                    <a:pt x="971" y="0"/>
                    <a:pt x="927" y="4"/>
                    <a:pt x="882" y="11"/>
                  </a:cubicBezTo>
                  <a:cubicBezTo>
                    <a:pt x="191" y="131"/>
                    <a:pt x="1" y="1012"/>
                    <a:pt x="572" y="1404"/>
                  </a:cubicBezTo>
                  <a:cubicBezTo>
                    <a:pt x="711" y="1501"/>
                    <a:pt x="861" y="1545"/>
                    <a:pt x="1008" y="1545"/>
                  </a:cubicBezTo>
                  <a:cubicBezTo>
                    <a:pt x="1455" y="1545"/>
                    <a:pt x="1865" y="1142"/>
                    <a:pt x="1775" y="631"/>
                  </a:cubicBezTo>
                  <a:cubicBezTo>
                    <a:pt x="1701"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27"/>
            <p:cNvSpPr/>
            <p:nvPr/>
          </p:nvSpPr>
          <p:spPr>
            <a:xfrm>
              <a:off x="2022150" y="2731600"/>
              <a:ext cx="94825" cy="33850"/>
            </a:xfrm>
            <a:custGeom>
              <a:rect b="b" l="l" r="r" t="t"/>
              <a:pathLst>
                <a:path extrusionOk="0" h="1354" w="3793">
                  <a:moveTo>
                    <a:pt x="3181" y="1"/>
                  </a:moveTo>
                  <a:cubicBezTo>
                    <a:pt x="3159" y="1"/>
                    <a:pt x="3136" y="2"/>
                    <a:pt x="3113" y="5"/>
                  </a:cubicBezTo>
                  <a:lnTo>
                    <a:pt x="3125" y="5"/>
                  </a:lnTo>
                  <a:lnTo>
                    <a:pt x="529" y="469"/>
                  </a:lnTo>
                  <a:cubicBezTo>
                    <a:pt x="1" y="607"/>
                    <a:pt x="115" y="1354"/>
                    <a:pt x="625" y="1354"/>
                  </a:cubicBezTo>
                  <a:cubicBezTo>
                    <a:pt x="644" y="1354"/>
                    <a:pt x="664" y="1353"/>
                    <a:pt x="684" y="1351"/>
                  </a:cubicBezTo>
                  <a:lnTo>
                    <a:pt x="3279" y="874"/>
                  </a:lnTo>
                  <a:cubicBezTo>
                    <a:pt x="3793"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27"/>
            <p:cNvSpPr/>
            <p:nvPr/>
          </p:nvSpPr>
          <p:spPr>
            <a:xfrm>
              <a:off x="1924050" y="2982275"/>
              <a:ext cx="194375" cy="17422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27"/>
            <p:cNvSpPr/>
            <p:nvPr/>
          </p:nvSpPr>
          <p:spPr>
            <a:xfrm>
              <a:off x="2287775" y="2609075"/>
              <a:ext cx="152125" cy="140950"/>
            </a:xfrm>
            <a:custGeom>
              <a:rect b="b" l="l" r="r" t="t"/>
              <a:pathLst>
                <a:path extrusionOk="0" h="5638" w="6085">
                  <a:moveTo>
                    <a:pt x="3608" y="1"/>
                  </a:moveTo>
                  <a:lnTo>
                    <a:pt x="1215" y="1620"/>
                  </a:lnTo>
                  <a:cubicBezTo>
                    <a:pt x="250" y="2275"/>
                    <a:pt x="0" y="3585"/>
                    <a:pt x="655" y="4549"/>
                  </a:cubicBezTo>
                  <a:lnTo>
                    <a:pt x="762" y="4716"/>
                  </a:lnTo>
                  <a:cubicBezTo>
                    <a:pt x="1169" y="5314"/>
                    <a:pt x="1827" y="5637"/>
                    <a:pt x="2499" y="5637"/>
                  </a:cubicBezTo>
                  <a:cubicBezTo>
                    <a:pt x="2910" y="5637"/>
                    <a:pt x="3325" y="5516"/>
                    <a:pt x="3691"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27"/>
            <p:cNvSpPr/>
            <p:nvPr/>
          </p:nvSpPr>
          <p:spPr>
            <a:xfrm>
              <a:off x="239077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29"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27"/>
            <p:cNvSpPr/>
            <p:nvPr/>
          </p:nvSpPr>
          <p:spPr>
            <a:xfrm>
              <a:off x="2243425" y="2899825"/>
              <a:ext cx="268200" cy="266925"/>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27"/>
            <p:cNvSpPr/>
            <p:nvPr/>
          </p:nvSpPr>
          <p:spPr>
            <a:xfrm>
              <a:off x="1900225" y="3304550"/>
              <a:ext cx="271200" cy="337750"/>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27"/>
            <p:cNvSpPr/>
            <p:nvPr/>
          </p:nvSpPr>
          <p:spPr>
            <a:xfrm>
              <a:off x="1948450" y="3425775"/>
              <a:ext cx="46550" cy="38725"/>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27"/>
            <p:cNvSpPr/>
            <p:nvPr/>
          </p:nvSpPr>
          <p:spPr>
            <a:xfrm>
              <a:off x="2001250" y="3414500"/>
              <a:ext cx="96250" cy="33725"/>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27"/>
            <p:cNvSpPr/>
            <p:nvPr/>
          </p:nvSpPr>
          <p:spPr>
            <a:xfrm>
              <a:off x="1958275" y="3479650"/>
              <a:ext cx="46600" cy="38725"/>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27"/>
            <p:cNvSpPr/>
            <p:nvPr/>
          </p:nvSpPr>
          <p:spPr>
            <a:xfrm>
              <a:off x="201215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27"/>
            <p:cNvSpPr/>
            <p:nvPr/>
          </p:nvSpPr>
          <p:spPr>
            <a:xfrm>
              <a:off x="1968675" y="3537175"/>
              <a:ext cx="46625" cy="38650"/>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27"/>
            <p:cNvSpPr/>
            <p:nvPr/>
          </p:nvSpPr>
          <p:spPr>
            <a:xfrm>
              <a:off x="2022375" y="3525850"/>
              <a:ext cx="94400" cy="33725"/>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27"/>
            <p:cNvSpPr/>
            <p:nvPr/>
          </p:nvSpPr>
          <p:spPr>
            <a:xfrm>
              <a:off x="1925225" y="3776475"/>
              <a:ext cx="193200" cy="1736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27"/>
            <p:cNvSpPr/>
            <p:nvPr/>
          </p:nvSpPr>
          <p:spPr>
            <a:xfrm>
              <a:off x="2287775" y="3402925"/>
              <a:ext cx="152125" cy="141325"/>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27"/>
            <p:cNvSpPr/>
            <p:nvPr/>
          </p:nvSpPr>
          <p:spPr>
            <a:xfrm>
              <a:off x="239077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27"/>
            <p:cNvSpPr/>
            <p:nvPr/>
          </p:nvSpPr>
          <p:spPr>
            <a:xfrm>
              <a:off x="2243425" y="3694200"/>
              <a:ext cx="268200" cy="266925"/>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27"/>
            <p:cNvSpPr/>
            <p:nvPr/>
          </p:nvSpPr>
          <p:spPr>
            <a:xfrm>
              <a:off x="1900525" y="4098700"/>
              <a:ext cx="270900" cy="337450"/>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27"/>
            <p:cNvSpPr/>
            <p:nvPr/>
          </p:nvSpPr>
          <p:spPr>
            <a:xfrm>
              <a:off x="1948450" y="4220000"/>
              <a:ext cx="46550" cy="38650"/>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27"/>
            <p:cNvSpPr/>
            <p:nvPr/>
          </p:nvSpPr>
          <p:spPr>
            <a:xfrm>
              <a:off x="2001675" y="4208750"/>
              <a:ext cx="95375" cy="33525"/>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27"/>
            <p:cNvSpPr/>
            <p:nvPr/>
          </p:nvSpPr>
          <p:spPr>
            <a:xfrm>
              <a:off x="1958275" y="42738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27"/>
            <p:cNvSpPr/>
            <p:nvPr/>
          </p:nvSpPr>
          <p:spPr>
            <a:xfrm>
              <a:off x="201215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27"/>
            <p:cNvSpPr/>
            <p:nvPr/>
          </p:nvSpPr>
          <p:spPr>
            <a:xfrm>
              <a:off x="1968675" y="4331350"/>
              <a:ext cx="46625" cy="38925"/>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27"/>
            <p:cNvSpPr/>
            <p:nvPr/>
          </p:nvSpPr>
          <p:spPr>
            <a:xfrm>
              <a:off x="2022250" y="4319900"/>
              <a:ext cx="94725" cy="33875"/>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27"/>
            <p:cNvSpPr/>
            <p:nvPr/>
          </p:nvSpPr>
          <p:spPr>
            <a:xfrm>
              <a:off x="1924050" y="4570700"/>
              <a:ext cx="194375" cy="174075"/>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27"/>
            <p:cNvSpPr/>
            <p:nvPr/>
          </p:nvSpPr>
          <p:spPr>
            <a:xfrm>
              <a:off x="2287775" y="4197375"/>
              <a:ext cx="152125" cy="141000"/>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27"/>
            <p:cNvSpPr/>
            <p:nvPr/>
          </p:nvSpPr>
          <p:spPr>
            <a:xfrm>
              <a:off x="239077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27"/>
            <p:cNvSpPr/>
            <p:nvPr/>
          </p:nvSpPr>
          <p:spPr>
            <a:xfrm>
              <a:off x="2243425" y="4488350"/>
              <a:ext cx="268200" cy="266925"/>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27"/>
            <p:cNvSpPr/>
            <p:nvPr/>
          </p:nvSpPr>
          <p:spPr>
            <a:xfrm>
              <a:off x="1106075" y="921250"/>
              <a:ext cx="271200" cy="338025"/>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27"/>
            <p:cNvSpPr/>
            <p:nvPr/>
          </p:nvSpPr>
          <p:spPr>
            <a:xfrm>
              <a:off x="1154300" y="1043050"/>
              <a:ext cx="46550" cy="38675"/>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27"/>
            <p:cNvSpPr/>
            <p:nvPr/>
          </p:nvSpPr>
          <p:spPr>
            <a:xfrm>
              <a:off x="1207150" y="1031775"/>
              <a:ext cx="96475" cy="33875"/>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27"/>
            <p:cNvSpPr/>
            <p:nvPr/>
          </p:nvSpPr>
          <p:spPr>
            <a:xfrm>
              <a:off x="116412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27"/>
            <p:cNvSpPr/>
            <p:nvPr/>
          </p:nvSpPr>
          <p:spPr>
            <a:xfrm>
              <a:off x="121800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27"/>
            <p:cNvSpPr/>
            <p:nvPr/>
          </p:nvSpPr>
          <p:spPr>
            <a:xfrm>
              <a:off x="1174550" y="1154450"/>
              <a:ext cx="46625" cy="38900"/>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27"/>
            <p:cNvSpPr/>
            <p:nvPr/>
          </p:nvSpPr>
          <p:spPr>
            <a:xfrm>
              <a:off x="1228000" y="1143050"/>
              <a:ext cx="94900" cy="34125"/>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27"/>
            <p:cNvSpPr/>
            <p:nvPr/>
          </p:nvSpPr>
          <p:spPr>
            <a:xfrm>
              <a:off x="1130200" y="1393950"/>
              <a:ext cx="194075" cy="17395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27"/>
            <p:cNvSpPr/>
            <p:nvPr/>
          </p:nvSpPr>
          <p:spPr>
            <a:xfrm>
              <a:off x="1493625" y="1020500"/>
              <a:ext cx="152125" cy="141000"/>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27"/>
            <p:cNvSpPr/>
            <p:nvPr/>
          </p:nvSpPr>
          <p:spPr>
            <a:xfrm>
              <a:off x="1596625" y="962250"/>
              <a:ext cx="152125" cy="140725"/>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27"/>
            <p:cNvSpPr/>
            <p:nvPr/>
          </p:nvSpPr>
          <p:spPr>
            <a:xfrm>
              <a:off x="1449275" y="1311750"/>
              <a:ext cx="267925" cy="266650"/>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27"/>
            <p:cNvSpPr/>
            <p:nvPr/>
          </p:nvSpPr>
          <p:spPr>
            <a:xfrm>
              <a:off x="1106075" y="1715600"/>
              <a:ext cx="271200" cy="337825"/>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27"/>
            <p:cNvSpPr/>
            <p:nvPr/>
          </p:nvSpPr>
          <p:spPr>
            <a:xfrm>
              <a:off x="1154300" y="1837275"/>
              <a:ext cx="46550" cy="38650"/>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27"/>
            <p:cNvSpPr/>
            <p:nvPr/>
          </p:nvSpPr>
          <p:spPr>
            <a:xfrm>
              <a:off x="1206800" y="1825825"/>
              <a:ext cx="96975" cy="34100"/>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27"/>
            <p:cNvSpPr/>
            <p:nvPr/>
          </p:nvSpPr>
          <p:spPr>
            <a:xfrm>
              <a:off x="116412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27"/>
            <p:cNvSpPr/>
            <p:nvPr/>
          </p:nvSpPr>
          <p:spPr>
            <a:xfrm>
              <a:off x="121807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27"/>
            <p:cNvSpPr/>
            <p:nvPr/>
          </p:nvSpPr>
          <p:spPr>
            <a:xfrm>
              <a:off x="1174550" y="1948900"/>
              <a:ext cx="46600" cy="38625"/>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27"/>
            <p:cNvSpPr/>
            <p:nvPr/>
          </p:nvSpPr>
          <p:spPr>
            <a:xfrm>
              <a:off x="1228500" y="1937225"/>
              <a:ext cx="94200" cy="34050"/>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27"/>
            <p:cNvSpPr/>
            <p:nvPr/>
          </p:nvSpPr>
          <p:spPr>
            <a:xfrm>
              <a:off x="1130200" y="2188400"/>
              <a:ext cx="193200" cy="173650"/>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27"/>
            <p:cNvSpPr/>
            <p:nvPr/>
          </p:nvSpPr>
          <p:spPr>
            <a:xfrm>
              <a:off x="1493625" y="1814925"/>
              <a:ext cx="152125" cy="140725"/>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27"/>
            <p:cNvSpPr/>
            <p:nvPr/>
          </p:nvSpPr>
          <p:spPr>
            <a:xfrm>
              <a:off x="159662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27"/>
            <p:cNvSpPr/>
            <p:nvPr/>
          </p:nvSpPr>
          <p:spPr>
            <a:xfrm>
              <a:off x="1449275" y="2105900"/>
              <a:ext cx="267925" cy="266700"/>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27"/>
            <p:cNvSpPr/>
            <p:nvPr/>
          </p:nvSpPr>
          <p:spPr>
            <a:xfrm>
              <a:off x="1106075" y="2509825"/>
              <a:ext cx="271200" cy="337750"/>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27"/>
            <p:cNvSpPr/>
            <p:nvPr/>
          </p:nvSpPr>
          <p:spPr>
            <a:xfrm>
              <a:off x="1154300" y="2631725"/>
              <a:ext cx="46550" cy="38625"/>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27"/>
            <p:cNvSpPr/>
            <p:nvPr/>
          </p:nvSpPr>
          <p:spPr>
            <a:xfrm>
              <a:off x="1207225" y="2620125"/>
              <a:ext cx="96475" cy="33850"/>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27"/>
            <p:cNvSpPr/>
            <p:nvPr/>
          </p:nvSpPr>
          <p:spPr>
            <a:xfrm>
              <a:off x="1164125" y="2685525"/>
              <a:ext cx="46550" cy="38700"/>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27"/>
            <p:cNvSpPr/>
            <p:nvPr/>
          </p:nvSpPr>
          <p:spPr>
            <a:xfrm>
              <a:off x="121807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27"/>
            <p:cNvSpPr/>
            <p:nvPr/>
          </p:nvSpPr>
          <p:spPr>
            <a:xfrm>
              <a:off x="1174550" y="2743050"/>
              <a:ext cx="46600" cy="38625"/>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27"/>
            <p:cNvSpPr/>
            <p:nvPr/>
          </p:nvSpPr>
          <p:spPr>
            <a:xfrm>
              <a:off x="1228025" y="2731600"/>
              <a:ext cx="94800" cy="33850"/>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27"/>
            <p:cNvSpPr/>
            <p:nvPr/>
          </p:nvSpPr>
          <p:spPr>
            <a:xfrm>
              <a:off x="1130200" y="2982275"/>
              <a:ext cx="194075" cy="174025"/>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27"/>
            <p:cNvSpPr/>
            <p:nvPr/>
          </p:nvSpPr>
          <p:spPr>
            <a:xfrm>
              <a:off x="1493625" y="2609075"/>
              <a:ext cx="152125" cy="140725"/>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27"/>
            <p:cNvSpPr/>
            <p:nvPr/>
          </p:nvSpPr>
          <p:spPr>
            <a:xfrm>
              <a:off x="159662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27"/>
            <p:cNvSpPr/>
            <p:nvPr/>
          </p:nvSpPr>
          <p:spPr>
            <a:xfrm>
              <a:off x="1449275" y="2899825"/>
              <a:ext cx="267925" cy="266925"/>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27"/>
            <p:cNvSpPr/>
            <p:nvPr/>
          </p:nvSpPr>
          <p:spPr>
            <a:xfrm>
              <a:off x="1106075" y="3303975"/>
              <a:ext cx="271200" cy="338325"/>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27"/>
            <p:cNvSpPr/>
            <p:nvPr/>
          </p:nvSpPr>
          <p:spPr>
            <a:xfrm>
              <a:off x="1154300" y="3425875"/>
              <a:ext cx="46550" cy="38625"/>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27"/>
            <p:cNvSpPr/>
            <p:nvPr/>
          </p:nvSpPr>
          <p:spPr>
            <a:xfrm>
              <a:off x="1206800" y="3414475"/>
              <a:ext cx="97050" cy="33750"/>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27"/>
            <p:cNvSpPr/>
            <p:nvPr/>
          </p:nvSpPr>
          <p:spPr>
            <a:xfrm>
              <a:off x="1164125" y="3479650"/>
              <a:ext cx="46550" cy="38725"/>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27"/>
            <p:cNvSpPr/>
            <p:nvPr/>
          </p:nvSpPr>
          <p:spPr>
            <a:xfrm>
              <a:off x="121800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27"/>
            <p:cNvSpPr/>
            <p:nvPr/>
          </p:nvSpPr>
          <p:spPr>
            <a:xfrm>
              <a:off x="1174550" y="3537175"/>
              <a:ext cx="46600" cy="38650"/>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27"/>
            <p:cNvSpPr/>
            <p:nvPr/>
          </p:nvSpPr>
          <p:spPr>
            <a:xfrm>
              <a:off x="1228500" y="3525850"/>
              <a:ext cx="94125" cy="33725"/>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27"/>
            <p:cNvSpPr/>
            <p:nvPr/>
          </p:nvSpPr>
          <p:spPr>
            <a:xfrm>
              <a:off x="1130200" y="3776850"/>
              <a:ext cx="193200" cy="173725"/>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27"/>
            <p:cNvSpPr/>
            <p:nvPr/>
          </p:nvSpPr>
          <p:spPr>
            <a:xfrm>
              <a:off x="1493625" y="3402925"/>
              <a:ext cx="152125" cy="141100"/>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27"/>
            <p:cNvSpPr/>
            <p:nvPr/>
          </p:nvSpPr>
          <p:spPr>
            <a:xfrm>
              <a:off x="159662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27"/>
            <p:cNvSpPr/>
            <p:nvPr/>
          </p:nvSpPr>
          <p:spPr>
            <a:xfrm>
              <a:off x="1449275" y="3693975"/>
              <a:ext cx="267925" cy="267150"/>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27"/>
            <p:cNvSpPr/>
            <p:nvPr/>
          </p:nvSpPr>
          <p:spPr>
            <a:xfrm>
              <a:off x="1106075" y="4098125"/>
              <a:ext cx="271200" cy="338025"/>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27"/>
            <p:cNvSpPr/>
            <p:nvPr/>
          </p:nvSpPr>
          <p:spPr>
            <a:xfrm>
              <a:off x="1154300" y="4220000"/>
              <a:ext cx="46550" cy="38650"/>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27"/>
            <p:cNvSpPr/>
            <p:nvPr/>
          </p:nvSpPr>
          <p:spPr>
            <a:xfrm>
              <a:off x="1207225" y="4208650"/>
              <a:ext cx="96400" cy="33625"/>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27"/>
            <p:cNvSpPr/>
            <p:nvPr/>
          </p:nvSpPr>
          <p:spPr>
            <a:xfrm>
              <a:off x="116412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27"/>
            <p:cNvSpPr/>
            <p:nvPr/>
          </p:nvSpPr>
          <p:spPr>
            <a:xfrm>
              <a:off x="121800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27"/>
            <p:cNvSpPr/>
            <p:nvPr/>
          </p:nvSpPr>
          <p:spPr>
            <a:xfrm>
              <a:off x="1174550" y="4331350"/>
              <a:ext cx="46600" cy="38925"/>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27"/>
            <p:cNvSpPr/>
            <p:nvPr/>
          </p:nvSpPr>
          <p:spPr>
            <a:xfrm>
              <a:off x="1228100" y="4319925"/>
              <a:ext cx="94800" cy="33850"/>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27"/>
            <p:cNvSpPr/>
            <p:nvPr/>
          </p:nvSpPr>
          <p:spPr>
            <a:xfrm>
              <a:off x="1130200" y="4570700"/>
              <a:ext cx="194075" cy="174025"/>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27"/>
            <p:cNvSpPr/>
            <p:nvPr/>
          </p:nvSpPr>
          <p:spPr>
            <a:xfrm>
              <a:off x="1493625" y="4197375"/>
              <a:ext cx="152125" cy="141000"/>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27"/>
            <p:cNvSpPr/>
            <p:nvPr/>
          </p:nvSpPr>
          <p:spPr>
            <a:xfrm>
              <a:off x="159662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27"/>
            <p:cNvSpPr/>
            <p:nvPr/>
          </p:nvSpPr>
          <p:spPr>
            <a:xfrm>
              <a:off x="1449275" y="4488350"/>
              <a:ext cx="267925" cy="266925"/>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27"/>
            <p:cNvSpPr/>
            <p:nvPr/>
          </p:nvSpPr>
          <p:spPr>
            <a:xfrm>
              <a:off x="311925" y="921825"/>
              <a:ext cx="271200" cy="337225"/>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27"/>
            <p:cNvSpPr/>
            <p:nvPr/>
          </p:nvSpPr>
          <p:spPr>
            <a:xfrm>
              <a:off x="360150"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27"/>
            <p:cNvSpPr/>
            <p:nvPr/>
          </p:nvSpPr>
          <p:spPr>
            <a:xfrm>
              <a:off x="413000" y="1031775"/>
              <a:ext cx="96200" cy="33875"/>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27"/>
            <p:cNvSpPr/>
            <p:nvPr/>
          </p:nvSpPr>
          <p:spPr>
            <a:xfrm>
              <a:off x="36997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27"/>
            <p:cNvSpPr/>
            <p:nvPr/>
          </p:nvSpPr>
          <p:spPr>
            <a:xfrm>
              <a:off x="423850" y="1085650"/>
              <a:ext cx="93800" cy="33725"/>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27"/>
            <p:cNvSpPr/>
            <p:nvPr/>
          </p:nvSpPr>
          <p:spPr>
            <a:xfrm>
              <a:off x="380400" y="1154450"/>
              <a:ext cx="46625" cy="38900"/>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27"/>
            <p:cNvSpPr/>
            <p:nvPr/>
          </p:nvSpPr>
          <p:spPr>
            <a:xfrm>
              <a:off x="433850" y="1143050"/>
              <a:ext cx="94925" cy="34125"/>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27"/>
            <p:cNvSpPr/>
            <p:nvPr/>
          </p:nvSpPr>
          <p:spPr>
            <a:xfrm>
              <a:off x="336050" y="1393950"/>
              <a:ext cx="194100" cy="17395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27"/>
            <p:cNvSpPr/>
            <p:nvPr/>
          </p:nvSpPr>
          <p:spPr>
            <a:xfrm>
              <a:off x="699475" y="1020500"/>
              <a:ext cx="152125" cy="141000"/>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27"/>
            <p:cNvSpPr/>
            <p:nvPr/>
          </p:nvSpPr>
          <p:spPr>
            <a:xfrm>
              <a:off x="802175" y="962250"/>
              <a:ext cx="152125" cy="140725"/>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27"/>
            <p:cNvSpPr/>
            <p:nvPr/>
          </p:nvSpPr>
          <p:spPr>
            <a:xfrm>
              <a:off x="654825" y="1311750"/>
              <a:ext cx="268525" cy="266650"/>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27"/>
            <p:cNvSpPr/>
            <p:nvPr/>
          </p:nvSpPr>
          <p:spPr>
            <a:xfrm>
              <a:off x="311925" y="1715975"/>
              <a:ext cx="271200" cy="337450"/>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27"/>
            <p:cNvSpPr/>
            <p:nvPr/>
          </p:nvSpPr>
          <p:spPr>
            <a:xfrm>
              <a:off x="360150" y="1837275"/>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27"/>
            <p:cNvSpPr/>
            <p:nvPr/>
          </p:nvSpPr>
          <p:spPr>
            <a:xfrm>
              <a:off x="412650" y="1825825"/>
              <a:ext cx="96975" cy="34100"/>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27"/>
            <p:cNvSpPr/>
            <p:nvPr/>
          </p:nvSpPr>
          <p:spPr>
            <a:xfrm>
              <a:off x="36997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27"/>
            <p:cNvSpPr/>
            <p:nvPr/>
          </p:nvSpPr>
          <p:spPr>
            <a:xfrm>
              <a:off x="423950" y="1879800"/>
              <a:ext cx="93700" cy="33750"/>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27"/>
            <p:cNvSpPr/>
            <p:nvPr/>
          </p:nvSpPr>
          <p:spPr>
            <a:xfrm>
              <a:off x="380400" y="1948900"/>
              <a:ext cx="46600" cy="38625"/>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27"/>
            <p:cNvSpPr/>
            <p:nvPr/>
          </p:nvSpPr>
          <p:spPr>
            <a:xfrm>
              <a:off x="434050" y="1937225"/>
              <a:ext cx="94500" cy="34050"/>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27"/>
            <p:cNvSpPr/>
            <p:nvPr/>
          </p:nvSpPr>
          <p:spPr>
            <a:xfrm>
              <a:off x="336925" y="2188200"/>
              <a:ext cx="193225" cy="173650"/>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27"/>
            <p:cNvSpPr/>
            <p:nvPr/>
          </p:nvSpPr>
          <p:spPr>
            <a:xfrm>
              <a:off x="699475" y="1814925"/>
              <a:ext cx="152125" cy="140725"/>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27"/>
            <p:cNvSpPr/>
            <p:nvPr/>
          </p:nvSpPr>
          <p:spPr>
            <a:xfrm>
              <a:off x="802175" y="1756600"/>
              <a:ext cx="152125" cy="14080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27"/>
            <p:cNvSpPr/>
            <p:nvPr/>
          </p:nvSpPr>
          <p:spPr>
            <a:xfrm>
              <a:off x="655125" y="2105900"/>
              <a:ext cx="268225" cy="266700"/>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27"/>
            <p:cNvSpPr/>
            <p:nvPr/>
          </p:nvSpPr>
          <p:spPr>
            <a:xfrm>
              <a:off x="311925" y="2510400"/>
              <a:ext cx="271200" cy="337175"/>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27"/>
            <p:cNvSpPr/>
            <p:nvPr/>
          </p:nvSpPr>
          <p:spPr>
            <a:xfrm>
              <a:off x="360150" y="2631725"/>
              <a:ext cx="46550" cy="38625"/>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27"/>
            <p:cNvSpPr/>
            <p:nvPr/>
          </p:nvSpPr>
          <p:spPr>
            <a:xfrm>
              <a:off x="413075" y="2620125"/>
              <a:ext cx="96200" cy="33850"/>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27"/>
            <p:cNvSpPr/>
            <p:nvPr/>
          </p:nvSpPr>
          <p:spPr>
            <a:xfrm>
              <a:off x="369975" y="2685525"/>
              <a:ext cx="46550" cy="38700"/>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27"/>
            <p:cNvSpPr/>
            <p:nvPr/>
          </p:nvSpPr>
          <p:spPr>
            <a:xfrm>
              <a:off x="423950" y="2673950"/>
              <a:ext cx="93700" cy="33725"/>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27"/>
            <p:cNvSpPr/>
            <p:nvPr/>
          </p:nvSpPr>
          <p:spPr>
            <a:xfrm>
              <a:off x="380400" y="2743050"/>
              <a:ext cx="46600" cy="38625"/>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27"/>
            <p:cNvSpPr/>
            <p:nvPr/>
          </p:nvSpPr>
          <p:spPr>
            <a:xfrm>
              <a:off x="433850" y="2731600"/>
              <a:ext cx="94825" cy="33850"/>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27"/>
            <p:cNvSpPr/>
            <p:nvPr/>
          </p:nvSpPr>
          <p:spPr>
            <a:xfrm>
              <a:off x="336050" y="2982275"/>
              <a:ext cx="194100" cy="174025"/>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27"/>
            <p:cNvSpPr/>
            <p:nvPr/>
          </p:nvSpPr>
          <p:spPr>
            <a:xfrm>
              <a:off x="699475" y="2609075"/>
              <a:ext cx="152125" cy="140725"/>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27"/>
            <p:cNvSpPr/>
            <p:nvPr/>
          </p:nvSpPr>
          <p:spPr>
            <a:xfrm>
              <a:off x="802175" y="2550550"/>
              <a:ext cx="152125" cy="141000"/>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27"/>
            <p:cNvSpPr/>
            <p:nvPr/>
          </p:nvSpPr>
          <p:spPr>
            <a:xfrm>
              <a:off x="655125" y="2899825"/>
              <a:ext cx="268225" cy="266925"/>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27"/>
            <p:cNvSpPr/>
            <p:nvPr/>
          </p:nvSpPr>
          <p:spPr>
            <a:xfrm>
              <a:off x="311925" y="3304550"/>
              <a:ext cx="271200" cy="33725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27"/>
            <p:cNvSpPr/>
            <p:nvPr/>
          </p:nvSpPr>
          <p:spPr>
            <a:xfrm>
              <a:off x="360150" y="3425775"/>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27"/>
            <p:cNvSpPr/>
            <p:nvPr/>
          </p:nvSpPr>
          <p:spPr>
            <a:xfrm>
              <a:off x="412650" y="3414475"/>
              <a:ext cx="97050" cy="33750"/>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27"/>
            <p:cNvSpPr/>
            <p:nvPr/>
          </p:nvSpPr>
          <p:spPr>
            <a:xfrm>
              <a:off x="369975" y="3479650"/>
              <a:ext cx="46550" cy="38725"/>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27"/>
            <p:cNvSpPr/>
            <p:nvPr/>
          </p:nvSpPr>
          <p:spPr>
            <a:xfrm>
              <a:off x="423850"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27"/>
            <p:cNvSpPr/>
            <p:nvPr/>
          </p:nvSpPr>
          <p:spPr>
            <a:xfrm>
              <a:off x="380400" y="3537175"/>
              <a:ext cx="46600" cy="38650"/>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27"/>
            <p:cNvSpPr/>
            <p:nvPr/>
          </p:nvSpPr>
          <p:spPr>
            <a:xfrm>
              <a:off x="434075" y="3525850"/>
              <a:ext cx="94400" cy="33725"/>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27"/>
            <p:cNvSpPr/>
            <p:nvPr/>
          </p:nvSpPr>
          <p:spPr>
            <a:xfrm>
              <a:off x="336925" y="3776475"/>
              <a:ext cx="193225" cy="1736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27"/>
            <p:cNvSpPr/>
            <p:nvPr/>
          </p:nvSpPr>
          <p:spPr>
            <a:xfrm>
              <a:off x="699475" y="3402925"/>
              <a:ext cx="152125" cy="141100"/>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27"/>
            <p:cNvSpPr/>
            <p:nvPr/>
          </p:nvSpPr>
          <p:spPr>
            <a:xfrm>
              <a:off x="802175" y="3344700"/>
              <a:ext cx="152125" cy="141000"/>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27"/>
            <p:cNvSpPr/>
            <p:nvPr/>
          </p:nvSpPr>
          <p:spPr>
            <a:xfrm>
              <a:off x="655125"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27"/>
            <p:cNvSpPr/>
            <p:nvPr/>
          </p:nvSpPr>
          <p:spPr>
            <a:xfrm>
              <a:off x="311925" y="4098700"/>
              <a:ext cx="271200" cy="33725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27"/>
            <p:cNvSpPr/>
            <p:nvPr/>
          </p:nvSpPr>
          <p:spPr>
            <a:xfrm>
              <a:off x="360150" y="4220000"/>
              <a:ext cx="46550" cy="38650"/>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27"/>
            <p:cNvSpPr/>
            <p:nvPr/>
          </p:nvSpPr>
          <p:spPr>
            <a:xfrm>
              <a:off x="413075" y="4208650"/>
              <a:ext cx="96125" cy="33625"/>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27"/>
            <p:cNvSpPr/>
            <p:nvPr/>
          </p:nvSpPr>
          <p:spPr>
            <a:xfrm>
              <a:off x="36997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27"/>
            <p:cNvSpPr/>
            <p:nvPr/>
          </p:nvSpPr>
          <p:spPr>
            <a:xfrm>
              <a:off x="423850"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27"/>
            <p:cNvSpPr/>
            <p:nvPr/>
          </p:nvSpPr>
          <p:spPr>
            <a:xfrm>
              <a:off x="380400" y="4331350"/>
              <a:ext cx="46600" cy="38925"/>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27"/>
            <p:cNvSpPr/>
            <p:nvPr/>
          </p:nvSpPr>
          <p:spPr>
            <a:xfrm>
              <a:off x="433950" y="4319900"/>
              <a:ext cx="94725" cy="33875"/>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27"/>
            <p:cNvSpPr/>
            <p:nvPr/>
          </p:nvSpPr>
          <p:spPr>
            <a:xfrm>
              <a:off x="336050" y="4570700"/>
              <a:ext cx="194100" cy="174025"/>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27"/>
            <p:cNvSpPr/>
            <p:nvPr/>
          </p:nvSpPr>
          <p:spPr>
            <a:xfrm>
              <a:off x="699475" y="4197375"/>
              <a:ext cx="152125" cy="141000"/>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27"/>
            <p:cNvSpPr/>
            <p:nvPr/>
          </p:nvSpPr>
          <p:spPr>
            <a:xfrm>
              <a:off x="802175" y="4138825"/>
              <a:ext cx="152125" cy="141025"/>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27"/>
            <p:cNvSpPr/>
            <p:nvPr/>
          </p:nvSpPr>
          <p:spPr>
            <a:xfrm>
              <a:off x="654825" y="4488350"/>
              <a:ext cx="268225" cy="266925"/>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4" name="Google Shape;4394;p27"/>
          <p:cNvSpPr txBox="1"/>
          <p:nvPr>
            <p:ph idx="1" type="body"/>
          </p:nvPr>
        </p:nvSpPr>
        <p:spPr>
          <a:xfrm>
            <a:off x="713950" y="1426550"/>
            <a:ext cx="3350100" cy="130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395" name="Google Shape;4395;p27"/>
          <p:cNvSpPr txBox="1"/>
          <p:nvPr>
            <p:ph type="title"/>
          </p:nvPr>
        </p:nvSpPr>
        <p:spPr>
          <a:xfrm>
            <a:off x="713950" y="761825"/>
            <a:ext cx="39015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96" name="Google Shape;4396;p27"/>
          <p:cNvSpPr txBox="1"/>
          <p:nvPr/>
        </p:nvSpPr>
        <p:spPr>
          <a:xfrm>
            <a:off x="713950" y="3817375"/>
            <a:ext cx="3298800" cy="667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200">
                <a:solidFill>
                  <a:srgbClr val="434343"/>
                </a:solidFill>
                <a:latin typeface="Lato"/>
                <a:ea typeface="Lato"/>
                <a:cs typeface="Lato"/>
                <a:sym typeface="Lato"/>
              </a:rPr>
              <a:t>CREDITS: This presentation template was created by </a:t>
            </a:r>
            <a:r>
              <a:rPr lang="en" sz="1200">
                <a:solidFill>
                  <a:srgbClr val="434343"/>
                </a:solidFill>
                <a:uFill>
                  <a:noFill/>
                </a:uFill>
                <a:latin typeface="Lato"/>
                <a:ea typeface="Lato"/>
                <a:cs typeface="Lato"/>
                <a:sym typeface="Lato"/>
                <a:hlinkClick r:id="rId2">
                  <a:extLst>
                    <a:ext uri="{A12FA001-AC4F-418D-AE19-62706E023703}">
                      <ahyp:hlinkClr val="tx"/>
                    </a:ext>
                  </a:extLst>
                </a:hlinkClick>
              </a:rPr>
              <a:t>Slidesgo</a:t>
            </a:r>
            <a:r>
              <a:rPr lang="en" sz="1200">
                <a:solidFill>
                  <a:srgbClr val="434343"/>
                </a:solidFill>
                <a:latin typeface="Lato"/>
                <a:ea typeface="Lato"/>
                <a:cs typeface="Lato"/>
                <a:sym typeface="Lato"/>
              </a:rPr>
              <a:t>, including icons by </a:t>
            </a:r>
            <a:r>
              <a:rPr lang="en" sz="1200">
                <a:solidFill>
                  <a:srgbClr val="434343"/>
                </a:solidFill>
                <a:uFill>
                  <a:noFill/>
                </a:uFill>
                <a:latin typeface="Lato"/>
                <a:ea typeface="Lato"/>
                <a:cs typeface="Lato"/>
                <a:sym typeface="Lato"/>
                <a:hlinkClick r:id="rId3">
                  <a:extLst>
                    <a:ext uri="{A12FA001-AC4F-418D-AE19-62706E023703}">
                      <ahyp:hlinkClr val="tx"/>
                    </a:ext>
                  </a:extLst>
                </a:hlinkClick>
              </a:rPr>
              <a:t>Flaticon</a:t>
            </a:r>
            <a:r>
              <a:rPr lang="en" sz="1200">
                <a:solidFill>
                  <a:srgbClr val="434343"/>
                </a:solidFill>
                <a:latin typeface="Lato"/>
                <a:ea typeface="Lato"/>
                <a:cs typeface="Lato"/>
                <a:sym typeface="Lato"/>
              </a:rPr>
              <a:t>, and infographics &amp; images by </a:t>
            </a:r>
            <a:r>
              <a:rPr lang="en" sz="1200">
                <a:solidFill>
                  <a:srgbClr val="434343"/>
                </a:solidFill>
                <a:uFill>
                  <a:noFill/>
                </a:uFill>
                <a:latin typeface="Lato"/>
                <a:ea typeface="Lato"/>
                <a:cs typeface="Lato"/>
                <a:sym typeface="Lato"/>
                <a:hlinkClick r:id="rId4">
                  <a:extLst>
                    <a:ext uri="{A12FA001-AC4F-418D-AE19-62706E023703}">
                      <ahyp:hlinkClr val="tx"/>
                    </a:ext>
                  </a:extLst>
                </a:hlinkClick>
              </a:rPr>
              <a:t>Freepik</a:t>
            </a:r>
            <a:r>
              <a:rPr lang="en" sz="1200">
                <a:solidFill>
                  <a:srgbClr val="434343"/>
                </a:solidFill>
                <a:latin typeface="Lato"/>
                <a:ea typeface="Lato"/>
                <a:cs typeface="Lato"/>
                <a:sym typeface="Lato"/>
              </a:rPr>
              <a:t>. </a:t>
            </a:r>
            <a:endParaRPr sz="1200">
              <a:solidFill>
                <a:srgbClr val="434343"/>
              </a:solidFill>
              <a:latin typeface="Lato"/>
              <a:ea typeface="Lato"/>
              <a:cs typeface="Lato"/>
              <a:sym typeface="Lato"/>
            </a:endParaRPr>
          </a:p>
          <a:p>
            <a:pPr indent="0" lvl="0" marL="0" rtl="0" algn="l">
              <a:lnSpc>
                <a:spcPct val="115000"/>
              </a:lnSpc>
              <a:spcBef>
                <a:spcPts val="300"/>
              </a:spcBef>
              <a:spcAft>
                <a:spcPts val="0"/>
              </a:spcAft>
              <a:buNone/>
            </a:pPr>
            <a:r>
              <a:t/>
            </a:r>
            <a:endParaRPr sz="1200">
              <a:solidFill>
                <a:srgbClr val="434343"/>
              </a:solidFill>
              <a:latin typeface="Lato"/>
              <a:ea typeface="Lato"/>
              <a:cs typeface="Lato"/>
              <a:sym typeface="Lato"/>
            </a:endParaRPr>
          </a:p>
          <a:p>
            <a:pPr indent="0" lvl="0" marL="0" rtl="0" algn="l">
              <a:spcBef>
                <a:spcPts val="0"/>
              </a:spcBef>
              <a:spcAft>
                <a:spcPts val="0"/>
              </a:spcAft>
              <a:buNone/>
            </a:pPr>
            <a:r>
              <a:t/>
            </a:r>
            <a:endParaRPr sz="1200">
              <a:solidFill>
                <a:srgbClr val="434343"/>
              </a:solidFill>
              <a:latin typeface="Lato"/>
              <a:ea typeface="Lato"/>
              <a:cs typeface="Lato"/>
              <a:sym typeface="Lato"/>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ONE_COLUMN_TEXT_2_1">
    <p:spTree>
      <p:nvGrpSpPr>
        <p:cNvPr id="4397" name="Shape 4397"/>
        <p:cNvGrpSpPr/>
        <p:nvPr/>
      </p:nvGrpSpPr>
      <p:grpSpPr>
        <a:xfrm>
          <a:off x="0" y="0"/>
          <a:ext cx="0" cy="0"/>
          <a:chOff x="0" y="0"/>
          <a:chExt cx="0" cy="0"/>
        </a:xfrm>
      </p:grpSpPr>
      <p:grpSp>
        <p:nvGrpSpPr>
          <p:cNvPr id="4398" name="Google Shape;4398;p28"/>
          <p:cNvGrpSpPr/>
          <p:nvPr/>
        </p:nvGrpSpPr>
        <p:grpSpPr>
          <a:xfrm>
            <a:off x="58777" y="98419"/>
            <a:ext cx="9026433" cy="4946659"/>
            <a:chOff x="311925" y="921250"/>
            <a:chExt cx="6996150" cy="3834025"/>
          </a:xfrm>
        </p:grpSpPr>
        <p:sp>
          <p:nvSpPr>
            <p:cNvPr id="4399" name="Google Shape;4399;p28"/>
            <p:cNvSpPr/>
            <p:nvPr/>
          </p:nvSpPr>
          <p:spPr>
            <a:xfrm>
              <a:off x="6665700" y="921250"/>
              <a:ext cx="270900" cy="338025"/>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28"/>
            <p:cNvSpPr/>
            <p:nvPr/>
          </p:nvSpPr>
          <p:spPr>
            <a:xfrm>
              <a:off x="6713625" y="1043050"/>
              <a:ext cx="46625" cy="38675"/>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28"/>
            <p:cNvSpPr/>
            <p:nvPr/>
          </p:nvSpPr>
          <p:spPr>
            <a:xfrm>
              <a:off x="6766750" y="1031775"/>
              <a:ext cx="96225" cy="33875"/>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28"/>
            <p:cNvSpPr/>
            <p:nvPr/>
          </p:nvSpPr>
          <p:spPr>
            <a:xfrm>
              <a:off x="6723450" y="109700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28"/>
            <p:cNvSpPr/>
            <p:nvPr/>
          </p:nvSpPr>
          <p:spPr>
            <a:xfrm>
              <a:off x="6777325"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28"/>
            <p:cNvSpPr/>
            <p:nvPr/>
          </p:nvSpPr>
          <p:spPr>
            <a:xfrm>
              <a:off x="673387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28"/>
            <p:cNvSpPr/>
            <p:nvPr/>
          </p:nvSpPr>
          <p:spPr>
            <a:xfrm>
              <a:off x="6787625" y="1143050"/>
              <a:ext cx="94900" cy="34125"/>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28"/>
            <p:cNvSpPr/>
            <p:nvPr/>
          </p:nvSpPr>
          <p:spPr>
            <a:xfrm>
              <a:off x="6689525" y="1393950"/>
              <a:ext cx="194075" cy="174175"/>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28"/>
            <p:cNvSpPr/>
            <p:nvPr/>
          </p:nvSpPr>
          <p:spPr>
            <a:xfrm>
              <a:off x="7053250" y="1020500"/>
              <a:ext cx="151825" cy="141000"/>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28"/>
            <p:cNvSpPr/>
            <p:nvPr/>
          </p:nvSpPr>
          <p:spPr>
            <a:xfrm>
              <a:off x="7155950" y="962250"/>
              <a:ext cx="152125" cy="141025"/>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28"/>
            <p:cNvSpPr/>
            <p:nvPr/>
          </p:nvSpPr>
          <p:spPr>
            <a:xfrm>
              <a:off x="7008600" y="1311750"/>
              <a:ext cx="268225" cy="266650"/>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28"/>
            <p:cNvSpPr/>
            <p:nvPr/>
          </p:nvSpPr>
          <p:spPr>
            <a:xfrm>
              <a:off x="6665400" y="1716100"/>
              <a:ext cx="271200" cy="337600"/>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28"/>
            <p:cNvSpPr/>
            <p:nvPr/>
          </p:nvSpPr>
          <p:spPr>
            <a:xfrm>
              <a:off x="6713625" y="1837275"/>
              <a:ext cx="46625" cy="38650"/>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28"/>
            <p:cNvSpPr/>
            <p:nvPr/>
          </p:nvSpPr>
          <p:spPr>
            <a:xfrm>
              <a:off x="6766425" y="1825875"/>
              <a:ext cx="97050" cy="34050"/>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28"/>
            <p:cNvSpPr/>
            <p:nvPr/>
          </p:nvSpPr>
          <p:spPr>
            <a:xfrm>
              <a:off x="6723450" y="189115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28"/>
            <p:cNvSpPr/>
            <p:nvPr/>
          </p:nvSpPr>
          <p:spPr>
            <a:xfrm>
              <a:off x="6777400"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28"/>
            <p:cNvSpPr/>
            <p:nvPr/>
          </p:nvSpPr>
          <p:spPr>
            <a:xfrm>
              <a:off x="673387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28"/>
            <p:cNvSpPr/>
            <p:nvPr/>
          </p:nvSpPr>
          <p:spPr>
            <a:xfrm>
              <a:off x="6787825" y="1937500"/>
              <a:ext cx="94125" cy="33775"/>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28"/>
            <p:cNvSpPr/>
            <p:nvPr/>
          </p:nvSpPr>
          <p:spPr>
            <a:xfrm>
              <a:off x="6690400" y="2188200"/>
              <a:ext cx="193200" cy="173650"/>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28"/>
            <p:cNvSpPr/>
            <p:nvPr/>
          </p:nvSpPr>
          <p:spPr>
            <a:xfrm>
              <a:off x="7053250" y="1814925"/>
              <a:ext cx="151825" cy="140725"/>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28"/>
            <p:cNvSpPr/>
            <p:nvPr/>
          </p:nvSpPr>
          <p:spPr>
            <a:xfrm>
              <a:off x="7155950" y="1756600"/>
              <a:ext cx="151825" cy="14080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28"/>
            <p:cNvSpPr/>
            <p:nvPr/>
          </p:nvSpPr>
          <p:spPr>
            <a:xfrm>
              <a:off x="7008600" y="2105900"/>
              <a:ext cx="268225" cy="266700"/>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28"/>
            <p:cNvSpPr/>
            <p:nvPr/>
          </p:nvSpPr>
          <p:spPr>
            <a:xfrm>
              <a:off x="6665700" y="2509825"/>
              <a:ext cx="270900" cy="337750"/>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28"/>
            <p:cNvSpPr/>
            <p:nvPr/>
          </p:nvSpPr>
          <p:spPr>
            <a:xfrm>
              <a:off x="6713625" y="2631725"/>
              <a:ext cx="46625" cy="38625"/>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28"/>
            <p:cNvSpPr/>
            <p:nvPr/>
          </p:nvSpPr>
          <p:spPr>
            <a:xfrm>
              <a:off x="6766850" y="2620125"/>
              <a:ext cx="96200" cy="33850"/>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28"/>
            <p:cNvSpPr/>
            <p:nvPr/>
          </p:nvSpPr>
          <p:spPr>
            <a:xfrm>
              <a:off x="6723450" y="2685525"/>
              <a:ext cx="46625" cy="38700"/>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28"/>
            <p:cNvSpPr/>
            <p:nvPr/>
          </p:nvSpPr>
          <p:spPr>
            <a:xfrm>
              <a:off x="6777400"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28"/>
            <p:cNvSpPr/>
            <p:nvPr/>
          </p:nvSpPr>
          <p:spPr>
            <a:xfrm>
              <a:off x="673387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28"/>
            <p:cNvSpPr/>
            <p:nvPr/>
          </p:nvSpPr>
          <p:spPr>
            <a:xfrm>
              <a:off x="6787625" y="2731600"/>
              <a:ext cx="94825" cy="33850"/>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28"/>
            <p:cNvSpPr/>
            <p:nvPr/>
          </p:nvSpPr>
          <p:spPr>
            <a:xfrm>
              <a:off x="6689525" y="2982275"/>
              <a:ext cx="194075" cy="17422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28"/>
            <p:cNvSpPr/>
            <p:nvPr/>
          </p:nvSpPr>
          <p:spPr>
            <a:xfrm>
              <a:off x="7053250" y="2609075"/>
              <a:ext cx="151825" cy="140725"/>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28"/>
            <p:cNvSpPr/>
            <p:nvPr/>
          </p:nvSpPr>
          <p:spPr>
            <a:xfrm>
              <a:off x="7155950" y="2550550"/>
              <a:ext cx="151825" cy="141000"/>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28"/>
            <p:cNvSpPr/>
            <p:nvPr/>
          </p:nvSpPr>
          <p:spPr>
            <a:xfrm>
              <a:off x="7008600" y="2899825"/>
              <a:ext cx="268225" cy="266925"/>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28"/>
            <p:cNvSpPr/>
            <p:nvPr/>
          </p:nvSpPr>
          <p:spPr>
            <a:xfrm>
              <a:off x="6665400" y="3304575"/>
              <a:ext cx="271200" cy="337725"/>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28"/>
            <p:cNvSpPr/>
            <p:nvPr/>
          </p:nvSpPr>
          <p:spPr>
            <a:xfrm>
              <a:off x="6713625" y="3425775"/>
              <a:ext cx="46625" cy="38725"/>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28"/>
            <p:cNvSpPr/>
            <p:nvPr/>
          </p:nvSpPr>
          <p:spPr>
            <a:xfrm>
              <a:off x="6766425" y="3414175"/>
              <a:ext cx="97050" cy="34050"/>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28"/>
            <p:cNvSpPr/>
            <p:nvPr/>
          </p:nvSpPr>
          <p:spPr>
            <a:xfrm>
              <a:off x="6723450" y="3479650"/>
              <a:ext cx="46625" cy="38725"/>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28"/>
            <p:cNvSpPr/>
            <p:nvPr/>
          </p:nvSpPr>
          <p:spPr>
            <a:xfrm>
              <a:off x="6777325" y="3468350"/>
              <a:ext cx="94000" cy="33750"/>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28"/>
            <p:cNvSpPr/>
            <p:nvPr/>
          </p:nvSpPr>
          <p:spPr>
            <a:xfrm>
              <a:off x="673387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28"/>
            <p:cNvSpPr/>
            <p:nvPr/>
          </p:nvSpPr>
          <p:spPr>
            <a:xfrm>
              <a:off x="6787825" y="3525775"/>
              <a:ext cx="94125" cy="33800"/>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28"/>
            <p:cNvSpPr/>
            <p:nvPr/>
          </p:nvSpPr>
          <p:spPr>
            <a:xfrm>
              <a:off x="6690400" y="3776475"/>
              <a:ext cx="193200" cy="1736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28"/>
            <p:cNvSpPr/>
            <p:nvPr/>
          </p:nvSpPr>
          <p:spPr>
            <a:xfrm>
              <a:off x="7053250" y="3403225"/>
              <a:ext cx="151825" cy="14080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28"/>
            <p:cNvSpPr/>
            <p:nvPr/>
          </p:nvSpPr>
          <p:spPr>
            <a:xfrm>
              <a:off x="7155950" y="3344700"/>
              <a:ext cx="151825" cy="141000"/>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28"/>
            <p:cNvSpPr/>
            <p:nvPr/>
          </p:nvSpPr>
          <p:spPr>
            <a:xfrm>
              <a:off x="7008600"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28"/>
            <p:cNvSpPr/>
            <p:nvPr/>
          </p:nvSpPr>
          <p:spPr>
            <a:xfrm>
              <a:off x="6665700" y="4098125"/>
              <a:ext cx="270900" cy="338025"/>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28"/>
            <p:cNvSpPr/>
            <p:nvPr/>
          </p:nvSpPr>
          <p:spPr>
            <a:xfrm>
              <a:off x="6713625" y="4220000"/>
              <a:ext cx="46625" cy="38650"/>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28"/>
            <p:cNvSpPr/>
            <p:nvPr/>
          </p:nvSpPr>
          <p:spPr>
            <a:xfrm>
              <a:off x="6766850" y="4208650"/>
              <a:ext cx="96125" cy="33625"/>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28"/>
            <p:cNvSpPr/>
            <p:nvPr/>
          </p:nvSpPr>
          <p:spPr>
            <a:xfrm>
              <a:off x="6723450" y="4273875"/>
              <a:ext cx="46625" cy="38650"/>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28"/>
            <p:cNvSpPr/>
            <p:nvPr/>
          </p:nvSpPr>
          <p:spPr>
            <a:xfrm>
              <a:off x="6777325" y="4262500"/>
              <a:ext cx="94000" cy="33750"/>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28"/>
            <p:cNvSpPr/>
            <p:nvPr/>
          </p:nvSpPr>
          <p:spPr>
            <a:xfrm>
              <a:off x="6733875" y="4331350"/>
              <a:ext cx="46600" cy="38925"/>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28"/>
            <p:cNvSpPr/>
            <p:nvPr/>
          </p:nvSpPr>
          <p:spPr>
            <a:xfrm>
              <a:off x="6787700" y="4319900"/>
              <a:ext cx="94750" cy="33875"/>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28"/>
            <p:cNvSpPr/>
            <p:nvPr/>
          </p:nvSpPr>
          <p:spPr>
            <a:xfrm>
              <a:off x="6689525" y="4570700"/>
              <a:ext cx="194075" cy="174075"/>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28"/>
            <p:cNvSpPr/>
            <p:nvPr/>
          </p:nvSpPr>
          <p:spPr>
            <a:xfrm>
              <a:off x="7053250" y="4197375"/>
              <a:ext cx="151825" cy="141000"/>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28"/>
            <p:cNvSpPr/>
            <p:nvPr/>
          </p:nvSpPr>
          <p:spPr>
            <a:xfrm>
              <a:off x="7155950" y="4138825"/>
              <a:ext cx="151825" cy="141025"/>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28"/>
            <p:cNvSpPr/>
            <p:nvPr/>
          </p:nvSpPr>
          <p:spPr>
            <a:xfrm>
              <a:off x="7008600" y="4488125"/>
              <a:ext cx="268225" cy="267150"/>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28"/>
            <p:cNvSpPr/>
            <p:nvPr/>
          </p:nvSpPr>
          <p:spPr>
            <a:xfrm>
              <a:off x="5871550" y="921250"/>
              <a:ext cx="271200" cy="338025"/>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28"/>
            <p:cNvSpPr/>
            <p:nvPr/>
          </p:nvSpPr>
          <p:spPr>
            <a:xfrm>
              <a:off x="5919475" y="1043050"/>
              <a:ext cx="46550" cy="38675"/>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28"/>
            <p:cNvSpPr/>
            <p:nvPr/>
          </p:nvSpPr>
          <p:spPr>
            <a:xfrm>
              <a:off x="5972325" y="1031775"/>
              <a:ext cx="96500" cy="33875"/>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28"/>
            <p:cNvSpPr/>
            <p:nvPr/>
          </p:nvSpPr>
          <p:spPr>
            <a:xfrm>
              <a:off x="5929300" y="1097000"/>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28"/>
            <p:cNvSpPr/>
            <p:nvPr/>
          </p:nvSpPr>
          <p:spPr>
            <a:xfrm>
              <a:off x="5983175" y="1085650"/>
              <a:ext cx="94100" cy="33725"/>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28"/>
            <p:cNvSpPr/>
            <p:nvPr/>
          </p:nvSpPr>
          <p:spPr>
            <a:xfrm>
              <a:off x="593972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28"/>
            <p:cNvSpPr/>
            <p:nvPr/>
          </p:nvSpPr>
          <p:spPr>
            <a:xfrm>
              <a:off x="5993175" y="1143050"/>
              <a:ext cx="94925" cy="34125"/>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28"/>
            <p:cNvSpPr/>
            <p:nvPr/>
          </p:nvSpPr>
          <p:spPr>
            <a:xfrm>
              <a:off x="5895375" y="1393750"/>
              <a:ext cx="194100" cy="174150"/>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28"/>
            <p:cNvSpPr/>
            <p:nvPr/>
          </p:nvSpPr>
          <p:spPr>
            <a:xfrm>
              <a:off x="6259100" y="1020500"/>
              <a:ext cx="151825" cy="141000"/>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28"/>
            <p:cNvSpPr/>
            <p:nvPr/>
          </p:nvSpPr>
          <p:spPr>
            <a:xfrm>
              <a:off x="6361800" y="962250"/>
              <a:ext cx="152125" cy="141025"/>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28"/>
            <p:cNvSpPr/>
            <p:nvPr/>
          </p:nvSpPr>
          <p:spPr>
            <a:xfrm>
              <a:off x="6214450" y="1311750"/>
              <a:ext cx="268225" cy="266650"/>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28"/>
            <p:cNvSpPr/>
            <p:nvPr/>
          </p:nvSpPr>
          <p:spPr>
            <a:xfrm>
              <a:off x="5871250" y="1715600"/>
              <a:ext cx="271500" cy="338100"/>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28"/>
            <p:cNvSpPr/>
            <p:nvPr/>
          </p:nvSpPr>
          <p:spPr>
            <a:xfrm>
              <a:off x="5919475" y="1837275"/>
              <a:ext cx="46550" cy="38650"/>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28"/>
            <p:cNvSpPr/>
            <p:nvPr/>
          </p:nvSpPr>
          <p:spPr>
            <a:xfrm>
              <a:off x="5972000" y="1825875"/>
              <a:ext cx="97325" cy="34050"/>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28"/>
            <p:cNvSpPr/>
            <p:nvPr/>
          </p:nvSpPr>
          <p:spPr>
            <a:xfrm>
              <a:off x="5929300" y="1891150"/>
              <a:ext cx="46550" cy="38650"/>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28"/>
            <p:cNvSpPr/>
            <p:nvPr/>
          </p:nvSpPr>
          <p:spPr>
            <a:xfrm>
              <a:off x="5983275" y="1879800"/>
              <a:ext cx="94000" cy="33750"/>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28"/>
            <p:cNvSpPr/>
            <p:nvPr/>
          </p:nvSpPr>
          <p:spPr>
            <a:xfrm>
              <a:off x="593972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28"/>
            <p:cNvSpPr/>
            <p:nvPr/>
          </p:nvSpPr>
          <p:spPr>
            <a:xfrm>
              <a:off x="5993675" y="1937500"/>
              <a:ext cx="94125" cy="33775"/>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28"/>
            <p:cNvSpPr/>
            <p:nvPr/>
          </p:nvSpPr>
          <p:spPr>
            <a:xfrm>
              <a:off x="5895375" y="2188400"/>
              <a:ext cx="193200" cy="173650"/>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28"/>
            <p:cNvSpPr/>
            <p:nvPr/>
          </p:nvSpPr>
          <p:spPr>
            <a:xfrm>
              <a:off x="6258800" y="1814925"/>
              <a:ext cx="152125" cy="140725"/>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28"/>
            <p:cNvSpPr/>
            <p:nvPr/>
          </p:nvSpPr>
          <p:spPr>
            <a:xfrm>
              <a:off x="6361800" y="1756600"/>
              <a:ext cx="151825" cy="14080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28"/>
            <p:cNvSpPr/>
            <p:nvPr/>
          </p:nvSpPr>
          <p:spPr>
            <a:xfrm>
              <a:off x="6214450" y="2105675"/>
              <a:ext cx="268225" cy="266925"/>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28"/>
            <p:cNvSpPr/>
            <p:nvPr/>
          </p:nvSpPr>
          <p:spPr>
            <a:xfrm>
              <a:off x="5871550" y="2509825"/>
              <a:ext cx="271200" cy="337825"/>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28"/>
            <p:cNvSpPr/>
            <p:nvPr/>
          </p:nvSpPr>
          <p:spPr>
            <a:xfrm>
              <a:off x="5919475" y="2631725"/>
              <a:ext cx="46550" cy="38625"/>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28"/>
            <p:cNvSpPr/>
            <p:nvPr/>
          </p:nvSpPr>
          <p:spPr>
            <a:xfrm>
              <a:off x="5972425" y="2620125"/>
              <a:ext cx="96475" cy="33850"/>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28"/>
            <p:cNvSpPr/>
            <p:nvPr/>
          </p:nvSpPr>
          <p:spPr>
            <a:xfrm>
              <a:off x="5929300" y="2685525"/>
              <a:ext cx="46550" cy="38700"/>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28"/>
            <p:cNvSpPr/>
            <p:nvPr/>
          </p:nvSpPr>
          <p:spPr>
            <a:xfrm>
              <a:off x="5983275" y="2673950"/>
              <a:ext cx="94000" cy="33725"/>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28"/>
            <p:cNvSpPr/>
            <p:nvPr/>
          </p:nvSpPr>
          <p:spPr>
            <a:xfrm>
              <a:off x="593972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28"/>
            <p:cNvSpPr/>
            <p:nvPr/>
          </p:nvSpPr>
          <p:spPr>
            <a:xfrm>
              <a:off x="5993200" y="2731600"/>
              <a:ext cx="94800" cy="33850"/>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28"/>
            <p:cNvSpPr/>
            <p:nvPr/>
          </p:nvSpPr>
          <p:spPr>
            <a:xfrm>
              <a:off x="5895375" y="2982050"/>
              <a:ext cx="194100" cy="174250"/>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28"/>
            <p:cNvSpPr/>
            <p:nvPr/>
          </p:nvSpPr>
          <p:spPr>
            <a:xfrm>
              <a:off x="6259100" y="2609075"/>
              <a:ext cx="151825" cy="140725"/>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28"/>
            <p:cNvSpPr/>
            <p:nvPr/>
          </p:nvSpPr>
          <p:spPr>
            <a:xfrm>
              <a:off x="6361800"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28"/>
            <p:cNvSpPr/>
            <p:nvPr/>
          </p:nvSpPr>
          <p:spPr>
            <a:xfrm>
              <a:off x="6214450" y="2899825"/>
              <a:ext cx="268225" cy="266925"/>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28"/>
            <p:cNvSpPr/>
            <p:nvPr/>
          </p:nvSpPr>
          <p:spPr>
            <a:xfrm>
              <a:off x="5871250" y="3303975"/>
              <a:ext cx="271500" cy="338325"/>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28"/>
            <p:cNvSpPr/>
            <p:nvPr/>
          </p:nvSpPr>
          <p:spPr>
            <a:xfrm>
              <a:off x="5919475" y="3425875"/>
              <a:ext cx="46550" cy="38625"/>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28"/>
            <p:cNvSpPr/>
            <p:nvPr/>
          </p:nvSpPr>
          <p:spPr>
            <a:xfrm>
              <a:off x="5972000" y="3414175"/>
              <a:ext cx="97325" cy="34050"/>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28"/>
            <p:cNvSpPr/>
            <p:nvPr/>
          </p:nvSpPr>
          <p:spPr>
            <a:xfrm>
              <a:off x="5929300" y="3479650"/>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28"/>
            <p:cNvSpPr/>
            <p:nvPr/>
          </p:nvSpPr>
          <p:spPr>
            <a:xfrm>
              <a:off x="5983175" y="3468350"/>
              <a:ext cx="94000" cy="33750"/>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28"/>
            <p:cNvSpPr/>
            <p:nvPr/>
          </p:nvSpPr>
          <p:spPr>
            <a:xfrm>
              <a:off x="593972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28"/>
            <p:cNvSpPr/>
            <p:nvPr/>
          </p:nvSpPr>
          <p:spPr>
            <a:xfrm>
              <a:off x="5993675" y="3525800"/>
              <a:ext cx="94200" cy="33775"/>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28"/>
            <p:cNvSpPr/>
            <p:nvPr/>
          </p:nvSpPr>
          <p:spPr>
            <a:xfrm>
              <a:off x="5895375" y="3776850"/>
              <a:ext cx="193200" cy="173725"/>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28"/>
            <p:cNvSpPr/>
            <p:nvPr/>
          </p:nvSpPr>
          <p:spPr>
            <a:xfrm>
              <a:off x="6258800" y="3403225"/>
              <a:ext cx="152125" cy="14080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28"/>
            <p:cNvSpPr/>
            <p:nvPr/>
          </p:nvSpPr>
          <p:spPr>
            <a:xfrm>
              <a:off x="6361800"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28"/>
            <p:cNvSpPr/>
            <p:nvPr/>
          </p:nvSpPr>
          <p:spPr>
            <a:xfrm>
              <a:off x="6214450" y="3694200"/>
              <a:ext cx="268225" cy="266925"/>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28"/>
            <p:cNvSpPr/>
            <p:nvPr/>
          </p:nvSpPr>
          <p:spPr>
            <a:xfrm>
              <a:off x="5871550" y="4098125"/>
              <a:ext cx="271200" cy="338025"/>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28"/>
            <p:cNvSpPr/>
            <p:nvPr/>
          </p:nvSpPr>
          <p:spPr>
            <a:xfrm>
              <a:off x="5919475" y="4220000"/>
              <a:ext cx="46550" cy="38650"/>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28"/>
            <p:cNvSpPr/>
            <p:nvPr/>
          </p:nvSpPr>
          <p:spPr>
            <a:xfrm>
              <a:off x="5972425" y="4208650"/>
              <a:ext cx="96400" cy="33625"/>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28"/>
            <p:cNvSpPr/>
            <p:nvPr/>
          </p:nvSpPr>
          <p:spPr>
            <a:xfrm>
              <a:off x="5929300" y="4273875"/>
              <a:ext cx="46550" cy="38650"/>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28"/>
            <p:cNvSpPr/>
            <p:nvPr/>
          </p:nvSpPr>
          <p:spPr>
            <a:xfrm>
              <a:off x="5983175" y="4262500"/>
              <a:ext cx="94000" cy="33750"/>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28"/>
            <p:cNvSpPr/>
            <p:nvPr/>
          </p:nvSpPr>
          <p:spPr>
            <a:xfrm>
              <a:off x="5939725" y="4331350"/>
              <a:ext cx="46600" cy="38925"/>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28"/>
            <p:cNvSpPr/>
            <p:nvPr/>
          </p:nvSpPr>
          <p:spPr>
            <a:xfrm>
              <a:off x="5993275" y="4319925"/>
              <a:ext cx="94825" cy="33850"/>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28"/>
            <p:cNvSpPr/>
            <p:nvPr/>
          </p:nvSpPr>
          <p:spPr>
            <a:xfrm>
              <a:off x="5895375" y="4570625"/>
              <a:ext cx="194100" cy="174100"/>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28"/>
            <p:cNvSpPr/>
            <p:nvPr/>
          </p:nvSpPr>
          <p:spPr>
            <a:xfrm>
              <a:off x="6259100" y="4197375"/>
              <a:ext cx="151825" cy="141000"/>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28"/>
            <p:cNvSpPr/>
            <p:nvPr/>
          </p:nvSpPr>
          <p:spPr>
            <a:xfrm>
              <a:off x="6361800"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28"/>
            <p:cNvSpPr/>
            <p:nvPr/>
          </p:nvSpPr>
          <p:spPr>
            <a:xfrm>
              <a:off x="6214450" y="4488350"/>
              <a:ext cx="268225" cy="266925"/>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28"/>
            <p:cNvSpPr/>
            <p:nvPr/>
          </p:nvSpPr>
          <p:spPr>
            <a:xfrm>
              <a:off x="5077400" y="921825"/>
              <a:ext cx="270900" cy="337450"/>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28"/>
            <p:cNvSpPr/>
            <p:nvPr/>
          </p:nvSpPr>
          <p:spPr>
            <a:xfrm>
              <a:off x="5125325" y="1043050"/>
              <a:ext cx="46550" cy="38675"/>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28"/>
            <p:cNvSpPr/>
            <p:nvPr/>
          </p:nvSpPr>
          <p:spPr>
            <a:xfrm>
              <a:off x="5178175" y="1031775"/>
              <a:ext cx="96200" cy="33875"/>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28"/>
            <p:cNvSpPr/>
            <p:nvPr/>
          </p:nvSpPr>
          <p:spPr>
            <a:xfrm>
              <a:off x="5135150" y="1097000"/>
              <a:ext cx="46325" cy="38650"/>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28"/>
            <p:cNvSpPr/>
            <p:nvPr/>
          </p:nvSpPr>
          <p:spPr>
            <a:xfrm>
              <a:off x="5189025" y="1085650"/>
              <a:ext cx="93800" cy="33725"/>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28"/>
            <p:cNvSpPr/>
            <p:nvPr/>
          </p:nvSpPr>
          <p:spPr>
            <a:xfrm>
              <a:off x="5145575" y="1154450"/>
              <a:ext cx="46625" cy="38900"/>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28"/>
            <p:cNvSpPr/>
            <p:nvPr/>
          </p:nvSpPr>
          <p:spPr>
            <a:xfrm>
              <a:off x="5199050" y="1143050"/>
              <a:ext cx="94900" cy="34125"/>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28"/>
            <p:cNvSpPr/>
            <p:nvPr/>
          </p:nvSpPr>
          <p:spPr>
            <a:xfrm>
              <a:off x="5100925" y="1393950"/>
              <a:ext cx="194400" cy="174175"/>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28"/>
            <p:cNvSpPr/>
            <p:nvPr/>
          </p:nvSpPr>
          <p:spPr>
            <a:xfrm>
              <a:off x="5464650" y="1020500"/>
              <a:ext cx="152125" cy="141000"/>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28"/>
            <p:cNvSpPr/>
            <p:nvPr/>
          </p:nvSpPr>
          <p:spPr>
            <a:xfrm>
              <a:off x="5567350" y="962250"/>
              <a:ext cx="152125" cy="140725"/>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28"/>
            <p:cNvSpPr/>
            <p:nvPr/>
          </p:nvSpPr>
          <p:spPr>
            <a:xfrm>
              <a:off x="5420300" y="1311750"/>
              <a:ext cx="267925" cy="266650"/>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28"/>
            <p:cNvSpPr/>
            <p:nvPr/>
          </p:nvSpPr>
          <p:spPr>
            <a:xfrm>
              <a:off x="5077100" y="1715975"/>
              <a:ext cx="271200" cy="337725"/>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28"/>
            <p:cNvSpPr/>
            <p:nvPr/>
          </p:nvSpPr>
          <p:spPr>
            <a:xfrm>
              <a:off x="5125325" y="1837275"/>
              <a:ext cx="46550" cy="38650"/>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28"/>
            <p:cNvSpPr/>
            <p:nvPr/>
          </p:nvSpPr>
          <p:spPr>
            <a:xfrm>
              <a:off x="5177825" y="1825875"/>
              <a:ext cx="97050" cy="34050"/>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28"/>
            <p:cNvSpPr/>
            <p:nvPr/>
          </p:nvSpPr>
          <p:spPr>
            <a:xfrm>
              <a:off x="5135150" y="1891150"/>
              <a:ext cx="46325" cy="38650"/>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28"/>
            <p:cNvSpPr/>
            <p:nvPr/>
          </p:nvSpPr>
          <p:spPr>
            <a:xfrm>
              <a:off x="5189125" y="1879800"/>
              <a:ext cx="93700" cy="33750"/>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28"/>
            <p:cNvSpPr/>
            <p:nvPr/>
          </p:nvSpPr>
          <p:spPr>
            <a:xfrm>
              <a:off x="5145575" y="1948900"/>
              <a:ext cx="46625" cy="38625"/>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28"/>
            <p:cNvSpPr/>
            <p:nvPr/>
          </p:nvSpPr>
          <p:spPr>
            <a:xfrm>
              <a:off x="5199250" y="1937500"/>
              <a:ext cx="94400" cy="33775"/>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28"/>
            <p:cNvSpPr/>
            <p:nvPr/>
          </p:nvSpPr>
          <p:spPr>
            <a:xfrm>
              <a:off x="5102125" y="2188200"/>
              <a:ext cx="193200" cy="173650"/>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28"/>
            <p:cNvSpPr/>
            <p:nvPr/>
          </p:nvSpPr>
          <p:spPr>
            <a:xfrm>
              <a:off x="5464650" y="1814925"/>
              <a:ext cx="152125" cy="140725"/>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28"/>
            <p:cNvSpPr/>
            <p:nvPr/>
          </p:nvSpPr>
          <p:spPr>
            <a:xfrm>
              <a:off x="5567350" y="1756600"/>
              <a:ext cx="152125" cy="14080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28"/>
            <p:cNvSpPr/>
            <p:nvPr/>
          </p:nvSpPr>
          <p:spPr>
            <a:xfrm>
              <a:off x="5420300" y="2105675"/>
              <a:ext cx="267925" cy="266925"/>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28"/>
            <p:cNvSpPr/>
            <p:nvPr/>
          </p:nvSpPr>
          <p:spPr>
            <a:xfrm>
              <a:off x="5077100" y="2510400"/>
              <a:ext cx="271200" cy="337175"/>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28"/>
            <p:cNvSpPr/>
            <p:nvPr/>
          </p:nvSpPr>
          <p:spPr>
            <a:xfrm>
              <a:off x="5125325" y="2631725"/>
              <a:ext cx="46550" cy="38625"/>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28"/>
            <p:cNvSpPr/>
            <p:nvPr/>
          </p:nvSpPr>
          <p:spPr>
            <a:xfrm>
              <a:off x="5178250" y="2620125"/>
              <a:ext cx="96200" cy="33850"/>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28"/>
            <p:cNvSpPr/>
            <p:nvPr/>
          </p:nvSpPr>
          <p:spPr>
            <a:xfrm>
              <a:off x="5135150" y="2685525"/>
              <a:ext cx="46325" cy="38700"/>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28"/>
            <p:cNvSpPr/>
            <p:nvPr/>
          </p:nvSpPr>
          <p:spPr>
            <a:xfrm>
              <a:off x="5189125" y="2673950"/>
              <a:ext cx="93700" cy="33725"/>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28"/>
            <p:cNvSpPr/>
            <p:nvPr/>
          </p:nvSpPr>
          <p:spPr>
            <a:xfrm>
              <a:off x="5145575" y="2743050"/>
              <a:ext cx="46625" cy="38625"/>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28"/>
            <p:cNvSpPr/>
            <p:nvPr/>
          </p:nvSpPr>
          <p:spPr>
            <a:xfrm>
              <a:off x="5199050" y="2731600"/>
              <a:ext cx="94800" cy="33850"/>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28"/>
            <p:cNvSpPr/>
            <p:nvPr/>
          </p:nvSpPr>
          <p:spPr>
            <a:xfrm>
              <a:off x="5100925" y="2982275"/>
              <a:ext cx="194400" cy="17422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28"/>
            <p:cNvSpPr/>
            <p:nvPr/>
          </p:nvSpPr>
          <p:spPr>
            <a:xfrm>
              <a:off x="5464650" y="2609075"/>
              <a:ext cx="152125" cy="140725"/>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28"/>
            <p:cNvSpPr/>
            <p:nvPr/>
          </p:nvSpPr>
          <p:spPr>
            <a:xfrm>
              <a:off x="5567350" y="2550550"/>
              <a:ext cx="152125" cy="141000"/>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28"/>
            <p:cNvSpPr/>
            <p:nvPr/>
          </p:nvSpPr>
          <p:spPr>
            <a:xfrm>
              <a:off x="5420300" y="2899825"/>
              <a:ext cx="267925" cy="266925"/>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28"/>
            <p:cNvSpPr/>
            <p:nvPr/>
          </p:nvSpPr>
          <p:spPr>
            <a:xfrm>
              <a:off x="5077100" y="3304550"/>
              <a:ext cx="271200" cy="337750"/>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28"/>
            <p:cNvSpPr/>
            <p:nvPr/>
          </p:nvSpPr>
          <p:spPr>
            <a:xfrm>
              <a:off x="5125325" y="3425775"/>
              <a:ext cx="46550" cy="38725"/>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28"/>
            <p:cNvSpPr/>
            <p:nvPr/>
          </p:nvSpPr>
          <p:spPr>
            <a:xfrm>
              <a:off x="5177850" y="3414175"/>
              <a:ext cx="97025" cy="34050"/>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28"/>
            <p:cNvSpPr/>
            <p:nvPr/>
          </p:nvSpPr>
          <p:spPr>
            <a:xfrm>
              <a:off x="5135150" y="3479650"/>
              <a:ext cx="46325" cy="38725"/>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28"/>
            <p:cNvSpPr/>
            <p:nvPr/>
          </p:nvSpPr>
          <p:spPr>
            <a:xfrm>
              <a:off x="5189025"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28"/>
            <p:cNvSpPr/>
            <p:nvPr/>
          </p:nvSpPr>
          <p:spPr>
            <a:xfrm>
              <a:off x="5145575" y="35371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28"/>
            <p:cNvSpPr/>
            <p:nvPr/>
          </p:nvSpPr>
          <p:spPr>
            <a:xfrm>
              <a:off x="5199250" y="3525775"/>
              <a:ext cx="94400" cy="33800"/>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28"/>
            <p:cNvSpPr/>
            <p:nvPr/>
          </p:nvSpPr>
          <p:spPr>
            <a:xfrm>
              <a:off x="5102125" y="3776475"/>
              <a:ext cx="193200" cy="1736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28"/>
            <p:cNvSpPr/>
            <p:nvPr/>
          </p:nvSpPr>
          <p:spPr>
            <a:xfrm>
              <a:off x="5464650" y="3403225"/>
              <a:ext cx="152125" cy="14080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28"/>
            <p:cNvSpPr/>
            <p:nvPr/>
          </p:nvSpPr>
          <p:spPr>
            <a:xfrm>
              <a:off x="5567350" y="3344700"/>
              <a:ext cx="152125" cy="141000"/>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28"/>
            <p:cNvSpPr/>
            <p:nvPr/>
          </p:nvSpPr>
          <p:spPr>
            <a:xfrm>
              <a:off x="5420300" y="3693975"/>
              <a:ext cx="267925" cy="267150"/>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28"/>
            <p:cNvSpPr/>
            <p:nvPr/>
          </p:nvSpPr>
          <p:spPr>
            <a:xfrm>
              <a:off x="5077100" y="4098700"/>
              <a:ext cx="271200" cy="337450"/>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28"/>
            <p:cNvSpPr/>
            <p:nvPr/>
          </p:nvSpPr>
          <p:spPr>
            <a:xfrm>
              <a:off x="5125325" y="4220000"/>
              <a:ext cx="46550" cy="38650"/>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28"/>
            <p:cNvSpPr/>
            <p:nvPr/>
          </p:nvSpPr>
          <p:spPr>
            <a:xfrm>
              <a:off x="5178250" y="4208650"/>
              <a:ext cx="96125" cy="33625"/>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28"/>
            <p:cNvSpPr/>
            <p:nvPr/>
          </p:nvSpPr>
          <p:spPr>
            <a:xfrm>
              <a:off x="5135150" y="4273875"/>
              <a:ext cx="46325" cy="38650"/>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28"/>
            <p:cNvSpPr/>
            <p:nvPr/>
          </p:nvSpPr>
          <p:spPr>
            <a:xfrm>
              <a:off x="5189025"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28"/>
            <p:cNvSpPr/>
            <p:nvPr/>
          </p:nvSpPr>
          <p:spPr>
            <a:xfrm>
              <a:off x="5145575" y="4331350"/>
              <a:ext cx="46625" cy="38925"/>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28"/>
            <p:cNvSpPr/>
            <p:nvPr/>
          </p:nvSpPr>
          <p:spPr>
            <a:xfrm>
              <a:off x="5199125" y="4319900"/>
              <a:ext cx="94725" cy="33875"/>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28"/>
            <p:cNvSpPr/>
            <p:nvPr/>
          </p:nvSpPr>
          <p:spPr>
            <a:xfrm>
              <a:off x="5100925" y="4570700"/>
              <a:ext cx="194400" cy="174075"/>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28"/>
            <p:cNvSpPr/>
            <p:nvPr/>
          </p:nvSpPr>
          <p:spPr>
            <a:xfrm>
              <a:off x="5464650" y="4197375"/>
              <a:ext cx="152125" cy="141000"/>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28"/>
            <p:cNvSpPr/>
            <p:nvPr/>
          </p:nvSpPr>
          <p:spPr>
            <a:xfrm>
              <a:off x="5567350" y="4138825"/>
              <a:ext cx="152125" cy="141025"/>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28"/>
            <p:cNvSpPr/>
            <p:nvPr/>
          </p:nvSpPr>
          <p:spPr>
            <a:xfrm>
              <a:off x="5420300" y="4488350"/>
              <a:ext cx="267925" cy="266925"/>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28"/>
            <p:cNvSpPr/>
            <p:nvPr/>
          </p:nvSpPr>
          <p:spPr>
            <a:xfrm>
              <a:off x="4282975" y="921250"/>
              <a:ext cx="271175" cy="338025"/>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28"/>
            <p:cNvSpPr/>
            <p:nvPr/>
          </p:nvSpPr>
          <p:spPr>
            <a:xfrm>
              <a:off x="4331175"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28"/>
            <p:cNvSpPr/>
            <p:nvPr/>
          </p:nvSpPr>
          <p:spPr>
            <a:xfrm>
              <a:off x="4383600" y="1031875"/>
              <a:ext cx="96200" cy="33850"/>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28"/>
            <p:cNvSpPr/>
            <p:nvPr/>
          </p:nvSpPr>
          <p:spPr>
            <a:xfrm>
              <a:off x="4341000" y="1097000"/>
              <a:ext cx="46325" cy="38650"/>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28"/>
            <p:cNvSpPr/>
            <p:nvPr/>
          </p:nvSpPr>
          <p:spPr>
            <a:xfrm>
              <a:off x="4394875" y="1085650"/>
              <a:ext cx="94100" cy="33725"/>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28"/>
            <p:cNvSpPr/>
            <p:nvPr/>
          </p:nvSpPr>
          <p:spPr>
            <a:xfrm>
              <a:off x="4351425" y="1154450"/>
              <a:ext cx="46550" cy="38900"/>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28"/>
            <p:cNvSpPr/>
            <p:nvPr/>
          </p:nvSpPr>
          <p:spPr>
            <a:xfrm>
              <a:off x="4404875" y="1143050"/>
              <a:ext cx="94900" cy="34125"/>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28"/>
            <p:cNvSpPr/>
            <p:nvPr/>
          </p:nvSpPr>
          <p:spPr>
            <a:xfrm>
              <a:off x="4306775" y="1393750"/>
              <a:ext cx="194400" cy="174150"/>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28"/>
            <p:cNvSpPr/>
            <p:nvPr/>
          </p:nvSpPr>
          <p:spPr>
            <a:xfrm>
              <a:off x="4670500" y="1020500"/>
              <a:ext cx="152150" cy="141000"/>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28"/>
            <p:cNvSpPr/>
            <p:nvPr/>
          </p:nvSpPr>
          <p:spPr>
            <a:xfrm>
              <a:off x="4773200" y="962250"/>
              <a:ext cx="152125" cy="141025"/>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28"/>
            <p:cNvSpPr/>
            <p:nvPr/>
          </p:nvSpPr>
          <p:spPr>
            <a:xfrm>
              <a:off x="4625875" y="1311750"/>
              <a:ext cx="268200" cy="266650"/>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28"/>
            <p:cNvSpPr/>
            <p:nvPr/>
          </p:nvSpPr>
          <p:spPr>
            <a:xfrm>
              <a:off x="4282975" y="1715600"/>
              <a:ext cx="271175" cy="338100"/>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28"/>
            <p:cNvSpPr/>
            <p:nvPr/>
          </p:nvSpPr>
          <p:spPr>
            <a:xfrm>
              <a:off x="4331175" y="1837275"/>
              <a:ext cx="46550" cy="38650"/>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28"/>
            <p:cNvSpPr/>
            <p:nvPr/>
          </p:nvSpPr>
          <p:spPr>
            <a:xfrm>
              <a:off x="4383175" y="1825925"/>
              <a:ext cx="97025" cy="34050"/>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28"/>
            <p:cNvSpPr/>
            <p:nvPr/>
          </p:nvSpPr>
          <p:spPr>
            <a:xfrm>
              <a:off x="4341000" y="1891150"/>
              <a:ext cx="46325" cy="38650"/>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28"/>
            <p:cNvSpPr/>
            <p:nvPr/>
          </p:nvSpPr>
          <p:spPr>
            <a:xfrm>
              <a:off x="4394975" y="1879800"/>
              <a:ext cx="94000" cy="33750"/>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28"/>
            <p:cNvSpPr/>
            <p:nvPr/>
          </p:nvSpPr>
          <p:spPr>
            <a:xfrm>
              <a:off x="4351425" y="1948900"/>
              <a:ext cx="46550" cy="38625"/>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28"/>
            <p:cNvSpPr/>
            <p:nvPr/>
          </p:nvSpPr>
          <p:spPr>
            <a:xfrm>
              <a:off x="4405100" y="1937500"/>
              <a:ext cx="94400" cy="33775"/>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28"/>
            <p:cNvSpPr/>
            <p:nvPr/>
          </p:nvSpPr>
          <p:spPr>
            <a:xfrm>
              <a:off x="4306775" y="2188400"/>
              <a:ext cx="193200" cy="173650"/>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28"/>
            <p:cNvSpPr/>
            <p:nvPr/>
          </p:nvSpPr>
          <p:spPr>
            <a:xfrm>
              <a:off x="4670500" y="1814925"/>
              <a:ext cx="152150" cy="140725"/>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28"/>
            <p:cNvSpPr/>
            <p:nvPr/>
          </p:nvSpPr>
          <p:spPr>
            <a:xfrm>
              <a:off x="4773200" y="1756600"/>
              <a:ext cx="152125" cy="14080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28"/>
            <p:cNvSpPr/>
            <p:nvPr/>
          </p:nvSpPr>
          <p:spPr>
            <a:xfrm>
              <a:off x="4625875" y="2105675"/>
              <a:ext cx="268200" cy="266925"/>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28"/>
            <p:cNvSpPr/>
            <p:nvPr/>
          </p:nvSpPr>
          <p:spPr>
            <a:xfrm>
              <a:off x="4282975" y="2509825"/>
              <a:ext cx="271175" cy="337825"/>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28"/>
            <p:cNvSpPr/>
            <p:nvPr/>
          </p:nvSpPr>
          <p:spPr>
            <a:xfrm>
              <a:off x="4331175" y="2631725"/>
              <a:ext cx="46550" cy="38625"/>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28"/>
            <p:cNvSpPr/>
            <p:nvPr/>
          </p:nvSpPr>
          <p:spPr>
            <a:xfrm>
              <a:off x="4383600" y="2620175"/>
              <a:ext cx="96200" cy="33850"/>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28"/>
            <p:cNvSpPr/>
            <p:nvPr/>
          </p:nvSpPr>
          <p:spPr>
            <a:xfrm>
              <a:off x="4341000" y="2685525"/>
              <a:ext cx="46325" cy="38700"/>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28"/>
            <p:cNvSpPr/>
            <p:nvPr/>
          </p:nvSpPr>
          <p:spPr>
            <a:xfrm>
              <a:off x="4394975" y="2673950"/>
              <a:ext cx="94000" cy="33725"/>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28"/>
            <p:cNvSpPr/>
            <p:nvPr/>
          </p:nvSpPr>
          <p:spPr>
            <a:xfrm>
              <a:off x="4351425" y="2743050"/>
              <a:ext cx="46550" cy="38625"/>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28"/>
            <p:cNvSpPr/>
            <p:nvPr/>
          </p:nvSpPr>
          <p:spPr>
            <a:xfrm>
              <a:off x="440490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28"/>
            <p:cNvSpPr/>
            <p:nvPr/>
          </p:nvSpPr>
          <p:spPr>
            <a:xfrm>
              <a:off x="4306775" y="2982050"/>
              <a:ext cx="194400" cy="174250"/>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28"/>
            <p:cNvSpPr/>
            <p:nvPr/>
          </p:nvSpPr>
          <p:spPr>
            <a:xfrm>
              <a:off x="4670500" y="2609075"/>
              <a:ext cx="152150" cy="140725"/>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28"/>
            <p:cNvSpPr/>
            <p:nvPr/>
          </p:nvSpPr>
          <p:spPr>
            <a:xfrm>
              <a:off x="4773200" y="2550550"/>
              <a:ext cx="152125" cy="141000"/>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28"/>
            <p:cNvSpPr/>
            <p:nvPr/>
          </p:nvSpPr>
          <p:spPr>
            <a:xfrm>
              <a:off x="4625875" y="2899825"/>
              <a:ext cx="268200" cy="266925"/>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28"/>
            <p:cNvSpPr/>
            <p:nvPr/>
          </p:nvSpPr>
          <p:spPr>
            <a:xfrm>
              <a:off x="4282975" y="3303975"/>
              <a:ext cx="271175" cy="338325"/>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28"/>
            <p:cNvSpPr/>
            <p:nvPr/>
          </p:nvSpPr>
          <p:spPr>
            <a:xfrm>
              <a:off x="4331175" y="3425875"/>
              <a:ext cx="46550" cy="38625"/>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28"/>
            <p:cNvSpPr/>
            <p:nvPr/>
          </p:nvSpPr>
          <p:spPr>
            <a:xfrm>
              <a:off x="4383250" y="3414225"/>
              <a:ext cx="96950" cy="34100"/>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28"/>
            <p:cNvSpPr/>
            <p:nvPr/>
          </p:nvSpPr>
          <p:spPr>
            <a:xfrm>
              <a:off x="4341000" y="3479650"/>
              <a:ext cx="46325" cy="38725"/>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28"/>
            <p:cNvSpPr/>
            <p:nvPr/>
          </p:nvSpPr>
          <p:spPr>
            <a:xfrm>
              <a:off x="4394875" y="3468350"/>
              <a:ext cx="94000" cy="33750"/>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28"/>
            <p:cNvSpPr/>
            <p:nvPr/>
          </p:nvSpPr>
          <p:spPr>
            <a:xfrm>
              <a:off x="4351425" y="35371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28"/>
            <p:cNvSpPr/>
            <p:nvPr/>
          </p:nvSpPr>
          <p:spPr>
            <a:xfrm>
              <a:off x="4405100" y="3525800"/>
              <a:ext cx="94475" cy="33775"/>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28"/>
            <p:cNvSpPr/>
            <p:nvPr/>
          </p:nvSpPr>
          <p:spPr>
            <a:xfrm>
              <a:off x="4306775" y="3776850"/>
              <a:ext cx="193200" cy="173725"/>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28"/>
            <p:cNvSpPr/>
            <p:nvPr/>
          </p:nvSpPr>
          <p:spPr>
            <a:xfrm>
              <a:off x="4670500" y="3403225"/>
              <a:ext cx="152150" cy="14080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28"/>
            <p:cNvSpPr/>
            <p:nvPr/>
          </p:nvSpPr>
          <p:spPr>
            <a:xfrm>
              <a:off x="4773200" y="3344700"/>
              <a:ext cx="152125" cy="141000"/>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28"/>
            <p:cNvSpPr/>
            <p:nvPr/>
          </p:nvSpPr>
          <p:spPr>
            <a:xfrm>
              <a:off x="4625875" y="3694200"/>
              <a:ext cx="268200" cy="266925"/>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28"/>
            <p:cNvSpPr/>
            <p:nvPr/>
          </p:nvSpPr>
          <p:spPr>
            <a:xfrm>
              <a:off x="4282975" y="4098125"/>
              <a:ext cx="271175" cy="338025"/>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28"/>
            <p:cNvSpPr/>
            <p:nvPr/>
          </p:nvSpPr>
          <p:spPr>
            <a:xfrm>
              <a:off x="4331175" y="4220000"/>
              <a:ext cx="46550" cy="38650"/>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28"/>
            <p:cNvSpPr/>
            <p:nvPr/>
          </p:nvSpPr>
          <p:spPr>
            <a:xfrm>
              <a:off x="4383675" y="4208750"/>
              <a:ext cx="96100" cy="33625"/>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28"/>
            <p:cNvSpPr/>
            <p:nvPr/>
          </p:nvSpPr>
          <p:spPr>
            <a:xfrm>
              <a:off x="4341000" y="4273875"/>
              <a:ext cx="46325" cy="38650"/>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28"/>
            <p:cNvSpPr/>
            <p:nvPr/>
          </p:nvSpPr>
          <p:spPr>
            <a:xfrm>
              <a:off x="4394875" y="4262500"/>
              <a:ext cx="94000" cy="33750"/>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28"/>
            <p:cNvSpPr/>
            <p:nvPr/>
          </p:nvSpPr>
          <p:spPr>
            <a:xfrm>
              <a:off x="4351425" y="4331350"/>
              <a:ext cx="46550" cy="38925"/>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28"/>
            <p:cNvSpPr/>
            <p:nvPr/>
          </p:nvSpPr>
          <p:spPr>
            <a:xfrm>
              <a:off x="4404975" y="4319925"/>
              <a:ext cx="94800" cy="33850"/>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28"/>
            <p:cNvSpPr/>
            <p:nvPr/>
          </p:nvSpPr>
          <p:spPr>
            <a:xfrm>
              <a:off x="4306775" y="4570625"/>
              <a:ext cx="194400" cy="174100"/>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28"/>
            <p:cNvSpPr/>
            <p:nvPr/>
          </p:nvSpPr>
          <p:spPr>
            <a:xfrm>
              <a:off x="4670500" y="4197375"/>
              <a:ext cx="152150" cy="141000"/>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28"/>
            <p:cNvSpPr/>
            <p:nvPr/>
          </p:nvSpPr>
          <p:spPr>
            <a:xfrm>
              <a:off x="4773200" y="4138825"/>
              <a:ext cx="152125" cy="141025"/>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28"/>
            <p:cNvSpPr/>
            <p:nvPr/>
          </p:nvSpPr>
          <p:spPr>
            <a:xfrm>
              <a:off x="4625875" y="4488350"/>
              <a:ext cx="268200" cy="266925"/>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28"/>
            <p:cNvSpPr/>
            <p:nvPr/>
          </p:nvSpPr>
          <p:spPr>
            <a:xfrm>
              <a:off x="3488825" y="921825"/>
              <a:ext cx="270875" cy="337450"/>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28"/>
            <p:cNvSpPr/>
            <p:nvPr/>
          </p:nvSpPr>
          <p:spPr>
            <a:xfrm>
              <a:off x="3536750" y="1043050"/>
              <a:ext cx="46625" cy="38675"/>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28"/>
            <p:cNvSpPr/>
            <p:nvPr/>
          </p:nvSpPr>
          <p:spPr>
            <a:xfrm>
              <a:off x="3589875" y="1031875"/>
              <a:ext cx="96075" cy="33775"/>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28"/>
            <p:cNvSpPr/>
            <p:nvPr/>
          </p:nvSpPr>
          <p:spPr>
            <a:xfrm>
              <a:off x="3546550" y="1097000"/>
              <a:ext cx="46625" cy="38650"/>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28"/>
            <p:cNvSpPr/>
            <p:nvPr/>
          </p:nvSpPr>
          <p:spPr>
            <a:xfrm>
              <a:off x="3600725" y="1085650"/>
              <a:ext cx="93800" cy="33725"/>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28"/>
            <p:cNvSpPr/>
            <p:nvPr/>
          </p:nvSpPr>
          <p:spPr>
            <a:xfrm>
              <a:off x="3557275" y="1154450"/>
              <a:ext cx="46550" cy="38900"/>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28"/>
            <p:cNvSpPr/>
            <p:nvPr/>
          </p:nvSpPr>
          <p:spPr>
            <a:xfrm>
              <a:off x="3610725" y="1143050"/>
              <a:ext cx="94925" cy="34125"/>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28"/>
            <p:cNvSpPr/>
            <p:nvPr/>
          </p:nvSpPr>
          <p:spPr>
            <a:xfrm>
              <a:off x="3512625" y="1393950"/>
              <a:ext cx="194100" cy="174175"/>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28"/>
            <p:cNvSpPr/>
            <p:nvPr/>
          </p:nvSpPr>
          <p:spPr>
            <a:xfrm>
              <a:off x="3876375" y="1020500"/>
              <a:ext cx="152125" cy="141000"/>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28"/>
            <p:cNvSpPr/>
            <p:nvPr/>
          </p:nvSpPr>
          <p:spPr>
            <a:xfrm>
              <a:off x="3979050" y="962250"/>
              <a:ext cx="152125" cy="140725"/>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28"/>
            <p:cNvSpPr/>
            <p:nvPr/>
          </p:nvSpPr>
          <p:spPr>
            <a:xfrm>
              <a:off x="3831725" y="1311750"/>
              <a:ext cx="268200" cy="266650"/>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28"/>
            <p:cNvSpPr/>
            <p:nvPr/>
          </p:nvSpPr>
          <p:spPr>
            <a:xfrm>
              <a:off x="3488825" y="1715975"/>
              <a:ext cx="270875" cy="337725"/>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28"/>
            <p:cNvSpPr/>
            <p:nvPr/>
          </p:nvSpPr>
          <p:spPr>
            <a:xfrm>
              <a:off x="3536750" y="1837275"/>
              <a:ext cx="46600" cy="38650"/>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28"/>
            <p:cNvSpPr/>
            <p:nvPr/>
          </p:nvSpPr>
          <p:spPr>
            <a:xfrm>
              <a:off x="3589525" y="1825875"/>
              <a:ext cx="96775" cy="34050"/>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28"/>
            <p:cNvSpPr/>
            <p:nvPr/>
          </p:nvSpPr>
          <p:spPr>
            <a:xfrm>
              <a:off x="3546550" y="1891150"/>
              <a:ext cx="46625" cy="38650"/>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28"/>
            <p:cNvSpPr/>
            <p:nvPr/>
          </p:nvSpPr>
          <p:spPr>
            <a:xfrm>
              <a:off x="3600825" y="1879800"/>
              <a:ext cx="93700" cy="33750"/>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28"/>
            <p:cNvSpPr/>
            <p:nvPr/>
          </p:nvSpPr>
          <p:spPr>
            <a:xfrm>
              <a:off x="3557275" y="1948900"/>
              <a:ext cx="46550" cy="38625"/>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28"/>
            <p:cNvSpPr/>
            <p:nvPr/>
          </p:nvSpPr>
          <p:spPr>
            <a:xfrm>
              <a:off x="3610950" y="1937225"/>
              <a:ext cx="94475" cy="34050"/>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28"/>
            <p:cNvSpPr/>
            <p:nvPr/>
          </p:nvSpPr>
          <p:spPr>
            <a:xfrm>
              <a:off x="3513825" y="2188200"/>
              <a:ext cx="192900" cy="173650"/>
            </a:xfrm>
            <a:custGeom>
              <a:rect b="b" l="l" r="r" t="t"/>
              <a:pathLst>
                <a:path extrusionOk="0" h="6946" w="7716">
                  <a:moveTo>
                    <a:pt x="3892" y="0"/>
                  </a:moveTo>
                  <a:cubicBezTo>
                    <a:pt x="2858" y="0"/>
                    <a:pt x="1840" y="469"/>
                    <a:pt x="1179" y="1346"/>
                  </a:cubicBezTo>
                  <a:lnTo>
                    <a:pt x="6906" y="4965"/>
                  </a:lnTo>
                  <a:cubicBezTo>
                    <a:pt x="7716" y="3394"/>
                    <a:pt x="7192" y="1465"/>
                    <a:pt x="5703" y="524"/>
                  </a:cubicBezTo>
                  <a:cubicBezTo>
                    <a:pt x="5144" y="171"/>
                    <a:pt x="4515" y="0"/>
                    <a:pt x="3892" y="0"/>
                  </a:cubicBezTo>
                  <a:close/>
                  <a:moveTo>
                    <a:pt x="762" y="1989"/>
                  </a:moveTo>
                  <a:lnTo>
                    <a:pt x="762" y="1989"/>
                  </a:lnTo>
                  <a:cubicBezTo>
                    <a:pt x="0" y="3548"/>
                    <a:pt x="477" y="5477"/>
                    <a:pt x="1953" y="6418"/>
                  </a:cubicBezTo>
                  <a:cubicBezTo>
                    <a:pt x="2520" y="6774"/>
                    <a:pt x="3155" y="6945"/>
                    <a:pt x="3782" y="6945"/>
                  </a:cubicBezTo>
                  <a:cubicBezTo>
                    <a:pt x="4813" y="6945"/>
                    <a:pt x="5828" y="6482"/>
                    <a:pt x="6501" y="5608"/>
                  </a:cubicBezTo>
                  <a:lnTo>
                    <a:pt x="76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28"/>
            <p:cNvSpPr/>
            <p:nvPr/>
          </p:nvSpPr>
          <p:spPr>
            <a:xfrm>
              <a:off x="3876375" y="1814925"/>
              <a:ext cx="152125" cy="140725"/>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28"/>
            <p:cNvSpPr/>
            <p:nvPr/>
          </p:nvSpPr>
          <p:spPr>
            <a:xfrm>
              <a:off x="3979050" y="1756600"/>
              <a:ext cx="152125" cy="14080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28"/>
            <p:cNvSpPr/>
            <p:nvPr/>
          </p:nvSpPr>
          <p:spPr>
            <a:xfrm>
              <a:off x="3831725" y="2105675"/>
              <a:ext cx="268200" cy="266925"/>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28"/>
            <p:cNvSpPr/>
            <p:nvPr/>
          </p:nvSpPr>
          <p:spPr>
            <a:xfrm>
              <a:off x="3488825" y="2510400"/>
              <a:ext cx="270875" cy="337175"/>
            </a:xfrm>
            <a:custGeom>
              <a:rect b="b" l="l" r="r" t="t"/>
              <a:pathLst>
                <a:path extrusionOk="0" h="13487" w="10835">
                  <a:moveTo>
                    <a:pt x="4145" y="408"/>
                  </a:moveTo>
                  <a:cubicBezTo>
                    <a:pt x="4436" y="408"/>
                    <a:pt x="4723" y="582"/>
                    <a:pt x="4775" y="971"/>
                  </a:cubicBezTo>
                  <a:cubicBezTo>
                    <a:pt x="4810" y="1162"/>
                    <a:pt x="4751" y="1364"/>
                    <a:pt x="4632" y="1507"/>
                  </a:cubicBezTo>
                  <a:lnTo>
                    <a:pt x="3834" y="1662"/>
                  </a:lnTo>
                  <a:cubicBezTo>
                    <a:pt x="3667" y="1567"/>
                    <a:pt x="3536" y="1400"/>
                    <a:pt x="3501" y="1209"/>
                  </a:cubicBezTo>
                  <a:lnTo>
                    <a:pt x="3501" y="1197"/>
                  </a:lnTo>
                  <a:cubicBezTo>
                    <a:pt x="3386" y="700"/>
                    <a:pt x="3769" y="408"/>
                    <a:pt x="4145" y="408"/>
                  </a:cubicBezTo>
                  <a:close/>
                  <a:moveTo>
                    <a:pt x="7856" y="2711"/>
                  </a:moveTo>
                  <a:cubicBezTo>
                    <a:pt x="8113" y="2711"/>
                    <a:pt x="8342" y="2899"/>
                    <a:pt x="8394" y="3162"/>
                  </a:cubicBezTo>
                  <a:lnTo>
                    <a:pt x="9775" y="10734"/>
                  </a:lnTo>
                  <a:cubicBezTo>
                    <a:pt x="9835" y="11032"/>
                    <a:pt x="9632" y="11318"/>
                    <a:pt x="9335" y="11365"/>
                  </a:cubicBezTo>
                  <a:lnTo>
                    <a:pt x="3072" y="12508"/>
                  </a:lnTo>
                  <a:cubicBezTo>
                    <a:pt x="3037" y="12515"/>
                    <a:pt x="3002" y="12519"/>
                    <a:pt x="2967" y="12519"/>
                  </a:cubicBezTo>
                  <a:cubicBezTo>
                    <a:pt x="2708" y="12519"/>
                    <a:pt x="2471" y="12330"/>
                    <a:pt x="2429" y="12068"/>
                  </a:cubicBezTo>
                  <a:lnTo>
                    <a:pt x="1048" y="4495"/>
                  </a:lnTo>
                  <a:cubicBezTo>
                    <a:pt x="1000" y="4198"/>
                    <a:pt x="1203" y="3912"/>
                    <a:pt x="1500" y="3864"/>
                  </a:cubicBezTo>
                  <a:lnTo>
                    <a:pt x="2239" y="3722"/>
                  </a:lnTo>
                  <a:cubicBezTo>
                    <a:pt x="2281" y="3932"/>
                    <a:pt x="2462" y="4087"/>
                    <a:pt x="2669" y="4087"/>
                  </a:cubicBezTo>
                  <a:cubicBezTo>
                    <a:pt x="2696" y="4087"/>
                    <a:pt x="2723" y="4084"/>
                    <a:pt x="2751" y="4079"/>
                  </a:cubicBezTo>
                  <a:lnTo>
                    <a:pt x="6656" y="3364"/>
                  </a:lnTo>
                  <a:cubicBezTo>
                    <a:pt x="6894" y="3317"/>
                    <a:pt x="7049" y="3091"/>
                    <a:pt x="7013" y="2852"/>
                  </a:cubicBezTo>
                  <a:lnTo>
                    <a:pt x="7751" y="2721"/>
                  </a:lnTo>
                  <a:cubicBezTo>
                    <a:pt x="7786" y="2714"/>
                    <a:pt x="7821" y="2711"/>
                    <a:pt x="7856" y="2711"/>
                  </a:cubicBezTo>
                  <a:close/>
                  <a:moveTo>
                    <a:pt x="4142" y="1"/>
                  </a:moveTo>
                  <a:cubicBezTo>
                    <a:pt x="4076" y="1"/>
                    <a:pt x="4009" y="7"/>
                    <a:pt x="3941" y="19"/>
                  </a:cubicBezTo>
                  <a:cubicBezTo>
                    <a:pt x="3358" y="126"/>
                    <a:pt x="2965" y="685"/>
                    <a:pt x="3072" y="1281"/>
                  </a:cubicBezTo>
                  <a:cubicBezTo>
                    <a:pt x="3096" y="1447"/>
                    <a:pt x="3179" y="1614"/>
                    <a:pt x="3286" y="1757"/>
                  </a:cubicBezTo>
                  <a:lnTo>
                    <a:pt x="2512" y="1900"/>
                  </a:lnTo>
                  <a:cubicBezTo>
                    <a:pt x="2191" y="1959"/>
                    <a:pt x="1977" y="2257"/>
                    <a:pt x="2036" y="2579"/>
                  </a:cubicBezTo>
                  <a:lnTo>
                    <a:pt x="2084" y="2864"/>
                  </a:lnTo>
                  <a:lnTo>
                    <a:pt x="798" y="3091"/>
                  </a:lnTo>
                  <a:cubicBezTo>
                    <a:pt x="322" y="3186"/>
                    <a:pt x="0" y="3650"/>
                    <a:pt x="84" y="4126"/>
                  </a:cubicBezTo>
                  <a:lnTo>
                    <a:pt x="1655" y="12758"/>
                  </a:lnTo>
                  <a:cubicBezTo>
                    <a:pt x="1740" y="13193"/>
                    <a:pt x="2118" y="13486"/>
                    <a:pt x="2536" y="13486"/>
                  </a:cubicBezTo>
                  <a:cubicBezTo>
                    <a:pt x="2587" y="13486"/>
                    <a:pt x="2639" y="13482"/>
                    <a:pt x="2691" y="13473"/>
                  </a:cubicBezTo>
                  <a:lnTo>
                    <a:pt x="10037" y="12139"/>
                  </a:lnTo>
                  <a:cubicBezTo>
                    <a:pt x="10513" y="12044"/>
                    <a:pt x="10835" y="11580"/>
                    <a:pt x="10752" y="11091"/>
                  </a:cubicBezTo>
                  <a:lnTo>
                    <a:pt x="9180" y="2459"/>
                  </a:lnTo>
                  <a:cubicBezTo>
                    <a:pt x="9095" y="2025"/>
                    <a:pt x="8717" y="1732"/>
                    <a:pt x="8291" y="1732"/>
                  </a:cubicBezTo>
                  <a:cubicBezTo>
                    <a:pt x="8239" y="1732"/>
                    <a:pt x="8185" y="1736"/>
                    <a:pt x="8132" y="1745"/>
                  </a:cubicBezTo>
                  <a:lnTo>
                    <a:pt x="6858" y="1983"/>
                  </a:lnTo>
                  <a:lnTo>
                    <a:pt x="6811" y="1709"/>
                  </a:lnTo>
                  <a:cubicBezTo>
                    <a:pt x="6746" y="1419"/>
                    <a:pt x="6497" y="1226"/>
                    <a:pt x="6213" y="1226"/>
                  </a:cubicBezTo>
                  <a:cubicBezTo>
                    <a:pt x="6183" y="1226"/>
                    <a:pt x="6151" y="1228"/>
                    <a:pt x="6120" y="1233"/>
                  </a:cubicBezTo>
                  <a:lnTo>
                    <a:pt x="5179" y="1412"/>
                  </a:lnTo>
                  <a:cubicBezTo>
                    <a:pt x="5227" y="1245"/>
                    <a:pt x="5239" y="1066"/>
                    <a:pt x="5203" y="888"/>
                  </a:cubicBezTo>
                  <a:cubicBezTo>
                    <a:pt x="5108" y="360"/>
                    <a:pt x="4658" y="1"/>
                    <a:pt x="414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28"/>
            <p:cNvSpPr/>
            <p:nvPr/>
          </p:nvSpPr>
          <p:spPr>
            <a:xfrm>
              <a:off x="3536750" y="2631725"/>
              <a:ext cx="46600" cy="38625"/>
            </a:xfrm>
            <a:custGeom>
              <a:rect b="b" l="l" r="r" t="t"/>
              <a:pathLst>
                <a:path extrusionOk="0" h="1545" w="1864">
                  <a:moveTo>
                    <a:pt x="1013" y="0"/>
                  </a:moveTo>
                  <a:cubicBezTo>
                    <a:pt x="970" y="0"/>
                    <a:pt x="926" y="4"/>
                    <a:pt x="881" y="12"/>
                  </a:cubicBezTo>
                  <a:cubicBezTo>
                    <a:pt x="202" y="131"/>
                    <a:pt x="0" y="1012"/>
                    <a:pt x="572" y="1405"/>
                  </a:cubicBezTo>
                  <a:cubicBezTo>
                    <a:pt x="713" y="1502"/>
                    <a:pt x="865" y="1545"/>
                    <a:pt x="1012" y="1545"/>
                  </a:cubicBezTo>
                  <a:cubicBezTo>
                    <a:pt x="1460" y="1545"/>
                    <a:pt x="1864" y="1142"/>
                    <a:pt x="1774" y="631"/>
                  </a:cubicBezTo>
                  <a:cubicBezTo>
                    <a:pt x="1700" y="258"/>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28"/>
            <p:cNvSpPr/>
            <p:nvPr/>
          </p:nvSpPr>
          <p:spPr>
            <a:xfrm>
              <a:off x="3589975" y="2620175"/>
              <a:ext cx="95975" cy="33800"/>
            </a:xfrm>
            <a:custGeom>
              <a:rect b="b" l="l" r="r" t="t"/>
              <a:pathLst>
                <a:path extrusionOk="0" h="1352" w="3839">
                  <a:moveTo>
                    <a:pt x="3229" y="0"/>
                  </a:moveTo>
                  <a:cubicBezTo>
                    <a:pt x="3198" y="0"/>
                    <a:pt x="3167" y="3"/>
                    <a:pt x="3134" y="9"/>
                  </a:cubicBezTo>
                  <a:lnTo>
                    <a:pt x="538" y="485"/>
                  </a:lnTo>
                  <a:cubicBezTo>
                    <a:pt x="0" y="586"/>
                    <a:pt x="106" y="1352"/>
                    <a:pt x="597" y="1352"/>
                  </a:cubicBezTo>
                  <a:cubicBezTo>
                    <a:pt x="627" y="1352"/>
                    <a:pt x="659" y="1349"/>
                    <a:pt x="693" y="1343"/>
                  </a:cubicBezTo>
                  <a:lnTo>
                    <a:pt x="3300" y="866"/>
                  </a:lnTo>
                  <a:cubicBezTo>
                    <a:pt x="3839" y="777"/>
                    <a:pt x="3722" y="0"/>
                    <a:pt x="32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28"/>
            <p:cNvSpPr/>
            <p:nvPr/>
          </p:nvSpPr>
          <p:spPr>
            <a:xfrm>
              <a:off x="3546550" y="2685525"/>
              <a:ext cx="46625" cy="38700"/>
            </a:xfrm>
            <a:custGeom>
              <a:rect b="b" l="l" r="r" t="t"/>
              <a:pathLst>
                <a:path extrusionOk="0" h="1548" w="1865">
                  <a:moveTo>
                    <a:pt x="1027" y="0"/>
                  </a:moveTo>
                  <a:cubicBezTo>
                    <a:pt x="980" y="0"/>
                    <a:pt x="931" y="5"/>
                    <a:pt x="882" y="15"/>
                  </a:cubicBezTo>
                  <a:cubicBezTo>
                    <a:pt x="203" y="122"/>
                    <a:pt x="1" y="1015"/>
                    <a:pt x="572" y="1408"/>
                  </a:cubicBezTo>
                  <a:cubicBezTo>
                    <a:pt x="711" y="1505"/>
                    <a:pt x="861" y="1548"/>
                    <a:pt x="1008" y="1548"/>
                  </a:cubicBezTo>
                  <a:cubicBezTo>
                    <a:pt x="1455" y="1548"/>
                    <a:pt x="1865" y="1145"/>
                    <a:pt x="1775" y="634"/>
                  </a:cubicBezTo>
                  <a:cubicBezTo>
                    <a:pt x="1701" y="266"/>
                    <a:pt x="1387"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28"/>
            <p:cNvSpPr/>
            <p:nvPr/>
          </p:nvSpPr>
          <p:spPr>
            <a:xfrm>
              <a:off x="3600825" y="2673950"/>
              <a:ext cx="93700" cy="33725"/>
            </a:xfrm>
            <a:custGeom>
              <a:rect b="b" l="l" r="r" t="t"/>
              <a:pathLst>
                <a:path extrusionOk="0" h="1349" w="3748">
                  <a:moveTo>
                    <a:pt x="3128" y="0"/>
                  </a:moveTo>
                  <a:cubicBezTo>
                    <a:pt x="3116" y="0"/>
                    <a:pt x="3105" y="1"/>
                    <a:pt x="3093" y="1"/>
                  </a:cubicBezTo>
                  <a:lnTo>
                    <a:pt x="497" y="478"/>
                  </a:lnTo>
                  <a:cubicBezTo>
                    <a:pt x="0" y="628"/>
                    <a:pt x="109" y="1349"/>
                    <a:pt x="604" y="1349"/>
                  </a:cubicBezTo>
                  <a:cubicBezTo>
                    <a:pt x="620" y="1349"/>
                    <a:pt x="636" y="1348"/>
                    <a:pt x="652" y="1347"/>
                  </a:cubicBezTo>
                  <a:lnTo>
                    <a:pt x="3247" y="882"/>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28"/>
            <p:cNvSpPr/>
            <p:nvPr/>
          </p:nvSpPr>
          <p:spPr>
            <a:xfrm>
              <a:off x="3557275" y="2743050"/>
              <a:ext cx="46550" cy="38625"/>
            </a:xfrm>
            <a:custGeom>
              <a:rect b="b" l="l" r="r" t="t"/>
              <a:pathLst>
                <a:path extrusionOk="0" h="1545" w="1862">
                  <a:moveTo>
                    <a:pt x="1002" y="0"/>
                  </a:moveTo>
                  <a:cubicBezTo>
                    <a:pt x="959" y="0"/>
                    <a:pt x="914" y="4"/>
                    <a:pt x="870" y="11"/>
                  </a:cubicBezTo>
                  <a:cubicBezTo>
                    <a:pt x="191" y="131"/>
                    <a:pt x="1" y="1012"/>
                    <a:pt x="560" y="1404"/>
                  </a:cubicBezTo>
                  <a:cubicBezTo>
                    <a:pt x="701" y="1501"/>
                    <a:pt x="854" y="1545"/>
                    <a:pt x="1002"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28"/>
            <p:cNvSpPr/>
            <p:nvPr/>
          </p:nvSpPr>
          <p:spPr>
            <a:xfrm>
              <a:off x="361075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28"/>
            <p:cNvSpPr/>
            <p:nvPr/>
          </p:nvSpPr>
          <p:spPr>
            <a:xfrm>
              <a:off x="3512625" y="2982275"/>
              <a:ext cx="194100" cy="17422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28"/>
            <p:cNvSpPr/>
            <p:nvPr/>
          </p:nvSpPr>
          <p:spPr>
            <a:xfrm>
              <a:off x="3876375" y="2609075"/>
              <a:ext cx="152125" cy="140725"/>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28"/>
            <p:cNvSpPr/>
            <p:nvPr/>
          </p:nvSpPr>
          <p:spPr>
            <a:xfrm>
              <a:off x="3979050" y="2550550"/>
              <a:ext cx="152125" cy="141000"/>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28"/>
            <p:cNvSpPr/>
            <p:nvPr/>
          </p:nvSpPr>
          <p:spPr>
            <a:xfrm>
              <a:off x="3831725" y="2900125"/>
              <a:ext cx="268200" cy="266625"/>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28"/>
            <p:cNvSpPr/>
            <p:nvPr/>
          </p:nvSpPr>
          <p:spPr>
            <a:xfrm>
              <a:off x="3488825" y="3304550"/>
              <a:ext cx="270875" cy="337750"/>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28"/>
            <p:cNvSpPr/>
            <p:nvPr/>
          </p:nvSpPr>
          <p:spPr>
            <a:xfrm>
              <a:off x="3536750" y="3425775"/>
              <a:ext cx="46600" cy="38725"/>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28"/>
            <p:cNvSpPr/>
            <p:nvPr/>
          </p:nvSpPr>
          <p:spPr>
            <a:xfrm>
              <a:off x="3589550" y="3414500"/>
              <a:ext cx="96825" cy="33725"/>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28"/>
            <p:cNvSpPr/>
            <p:nvPr/>
          </p:nvSpPr>
          <p:spPr>
            <a:xfrm>
              <a:off x="3546550" y="3479650"/>
              <a:ext cx="46625" cy="38725"/>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28"/>
            <p:cNvSpPr/>
            <p:nvPr/>
          </p:nvSpPr>
          <p:spPr>
            <a:xfrm>
              <a:off x="3600725" y="3468350"/>
              <a:ext cx="93700" cy="33750"/>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28"/>
            <p:cNvSpPr/>
            <p:nvPr/>
          </p:nvSpPr>
          <p:spPr>
            <a:xfrm>
              <a:off x="3557275" y="3537175"/>
              <a:ext cx="46550" cy="38650"/>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28"/>
            <p:cNvSpPr/>
            <p:nvPr/>
          </p:nvSpPr>
          <p:spPr>
            <a:xfrm>
              <a:off x="3610950" y="3525850"/>
              <a:ext cx="94400" cy="33725"/>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28"/>
            <p:cNvSpPr/>
            <p:nvPr/>
          </p:nvSpPr>
          <p:spPr>
            <a:xfrm>
              <a:off x="3513825" y="3776475"/>
              <a:ext cx="192900" cy="1736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28"/>
            <p:cNvSpPr/>
            <p:nvPr/>
          </p:nvSpPr>
          <p:spPr>
            <a:xfrm>
              <a:off x="3876375" y="3403225"/>
              <a:ext cx="152125" cy="14080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28"/>
            <p:cNvSpPr/>
            <p:nvPr/>
          </p:nvSpPr>
          <p:spPr>
            <a:xfrm>
              <a:off x="3979050" y="3344700"/>
              <a:ext cx="152125" cy="141000"/>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28"/>
            <p:cNvSpPr/>
            <p:nvPr/>
          </p:nvSpPr>
          <p:spPr>
            <a:xfrm>
              <a:off x="3831725" y="3694200"/>
              <a:ext cx="268200" cy="266925"/>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28"/>
            <p:cNvSpPr/>
            <p:nvPr/>
          </p:nvSpPr>
          <p:spPr>
            <a:xfrm>
              <a:off x="3488825" y="4098700"/>
              <a:ext cx="270875" cy="337450"/>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28"/>
            <p:cNvSpPr/>
            <p:nvPr/>
          </p:nvSpPr>
          <p:spPr>
            <a:xfrm>
              <a:off x="3536750" y="4220000"/>
              <a:ext cx="46600" cy="38650"/>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28"/>
            <p:cNvSpPr/>
            <p:nvPr/>
          </p:nvSpPr>
          <p:spPr>
            <a:xfrm>
              <a:off x="3589975" y="4208750"/>
              <a:ext cx="95975" cy="33525"/>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28"/>
            <p:cNvSpPr/>
            <p:nvPr/>
          </p:nvSpPr>
          <p:spPr>
            <a:xfrm>
              <a:off x="3546550" y="4273875"/>
              <a:ext cx="46625" cy="38650"/>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28"/>
            <p:cNvSpPr/>
            <p:nvPr/>
          </p:nvSpPr>
          <p:spPr>
            <a:xfrm>
              <a:off x="3600725" y="4262500"/>
              <a:ext cx="93700" cy="33750"/>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28"/>
            <p:cNvSpPr/>
            <p:nvPr/>
          </p:nvSpPr>
          <p:spPr>
            <a:xfrm>
              <a:off x="3557275" y="4331350"/>
              <a:ext cx="46550" cy="38925"/>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28"/>
            <p:cNvSpPr/>
            <p:nvPr/>
          </p:nvSpPr>
          <p:spPr>
            <a:xfrm>
              <a:off x="3610825" y="4319900"/>
              <a:ext cx="94725" cy="33875"/>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28"/>
            <p:cNvSpPr/>
            <p:nvPr/>
          </p:nvSpPr>
          <p:spPr>
            <a:xfrm>
              <a:off x="3512625" y="4570700"/>
              <a:ext cx="194100" cy="174075"/>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28"/>
            <p:cNvSpPr/>
            <p:nvPr/>
          </p:nvSpPr>
          <p:spPr>
            <a:xfrm>
              <a:off x="3876375" y="4197375"/>
              <a:ext cx="152125" cy="141000"/>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28"/>
            <p:cNvSpPr/>
            <p:nvPr/>
          </p:nvSpPr>
          <p:spPr>
            <a:xfrm>
              <a:off x="3979050" y="4138825"/>
              <a:ext cx="152125" cy="141025"/>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28"/>
            <p:cNvSpPr/>
            <p:nvPr/>
          </p:nvSpPr>
          <p:spPr>
            <a:xfrm>
              <a:off x="3831725" y="4488350"/>
              <a:ext cx="268200" cy="266925"/>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28"/>
            <p:cNvSpPr/>
            <p:nvPr/>
          </p:nvSpPr>
          <p:spPr>
            <a:xfrm>
              <a:off x="2694375" y="921250"/>
              <a:ext cx="271475" cy="338100"/>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28"/>
            <p:cNvSpPr/>
            <p:nvPr/>
          </p:nvSpPr>
          <p:spPr>
            <a:xfrm>
              <a:off x="2742600" y="1043050"/>
              <a:ext cx="46625" cy="38675"/>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28"/>
            <p:cNvSpPr/>
            <p:nvPr/>
          </p:nvSpPr>
          <p:spPr>
            <a:xfrm>
              <a:off x="2795450" y="1031775"/>
              <a:ext cx="96450" cy="33875"/>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28"/>
            <p:cNvSpPr/>
            <p:nvPr/>
          </p:nvSpPr>
          <p:spPr>
            <a:xfrm>
              <a:off x="2752425" y="1097000"/>
              <a:ext cx="46600" cy="38650"/>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28"/>
            <p:cNvSpPr/>
            <p:nvPr/>
          </p:nvSpPr>
          <p:spPr>
            <a:xfrm>
              <a:off x="2806300" y="1085650"/>
              <a:ext cx="94075" cy="33725"/>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28"/>
            <p:cNvSpPr/>
            <p:nvPr/>
          </p:nvSpPr>
          <p:spPr>
            <a:xfrm>
              <a:off x="2763125" y="1154450"/>
              <a:ext cx="46550" cy="38900"/>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28"/>
            <p:cNvSpPr/>
            <p:nvPr/>
          </p:nvSpPr>
          <p:spPr>
            <a:xfrm>
              <a:off x="2816575" y="1143050"/>
              <a:ext cx="94925" cy="34125"/>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28"/>
            <p:cNvSpPr/>
            <p:nvPr/>
          </p:nvSpPr>
          <p:spPr>
            <a:xfrm>
              <a:off x="2718475" y="1393950"/>
              <a:ext cx="194100" cy="17395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28"/>
            <p:cNvSpPr/>
            <p:nvPr/>
          </p:nvSpPr>
          <p:spPr>
            <a:xfrm>
              <a:off x="3082225" y="1020500"/>
              <a:ext cx="151825" cy="141000"/>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28"/>
            <p:cNvSpPr/>
            <p:nvPr/>
          </p:nvSpPr>
          <p:spPr>
            <a:xfrm>
              <a:off x="3184900" y="962250"/>
              <a:ext cx="152125" cy="140725"/>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28"/>
            <p:cNvSpPr/>
            <p:nvPr/>
          </p:nvSpPr>
          <p:spPr>
            <a:xfrm>
              <a:off x="3037575" y="1311750"/>
              <a:ext cx="267900" cy="266650"/>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28"/>
            <p:cNvSpPr/>
            <p:nvPr/>
          </p:nvSpPr>
          <p:spPr>
            <a:xfrm>
              <a:off x="2694675" y="1715600"/>
              <a:ext cx="271175" cy="338100"/>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28"/>
            <p:cNvSpPr/>
            <p:nvPr/>
          </p:nvSpPr>
          <p:spPr>
            <a:xfrm>
              <a:off x="2742600" y="1837275"/>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28"/>
            <p:cNvSpPr/>
            <p:nvPr/>
          </p:nvSpPr>
          <p:spPr>
            <a:xfrm>
              <a:off x="2795100" y="1825825"/>
              <a:ext cx="97250" cy="34100"/>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28"/>
            <p:cNvSpPr/>
            <p:nvPr/>
          </p:nvSpPr>
          <p:spPr>
            <a:xfrm>
              <a:off x="2752425" y="1891150"/>
              <a:ext cx="46600" cy="38650"/>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28"/>
            <p:cNvSpPr/>
            <p:nvPr/>
          </p:nvSpPr>
          <p:spPr>
            <a:xfrm>
              <a:off x="2806400" y="1879800"/>
              <a:ext cx="93975" cy="33750"/>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28"/>
            <p:cNvSpPr/>
            <p:nvPr/>
          </p:nvSpPr>
          <p:spPr>
            <a:xfrm>
              <a:off x="2763125" y="1948900"/>
              <a:ext cx="46325" cy="38625"/>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28"/>
            <p:cNvSpPr/>
            <p:nvPr/>
          </p:nvSpPr>
          <p:spPr>
            <a:xfrm>
              <a:off x="2816800" y="1937225"/>
              <a:ext cx="94500" cy="34050"/>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28"/>
            <p:cNvSpPr/>
            <p:nvPr/>
          </p:nvSpPr>
          <p:spPr>
            <a:xfrm>
              <a:off x="2718475" y="2188400"/>
              <a:ext cx="193200" cy="173650"/>
            </a:xfrm>
            <a:custGeom>
              <a:rect b="b" l="l" r="r" t="t"/>
              <a:pathLst>
                <a:path extrusionOk="0" h="6946" w="7728">
                  <a:moveTo>
                    <a:pt x="3945" y="0"/>
                  </a:moveTo>
                  <a:cubicBezTo>
                    <a:pt x="2913" y="0"/>
                    <a:pt x="1896" y="464"/>
                    <a:pt x="1215" y="1338"/>
                  </a:cubicBezTo>
                  <a:lnTo>
                    <a:pt x="6954" y="4957"/>
                  </a:lnTo>
                  <a:cubicBezTo>
                    <a:pt x="7728" y="3398"/>
                    <a:pt x="7240" y="1469"/>
                    <a:pt x="5775" y="528"/>
                  </a:cubicBezTo>
                  <a:cubicBezTo>
                    <a:pt x="5208" y="172"/>
                    <a:pt x="4574" y="0"/>
                    <a:pt x="3945" y="0"/>
                  </a:cubicBezTo>
                  <a:close/>
                  <a:moveTo>
                    <a:pt x="810" y="1981"/>
                  </a:moveTo>
                  <a:cubicBezTo>
                    <a:pt x="1" y="3552"/>
                    <a:pt x="525" y="5481"/>
                    <a:pt x="2013" y="6422"/>
                  </a:cubicBezTo>
                  <a:cubicBezTo>
                    <a:pt x="2577" y="6775"/>
                    <a:pt x="3207" y="6946"/>
                    <a:pt x="3830" y="6946"/>
                  </a:cubicBezTo>
                  <a:cubicBezTo>
                    <a:pt x="4864" y="6946"/>
                    <a:pt x="5881"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28"/>
            <p:cNvSpPr/>
            <p:nvPr/>
          </p:nvSpPr>
          <p:spPr>
            <a:xfrm>
              <a:off x="3081925" y="1814925"/>
              <a:ext cx="152125" cy="140725"/>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28"/>
            <p:cNvSpPr/>
            <p:nvPr/>
          </p:nvSpPr>
          <p:spPr>
            <a:xfrm>
              <a:off x="3184900" y="1756600"/>
              <a:ext cx="152125" cy="14080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28"/>
            <p:cNvSpPr/>
            <p:nvPr/>
          </p:nvSpPr>
          <p:spPr>
            <a:xfrm>
              <a:off x="3037575" y="2105900"/>
              <a:ext cx="267900" cy="266700"/>
            </a:xfrm>
            <a:custGeom>
              <a:rect b="b" l="l" r="r" t="t"/>
              <a:pathLst>
                <a:path extrusionOk="0" h="10668" w="10716">
                  <a:moveTo>
                    <a:pt x="4998" y="1"/>
                  </a:moveTo>
                  <a:cubicBezTo>
                    <a:pt x="4820" y="1"/>
                    <a:pt x="4665" y="134"/>
                    <a:pt x="4644" y="316"/>
                  </a:cubicBezTo>
                  <a:lnTo>
                    <a:pt x="4191" y="3804"/>
                  </a:lnTo>
                  <a:lnTo>
                    <a:pt x="703" y="3340"/>
                  </a:lnTo>
                  <a:cubicBezTo>
                    <a:pt x="688" y="3338"/>
                    <a:pt x="673" y="3337"/>
                    <a:pt x="659" y="3337"/>
                  </a:cubicBezTo>
                  <a:cubicBezTo>
                    <a:pt x="473" y="3337"/>
                    <a:pt x="308" y="3474"/>
                    <a:pt x="286" y="3661"/>
                  </a:cubicBezTo>
                  <a:lnTo>
                    <a:pt x="24" y="5638"/>
                  </a:lnTo>
                  <a:cubicBezTo>
                    <a:pt x="0" y="5840"/>
                    <a:pt x="143" y="6031"/>
                    <a:pt x="346" y="6055"/>
                  </a:cubicBezTo>
                  <a:lnTo>
                    <a:pt x="346" y="6043"/>
                  </a:lnTo>
                  <a:lnTo>
                    <a:pt x="3834" y="6507"/>
                  </a:lnTo>
                  <a:lnTo>
                    <a:pt x="3370" y="9984"/>
                  </a:lnTo>
                  <a:cubicBezTo>
                    <a:pt x="3334" y="10186"/>
                    <a:pt x="3477" y="10377"/>
                    <a:pt x="3691" y="10400"/>
                  </a:cubicBezTo>
                  <a:lnTo>
                    <a:pt x="5656" y="10662"/>
                  </a:lnTo>
                  <a:cubicBezTo>
                    <a:pt x="5677" y="10666"/>
                    <a:pt x="5697" y="10668"/>
                    <a:pt x="5718" y="10668"/>
                  </a:cubicBezTo>
                  <a:cubicBezTo>
                    <a:pt x="5896" y="10668"/>
                    <a:pt x="6051" y="10533"/>
                    <a:pt x="6072" y="10341"/>
                  </a:cubicBezTo>
                  <a:lnTo>
                    <a:pt x="6537" y="6864"/>
                  </a:lnTo>
                  <a:lnTo>
                    <a:pt x="10013"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8" y="685"/>
                  </a:lnTo>
                  <a:cubicBezTo>
                    <a:pt x="7382" y="471"/>
                    <a:pt x="7239" y="292"/>
                    <a:pt x="7037" y="256"/>
                  </a:cubicBezTo>
                  <a:lnTo>
                    <a:pt x="5060" y="6"/>
                  </a:lnTo>
                  <a:cubicBezTo>
                    <a:pt x="5039"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28"/>
            <p:cNvSpPr/>
            <p:nvPr/>
          </p:nvSpPr>
          <p:spPr>
            <a:xfrm>
              <a:off x="2694675" y="2509825"/>
              <a:ext cx="271175" cy="337825"/>
            </a:xfrm>
            <a:custGeom>
              <a:rect b="b" l="l" r="r" t="t"/>
              <a:pathLst>
                <a:path extrusionOk="0" h="13513" w="10847">
                  <a:moveTo>
                    <a:pt x="4145" y="431"/>
                  </a:moveTo>
                  <a:cubicBezTo>
                    <a:pt x="4436" y="431"/>
                    <a:pt x="4723" y="605"/>
                    <a:pt x="4775" y="994"/>
                  </a:cubicBezTo>
                  <a:cubicBezTo>
                    <a:pt x="4810" y="1185"/>
                    <a:pt x="4751" y="1387"/>
                    <a:pt x="4620" y="1530"/>
                  </a:cubicBezTo>
                  <a:lnTo>
                    <a:pt x="3834" y="1685"/>
                  </a:lnTo>
                  <a:cubicBezTo>
                    <a:pt x="3667" y="1590"/>
                    <a:pt x="3536" y="1423"/>
                    <a:pt x="3501" y="1232"/>
                  </a:cubicBezTo>
                  <a:lnTo>
                    <a:pt x="3501" y="1220"/>
                  </a:lnTo>
                  <a:cubicBezTo>
                    <a:pt x="3387" y="723"/>
                    <a:pt x="3769" y="431"/>
                    <a:pt x="4145" y="431"/>
                  </a:cubicBezTo>
                  <a:close/>
                  <a:moveTo>
                    <a:pt x="7860" y="2745"/>
                  </a:moveTo>
                  <a:cubicBezTo>
                    <a:pt x="8116" y="2745"/>
                    <a:pt x="8342" y="2924"/>
                    <a:pt x="8394" y="3185"/>
                  </a:cubicBezTo>
                  <a:lnTo>
                    <a:pt x="9775" y="10757"/>
                  </a:lnTo>
                  <a:cubicBezTo>
                    <a:pt x="9835" y="11055"/>
                    <a:pt x="9632" y="11341"/>
                    <a:pt x="9335" y="11388"/>
                  </a:cubicBezTo>
                  <a:lnTo>
                    <a:pt x="3072" y="12531"/>
                  </a:lnTo>
                  <a:cubicBezTo>
                    <a:pt x="3037" y="12538"/>
                    <a:pt x="3002" y="12542"/>
                    <a:pt x="2968" y="12542"/>
                  </a:cubicBezTo>
                  <a:cubicBezTo>
                    <a:pt x="2710" y="12542"/>
                    <a:pt x="2483" y="12353"/>
                    <a:pt x="2441" y="12091"/>
                  </a:cubicBezTo>
                  <a:lnTo>
                    <a:pt x="1060" y="4518"/>
                  </a:lnTo>
                  <a:cubicBezTo>
                    <a:pt x="1000" y="4221"/>
                    <a:pt x="1203" y="3935"/>
                    <a:pt x="1500" y="3887"/>
                  </a:cubicBezTo>
                  <a:lnTo>
                    <a:pt x="2251" y="3745"/>
                  </a:lnTo>
                  <a:cubicBezTo>
                    <a:pt x="2282" y="3955"/>
                    <a:pt x="2463" y="4110"/>
                    <a:pt x="2669" y="4110"/>
                  </a:cubicBezTo>
                  <a:cubicBezTo>
                    <a:pt x="2696" y="4110"/>
                    <a:pt x="2723" y="4107"/>
                    <a:pt x="2751" y="4102"/>
                  </a:cubicBezTo>
                  <a:lnTo>
                    <a:pt x="6668" y="3399"/>
                  </a:lnTo>
                  <a:cubicBezTo>
                    <a:pt x="6894" y="3352"/>
                    <a:pt x="7061" y="3125"/>
                    <a:pt x="7013" y="2887"/>
                  </a:cubicBezTo>
                  <a:lnTo>
                    <a:pt x="7751" y="2756"/>
                  </a:lnTo>
                  <a:cubicBezTo>
                    <a:pt x="7788" y="2749"/>
                    <a:pt x="7825" y="2745"/>
                    <a:pt x="7860" y="2745"/>
                  </a:cubicBezTo>
                  <a:close/>
                  <a:moveTo>
                    <a:pt x="4133" y="1"/>
                  </a:moveTo>
                  <a:cubicBezTo>
                    <a:pt x="4070" y="1"/>
                    <a:pt x="4006" y="6"/>
                    <a:pt x="3941" y="18"/>
                  </a:cubicBezTo>
                  <a:cubicBezTo>
                    <a:pt x="3346" y="125"/>
                    <a:pt x="2953" y="708"/>
                    <a:pt x="3072" y="1304"/>
                  </a:cubicBezTo>
                  <a:cubicBezTo>
                    <a:pt x="3096" y="1470"/>
                    <a:pt x="3179" y="1637"/>
                    <a:pt x="3286" y="1780"/>
                  </a:cubicBezTo>
                  <a:lnTo>
                    <a:pt x="2513" y="1923"/>
                  </a:lnTo>
                  <a:cubicBezTo>
                    <a:pt x="2191" y="1982"/>
                    <a:pt x="1977" y="2280"/>
                    <a:pt x="2036" y="2602"/>
                  </a:cubicBezTo>
                  <a:lnTo>
                    <a:pt x="2084" y="2887"/>
                  </a:lnTo>
                  <a:lnTo>
                    <a:pt x="798" y="3114"/>
                  </a:lnTo>
                  <a:cubicBezTo>
                    <a:pt x="322" y="3209"/>
                    <a:pt x="0" y="3673"/>
                    <a:pt x="84" y="4149"/>
                  </a:cubicBezTo>
                  <a:lnTo>
                    <a:pt x="1655" y="12781"/>
                  </a:lnTo>
                  <a:cubicBezTo>
                    <a:pt x="1739" y="13212"/>
                    <a:pt x="2110" y="13512"/>
                    <a:pt x="2531" y="13512"/>
                  </a:cubicBezTo>
                  <a:cubicBezTo>
                    <a:pt x="2588" y="13512"/>
                    <a:pt x="2645" y="13507"/>
                    <a:pt x="2703" y="13496"/>
                  </a:cubicBezTo>
                  <a:lnTo>
                    <a:pt x="10037" y="12162"/>
                  </a:lnTo>
                  <a:cubicBezTo>
                    <a:pt x="10525" y="12067"/>
                    <a:pt x="10847" y="11603"/>
                    <a:pt x="10752" y="11114"/>
                  </a:cubicBezTo>
                  <a:lnTo>
                    <a:pt x="9180" y="2482"/>
                  </a:lnTo>
                  <a:cubicBezTo>
                    <a:pt x="9106" y="2048"/>
                    <a:pt x="8729" y="1755"/>
                    <a:pt x="8303" y="1755"/>
                  </a:cubicBezTo>
                  <a:cubicBezTo>
                    <a:pt x="8251" y="1755"/>
                    <a:pt x="8198" y="1759"/>
                    <a:pt x="8144" y="1768"/>
                  </a:cubicBezTo>
                  <a:lnTo>
                    <a:pt x="6858" y="2006"/>
                  </a:lnTo>
                  <a:lnTo>
                    <a:pt x="6799" y="1732"/>
                  </a:lnTo>
                  <a:cubicBezTo>
                    <a:pt x="6745" y="1442"/>
                    <a:pt x="6497" y="1249"/>
                    <a:pt x="6213" y="1249"/>
                  </a:cubicBezTo>
                  <a:cubicBezTo>
                    <a:pt x="6183" y="1249"/>
                    <a:pt x="6152" y="1251"/>
                    <a:pt x="6120" y="1256"/>
                  </a:cubicBezTo>
                  <a:lnTo>
                    <a:pt x="5180" y="1435"/>
                  </a:lnTo>
                  <a:cubicBezTo>
                    <a:pt x="5227" y="1268"/>
                    <a:pt x="5239" y="1089"/>
                    <a:pt x="5203" y="911"/>
                  </a:cubicBezTo>
                  <a:cubicBezTo>
                    <a:pt x="5118"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28"/>
            <p:cNvSpPr/>
            <p:nvPr/>
          </p:nvSpPr>
          <p:spPr>
            <a:xfrm>
              <a:off x="2742600" y="2631725"/>
              <a:ext cx="46600" cy="38625"/>
            </a:xfrm>
            <a:custGeom>
              <a:rect b="b" l="l" r="r" t="t"/>
              <a:pathLst>
                <a:path extrusionOk="0" h="1545" w="1864">
                  <a:moveTo>
                    <a:pt x="1011" y="0"/>
                  </a:moveTo>
                  <a:cubicBezTo>
                    <a:pt x="968" y="0"/>
                    <a:pt x="924" y="4"/>
                    <a:pt x="881" y="12"/>
                  </a:cubicBezTo>
                  <a:cubicBezTo>
                    <a:pt x="191" y="131"/>
                    <a:pt x="0" y="1012"/>
                    <a:pt x="572" y="1405"/>
                  </a:cubicBezTo>
                  <a:cubicBezTo>
                    <a:pt x="710" y="1502"/>
                    <a:pt x="860" y="1545"/>
                    <a:pt x="1007" y="1545"/>
                  </a:cubicBezTo>
                  <a:cubicBezTo>
                    <a:pt x="1454" y="1545"/>
                    <a:pt x="1864" y="1142"/>
                    <a:pt x="1774" y="631"/>
                  </a:cubicBezTo>
                  <a:cubicBezTo>
                    <a:pt x="1700" y="258"/>
                    <a:pt x="1369" y="0"/>
                    <a:pt x="1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28"/>
            <p:cNvSpPr/>
            <p:nvPr/>
          </p:nvSpPr>
          <p:spPr>
            <a:xfrm>
              <a:off x="2795525" y="2620125"/>
              <a:ext cx="96450" cy="33850"/>
            </a:xfrm>
            <a:custGeom>
              <a:rect b="b" l="l" r="r" t="t"/>
              <a:pathLst>
                <a:path extrusionOk="0" h="1354" w="3858">
                  <a:moveTo>
                    <a:pt x="3252" y="0"/>
                  </a:moveTo>
                  <a:cubicBezTo>
                    <a:pt x="3218" y="0"/>
                    <a:pt x="3183" y="4"/>
                    <a:pt x="3146" y="11"/>
                  </a:cubicBezTo>
                  <a:lnTo>
                    <a:pt x="550" y="487"/>
                  </a:lnTo>
                  <a:cubicBezTo>
                    <a:pt x="1" y="588"/>
                    <a:pt x="117" y="1354"/>
                    <a:pt x="609" y="1354"/>
                  </a:cubicBezTo>
                  <a:cubicBezTo>
                    <a:pt x="639" y="1354"/>
                    <a:pt x="671" y="1351"/>
                    <a:pt x="705" y="1345"/>
                  </a:cubicBezTo>
                  <a:lnTo>
                    <a:pt x="3289" y="868"/>
                  </a:lnTo>
                  <a:cubicBezTo>
                    <a:pt x="3858" y="790"/>
                    <a:pt x="3757" y="0"/>
                    <a:pt x="32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28"/>
            <p:cNvSpPr/>
            <p:nvPr/>
          </p:nvSpPr>
          <p:spPr>
            <a:xfrm>
              <a:off x="2752425" y="2685525"/>
              <a:ext cx="46600" cy="38700"/>
            </a:xfrm>
            <a:custGeom>
              <a:rect b="b" l="l" r="r" t="t"/>
              <a:pathLst>
                <a:path extrusionOk="0" h="1548" w="1864">
                  <a:moveTo>
                    <a:pt x="1026" y="0"/>
                  </a:moveTo>
                  <a:cubicBezTo>
                    <a:pt x="979" y="0"/>
                    <a:pt x="930" y="5"/>
                    <a:pt x="881" y="15"/>
                  </a:cubicBezTo>
                  <a:cubicBezTo>
                    <a:pt x="203" y="122"/>
                    <a:pt x="0" y="1015"/>
                    <a:pt x="572" y="1408"/>
                  </a:cubicBezTo>
                  <a:cubicBezTo>
                    <a:pt x="710" y="1505"/>
                    <a:pt x="860" y="1548"/>
                    <a:pt x="1007" y="1548"/>
                  </a:cubicBezTo>
                  <a:cubicBezTo>
                    <a:pt x="1454" y="1548"/>
                    <a:pt x="1864" y="1145"/>
                    <a:pt x="1774" y="634"/>
                  </a:cubicBezTo>
                  <a:cubicBezTo>
                    <a:pt x="1701" y="266"/>
                    <a:pt x="1386" y="0"/>
                    <a:pt x="1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28"/>
            <p:cNvSpPr/>
            <p:nvPr/>
          </p:nvSpPr>
          <p:spPr>
            <a:xfrm>
              <a:off x="2806400" y="2673950"/>
              <a:ext cx="93975" cy="33725"/>
            </a:xfrm>
            <a:custGeom>
              <a:rect b="b" l="l" r="r" t="t"/>
              <a:pathLst>
                <a:path extrusionOk="0" h="1349" w="3759">
                  <a:moveTo>
                    <a:pt x="3139" y="0"/>
                  </a:moveTo>
                  <a:cubicBezTo>
                    <a:pt x="3127" y="0"/>
                    <a:pt x="3116" y="1"/>
                    <a:pt x="3104" y="1"/>
                  </a:cubicBezTo>
                  <a:lnTo>
                    <a:pt x="508" y="478"/>
                  </a:lnTo>
                  <a:cubicBezTo>
                    <a:pt x="0" y="628"/>
                    <a:pt x="119" y="1349"/>
                    <a:pt x="615" y="1349"/>
                  </a:cubicBezTo>
                  <a:cubicBezTo>
                    <a:pt x="631" y="1349"/>
                    <a:pt x="647" y="1348"/>
                    <a:pt x="663" y="1347"/>
                  </a:cubicBezTo>
                  <a:lnTo>
                    <a:pt x="3258"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28"/>
            <p:cNvSpPr/>
            <p:nvPr/>
          </p:nvSpPr>
          <p:spPr>
            <a:xfrm>
              <a:off x="2763125" y="2743050"/>
              <a:ext cx="46550" cy="38625"/>
            </a:xfrm>
            <a:custGeom>
              <a:rect b="b" l="l" r="r" t="t"/>
              <a:pathLst>
                <a:path extrusionOk="0" h="1545" w="1862">
                  <a:moveTo>
                    <a:pt x="1003" y="0"/>
                  </a:moveTo>
                  <a:cubicBezTo>
                    <a:pt x="959" y="0"/>
                    <a:pt x="914" y="4"/>
                    <a:pt x="870" y="11"/>
                  </a:cubicBezTo>
                  <a:cubicBezTo>
                    <a:pt x="191" y="131"/>
                    <a:pt x="1" y="1012"/>
                    <a:pt x="560" y="1404"/>
                  </a:cubicBezTo>
                  <a:cubicBezTo>
                    <a:pt x="701" y="1501"/>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28"/>
            <p:cNvSpPr/>
            <p:nvPr/>
          </p:nvSpPr>
          <p:spPr>
            <a:xfrm>
              <a:off x="2816600" y="2731600"/>
              <a:ext cx="94825" cy="33850"/>
            </a:xfrm>
            <a:custGeom>
              <a:rect b="b" l="l" r="r" t="t"/>
              <a:pathLst>
                <a:path extrusionOk="0" h="1354" w="3793">
                  <a:moveTo>
                    <a:pt x="3181" y="1"/>
                  </a:moveTo>
                  <a:cubicBezTo>
                    <a:pt x="3159" y="1"/>
                    <a:pt x="3136" y="2"/>
                    <a:pt x="3112" y="5"/>
                  </a:cubicBezTo>
                  <a:lnTo>
                    <a:pt x="517" y="469"/>
                  </a:lnTo>
                  <a:cubicBezTo>
                    <a:pt x="0" y="607"/>
                    <a:pt x="115" y="1354"/>
                    <a:pt x="614" y="1354"/>
                  </a:cubicBezTo>
                  <a:cubicBezTo>
                    <a:pt x="633" y="1354"/>
                    <a:pt x="652" y="1353"/>
                    <a:pt x="672" y="1351"/>
                  </a:cubicBezTo>
                  <a:lnTo>
                    <a:pt x="3279"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28"/>
            <p:cNvSpPr/>
            <p:nvPr/>
          </p:nvSpPr>
          <p:spPr>
            <a:xfrm>
              <a:off x="2718475" y="2982275"/>
              <a:ext cx="194100" cy="174025"/>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28"/>
            <p:cNvSpPr/>
            <p:nvPr/>
          </p:nvSpPr>
          <p:spPr>
            <a:xfrm>
              <a:off x="3082225" y="2609075"/>
              <a:ext cx="151825" cy="140725"/>
            </a:xfrm>
            <a:custGeom>
              <a:rect b="b" l="l" r="r" t="t"/>
              <a:pathLst>
                <a:path extrusionOk="0" h="5629" w="6073">
                  <a:moveTo>
                    <a:pt x="3596" y="1"/>
                  </a:moveTo>
                  <a:lnTo>
                    <a:pt x="1203" y="1620"/>
                  </a:lnTo>
                  <a:cubicBezTo>
                    <a:pt x="250" y="2275"/>
                    <a:pt x="0" y="3585"/>
                    <a:pt x="655" y="4549"/>
                  </a:cubicBezTo>
                  <a:lnTo>
                    <a:pt x="762" y="4716"/>
                  </a:lnTo>
                  <a:cubicBezTo>
                    <a:pt x="1170" y="5308"/>
                    <a:pt x="1831" y="5629"/>
                    <a:pt x="2504" y="5629"/>
                  </a:cubicBezTo>
                  <a:cubicBezTo>
                    <a:pt x="2913" y="5629"/>
                    <a:pt x="3327" y="5511"/>
                    <a:pt x="3691" y="5263"/>
                  </a:cubicBezTo>
                  <a:lnTo>
                    <a:pt x="6072"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28"/>
            <p:cNvSpPr/>
            <p:nvPr/>
          </p:nvSpPr>
          <p:spPr>
            <a:xfrm>
              <a:off x="3184900" y="2550550"/>
              <a:ext cx="152125" cy="141000"/>
            </a:xfrm>
            <a:custGeom>
              <a:rect b="b" l="l" r="r" t="t"/>
              <a:pathLst>
                <a:path extrusionOk="0" h="5640" w="6085">
                  <a:moveTo>
                    <a:pt x="3578" y="0"/>
                  </a:moveTo>
                  <a:cubicBezTo>
                    <a:pt x="3170" y="0"/>
                    <a:pt x="2757" y="119"/>
                    <a:pt x="2394" y="365"/>
                  </a:cubicBezTo>
                  <a:lnTo>
                    <a:pt x="1" y="1996"/>
                  </a:lnTo>
                  <a:lnTo>
                    <a:pt x="2477" y="5640"/>
                  </a:lnTo>
                  <a:lnTo>
                    <a:pt x="4871"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28"/>
            <p:cNvSpPr/>
            <p:nvPr/>
          </p:nvSpPr>
          <p:spPr>
            <a:xfrm>
              <a:off x="3037575" y="2899825"/>
              <a:ext cx="268200" cy="266925"/>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28"/>
            <p:cNvSpPr/>
            <p:nvPr/>
          </p:nvSpPr>
          <p:spPr>
            <a:xfrm>
              <a:off x="2694675" y="3303975"/>
              <a:ext cx="271175" cy="338125"/>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28"/>
            <p:cNvSpPr/>
            <p:nvPr/>
          </p:nvSpPr>
          <p:spPr>
            <a:xfrm>
              <a:off x="2742600" y="3425875"/>
              <a:ext cx="46600" cy="38625"/>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28"/>
            <p:cNvSpPr/>
            <p:nvPr/>
          </p:nvSpPr>
          <p:spPr>
            <a:xfrm>
              <a:off x="2795100" y="3414475"/>
              <a:ext cx="97350" cy="33750"/>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28"/>
            <p:cNvSpPr/>
            <p:nvPr/>
          </p:nvSpPr>
          <p:spPr>
            <a:xfrm>
              <a:off x="2752425" y="3479650"/>
              <a:ext cx="46600" cy="38725"/>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28"/>
            <p:cNvSpPr/>
            <p:nvPr/>
          </p:nvSpPr>
          <p:spPr>
            <a:xfrm>
              <a:off x="2806300" y="3468350"/>
              <a:ext cx="93975" cy="33750"/>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28"/>
            <p:cNvSpPr/>
            <p:nvPr/>
          </p:nvSpPr>
          <p:spPr>
            <a:xfrm>
              <a:off x="2763125" y="3537175"/>
              <a:ext cx="46325" cy="38650"/>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28"/>
            <p:cNvSpPr/>
            <p:nvPr/>
          </p:nvSpPr>
          <p:spPr>
            <a:xfrm>
              <a:off x="2816800" y="3525850"/>
              <a:ext cx="94400" cy="33725"/>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28"/>
            <p:cNvSpPr/>
            <p:nvPr/>
          </p:nvSpPr>
          <p:spPr>
            <a:xfrm>
              <a:off x="2718475" y="3776850"/>
              <a:ext cx="193200" cy="173725"/>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28"/>
            <p:cNvSpPr/>
            <p:nvPr/>
          </p:nvSpPr>
          <p:spPr>
            <a:xfrm>
              <a:off x="3081925" y="3402925"/>
              <a:ext cx="152125" cy="141100"/>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28"/>
            <p:cNvSpPr/>
            <p:nvPr/>
          </p:nvSpPr>
          <p:spPr>
            <a:xfrm>
              <a:off x="3184900" y="3344700"/>
              <a:ext cx="152125" cy="141000"/>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28"/>
            <p:cNvSpPr/>
            <p:nvPr/>
          </p:nvSpPr>
          <p:spPr>
            <a:xfrm>
              <a:off x="3037575" y="3693975"/>
              <a:ext cx="268200" cy="267150"/>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28"/>
            <p:cNvSpPr/>
            <p:nvPr/>
          </p:nvSpPr>
          <p:spPr>
            <a:xfrm>
              <a:off x="2694675" y="4098125"/>
              <a:ext cx="271175" cy="338025"/>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28"/>
            <p:cNvSpPr/>
            <p:nvPr/>
          </p:nvSpPr>
          <p:spPr>
            <a:xfrm>
              <a:off x="2742600" y="4220000"/>
              <a:ext cx="46600" cy="38650"/>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28"/>
            <p:cNvSpPr/>
            <p:nvPr/>
          </p:nvSpPr>
          <p:spPr>
            <a:xfrm>
              <a:off x="2795525" y="4208650"/>
              <a:ext cx="96375" cy="33625"/>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28"/>
            <p:cNvSpPr/>
            <p:nvPr/>
          </p:nvSpPr>
          <p:spPr>
            <a:xfrm>
              <a:off x="2752425" y="4273875"/>
              <a:ext cx="46600" cy="38650"/>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28"/>
            <p:cNvSpPr/>
            <p:nvPr/>
          </p:nvSpPr>
          <p:spPr>
            <a:xfrm>
              <a:off x="2806300" y="4262500"/>
              <a:ext cx="93975" cy="33750"/>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28"/>
            <p:cNvSpPr/>
            <p:nvPr/>
          </p:nvSpPr>
          <p:spPr>
            <a:xfrm>
              <a:off x="2763125" y="4331350"/>
              <a:ext cx="46325" cy="38925"/>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28"/>
            <p:cNvSpPr/>
            <p:nvPr/>
          </p:nvSpPr>
          <p:spPr>
            <a:xfrm>
              <a:off x="2816675" y="4319925"/>
              <a:ext cx="94825" cy="33850"/>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28"/>
            <p:cNvSpPr/>
            <p:nvPr/>
          </p:nvSpPr>
          <p:spPr>
            <a:xfrm>
              <a:off x="2718475" y="4570700"/>
              <a:ext cx="194100" cy="174025"/>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28"/>
            <p:cNvSpPr/>
            <p:nvPr/>
          </p:nvSpPr>
          <p:spPr>
            <a:xfrm>
              <a:off x="3082225" y="4197375"/>
              <a:ext cx="151825" cy="141000"/>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28"/>
            <p:cNvSpPr/>
            <p:nvPr/>
          </p:nvSpPr>
          <p:spPr>
            <a:xfrm>
              <a:off x="3184900" y="4138825"/>
              <a:ext cx="152125" cy="141025"/>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28"/>
            <p:cNvSpPr/>
            <p:nvPr/>
          </p:nvSpPr>
          <p:spPr>
            <a:xfrm>
              <a:off x="3037575" y="4488350"/>
              <a:ext cx="267900" cy="266925"/>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28"/>
            <p:cNvSpPr/>
            <p:nvPr/>
          </p:nvSpPr>
          <p:spPr>
            <a:xfrm>
              <a:off x="1900525" y="921825"/>
              <a:ext cx="270900" cy="337450"/>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28"/>
            <p:cNvSpPr/>
            <p:nvPr/>
          </p:nvSpPr>
          <p:spPr>
            <a:xfrm>
              <a:off x="1948450" y="1043050"/>
              <a:ext cx="46550" cy="38675"/>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28"/>
            <p:cNvSpPr/>
            <p:nvPr/>
          </p:nvSpPr>
          <p:spPr>
            <a:xfrm>
              <a:off x="2001300" y="1031775"/>
              <a:ext cx="96200" cy="33875"/>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28"/>
            <p:cNvSpPr/>
            <p:nvPr/>
          </p:nvSpPr>
          <p:spPr>
            <a:xfrm>
              <a:off x="1958275" y="1097000"/>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28"/>
            <p:cNvSpPr/>
            <p:nvPr/>
          </p:nvSpPr>
          <p:spPr>
            <a:xfrm>
              <a:off x="201215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28"/>
            <p:cNvSpPr/>
            <p:nvPr/>
          </p:nvSpPr>
          <p:spPr>
            <a:xfrm>
              <a:off x="1968675" y="1154450"/>
              <a:ext cx="46625" cy="38900"/>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28"/>
            <p:cNvSpPr/>
            <p:nvPr/>
          </p:nvSpPr>
          <p:spPr>
            <a:xfrm>
              <a:off x="2022150" y="1143050"/>
              <a:ext cx="94925" cy="34125"/>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28"/>
            <p:cNvSpPr/>
            <p:nvPr/>
          </p:nvSpPr>
          <p:spPr>
            <a:xfrm>
              <a:off x="1924050" y="1393950"/>
              <a:ext cx="194375" cy="174175"/>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28"/>
            <p:cNvSpPr/>
            <p:nvPr/>
          </p:nvSpPr>
          <p:spPr>
            <a:xfrm>
              <a:off x="2287775" y="1020500"/>
              <a:ext cx="152125" cy="141000"/>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28"/>
            <p:cNvSpPr/>
            <p:nvPr/>
          </p:nvSpPr>
          <p:spPr>
            <a:xfrm>
              <a:off x="2390775" y="962250"/>
              <a:ext cx="152125" cy="140725"/>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28"/>
            <p:cNvSpPr/>
            <p:nvPr/>
          </p:nvSpPr>
          <p:spPr>
            <a:xfrm>
              <a:off x="2243425" y="1311750"/>
              <a:ext cx="268200" cy="266650"/>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28"/>
            <p:cNvSpPr/>
            <p:nvPr/>
          </p:nvSpPr>
          <p:spPr>
            <a:xfrm>
              <a:off x="1900225" y="1715975"/>
              <a:ext cx="271200" cy="337725"/>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28"/>
            <p:cNvSpPr/>
            <p:nvPr/>
          </p:nvSpPr>
          <p:spPr>
            <a:xfrm>
              <a:off x="1948450" y="1837275"/>
              <a:ext cx="46550" cy="38650"/>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28"/>
            <p:cNvSpPr/>
            <p:nvPr/>
          </p:nvSpPr>
          <p:spPr>
            <a:xfrm>
              <a:off x="2001250" y="1825875"/>
              <a:ext cx="96150" cy="34050"/>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28"/>
            <p:cNvSpPr/>
            <p:nvPr/>
          </p:nvSpPr>
          <p:spPr>
            <a:xfrm>
              <a:off x="1958275" y="1891150"/>
              <a:ext cx="46600" cy="38650"/>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28"/>
            <p:cNvSpPr/>
            <p:nvPr/>
          </p:nvSpPr>
          <p:spPr>
            <a:xfrm>
              <a:off x="201222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28"/>
            <p:cNvSpPr/>
            <p:nvPr/>
          </p:nvSpPr>
          <p:spPr>
            <a:xfrm>
              <a:off x="1968675" y="1948900"/>
              <a:ext cx="46625" cy="38625"/>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28"/>
            <p:cNvSpPr/>
            <p:nvPr/>
          </p:nvSpPr>
          <p:spPr>
            <a:xfrm>
              <a:off x="2022350" y="1937225"/>
              <a:ext cx="94500" cy="34050"/>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28"/>
            <p:cNvSpPr/>
            <p:nvPr/>
          </p:nvSpPr>
          <p:spPr>
            <a:xfrm>
              <a:off x="1925225" y="2188200"/>
              <a:ext cx="193200" cy="173650"/>
            </a:xfrm>
            <a:custGeom>
              <a:rect b="b" l="l" r="r" t="t"/>
              <a:pathLst>
                <a:path extrusionOk="0" h="6946" w="7728">
                  <a:moveTo>
                    <a:pt x="3899" y="0"/>
                  </a:moveTo>
                  <a:cubicBezTo>
                    <a:pt x="2864" y="0"/>
                    <a:pt x="1848" y="469"/>
                    <a:pt x="1179"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3"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28"/>
            <p:cNvSpPr/>
            <p:nvPr/>
          </p:nvSpPr>
          <p:spPr>
            <a:xfrm>
              <a:off x="2287775" y="1814925"/>
              <a:ext cx="152125" cy="140725"/>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28"/>
            <p:cNvSpPr/>
            <p:nvPr/>
          </p:nvSpPr>
          <p:spPr>
            <a:xfrm>
              <a:off x="239077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28"/>
            <p:cNvSpPr/>
            <p:nvPr/>
          </p:nvSpPr>
          <p:spPr>
            <a:xfrm>
              <a:off x="2243425" y="2105675"/>
              <a:ext cx="268200" cy="266875"/>
            </a:xfrm>
            <a:custGeom>
              <a:rect b="b" l="l" r="r" t="t"/>
              <a:pathLst>
                <a:path extrusionOk="0" h="10675" w="10728">
                  <a:moveTo>
                    <a:pt x="5026" y="1"/>
                  </a:moveTo>
                  <a:cubicBezTo>
                    <a:pt x="4833" y="1"/>
                    <a:pt x="4677" y="137"/>
                    <a:pt x="4644" y="325"/>
                  </a:cubicBezTo>
                  <a:lnTo>
                    <a:pt x="4180" y="3813"/>
                  </a:lnTo>
                  <a:lnTo>
                    <a:pt x="703" y="3349"/>
                  </a:lnTo>
                  <a:cubicBezTo>
                    <a:pt x="688" y="3347"/>
                    <a:pt x="673" y="3346"/>
                    <a:pt x="659" y="3346"/>
                  </a:cubicBezTo>
                  <a:cubicBezTo>
                    <a:pt x="473" y="3346"/>
                    <a:pt x="308" y="3483"/>
                    <a:pt x="286" y="3670"/>
                  </a:cubicBezTo>
                  <a:lnTo>
                    <a:pt x="24" y="5647"/>
                  </a:lnTo>
                  <a:cubicBezTo>
                    <a:pt x="0" y="5849"/>
                    <a:pt x="143" y="6040"/>
                    <a:pt x="346" y="6064"/>
                  </a:cubicBezTo>
                  <a:lnTo>
                    <a:pt x="346" y="6052"/>
                  </a:lnTo>
                  <a:lnTo>
                    <a:pt x="3822" y="6516"/>
                  </a:lnTo>
                  <a:lnTo>
                    <a:pt x="3370" y="9993"/>
                  </a:lnTo>
                  <a:cubicBezTo>
                    <a:pt x="3334" y="10195"/>
                    <a:pt x="3489" y="10386"/>
                    <a:pt x="3691" y="10409"/>
                  </a:cubicBezTo>
                  <a:lnTo>
                    <a:pt x="5668" y="10671"/>
                  </a:lnTo>
                  <a:cubicBezTo>
                    <a:pt x="5683" y="10673"/>
                    <a:pt x="5698" y="10674"/>
                    <a:pt x="5713" y="10674"/>
                  </a:cubicBezTo>
                  <a:cubicBezTo>
                    <a:pt x="5887" y="10674"/>
                    <a:pt x="6051" y="10548"/>
                    <a:pt x="6073" y="10362"/>
                  </a:cubicBezTo>
                  <a:lnTo>
                    <a:pt x="6537" y="6885"/>
                  </a:lnTo>
                  <a:lnTo>
                    <a:pt x="10014" y="7338"/>
                  </a:lnTo>
                  <a:cubicBezTo>
                    <a:pt x="10034" y="7341"/>
                    <a:pt x="10055" y="7343"/>
                    <a:pt x="10076" y="7343"/>
                  </a:cubicBezTo>
                  <a:cubicBezTo>
                    <a:pt x="10254" y="7343"/>
                    <a:pt x="10410" y="7208"/>
                    <a:pt x="10442" y="7016"/>
                  </a:cubicBezTo>
                  <a:lnTo>
                    <a:pt x="10692" y="5052"/>
                  </a:lnTo>
                  <a:cubicBezTo>
                    <a:pt x="10728" y="4849"/>
                    <a:pt x="10585" y="4659"/>
                    <a:pt x="10371" y="4635"/>
                  </a:cubicBezTo>
                  <a:lnTo>
                    <a:pt x="6894" y="4171"/>
                  </a:lnTo>
                  <a:lnTo>
                    <a:pt x="7358" y="694"/>
                  </a:lnTo>
                  <a:cubicBezTo>
                    <a:pt x="7382" y="480"/>
                    <a:pt x="7239" y="301"/>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28"/>
            <p:cNvSpPr/>
            <p:nvPr/>
          </p:nvSpPr>
          <p:spPr>
            <a:xfrm>
              <a:off x="1900525" y="2510400"/>
              <a:ext cx="270900" cy="337175"/>
            </a:xfrm>
            <a:custGeom>
              <a:rect b="b" l="l" r="r" t="t"/>
              <a:pathLst>
                <a:path extrusionOk="0" h="13487" w="10836">
                  <a:moveTo>
                    <a:pt x="4140" y="408"/>
                  </a:moveTo>
                  <a:cubicBezTo>
                    <a:pt x="4430" y="408"/>
                    <a:pt x="4718" y="582"/>
                    <a:pt x="4775" y="971"/>
                  </a:cubicBezTo>
                  <a:cubicBezTo>
                    <a:pt x="4799" y="1162"/>
                    <a:pt x="4751" y="1364"/>
                    <a:pt x="4620" y="1507"/>
                  </a:cubicBezTo>
                  <a:lnTo>
                    <a:pt x="3834" y="1662"/>
                  </a:lnTo>
                  <a:cubicBezTo>
                    <a:pt x="3656" y="1567"/>
                    <a:pt x="3537" y="1400"/>
                    <a:pt x="3501" y="1209"/>
                  </a:cubicBezTo>
                  <a:lnTo>
                    <a:pt x="3501" y="1197"/>
                  </a:lnTo>
                  <a:cubicBezTo>
                    <a:pt x="3387" y="700"/>
                    <a:pt x="3765" y="408"/>
                    <a:pt x="4140" y="408"/>
                  </a:cubicBezTo>
                  <a:close/>
                  <a:moveTo>
                    <a:pt x="7856" y="2711"/>
                  </a:moveTo>
                  <a:cubicBezTo>
                    <a:pt x="8113" y="2711"/>
                    <a:pt x="8340" y="2899"/>
                    <a:pt x="8382" y="3162"/>
                  </a:cubicBezTo>
                  <a:lnTo>
                    <a:pt x="9775" y="10734"/>
                  </a:lnTo>
                  <a:cubicBezTo>
                    <a:pt x="9823" y="11032"/>
                    <a:pt x="9633" y="11318"/>
                    <a:pt x="9323" y="11365"/>
                  </a:cubicBezTo>
                  <a:lnTo>
                    <a:pt x="3060" y="12508"/>
                  </a:lnTo>
                  <a:cubicBezTo>
                    <a:pt x="3025" y="12515"/>
                    <a:pt x="2990" y="12519"/>
                    <a:pt x="2956" y="12519"/>
                  </a:cubicBezTo>
                  <a:cubicBezTo>
                    <a:pt x="2699" y="12519"/>
                    <a:pt x="2471" y="12330"/>
                    <a:pt x="2429" y="12068"/>
                  </a:cubicBezTo>
                  <a:lnTo>
                    <a:pt x="1048" y="4495"/>
                  </a:lnTo>
                  <a:cubicBezTo>
                    <a:pt x="989" y="4198"/>
                    <a:pt x="1191" y="3912"/>
                    <a:pt x="1489" y="3864"/>
                  </a:cubicBezTo>
                  <a:lnTo>
                    <a:pt x="2239" y="3722"/>
                  </a:lnTo>
                  <a:cubicBezTo>
                    <a:pt x="2270" y="3932"/>
                    <a:pt x="2451" y="4087"/>
                    <a:pt x="2657" y="4087"/>
                  </a:cubicBezTo>
                  <a:cubicBezTo>
                    <a:pt x="2684" y="4087"/>
                    <a:pt x="2711" y="4084"/>
                    <a:pt x="2739" y="4079"/>
                  </a:cubicBezTo>
                  <a:lnTo>
                    <a:pt x="6656" y="3364"/>
                  </a:lnTo>
                  <a:cubicBezTo>
                    <a:pt x="6894" y="3317"/>
                    <a:pt x="7049" y="3091"/>
                    <a:pt x="7001" y="2852"/>
                  </a:cubicBezTo>
                  <a:lnTo>
                    <a:pt x="7751" y="2721"/>
                  </a:lnTo>
                  <a:cubicBezTo>
                    <a:pt x="7787" y="2714"/>
                    <a:pt x="7822" y="2711"/>
                    <a:pt x="7856" y="2711"/>
                  </a:cubicBezTo>
                  <a:close/>
                  <a:moveTo>
                    <a:pt x="4139" y="1"/>
                  </a:moveTo>
                  <a:cubicBezTo>
                    <a:pt x="4073" y="1"/>
                    <a:pt x="4008" y="7"/>
                    <a:pt x="3941" y="19"/>
                  </a:cubicBezTo>
                  <a:cubicBezTo>
                    <a:pt x="3346" y="126"/>
                    <a:pt x="2953" y="685"/>
                    <a:pt x="3072" y="1281"/>
                  </a:cubicBezTo>
                  <a:cubicBezTo>
                    <a:pt x="3096" y="1447"/>
                    <a:pt x="3167" y="1614"/>
                    <a:pt x="3275" y="1757"/>
                  </a:cubicBezTo>
                  <a:lnTo>
                    <a:pt x="2501" y="1900"/>
                  </a:lnTo>
                  <a:cubicBezTo>
                    <a:pt x="2191" y="1959"/>
                    <a:pt x="1977" y="2257"/>
                    <a:pt x="2036" y="2579"/>
                  </a:cubicBezTo>
                  <a:lnTo>
                    <a:pt x="2084" y="2864"/>
                  </a:lnTo>
                  <a:lnTo>
                    <a:pt x="798" y="3091"/>
                  </a:lnTo>
                  <a:cubicBezTo>
                    <a:pt x="310" y="3186"/>
                    <a:pt x="0" y="3650"/>
                    <a:pt x="84" y="4126"/>
                  </a:cubicBezTo>
                  <a:lnTo>
                    <a:pt x="1655" y="12758"/>
                  </a:lnTo>
                  <a:cubicBezTo>
                    <a:pt x="1740" y="13193"/>
                    <a:pt x="2108" y="13486"/>
                    <a:pt x="2533" y="13486"/>
                  </a:cubicBezTo>
                  <a:cubicBezTo>
                    <a:pt x="2585" y="13486"/>
                    <a:pt x="2638" y="13482"/>
                    <a:pt x="2691" y="13473"/>
                  </a:cubicBezTo>
                  <a:lnTo>
                    <a:pt x="10025" y="12139"/>
                  </a:lnTo>
                  <a:cubicBezTo>
                    <a:pt x="10514" y="12044"/>
                    <a:pt x="10835" y="11580"/>
                    <a:pt x="10752" y="11091"/>
                  </a:cubicBezTo>
                  <a:lnTo>
                    <a:pt x="9168" y="2459"/>
                  </a:lnTo>
                  <a:cubicBezTo>
                    <a:pt x="9094" y="2025"/>
                    <a:pt x="8718" y="1732"/>
                    <a:pt x="8291" y="1732"/>
                  </a:cubicBezTo>
                  <a:cubicBezTo>
                    <a:pt x="8239" y="1732"/>
                    <a:pt x="8186" y="1736"/>
                    <a:pt x="8132" y="1745"/>
                  </a:cubicBezTo>
                  <a:lnTo>
                    <a:pt x="6847" y="1983"/>
                  </a:lnTo>
                  <a:lnTo>
                    <a:pt x="6799" y="1709"/>
                  </a:lnTo>
                  <a:cubicBezTo>
                    <a:pt x="6745" y="1419"/>
                    <a:pt x="6498" y="1226"/>
                    <a:pt x="6214" y="1226"/>
                  </a:cubicBezTo>
                  <a:cubicBezTo>
                    <a:pt x="6183" y="1226"/>
                    <a:pt x="6152" y="1228"/>
                    <a:pt x="6120" y="1233"/>
                  </a:cubicBezTo>
                  <a:lnTo>
                    <a:pt x="5168" y="1412"/>
                  </a:lnTo>
                  <a:cubicBezTo>
                    <a:pt x="5227" y="1245"/>
                    <a:pt x="5239" y="1066"/>
                    <a:pt x="5203" y="888"/>
                  </a:cubicBezTo>
                  <a:cubicBezTo>
                    <a:pt x="5108" y="360"/>
                    <a:pt x="4648" y="1"/>
                    <a:pt x="413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28"/>
            <p:cNvSpPr/>
            <p:nvPr/>
          </p:nvSpPr>
          <p:spPr>
            <a:xfrm>
              <a:off x="1948450" y="2631725"/>
              <a:ext cx="46550" cy="38625"/>
            </a:xfrm>
            <a:custGeom>
              <a:rect b="b" l="l" r="r" t="t"/>
              <a:pathLst>
                <a:path extrusionOk="0" h="1545" w="1862">
                  <a:moveTo>
                    <a:pt x="1002" y="0"/>
                  </a:moveTo>
                  <a:cubicBezTo>
                    <a:pt x="958" y="0"/>
                    <a:pt x="914" y="4"/>
                    <a:pt x="869" y="12"/>
                  </a:cubicBezTo>
                  <a:cubicBezTo>
                    <a:pt x="191" y="131"/>
                    <a:pt x="0" y="1012"/>
                    <a:pt x="572" y="1405"/>
                  </a:cubicBezTo>
                  <a:cubicBezTo>
                    <a:pt x="710" y="1502"/>
                    <a:pt x="860" y="1545"/>
                    <a:pt x="1007" y="1545"/>
                  </a:cubicBezTo>
                  <a:cubicBezTo>
                    <a:pt x="1453" y="1545"/>
                    <a:pt x="1861" y="1142"/>
                    <a:pt x="1762"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28"/>
            <p:cNvSpPr/>
            <p:nvPr/>
          </p:nvSpPr>
          <p:spPr>
            <a:xfrm>
              <a:off x="2001675" y="2620175"/>
              <a:ext cx="95400" cy="33800"/>
            </a:xfrm>
            <a:custGeom>
              <a:rect b="b" l="l" r="r" t="t"/>
              <a:pathLst>
                <a:path extrusionOk="0" h="1352" w="3816">
                  <a:moveTo>
                    <a:pt x="3217" y="0"/>
                  </a:moveTo>
                  <a:cubicBezTo>
                    <a:pt x="3187" y="0"/>
                    <a:pt x="3155" y="3"/>
                    <a:pt x="3122" y="9"/>
                  </a:cubicBezTo>
                  <a:lnTo>
                    <a:pt x="3134" y="9"/>
                  </a:lnTo>
                  <a:lnTo>
                    <a:pt x="538" y="485"/>
                  </a:lnTo>
                  <a:cubicBezTo>
                    <a:pt x="0" y="586"/>
                    <a:pt x="106" y="1352"/>
                    <a:pt x="597" y="1352"/>
                  </a:cubicBezTo>
                  <a:cubicBezTo>
                    <a:pt x="628" y="1352"/>
                    <a:pt x="660" y="1349"/>
                    <a:pt x="693" y="1343"/>
                  </a:cubicBezTo>
                  <a:lnTo>
                    <a:pt x="3277" y="866"/>
                  </a:lnTo>
                  <a:cubicBezTo>
                    <a:pt x="3815" y="777"/>
                    <a:pt x="3709" y="0"/>
                    <a:pt x="32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28"/>
            <p:cNvSpPr/>
            <p:nvPr/>
          </p:nvSpPr>
          <p:spPr>
            <a:xfrm>
              <a:off x="1958275" y="2685525"/>
              <a:ext cx="46600" cy="38700"/>
            </a:xfrm>
            <a:custGeom>
              <a:rect b="b" l="l" r="r" t="t"/>
              <a:pathLst>
                <a:path extrusionOk="0" h="1548" w="1864">
                  <a:moveTo>
                    <a:pt x="1027" y="0"/>
                  </a:moveTo>
                  <a:cubicBezTo>
                    <a:pt x="979" y="0"/>
                    <a:pt x="930" y="5"/>
                    <a:pt x="881" y="15"/>
                  </a:cubicBezTo>
                  <a:cubicBezTo>
                    <a:pt x="191" y="122"/>
                    <a:pt x="0" y="1015"/>
                    <a:pt x="572" y="1408"/>
                  </a:cubicBezTo>
                  <a:cubicBezTo>
                    <a:pt x="710" y="1505"/>
                    <a:pt x="860"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28"/>
            <p:cNvSpPr/>
            <p:nvPr/>
          </p:nvSpPr>
          <p:spPr>
            <a:xfrm>
              <a:off x="201222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28"/>
            <p:cNvSpPr/>
            <p:nvPr/>
          </p:nvSpPr>
          <p:spPr>
            <a:xfrm>
              <a:off x="1968675" y="2743050"/>
              <a:ext cx="46625" cy="38625"/>
            </a:xfrm>
            <a:custGeom>
              <a:rect b="b" l="l" r="r" t="t"/>
              <a:pathLst>
                <a:path extrusionOk="0" h="1545" w="1865">
                  <a:moveTo>
                    <a:pt x="1014" y="0"/>
                  </a:moveTo>
                  <a:cubicBezTo>
                    <a:pt x="971" y="0"/>
                    <a:pt x="927" y="4"/>
                    <a:pt x="882" y="11"/>
                  </a:cubicBezTo>
                  <a:cubicBezTo>
                    <a:pt x="191" y="131"/>
                    <a:pt x="1" y="1012"/>
                    <a:pt x="572" y="1404"/>
                  </a:cubicBezTo>
                  <a:cubicBezTo>
                    <a:pt x="711" y="1501"/>
                    <a:pt x="861" y="1545"/>
                    <a:pt x="1008" y="1545"/>
                  </a:cubicBezTo>
                  <a:cubicBezTo>
                    <a:pt x="1455" y="1545"/>
                    <a:pt x="1865" y="1142"/>
                    <a:pt x="1775" y="631"/>
                  </a:cubicBezTo>
                  <a:cubicBezTo>
                    <a:pt x="1701"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28"/>
            <p:cNvSpPr/>
            <p:nvPr/>
          </p:nvSpPr>
          <p:spPr>
            <a:xfrm>
              <a:off x="2022150" y="2731600"/>
              <a:ext cx="94825" cy="33850"/>
            </a:xfrm>
            <a:custGeom>
              <a:rect b="b" l="l" r="r" t="t"/>
              <a:pathLst>
                <a:path extrusionOk="0" h="1354" w="3793">
                  <a:moveTo>
                    <a:pt x="3181" y="1"/>
                  </a:moveTo>
                  <a:cubicBezTo>
                    <a:pt x="3159" y="1"/>
                    <a:pt x="3136" y="2"/>
                    <a:pt x="3113" y="5"/>
                  </a:cubicBezTo>
                  <a:lnTo>
                    <a:pt x="3125" y="5"/>
                  </a:lnTo>
                  <a:lnTo>
                    <a:pt x="529" y="469"/>
                  </a:lnTo>
                  <a:cubicBezTo>
                    <a:pt x="1" y="607"/>
                    <a:pt x="115" y="1354"/>
                    <a:pt x="625" y="1354"/>
                  </a:cubicBezTo>
                  <a:cubicBezTo>
                    <a:pt x="644" y="1354"/>
                    <a:pt x="664" y="1353"/>
                    <a:pt x="684" y="1351"/>
                  </a:cubicBezTo>
                  <a:lnTo>
                    <a:pt x="3279" y="874"/>
                  </a:lnTo>
                  <a:cubicBezTo>
                    <a:pt x="3793"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28"/>
            <p:cNvSpPr/>
            <p:nvPr/>
          </p:nvSpPr>
          <p:spPr>
            <a:xfrm>
              <a:off x="1924050" y="2982275"/>
              <a:ext cx="194375" cy="17422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28"/>
            <p:cNvSpPr/>
            <p:nvPr/>
          </p:nvSpPr>
          <p:spPr>
            <a:xfrm>
              <a:off x="2287775" y="2609075"/>
              <a:ext cx="152125" cy="140950"/>
            </a:xfrm>
            <a:custGeom>
              <a:rect b="b" l="l" r="r" t="t"/>
              <a:pathLst>
                <a:path extrusionOk="0" h="5638" w="6085">
                  <a:moveTo>
                    <a:pt x="3608" y="1"/>
                  </a:moveTo>
                  <a:lnTo>
                    <a:pt x="1215" y="1620"/>
                  </a:lnTo>
                  <a:cubicBezTo>
                    <a:pt x="250" y="2275"/>
                    <a:pt x="0" y="3585"/>
                    <a:pt x="655" y="4549"/>
                  </a:cubicBezTo>
                  <a:lnTo>
                    <a:pt x="762" y="4716"/>
                  </a:lnTo>
                  <a:cubicBezTo>
                    <a:pt x="1169" y="5314"/>
                    <a:pt x="1827" y="5637"/>
                    <a:pt x="2499" y="5637"/>
                  </a:cubicBezTo>
                  <a:cubicBezTo>
                    <a:pt x="2910" y="5637"/>
                    <a:pt x="3325" y="5516"/>
                    <a:pt x="3691"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28"/>
            <p:cNvSpPr/>
            <p:nvPr/>
          </p:nvSpPr>
          <p:spPr>
            <a:xfrm>
              <a:off x="239077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29"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28"/>
            <p:cNvSpPr/>
            <p:nvPr/>
          </p:nvSpPr>
          <p:spPr>
            <a:xfrm>
              <a:off x="2243425" y="2899825"/>
              <a:ext cx="268200" cy="266925"/>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28"/>
            <p:cNvSpPr/>
            <p:nvPr/>
          </p:nvSpPr>
          <p:spPr>
            <a:xfrm>
              <a:off x="1900225" y="3304550"/>
              <a:ext cx="271200" cy="337750"/>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28"/>
            <p:cNvSpPr/>
            <p:nvPr/>
          </p:nvSpPr>
          <p:spPr>
            <a:xfrm>
              <a:off x="1948450" y="3425775"/>
              <a:ext cx="46550" cy="38725"/>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28"/>
            <p:cNvSpPr/>
            <p:nvPr/>
          </p:nvSpPr>
          <p:spPr>
            <a:xfrm>
              <a:off x="2001250" y="3414500"/>
              <a:ext cx="96250" cy="33725"/>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28"/>
            <p:cNvSpPr/>
            <p:nvPr/>
          </p:nvSpPr>
          <p:spPr>
            <a:xfrm>
              <a:off x="1958275" y="3479650"/>
              <a:ext cx="46600" cy="38725"/>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28"/>
            <p:cNvSpPr/>
            <p:nvPr/>
          </p:nvSpPr>
          <p:spPr>
            <a:xfrm>
              <a:off x="201215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28"/>
            <p:cNvSpPr/>
            <p:nvPr/>
          </p:nvSpPr>
          <p:spPr>
            <a:xfrm>
              <a:off x="1968675" y="3537175"/>
              <a:ext cx="46625" cy="38650"/>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28"/>
            <p:cNvSpPr/>
            <p:nvPr/>
          </p:nvSpPr>
          <p:spPr>
            <a:xfrm>
              <a:off x="2022375" y="3525850"/>
              <a:ext cx="94400" cy="33725"/>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28"/>
            <p:cNvSpPr/>
            <p:nvPr/>
          </p:nvSpPr>
          <p:spPr>
            <a:xfrm>
              <a:off x="1925225" y="3776475"/>
              <a:ext cx="193200" cy="1736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28"/>
            <p:cNvSpPr/>
            <p:nvPr/>
          </p:nvSpPr>
          <p:spPr>
            <a:xfrm>
              <a:off x="2287775" y="3402925"/>
              <a:ext cx="152125" cy="141325"/>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28"/>
            <p:cNvSpPr/>
            <p:nvPr/>
          </p:nvSpPr>
          <p:spPr>
            <a:xfrm>
              <a:off x="239077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28"/>
            <p:cNvSpPr/>
            <p:nvPr/>
          </p:nvSpPr>
          <p:spPr>
            <a:xfrm>
              <a:off x="2243425" y="3694200"/>
              <a:ext cx="268200" cy="266925"/>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28"/>
            <p:cNvSpPr/>
            <p:nvPr/>
          </p:nvSpPr>
          <p:spPr>
            <a:xfrm>
              <a:off x="1900525" y="4098700"/>
              <a:ext cx="270900" cy="337450"/>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28"/>
            <p:cNvSpPr/>
            <p:nvPr/>
          </p:nvSpPr>
          <p:spPr>
            <a:xfrm>
              <a:off x="1948450" y="4220000"/>
              <a:ext cx="46550" cy="38650"/>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28"/>
            <p:cNvSpPr/>
            <p:nvPr/>
          </p:nvSpPr>
          <p:spPr>
            <a:xfrm>
              <a:off x="2001675" y="4208750"/>
              <a:ext cx="95375" cy="33525"/>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28"/>
            <p:cNvSpPr/>
            <p:nvPr/>
          </p:nvSpPr>
          <p:spPr>
            <a:xfrm>
              <a:off x="1958275" y="42738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28"/>
            <p:cNvSpPr/>
            <p:nvPr/>
          </p:nvSpPr>
          <p:spPr>
            <a:xfrm>
              <a:off x="201215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28"/>
            <p:cNvSpPr/>
            <p:nvPr/>
          </p:nvSpPr>
          <p:spPr>
            <a:xfrm>
              <a:off x="1968675" y="4331350"/>
              <a:ext cx="46625" cy="38925"/>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28"/>
            <p:cNvSpPr/>
            <p:nvPr/>
          </p:nvSpPr>
          <p:spPr>
            <a:xfrm>
              <a:off x="2022250" y="4319900"/>
              <a:ext cx="94725" cy="33875"/>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28"/>
            <p:cNvSpPr/>
            <p:nvPr/>
          </p:nvSpPr>
          <p:spPr>
            <a:xfrm>
              <a:off x="1924050" y="4570700"/>
              <a:ext cx="194375" cy="174075"/>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28"/>
            <p:cNvSpPr/>
            <p:nvPr/>
          </p:nvSpPr>
          <p:spPr>
            <a:xfrm>
              <a:off x="2287775" y="4197375"/>
              <a:ext cx="152125" cy="141000"/>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28"/>
            <p:cNvSpPr/>
            <p:nvPr/>
          </p:nvSpPr>
          <p:spPr>
            <a:xfrm>
              <a:off x="239077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28"/>
            <p:cNvSpPr/>
            <p:nvPr/>
          </p:nvSpPr>
          <p:spPr>
            <a:xfrm>
              <a:off x="2243425" y="4488350"/>
              <a:ext cx="268200" cy="266925"/>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28"/>
            <p:cNvSpPr/>
            <p:nvPr/>
          </p:nvSpPr>
          <p:spPr>
            <a:xfrm>
              <a:off x="1106075" y="921250"/>
              <a:ext cx="271200" cy="338025"/>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28"/>
            <p:cNvSpPr/>
            <p:nvPr/>
          </p:nvSpPr>
          <p:spPr>
            <a:xfrm>
              <a:off x="1154300" y="1043050"/>
              <a:ext cx="46550" cy="38675"/>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28"/>
            <p:cNvSpPr/>
            <p:nvPr/>
          </p:nvSpPr>
          <p:spPr>
            <a:xfrm>
              <a:off x="1207150" y="1031775"/>
              <a:ext cx="96475" cy="33875"/>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28"/>
            <p:cNvSpPr/>
            <p:nvPr/>
          </p:nvSpPr>
          <p:spPr>
            <a:xfrm>
              <a:off x="116412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28"/>
            <p:cNvSpPr/>
            <p:nvPr/>
          </p:nvSpPr>
          <p:spPr>
            <a:xfrm>
              <a:off x="121800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28"/>
            <p:cNvSpPr/>
            <p:nvPr/>
          </p:nvSpPr>
          <p:spPr>
            <a:xfrm>
              <a:off x="1174550" y="1154450"/>
              <a:ext cx="46625" cy="38900"/>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28"/>
            <p:cNvSpPr/>
            <p:nvPr/>
          </p:nvSpPr>
          <p:spPr>
            <a:xfrm>
              <a:off x="1228000" y="1143050"/>
              <a:ext cx="94900" cy="34125"/>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28"/>
            <p:cNvSpPr/>
            <p:nvPr/>
          </p:nvSpPr>
          <p:spPr>
            <a:xfrm>
              <a:off x="1130200" y="1393950"/>
              <a:ext cx="194075" cy="17395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28"/>
            <p:cNvSpPr/>
            <p:nvPr/>
          </p:nvSpPr>
          <p:spPr>
            <a:xfrm>
              <a:off x="1493625" y="1020500"/>
              <a:ext cx="152125" cy="141000"/>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28"/>
            <p:cNvSpPr/>
            <p:nvPr/>
          </p:nvSpPr>
          <p:spPr>
            <a:xfrm>
              <a:off x="1596625" y="962250"/>
              <a:ext cx="152125" cy="140725"/>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28"/>
            <p:cNvSpPr/>
            <p:nvPr/>
          </p:nvSpPr>
          <p:spPr>
            <a:xfrm>
              <a:off x="1449275" y="1311750"/>
              <a:ext cx="267925" cy="266650"/>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28"/>
            <p:cNvSpPr/>
            <p:nvPr/>
          </p:nvSpPr>
          <p:spPr>
            <a:xfrm>
              <a:off x="1106075" y="1715600"/>
              <a:ext cx="271200" cy="337825"/>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28"/>
            <p:cNvSpPr/>
            <p:nvPr/>
          </p:nvSpPr>
          <p:spPr>
            <a:xfrm>
              <a:off x="1154300" y="1837275"/>
              <a:ext cx="46550" cy="38650"/>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28"/>
            <p:cNvSpPr/>
            <p:nvPr/>
          </p:nvSpPr>
          <p:spPr>
            <a:xfrm>
              <a:off x="1206800" y="1825825"/>
              <a:ext cx="96975" cy="34100"/>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28"/>
            <p:cNvSpPr/>
            <p:nvPr/>
          </p:nvSpPr>
          <p:spPr>
            <a:xfrm>
              <a:off x="116412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28"/>
            <p:cNvSpPr/>
            <p:nvPr/>
          </p:nvSpPr>
          <p:spPr>
            <a:xfrm>
              <a:off x="121807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28"/>
            <p:cNvSpPr/>
            <p:nvPr/>
          </p:nvSpPr>
          <p:spPr>
            <a:xfrm>
              <a:off x="1174550" y="1948900"/>
              <a:ext cx="46600" cy="38625"/>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28"/>
            <p:cNvSpPr/>
            <p:nvPr/>
          </p:nvSpPr>
          <p:spPr>
            <a:xfrm>
              <a:off x="1228500" y="1937225"/>
              <a:ext cx="94200" cy="34050"/>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28"/>
            <p:cNvSpPr/>
            <p:nvPr/>
          </p:nvSpPr>
          <p:spPr>
            <a:xfrm>
              <a:off x="1130200" y="2188400"/>
              <a:ext cx="193200" cy="173650"/>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28"/>
            <p:cNvSpPr/>
            <p:nvPr/>
          </p:nvSpPr>
          <p:spPr>
            <a:xfrm>
              <a:off x="1493625" y="1814925"/>
              <a:ext cx="152125" cy="140725"/>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28"/>
            <p:cNvSpPr/>
            <p:nvPr/>
          </p:nvSpPr>
          <p:spPr>
            <a:xfrm>
              <a:off x="159662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28"/>
            <p:cNvSpPr/>
            <p:nvPr/>
          </p:nvSpPr>
          <p:spPr>
            <a:xfrm>
              <a:off x="1449275" y="2105900"/>
              <a:ext cx="267925" cy="266700"/>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28"/>
            <p:cNvSpPr/>
            <p:nvPr/>
          </p:nvSpPr>
          <p:spPr>
            <a:xfrm>
              <a:off x="1106075" y="2509825"/>
              <a:ext cx="271200" cy="337750"/>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28"/>
            <p:cNvSpPr/>
            <p:nvPr/>
          </p:nvSpPr>
          <p:spPr>
            <a:xfrm>
              <a:off x="1154300" y="2631725"/>
              <a:ext cx="46550" cy="38625"/>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28"/>
            <p:cNvSpPr/>
            <p:nvPr/>
          </p:nvSpPr>
          <p:spPr>
            <a:xfrm>
              <a:off x="1207225" y="2620125"/>
              <a:ext cx="96475" cy="33850"/>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28"/>
            <p:cNvSpPr/>
            <p:nvPr/>
          </p:nvSpPr>
          <p:spPr>
            <a:xfrm>
              <a:off x="1164125" y="2685525"/>
              <a:ext cx="46550" cy="38700"/>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28"/>
            <p:cNvSpPr/>
            <p:nvPr/>
          </p:nvSpPr>
          <p:spPr>
            <a:xfrm>
              <a:off x="121807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28"/>
            <p:cNvSpPr/>
            <p:nvPr/>
          </p:nvSpPr>
          <p:spPr>
            <a:xfrm>
              <a:off x="1174550" y="2743050"/>
              <a:ext cx="46600" cy="38625"/>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28"/>
            <p:cNvSpPr/>
            <p:nvPr/>
          </p:nvSpPr>
          <p:spPr>
            <a:xfrm>
              <a:off x="1228025" y="2731600"/>
              <a:ext cx="94800" cy="33850"/>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28"/>
            <p:cNvSpPr/>
            <p:nvPr/>
          </p:nvSpPr>
          <p:spPr>
            <a:xfrm>
              <a:off x="1130200" y="2982275"/>
              <a:ext cx="194075" cy="174025"/>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28"/>
            <p:cNvSpPr/>
            <p:nvPr/>
          </p:nvSpPr>
          <p:spPr>
            <a:xfrm>
              <a:off x="1493625" y="2609075"/>
              <a:ext cx="152125" cy="140725"/>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28"/>
            <p:cNvSpPr/>
            <p:nvPr/>
          </p:nvSpPr>
          <p:spPr>
            <a:xfrm>
              <a:off x="159662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28"/>
            <p:cNvSpPr/>
            <p:nvPr/>
          </p:nvSpPr>
          <p:spPr>
            <a:xfrm>
              <a:off x="1449275" y="2899825"/>
              <a:ext cx="267925" cy="266925"/>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28"/>
            <p:cNvSpPr/>
            <p:nvPr/>
          </p:nvSpPr>
          <p:spPr>
            <a:xfrm>
              <a:off x="1106075" y="3303975"/>
              <a:ext cx="271200" cy="338325"/>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28"/>
            <p:cNvSpPr/>
            <p:nvPr/>
          </p:nvSpPr>
          <p:spPr>
            <a:xfrm>
              <a:off x="1154300" y="3425875"/>
              <a:ext cx="46550" cy="38625"/>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28"/>
            <p:cNvSpPr/>
            <p:nvPr/>
          </p:nvSpPr>
          <p:spPr>
            <a:xfrm>
              <a:off x="1206800" y="3414475"/>
              <a:ext cx="97050" cy="33750"/>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28"/>
            <p:cNvSpPr/>
            <p:nvPr/>
          </p:nvSpPr>
          <p:spPr>
            <a:xfrm>
              <a:off x="1164125" y="3479650"/>
              <a:ext cx="46550" cy="38725"/>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28"/>
            <p:cNvSpPr/>
            <p:nvPr/>
          </p:nvSpPr>
          <p:spPr>
            <a:xfrm>
              <a:off x="121800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28"/>
            <p:cNvSpPr/>
            <p:nvPr/>
          </p:nvSpPr>
          <p:spPr>
            <a:xfrm>
              <a:off x="1174550" y="3537175"/>
              <a:ext cx="46600" cy="38650"/>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28"/>
            <p:cNvSpPr/>
            <p:nvPr/>
          </p:nvSpPr>
          <p:spPr>
            <a:xfrm>
              <a:off x="1228500" y="3525850"/>
              <a:ext cx="94125" cy="33725"/>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28"/>
            <p:cNvSpPr/>
            <p:nvPr/>
          </p:nvSpPr>
          <p:spPr>
            <a:xfrm>
              <a:off x="1130200" y="3776850"/>
              <a:ext cx="193200" cy="173725"/>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28"/>
            <p:cNvSpPr/>
            <p:nvPr/>
          </p:nvSpPr>
          <p:spPr>
            <a:xfrm>
              <a:off x="1493625" y="3402925"/>
              <a:ext cx="152125" cy="141100"/>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28"/>
            <p:cNvSpPr/>
            <p:nvPr/>
          </p:nvSpPr>
          <p:spPr>
            <a:xfrm>
              <a:off x="159662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28"/>
            <p:cNvSpPr/>
            <p:nvPr/>
          </p:nvSpPr>
          <p:spPr>
            <a:xfrm>
              <a:off x="1449275" y="3693975"/>
              <a:ext cx="267925" cy="267150"/>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28"/>
            <p:cNvSpPr/>
            <p:nvPr/>
          </p:nvSpPr>
          <p:spPr>
            <a:xfrm>
              <a:off x="1106075" y="4098125"/>
              <a:ext cx="271200" cy="338025"/>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28"/>
            <p:cNvSpPr/>
            <p:nvPr/>
          </p:nvSpPr>
          <p:spPr>
            <a:xfrm>
              <a:off x="1154300" y="4220000"/>
              <a:ext cx="46550" cy="38650"/>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28"/>
            <p:cNvSpPr/>
            <p:nvPr/>
          </p:nvSpPr>
          <p:spPr>
            <a:xfrm>
              <a:off x="1207225" y="4208650"/>
              <a:ext cx="96400" cy="33625"/>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28"/>
            <p:cNvSpPr/>
            <p:nvPr/>
          </p:nvSpPr>
          <p:spPr>
            <a:xfrm>
              <a:off x="116412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28"/>
            <p:cNvSpPr/>
            <p:nvPr/>
          </p:nvSpPr>
          <p:spPr>
            <a:xfrm>
              <a:off x="121800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28"/>
            <p:cNvSpPr/>
            <p:nvPr/>
          </p:nvSpPr>
          <p:spPr>
            <a:xfrm>
              <a:off x="1174550" y="4331350"/>
              <a:ext cx="46600" cy="38925"/>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28"/>
            <p:cNvSpPr/>
            <p:nvPr/>
          </p:nvSpPr>
          <p:spPr>
            <a:xfrm>
              <a:off x="1228100" y="4319925"/>
              <a:ext cx="94800" cy="33850"/>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28"/>
            <p:cNvSpPr/>
            <p:nvPr/>
          </p:nvSpPr>
          <p:spPr>
            <a:xfrm>
              <a:off x="1130200" y="4570700"/>
              <a:ext cx="194075" cy="174025"/>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28"/>
            <p:cNvSpPr/>
            <p:nvPr/>
          </p:nvSpPr>
          <p:spPr>
            <a:xfrm>
              <a:off x="1493625" y="4197375"/>
              <a:ext cx="152125" cy="141000"/>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28"/>
            <p:cNvSpPr/>
            <p:nvPr/>
          </p:nvSpPr>
          <p:spPr>
            <a:xfrm>
              <a:off x="159662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28"/>
            <p:cNvSpPr/>
            <p:nvPr/>
          </p:nvSpPr>
          <p:spPr>
            <a:xfrm>
              <a:off x="1449275" y="4488350"/>
              <a:ext cx="267925" cy="266925"/>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28"/>
            <p:cNvSpPr/>
            <p:nvPr/>
          </p:nvSpPr>
          <p:spPr>
            <a:xfrm>
              <a:off x="311925" y="921825"/>
              <a:ext cx="271200" cy="337225"/>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28"/>
            <p:cNvSpPr/>
            <p:nvPr/>
          </p:nvSpPr>
          <p:spPr>
            <a:xfrm>
              <a:off x="360150"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28"/>
            <p:cNvSpPr/>
            <p:nvPr/>
          </p:nvSpPr>
          <p:spPr>
            <a:xfrm>
              <a:off x="413000" y="1031775"/>
              <a:ext cx="96200" cy="33875"/>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28"/>
            <p:cNvSpPr/>
            <p:nvPr/>
          </p:nvSpPr>
          <p:spPr>
            <a:xfrm>
              <a:off x="36997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28"/>
            <p:cNvSpPr/>
            <p:nvPr/>
          </p:nvSpPr>
          <p:spPr>
            <a:xfrm>
              <a:off x="423850" y="1085650"/>
              <a:ext cx="93800" cy="33725"/>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28"/>
            <p:cNvSpPr/>
            <p:nvPr/>
          </p:nvSpPr>
          <p:spPr>
            <a:xfrm>
              <a:off x="380400" y="1154450"/>
              <a:ext cx="46625" cy="38900"/>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28"/>
            <p:cNvSpPr/>
            <p:nvPr/>
          </p:nvSpPr>
          <p:spPr>
            <a:xfrm>
              <a:off x="433850" y="1143050"/>
              <a:ext cx="94925" cy="34125"/>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28"/>
            <p:cNvSpPr/>
            <p:nvPr/>
          </p:nvSpPr>
          <p:spPr>
            <a:xfrm>
              <a:off x="336050" y="1393950"/>
              <a:ext cx="194100" cy="17395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28"/>
            <p:cNvSpPr/>
            <p:nvPr/>
          </p:nvSpPr>
          <p:spPr>
            <a:xfrm>
              <a:off x="699475" y="1020500"/>
              <a:ext cx="152125" cy="141000"/>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28"/>
            <p:cNvSpPr/>
            <p:nvPr/>
          </p:nvSpPr>
          <p:spPr>
            <a:xfrm>
              <a:off x="802175" y="962250"/>
              <a:ext cx="152125" cy="140725"/>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28"/>
            <p:cNvSpPr/>
            <p:nvPr/>
          </p:nvSpPr>
          <p:spPr>
            <a:xfrm>
              <a:off x="654825" y="1311750"/>
              <a:ext cx="268525" cy="266650"/>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28"/>
            <p:cNvSpPr/>
            <p:nvPr/>
          </p:nvSpPr>
          <p:spPr>
            <a:xfrm>
              <a:off x="311925" y="1715975"/>
              <a:ext cx="271200" cy="337450"/>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28"/>
            <p:cNvSpPr/>
            <p:nvPr/>
          </p:nvSpPr>
          <p:spPr>
            <a:xfrm>
              <a:off x="360150" y="1837275"/>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28"/>
            <p:cNvSpPr/>
            <p:nvPr/>
          </p:nvSpPr>
          <p:spPr>
            <a:xfrm>
              <a:off x="412650" y="1825825"/>
              <a:ext cx="96975" cy="34100"/>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28"/>
            <p:cNvSpPr/>
            <p:nvPr/>
          </p:nvSpPr>
          <p:spPr>
            <a:xfrm>
              <a:off x="36997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28"/>
            <p:cNvSpPr/>
            <p:nvPr/>
          </p:nvSpPr>
          <p:spPr>
            <a:xfrm>
              <a:off x="423950" y="1879800"/>
              <a:ext cx="93700" cy="33750"/>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28"/>
            <p:cNvSpPr/>
            <p:nvPr/>
          </p:nvSpPr>
          <p:spPr>
            <a:xfrm>
              <a:off x="380400" y="1948900"/>
              <a:ext cx="46600" cy="38625"/>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28"/>
            <p:cNvSpPr/>
            <p:nvPr/>
          </p:nvSpPr>
          <p:spPr>
            <a:xfrm>
              <a:off x="434050" y="1937225"/>
              <a:ext cx="94500" cy="34050"/>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28"/>
            <p:cNvSpPr/>
            <p:nvPr/>
          </p:nvSpPr>
          <p:spPr>
            <a:xfrm>
              <a:off x="336925" y="2188200"/>
              <a:ext cx="193225" cy="173650"/>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28"/>
            <p:cNvSpPr/>
            <p:nvPr/>
          </p:nvSpPr>
          <p:spPr>
            <a:xfrm>
              <a:off x="699475" y="1814925"/>
              <a:ext cx="152125" cy="140725"/>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28"/>
            <p:cNvSpPr/>
            <p:nvPr/>
          </p:nvSpPr>
          <p:spPr>
            <a:xfrm>
              <a:off x="802175" y="1756600"/>
              <a:ext cx="152125" cy="14080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28"/>
            <p:cNvSpPr/>
            <p:nvPr/>
          </p:nvSpPr>
          <p:spPr>
            <a:xfrm>
              <a:off x="655125" y="2105900"/>
              <a:ext cx="268225" cy="266700"/>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28"/>
            <p:cNvSpPr/>
            <p:nvPr/>
          </p:nvSpPr>
          <p:spPr>
            <a:xfrm>
              <a:off x="311925" y="2510400"/>
              <a:ext cx="271200" cy="337175"/>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28"/>
            <p:cNvSpPr/>
            <p:nvPr/>
          </p:nvSpPr>
          <p:spPr>
            <a:xfrm>
              <a:off x="360150" y="2631725"/>
              <a:ext cx="46550" cy="38625"/>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28"/>
            <p:cNvSpPr/>
            <p:nvPr/>
          </p:nvSpPr>
          <p:spPr>
            <a:xfrm>
              <a:off x="413075" y="2620125"/>
              <a:ext cx="96200" cy="33850"/>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28"/>
            <p:cNvSpPr/>
            <p:nvPr/>
          </p:nvSpPr>
          <p:spPr>
            <a:xfrm>
              <a:off x="369975" y="2685525"/>
              <a:ext cx="46550" cy="38700"/>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28"/>
            <p:cNvSpPr/>
            <p:nvPr/>
          </p:nvSpPr>
          <p:spPr>
            <a:xfrm>
              <a:off x="423950" y="2673950"/>
              <a:ext cx="93700" cy="33725"/>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28"/>
            <p:cNvSpPr/>
            <p:nvPr/>
          </p:nvSpPr>
          <p:spPr>
            <a:xfrm>
              <a:off x="380400" y="2743050"/>
              <a:ext cx="46600" cy="38625"/>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28"/>
            <p:cNvSpPr/>
            <p:nvPr/>
          </p:nvSpPr>
          <p:spPr>
            <a:xfrm>
              <a:off x="433850" y="2731600"/>
              <a:ext cx="94825" cy="33850"/>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28"/>
            <p:cNvSpPr/>
            <p:nvPr/>
          </p:nvSpPr>
          <p:spPr>
            <a:xfrm>
              <a:off x="336050" y="2982275"/>
              <a:ext cx="194100" cy="174025"/>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28"/>
            <p:cNvSpPr/>
            <p:nvPr/>
          </p:nvSpPr>
          <p:spPr>
            <a:xfrm>
              <a:off x="699475" y="2609075"/>
              <a:ext cx="152125" cy="140725"/>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28"/>
            <p:cNvSpPr/>
            <p:nvPr/>
          </p:nvSpPr>
          <p:spPr>
            <a:xfrm>
              <a:off x="802175" y="2550550"/>
              <a:ext cx="152125" cy="141000"/>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28"/>
            <p:cNvSpPr/>
            <p:nvPr/>
          </p:nvSpPr>
          <p:spPr>
            <a:xfrm>
              <a:off x="655125" y="2899825"/>
              <a:ext cx="268225" cy="266925"/>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28"/>
            <p:cNvSpPr/>
            <p:nvPr/>
          </p:nvSpPr>
          <p:spPr>
            <a:xfrm>
              <a:off x="311925" y="3304550"/>
              <a:ext cx="271200" cy="33725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28"/>
            <p:cNvSpPr/>
            <p:nvPr/>
          </p:nvSpPr>
          <p:spPr>
            <a:xfrm>
              <a:off x="360150" y="3425775"/>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28"/>
            <p:cNvSpPr/>
            <p:nvPr/>
          </p:nvSpPr>
          <p:spPr>
            <a:xfrm>
              <a:off x="412650" y="3414475"/>
              <a:ext cx="97050" cy="33750"/>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28"/>
            <p:cNvSpPr/>
            <p:nvPr/>
          </p:nvSpPr>
          <p:spPr>
            <a:xfrm>
              <a:off x="369975" y="3479650"/>
              <a:ext cx="46550" cy="38725"/>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28"/>
            <p:cNvSpPr/>
            <p:nvPr/>
          </p:nvSpPr>
          <p:spPr>
            <a:xfrm>
              <a:off x="423850"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28"/>
            <p:cNvSpPr/>
            <p:nvPr/>
          </p:nvSpPr>
          <p:spPr>
            <a:xfrm>
              <a:off x="380400" y="3537175"/>
              <a:ext cx="46600" cy="38650"/>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28"/>
            <p:cNvSpPr/>
            <p:nvPr/>
          </p:nvSpPr>
          <p:spPr>
            <a:xfrm>
              <a:off x="434075" y="3525850"/>
              <a:ext cx="94400" cy="33725"/>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28"/>
            <p:cNvSpPr/>
            <p:nvPr/>
          </p:nvSpPr>
          <p:spPr>
            <a:xfrm>
              <a:off x="336925" y="3776475"/>
              <a:ext cx="193225" cy="1736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28"/>
            <p:cNvSpPr/>
            <p:nvPr/>
          </p:nvSpPr>
          <p:spPr>
            <a:xfrm>
              <a:off x="699475" y="3402925"/>
              <a:ext cx="152125" cy="141100"/>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28"/>
            <p:cNvSpPr/>
            <p:nvPr/>
          </p:nvSpPr>
          <p:spPr>
            <a:xfrm>
              <a:off x="802175" y="3344700"/>
              <a:ext cx="152125" cy="141000"/>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28"/>
            <p:cNvSpPr/>
            <p:nvPr/>
          </p:nvSpPr>
          <p:spPr>
            <a:xfrm>
              <a:off x="655125"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28"/>
            <p:cNvSpPr/>
            <p:nvPr/>
          </p:nvSpPr>
          <p:spPr>
            <a:xfrm>
              <a:off x="311925" y="4098700"/>
              <a:ext cx="271200" cy="33725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28"/>
            <p:cNvSpPr/>
            <p:nvPr/>
          </p:nvSpPr>
          <p:spPr>
            <a:xfrm>
              <a:off x="360150" y="4220000"/>
              <a:ext cx="46550" cy="38650"/>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28"/>
            <p:cNvSpPr/>
            <p:nvPr/>
          </p:nvSpPr>
          <p:spPr>
            <a:xfrm>
              <a:off x="413075" y="4208650"/>
              <a:ext cx="96125" cy="33625"/>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28"/>
            <p:cNvSpPr/>
            <p:nvPr/>
          </p:nvSpPr>
          <p:spPr>
            <a:xfrm>
              <a:off x="36997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28"/>
            <p:cNvSpPr/>
            <p:nvPr/>
          </p:nvSpPr>
          <p:spPr>
            <a:xfrm>
              <a:off x="423850"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28"/>
            <p:cNvSpPr/>
            <p:nvPr/>
          </p:nvSpPr>
          <p:spPr>
            <a:xfrm>
              <a:off x="380400" y="4331350"/>
              <a:ext cx="46600" cy="38925"/>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28"/>
            <p:cNvSpPr/>
            <p:nvPr/>
          </p:nvSpPr>
          <p:spPr>
            <a:xfrm>
              <a:off x="433950" y="4319900"/>
              <a:ext cx="94725" cy="33875"/>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28"/>
            <p:cNvSpPr/>
            <p:nvPr/>
          </p:nvSpPr>
          <p:spPr>
            <a:xfrm>
              <a:off x="336050" y="4570700"/>
              <a:ext cx="194100" cy="174025"/>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28"/>
            <p:cNvSpPr/>
            <p:nvPr/>
          </p:nvSpPr>
          <p:spPr>
            <a:xfrm>
              <a:off x="699475" y="4197375"/>
              <a:ext cx="152125" cy="141000"/>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28"/>
            <p:cNvSpPr/>
            <p:nvPr/>
          </p:nvSpPr>
          <p:spPr>
            <a:xfrm>
              <a:off x="802175" y="4138825"/>
              <a:ext cx="152125" cy="141025"/>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28"/>
            <p:cNvSpPr/>
            <p:nvPr/>
          </p:nvSpPr>
          <p:spPr>
            <a:xfrm>
              <a:off x="654825" y="4488350"/>
              <a:ext cx="268225" cy="266925"/>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897" name="Shape 489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07" name="Shape 1007"/>
        <p:cNvGrpSpPr/>
        <p:nvPr/>
      </p:nvGrpSpPr>
      <p:grpSpPr>
        <a:xfrm>
          <a:off x="0" y="0"/>
          <a:ext cx="0" cy="0"/>
          <a:chOff x="0" y="0"/>
          <a:chExt cx="0" cy="0"/>
        </a:xfrm>
      </p:grpSpPr>
      <p:sp>
        <p:nvSpPr>
          <p:cNvPr id="1008" name="Google Shape;1008;p4"/>
          <p:cNvSpPr txBox="1"/>
          <p:nvPr>
            <p:ph idx="1" type="body"/>
          </p:nvPr>
        </p:nvSpPr>
        <p:spPr>
          <a:xfrm>
            <a:off x="713950" y="1625525"/>
            <a:ext cx="3350100" cy="24369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42900" lvl="1" marL="914400" rtl="0">
              <a:spcBef>
                <a:spcPts val="1600"/>
              </a:spcBef>
              <a:spcAft>
                <a:spcPts val="0"/>
              </a:spcAft>
              <a:buSzPts val="1800"/>
              <a:buChar char="○"/>
              <a:defRPr sz="1800"/>
            </a:lvl2pPr>
            <a:lvl3pPr indent="-342900" lvl="2" marL="1371600" rtl="0">
              <a:spcBef>
                <a:spcPts val="1600"/>
              </a:spcBef>
              <a:spcAft>
                <a:spcPts val="0"/>
              </a:spcAft>
              <a:buSzPts val="1800"/>
              <a:buChar char="■"/>
              <a:defRPr sz="1800"/>
            </a:lvl3pPr>
            <a:lvl4pPr indent="-342900" lvl="3" marL="1828800" rtl="0">
              <a:spcBef>
                <a:spcPts val="1600"/>
              </a:spcBef>
              <a:spcAft>
                <a:spcPts val="0"/>
              </a:spcAft>
              <a:buSzPts val="1800"/>
              <a:buChar char="●"/>
              <a:defRPr sz="1800"/>
            </a:lvl4pPr>
            <a:lvl5pPr indent="-342900" lvl="4" marL="2286000" rtl="0">
              <a:spcBef>
                <a:spcPts val="1600"/>
              </a:spcBef>
              <a:spcAft>
                <a:spcPts val="0"/>
              </a:spcAft>
              <a:buSzPts val="1800"/>
              <a:buChar char="○"/>
              <a:defRPr sz="1800"/>
            </a:lvl5pPr>
            <a:lvl6pPr indent="-342900" lvl="5" marL="2743200" rtl="0">
              <a:spcBef>
                <a:spcPts val="1600"/>
              </a:spcBef>
              <a:spcAft>
                <a:spcPts val="0"/>
              </a:spcAft>
              <a:buSzPts val="1800"/>
              <a:buChar char="■"/>
              <a:defRPr sz="1800"/>
            </a:lvl6pPr>
            <a:lvl7pPr indent="-342900" lvl="6" marL="3200400" rtl="0">
              <a:spcBef>
                <a:spcPts val="1600"/>
              </a:spcBef>
              <a:spcAft>
                <a:spcPts val="0"/>
              </a:spcAft>
              <a:buSzPts val="1800"/>
              <a:buChar char="●"/>
              <a:defRPr sz="1800"/>
            </a:lvl7pPr>
            <a:lvl8pPr indent="-342900" lvl="7" marL="3657600" rtl="0">
              <a:spcBef>
                <a:spcPts val="1600"/>
              </a:spcBef>
              <a:spcAft>
                <a:spcPts val="0"/>
              </a:spcAft>
              <a:buSzPts val="1800"/>
              <a:buChar char="○"/>
              <a:defRPr sz="1800"/>
            </a:lvl8pPr>
            <a:lvl9pPr indent="-342900" lvl="8" marL="4114800" rtl="0">
              <a:spcBef>
                <a:spcPts val="1600"/>
              </a:spcBef>
              <a:spcAft>
                <a:spcPts val="1600"/>
              </a:spcAft>
              <a:buSzPts val="1800"/>
              <a:buChar char="■"/>
              <a:defRPr sz="1800"/>
            </a:lvl9pPr>
          </a:lstStyle>
          <a:p/>
        </p:txBody>
      </p:sp>
      <p:sp>
        <p:nvSpPr>
          <p:cNvPr id="1009" name="Google Shape;1009;p4"/>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10" name="Google Shape;1010;p4"/>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11" name="Shape 1011"/>
        <p:cNvGrpSpPr/>
        <p:nvPr/>
      </p:nvGrpSpPr>
      <p:grpSpPr>
        <a:xfrm>
          <a:off x="0" y="0"/>
          <a:ext cx="0" cy="0"/>
          <a:chOff x="0" y="0"/>
          <a:chExt cx="0" cy="0"/>
        </a:xfrm>
      </p:grpSpPr>
      <p:sp>
        <p:nvSpPr>
          <p:cNvPr id="1012" name="Google Shape;1012;p5"/>
          <p:cNvSpPr txBox="1"/>
          <p:nvPr>
            <p:ph idx="1" type="body"/>
          </p:nvPr>
        </p:nvSpPr>
        <p:spPr>
          <a:xfrm>
            <a:off x="1048375" y="1410300"/>
            <a:ext cx="3350100" cy="31203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1013" name="Google Shape;1013;p5"/>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14" name="Google Shape;1014;p5"/>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
          <p:cNvSpPr txBox="1"/>
          <p:nvPr>
            <p:ph idx="2" type="body"/>
          </p:nvPr>
        </p:nvSpPr>
        <p:spPr>
          <a:xfrm>
            <a:off x="4745525" y="1410300"/>
            <a:ext cx="3350100" cy="31203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6" name="Shape 1016"/>
        <p:cNvGrpSpPr/>
        <p:nvPr/>
      </p:nvGrpSpPr>
      <p:grpSpPr>
        <a:xfrm>
          <a:off x="0" y="0"/>
          <a:ext cx="0" cy="0"/>
          <a:chOff x="0" y="0"/>
          <a:chExt cx="0" cy="0"/>
        </a:xfrm>
      </p:grpSpPr>
      <p:grpSp>
        <p:nvGrpSpPr>
          <p:cNvPr id="1017" name="Google Shape;1017;p6"/>
          <p:cNvGrpSpPr/>
          <p:nvPr/>
        </p:nvGrpSpPr>
        <p:grpSpPr>
          <a:xfrm>
            <a:off x="58777" y="98419"/>
            <a:ext cx="9026433" cy="1461087"/>
            <a:chOff x="58777" y="98419"/>
            <a:chExt cx="9026433" cy="1461087"/>
          </a:xfrm>
        </p:grpSpPr>
        <p:sp>
          <p:nvSpPr>
            <p:cNvPr id="1018" name="Google Shape;1018;p6"/>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
            <p:cNvSpPr/>
            <p:nvPr/>
          </p:nvSpPr>
          <p:spPr>
            <a:xfrm>
              <a:off x="4157614" y="99161"/>
              <a:ext cx="349483" cy="435378"/>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
            <p:cNvSpPr/>
            <p:nvPr/>
          </p:nvSpPr>
          <p:spPr>
            <a:xfrm>
              <a:off x="4219446" y="255566"/>
              <a:ext cx="60156" cy="49898"/>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
            <p:cNvSpPr/>
            <p:nvPr/>
          </p:nvSpPr>
          <p:spPr>
            <a:xfrm>
              <a:off x="4287988" y="241148"/>
              <a:ext cx="123956" cy="43577"/>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
            <p:cNvSpPr/>
            <p:nvPr/>
          </p:nvSpPr>
          <p:spPr>
            <a:xfrm>
              <a:off x="4232090" y="325172"/>
              <a:ext cx="60156" cy="49866"/>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
            <p:cNvSpPr/>
            <p:nvPr/>
          </p:nvSpPr>
          <p:spPr>
            <a:xfrm>
              <a:off x="4301987" y="310528"/>
              <a:ext cx="121021" cy="43512"/>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
            <p:cNvSpPr/>
            <p:nvPr/>
          </p:nvSpPr>
          <p:spPr>
            <a:xfrm>
              <a:off x="4245928" y="399294"/>
              <a:ext cx="60059" cy="50189"/>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
            <p:cNvSpPr/>
            <p:nvPr/>
          </p:nvSpPr>
          <p:spPr>
            <a:xfrm>
              <a:off x="4314889" y="384586"/>
              <a:ext cx="122472" cy="44028"/>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
            <p:cNvSpPr/>
            <p:nvPr/>
          </p:nvSpPr>
          <p:spPr>
            <a:xfrm>
              <a:off x="4188320" y="708297"/>
              <a:ext cx="250428" cy="224721"/>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
            <p:cNvSpPr/>
            <p:nvPr/>
          </p:nvSpPr>
          <p:spPr>
            <a:xfrm>
              <a:off x="4157614" y="1123773"/>
              <a:ext cx="349483" cy="435733"/>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
            <p:cNvSpPr/>
            <p:nvPr/>
          </p:nvSpPr>
          <p:spPr>
            <a:xfrm>
              <a:off x="4219446" y="1280275"/>
              <a:ext cx="60123" cy="49866"/>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
            <p:cNvSpPr/>
            <p:nvPr/>
          </p:nvSpPr>
          <p:spPr>
            <a:xfrm>
              <a:off x="4287537" y="1265566"/>
              <a:ext cx="124859" cy="43931"/>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
            <p:cNvSpPr/>
            <p:nvPr/>
          </p:nvSpPr>
          <p:spPr>
            <a:xfrm>
              <a:off x="4232090" y="1349784"/>
              <a:ext cx="60156" cy="49866"/>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
            <p:cNvSpPr/>
            <p:nvPr/>
          </p:nvSpPr>
          <p:spPr>
            <a:xfrm>
              <a:off x="4302116" y="1335140"/>
              <a:ext cx="120892" cy="43544"/>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
            <p:cNvSpPr/>
            <p:nvPr/>
          </p:nvSpPr>
          <p:spPr>
            <a:xfrm>
              <a:off x="4245928" y="1424293"/>
              <a:ext cx="60059" cy="49834"/>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
            <p:cNvSpPr/>
            <p:nvPr/>
          </p:nvSpPr>
          <p:spPr>
            <a:xfrm>
              <a:off x="4315179" y="1409230"/>
              <a:ext cx="121892" cy="43931"/>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
            <p:cNvSpPr/>
            <p:nvPr/>
          </p:nvSpPr>
          <p:spPr>
            <a:xfrm>
              <a:off x="3132614" y="98419"/>
              <a:ext cx="350257" cy="436217"/>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
            <p:cNvSpPr/>
            <p:nvPr/>
          </p:nvSpPr>
          <p:spPr>
            <a:xfrm>
              <a:off x="3194834" y="255566"/>
              <a:ext cx="60156" cy="49898"/>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
            <p:cNvSpPr/>
            <p:nvPr/>
          </p:nvSpPr>
          <p:spPr>
            <a:xfrm>
              <a:off x="3263021" y="241019"/>
              <a:ext cx="124440" cy="43706"/>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
            <p:cNvSpPr/>
            <p:nvPr/>
          </p:nvSpPr>
          <p:spPr>
            <a:xfrm>
              <a:off x="3207510" y="325172"/>
              <a:ext cx="60123" cy="49866"/>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
            <p:cNvSpPr/>
            <p:nvPr/>
          </p:nvSpPr>
          <p:spPr>
            <a:xfrm>
              <a:off x="3277020" y="310528"/>
              <a:ext cx="121376" cy="43512"/>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
            <p:cNvSpPr/>
            <p:nvPr/>
          </p:nvSpPr>
          <p:spPr>
            <a:xfrm>
              <a:off x="3221315" y="399294"/>
              <a:ext cx="60059" cy="50189"/>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
            <p:cNvSpPr/>
            <p:nvPr/>
          </p:nvSpPr>
          <p:spPr>
            <a:xfrm>
              <a:off x="3290277" y="384586"/>
              <a:ext cx="122472" cy="44028"/>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
            <p:cNvSpPr/>
            <p:nvPr/>
          </p:nvSpPr>
          <p:spPr>
            <a:xfrm>
              <a:off x="3163708" y="708297"/>
              <a:ext cx="250428" cy="22443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
            <p:cNvSpPr/>
            <p:nvPr/>
          </p:nvSpPr>
          <p:spPr>
            <a:xfrm>
              <a:off x="3633018" y="226472"/>
              <a:ext cx="195885" cy="181918"/>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
            <p:cNvSpPr/>
            <p:nvPr/>
          </p:nvSpPr>
          <p:spPr>
            <a:xfrm>
              <a:off x="3765490" y="151317"/>
              <a:ext cx="196272" cy="181563"/>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
            <p:cNvSpPr/>
            <p:nvPr/>
          </p:nvSpPr>
          <p:spPr>
            <a:xfrm>
              <a:off x="3575411" y="602242"/>
              <a:ext cx="345645" cy="344032"/>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
            <p:cNvSpPr/>
            <p:nvPr/>
          </p:nvSpPr>
          <p:spPr>
            <a:xfrm>
              <a:off x="3133001" y="1123290"/>
              <a:ext cx="349870" cy="436217"/>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
            <p:cNvSpPr/>
            <p:nvPr/>
          </p:nvSpPr>
          <p:spPr>
            <a:xfrm>
              <a:off x="3194834" y="1280275"/>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
            <p:cNvSpPr/>
            <p:nvPr/>
          </p:nvSpPr>
          <p:spPr>
            <a:xfrm>
              <a:off x="3262570" y="1265502"/>
              <a:ext cx="125472" cy="43996"/>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
            <p:cNvSpPr/>
            <p:nvPr/>
          </p:nvSpPr>
          <p:spPr>
            <a:xfrm>
              <a:off x="3207510" y="1349784"/>
              <a:ext cx="60123" cy="49866"/>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
            <p:cNvSpPr/>
            <p:nvPr/>
          </p:nvSpPr>
          <p:spPr>
            <a:xfrm>
              <a:off x="3277149" y="1335140"/>
              <a:ext cx="121247" cy="43544"/>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
            <p:cNvSpPr/>
            <p:nvPr/>
          </p:nvSpPr>
          <p:spPr>
            <a:xfrm>
              <a:off x="3221315" y="1424293"/>
              <a:ext cx="59769" cy="49834"/>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
            <p:cNvSpPr/>
            <p:nvPr/>
          </p:nvSpPr>
          <p:spPr>
            <a:xfrm>
              <a:off x="3290567" y="1409230"/>
              <a:ext cx="121924" cy="43931"/>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
            <p:cNvSpPr/>
            <p:nvPr/>
          </p:nvSpPr>
          <p:spPr>
            <a:xfrm>
              <a:off x="3632631" y="1251439"/>
              <a:ext cx="196272" cy="181563"/>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
            <p:cNvSpPr/>
            <p:nvPr/>
          </p:nvSpPr>
          <p:spPr>
            <a:xfrm>
              <a:off x="3765490" y="1176188"/>
              <a:ext cx="196272" cy="18166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
            <p:cNvSpPr/>
            <p:nvPr/>
          </p:nvSpPr>
          <p:spPr>
            <a:xfrm>
              <a:off x="2108389" y="99161"/>
              <a:ext cx="349515" cy="435378"/>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
            <p:cNvSpPr/>
            <p:nvPr/>
          </p:nvSpPr>
          <p:spPr>
            <a:xfrm>
              <a:off x="2170222" y="255566"/>
              <a:ext cx="60059" cy="49898"/>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
            <p:cNvSpPr/>
            <p:nvPr/>
          </p:nvSpPr>
          <p:spPr>
            <a:xfrm>
              <a:off x="2238409" y="241019"/>
              <a:ext cx="124117" cy="43706"/>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
            <p:cNvSpPr/>
            <p:nvPr/>
          </p:nvSpPr>
          <p:spPr>
            <a:xfrm>
              <a:off x="2182898" y="325172"/>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
            <p:cNvSpPr/>
            <p:nvPr/>
          </p:nvSpPr>
          <p:spPr>
            <a:xfrm>
              <a:off x="2252408"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
            <p:cNvSpPr/>
            <p:nvPr/>
          </p:nvSpPr>
          <p:spPr>
            <a:xfrm>
              <a:off x="2196316" y="399294"/>
              <a:ext cx="60156" cy="50189"/>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
            <p:cNvSpPr/>
            <p:nvPr/>
          </p:nvSpPr>
          <p:spPr>
            <a:xfrm>
              <a:off x="2265310" y="384586"/>
              <a:ext cx="122472" cy="44028"/>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
            <p:cNvSpPr/>
            <p:nvPr/>
          </p:nvSpPr>
          <p:spPr>
            <a:xfrm>
              <a:off x="2138741" y="708297"/>
              <a:ext cx="250783" cy="224721"/>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
            <p:cNvSpPr/>
            <p:nvPr/>
          </p:nvSpPr>
          <p:spPr>
            <a:xfrm>
              <a:off x="2608019" y="226472"/>
              <a:ext cx="196272" cy="181918"/>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
            <p:cNvSpPr/>
            <p:nvPr/>
          </p:nvSpPr>
          <p:spPr>
            <a:xfrm>
              <a:off x="2740909" y="151317"/>
              <a:ext cx="196272" cy="181563"/>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
            <p:cNvSpPr/>
            <p:nvPr/>
          </p:nvSpPr>
          <p:spPr>
            <a:xfrm>
              <a:off x="2550799" y="602242"/>
              <a:ext cx="346032" cy="344032"/>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
            <p:cNvSpPr/>
            <p:nvPr/>
          </p:nvSpPr>
          <p:spPr>
            <a:xfrm>
              <a:off x="2108002" y="1123773"/>
              <a:ext cx="349902" cy="435733"/>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
            <p:cNvSpPr/>
            <p:nvPr/>
          </p:nvSpPr>
          <p:spPr>
            <a:xfrm>
              <a:off x="2170222" y="1280275"/>
              <a:ext cx="60059" cy="49866"/>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
            <p:cNvSpPr/>
            <p:nvPr/>
          </p:nvSpPr>
          <p:spPr>
            <a:xfrm>
              <a:off x="2238344" y="1265566"/>
              <a:ext cx="124053" cy="43931"/>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
            <p:cNvSpPr/>
            <p:nvPr/>
          </p:nvSpPr>
          <p:spPr>
            <a:xfrm>
              <a:off x="2182898" y="1349784"/>
              <a:ext cx="60123" cy="49866"/>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
            <p:cNvSpPr/>
            <p:nvPr/>
          </p:nvSpPr>
          <p:spPr>
            <a:xfrm>
              <a:off x="2252504"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
            <p:cNvSpPr/>
            <p:nvPr/>
          </p:nvSpPr>
          <p:spPr>
            <a:xfrm>
              <a:off x="2196316" y="1424293"/>
              <a:ext cx="60156" cy="49834"/>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
            <p:cNvSpPr/>
            <p:nvPr/>
          </p:nvSpPr>
          <p:spPr>
            <a:xfrm>
              <a:off x="2265568" y="1409230"/>
              <a:ext cx="121924" cy="43931"/>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
            <p:cNvSpPr/>
            <p:nvPr/>
          </p:nvSpPr>
          <p:spPr>
            <a:xfrm>
              <a:off x="2608019" y="1251439"/>
              <a:ext cx="196272" cy="181563"/>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
            <p:cNvSpPr/>
            <p:nvPr/>
          </p:nvSpPr>
          <p:spPr>
            <a:xfrm>
              <a:off x="2740909"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
            <p:cNvSpPr/>
            <p:nvPr/>
          </p:nvSpPr>
          <p:spPr>
            <a:xfrm>
              <a:off x="1083390" y="98419"/>
              <a:ext cx="349902" cy="436120"/>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
            <p:cNvSpPr/>
            <p:nvPr/>
          </p:nvSpPr>
          <p:spPr>
            <a:xfrm>
              <a:off x="1145609" y="255566"/>
              <a:ext cx="60059" cy="49898"/>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
            <p:cNvSpPr/>
            <p:nvPr/>
          </p:nvSpPr>
          <p:spPr>
            <a:xfrm>
              <a:off x="1213797" y="241019"/>
              <a:ext cx="124472" cy="43706"/>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
            <p:cNvSpPr/>
            <p:nvPr/>
          </p:nvSpPr>
          <p:spPr>
            <a:xfrm>
              <a:off x="1158286"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
            <p:cNvSpPr/>
            <p:nvPr/>
          </p:nvSpPr>
          <p:spPr>
            <a:xfrm>
              <a:off x="1227795"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
            <p:cNvSpPr/>
            <p:nvPr/>
          </p:nvSpPr>
          <p:spPr>
            <a:xfrm>
              <a:off x="1171736" y="399294"/>
              <a:ext cx="60156" cy="50189"/>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
            <p:cNvSpPr/>
            <p:nvPr/>
          </p:nvSpPr>
          <p:spPr>
            <a:xfrm>
              <a:off x="1240697" y="384586"/>
              <a:ext cx="122440" cy="44028"/>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
            <p:cNvSpPr/>
            <p:nvPr/>
          </p:nvSpPr>
          <p:spPr>
            <a:xfrm>
              <a:off x="1114516" y="708297"/>
              <a:ext cx="250396" cy="22443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
            <p:cNvSpPr/>
            <p:nvPr/>
          </p:nvSpPr>
          <p:spPr>
            <a:xfrm>
              <a:off x="1583407" y="226472"/>
              <a:ext cx="196272" cy="181918"/>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
            <p:cNvSpPr/>
            <p:nvPr/>
          </p:nvSpPr>
          <p:spPr>
            <a:xfrm>
              <a:off x="1716297" y="151317"/>
              <a:ext cx="196272" cy="181563"/>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
            <p:cNvSpPr/>
            <p:nvPr/>
          </p:nvSpPr>
          <p:spPr>
            <a:xfrm>
              <a:off x="1526186" y="602242"/>
              <a:ext cx="345677" cy="344032"/>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
            <p:cNvSpPr/>
            <p:nvPr/>
          </p:nvSpPr>
          <p:spPr>
            <a:xfrm>
              <a:off x="1083390" y="1123290"/>
              <a:ext cx="349902" cy="435862"/>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
            <p:cNvSpPr/>
            <p:nvPr/>
          </p:nvSpPr>
          <p:spPr>
            <a:xfrm>
              <a:off x="1145609" y="1280275"/>
              <a:ext cx="60059" cy="49866"/>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
            <p:cNvSpPr/>
            <p:nvPr/>
          </p:nvSpPr>
          <p:spPr>
            <a:xfrm>
              <a:off x="1213345" y="1265502"/>
              <a:ext cx="125117" cy="43996"/>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
            <p:cNvSpPr/>
            <p:nvPr/>
          </p:nvSpPr>
          <p:spPr>
            <a:xfrm>
              <a:off x="1158286"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
            <p:cNvSpPr/>
            <p:nvPr/>
          </p:nvSpPr>
          <p:spPr>
            <a:xfrm>
              <a:off x="1227892"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
            <p:cNvSpPr/>
            <p:nvPr/>
          </p:nvSpPr>
          <p:spPr>
            <a:xfrm>
              <a:off x="1171736" y="1424293"/>
              <a:ext cx="60123" cy="49834"/>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
            <p:cNvSpPr/>
            <p:nvPr/>
          </p:nvSpPr>
          <p:spPr>
            <a:xfrm>
              <a:off x="1241342" y="1409230"/>
              <a:ext cx="121537" cy="43931"/>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
            <p:cNvSpPr/>
            <p:nvPr/>
          </p:nvSpPr>
          <p:spPr>
            <a:xfrm>
              <a:off x="1583407" y="1251439"/>
              <a:ext cx="196272" cy="181563"/>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
            <p:cNvSpPr/>
            <p:nvPr/>
          </p:nvSpPr>
          <p:spPr>
            <a:xfrm>
              <a:off x="1716297"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
            <p:cNvSpPr/>
            <p:nvPr/>
          </p:nvSpPr>
          <p:spPr>
            <a:xfrm>
              <a:off x="58777" y="99161"/>
              <a:ext cx="349902" cy="435088"/>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
            <p:cNvSpPr/>
            <p:nvPr/>
          </p:nvSpPr>
          <p:spPr>
            <a:xfrm>
              <a:off x="120997"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
            <p:cNvSpPr/>
            <p:nvPr/>
          </p:nvSpPr>
          <p:spPr>
            <a:xfrm>
              <a:off x="189184" y="241019"/>
              <a:ext cx="124117" cy="43706"/>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
            <p:cNvSpPr/>
            <p:nvPr/>
          </p:nvSpPr>
          <p:spPr>
            <a:xfrm>
              <a:off x="133673"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
            <p:cNvSpPr/>
            <p:nvPr/>
          </p:nvSpPr>
          <p:spPr>
            <a:xfrm>
              <a:off x="203183" y="310528"/>
              <a:ext cx="121021" cy="43512"/>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
            <p:cNvSpPr/>
            <p:nvPr/>
          </p:nvSpPr>
          <p:spPr>
            <a:xfrm>
              <a:off x="147124" y="399294"/>
              <a:ext cx="60156" cy="50189"/>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
            <p:cNvSpPr/>
            <p:nvPr/>
          </p:nvSpPr>
          <p:spPr>
            <a:xfrm>
              <a:off x="216085" y="384586"/>
              <a:ext cx="122472" cy="44028"/>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
            <p:cNvSpPr/>
            <p:nvPr/>
          </p:nvSpPr>
          <p:spPr>
            <a:xfrm>
              <a:off x="89903" y="708297"/>
              <a:ext cx="250428" cy="22443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
            <p:cNvSpPr/>
            <p:nvPr/>
          </p:nvSpPr>
          <p:spPr>
            <a:xfrm>
              <a:off x="558794" y="226472"/>
              <a:ext cx="196272" cy="181918"/>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
            <p:cNvSpPr/>
            <p:nvPr/>
          </p:nvSpPr>
          <p:spPr>
            <a:xfrm>
              <a:off x="691298" y="151317"/>
              <a:ext cx="196272" cy="181563"/>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
            <p:cNvSpPr/>
            <p:nvPr/>
          </p:nvSpPr>
          <p:spPr>
            <a:xfrm>
              <a:off x="501187" y="602242"/>
              <a:ext cx="346451" cy="344032"/>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
            <p:cNvSpPr/>
            <p:nvPr/>
          </p:nvSpPr>
          <p:spPr>
            <a:xfrm>
              <a:off x="58777" y="1123773"/>
              <a:ext cx="349902" cy="435378"/>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
            <p:cNvSpPr/>
            <p:nvPr/>
          </p:nvSpPr>
          <p:spPr>
            <a:xfrm>
              <a:off x="120997" y="1280275"/>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
            <p:cNvSpPr/>
            <p:nvPr/>
          </p:nvSpPr>
          <p:spPr>
            <a:xfrm>
              <a:off x="188733" y="1265502"/>
              <a:ext cx="125117" cy="43996"/>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
            <p:cNvSpPr/>
            <p:nvPr/>
          </p:nvSpPr>
          <p:spPr>
            <a:xfrm>
              <a:off x="133673"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
            <p:cNvSpPr/>
            <p:nvPr/>
          </p:nvSpPr>
          <p:spPr>
            <a:xfrm>
              <a:off x="203312" y="1335140"/>
              <a:ext cx="120892" cy="43544"/>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
            <p:cNvSpPr/>
            <p:nvPr/>
          </p:nvSpPr>
          <p:spPr>
            <a:xfrm>
              <a:off x="147124" y="1424293"/>
              <a:ext cx="60123" cy="49834"/>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
            <p:cNvSpPr/>
            <p:nvPr/>
          </p:nvSpPr>
          <p:spPr>
            <a:xfrm>
              <a:off x="216343" y="1409230"/>
              <a:ext cx="121924" cy="43931"/>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
            <p:cNvSpPr/>
            <p:nvPr/>
          </p:nvSpPr>
          <p:spPr>
            <a:xfrm>
              <a:off x="558794" y="1251439"/>
              <a:ext cx="196272" cy="181563"/>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
            <p:cNvSpPr/>
            <p:nvPr/>
          </p:nvSpPr>
          <p:spPr>
            <a:xfrm>
              <a:off x="691298" y="1176188"/>
              <a:ext cx="196272" cy="18166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 name="Google Shape;1198;p6"/>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99" name="Google Shape;1199;p6"/>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00" name="Shape 1200"/>
        <p:cNvGrpSpPr/>
        <p:nvPr/>
      </p:nvGrpSpPr>
      <p:grpSpPr>
        <a:xfrm>
          <a:off x="0" y="0"/>
          <a:ext cx="0" cy="0"/>
          <a:chOff x="0" y="0"/>
          <a:chExt cx="0" cy="0"/>
        </a:xfrm>
      </p:grpSpPr>
      <p:grpSp>
        <p:nvGrpSpPr>
          <p:cNvPr id="1201" name="Google Shape;1201;p7"/>
          <p:cNvGrpSpPr/>
          <p:nvPr/>
        </p:nvGrpSpPr>
        <p:grpSpPr>
          <a:xfrm>
            <a:off x="4556023" y="98419"/>
            <a:ext cx="4485187" cy="4946659"/>
            <a:chOff x="4600023" y="98419"/>
            <a:chExt cx="4485187" cy="4946659"/>
          </a:xfrm>
        </p:grpSpPr>
        <p:sp>
          <p:nvSpPr>
            <p:cNvPr id="1202" name="Google Shape;1202;p7"/>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7"/>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7"/>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7"/>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7"/>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7"/>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7"/>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7"/>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7"/>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
            <p:cNvSpPr/>
            <p:nvPr/>
          </p:nvSpPr>
          <p:spPr>
            <a:xfrm>
              <a:off x="7262544" y="1733296"/>
              <a:ext cx="249267" cy="224043"/>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7"/>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
            <p:cNvSpPr/>
            <p:nvPr/>
          </p:nvSpPr>
          <p:spPr>
            <a:xfrm>
              <a:off x="7674215" y="1626564"/>
              <a:ext cx="346064" cy="344387"/>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
            <p:cNvSpPr/>
            <p:nvPr/>
          </p:nvSpPr>
          <p:spPr>
            <a:xfrm>
              <a:off x="7231805" y="2147999"/>
              <a:ext cx="349902" cy="435862"/>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7"/>
            <p:cNvSpPr/>
            <p:nvPr/>
          </p:nvSpPr>
          <p:spPr>
            <a:xfrm>
              <a:off x="7293638" y="2305274"/>
              <a:ext cx="60059" cy="49834"/>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
            <p:cNvSpPr/>
            <p:nvPr/>
          </p:nvSpPr>
          <p:spPr>
            <a:xfrm>
              <a:off x="7361954" y="2290308"/>
              <a:ext cx="124472" cy="43673"/>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
            <p:cNvSpPr/>
            <p:nvPr/>
          </p:nvSpPr>
          <p:spPr>
            <a:xfrm>
              <a:off x="7306314" y="2374687"/>
              <a:ext cx="60059" cy="49931"/>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
            <p:cNvSpPr/>
            <p:nvPr/>
          </p:nvSpPr>
          <p:spPr>
            <a:xfrm>
              <a:off x="7375953" y="2359753"/>
              <a:ext cx="121279" cy="43512"/>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
            <p:cNvSpPr/>
            <p:nvPr/>
          </p:nvSpPr>
          <p:spPr>
            <a:xfrm>
              <a:off x="7319765"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
            <p:cNvSpPr/>
            <p:nvPr/>
          </p:nvSpPr>
          <p:spPr>
            <a:xfrm>
              <a:off x="7388758" y="2434133"/>
              <a:ext cx="122311" cy="43673"/>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
            <p:cNvSpPr/>
            <p:nvPr/>
          </p:nvSpPr>
          <p:spPr>
            <a:xfrm>
              <a:off x="7262544" y="2757263"/>
              <a:ext cx="250428" cy="224817"/>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
            <p:cNvSpPr/>
            <p:nvPr/>
          </p:nvSpPr>
          <p:spPr>
            <a:xfrm>
              <a:off x="7731822" y="2276051"/>
              <a:ext cx="195885" cy="181563"/>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
            <p:cNvSpPr/>
            <p:nvPr/>
          </p:nvSpPr>
          <p:spPr>
            <a:xfrm>
              <a:off x="7864326"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
            <p:cNvSpPr/>
            <p:nvPr/>
          </p:nvSpPr>
          <p:spPr>
            <a:xfrm>
              <a:off x="7231418" y="3172611"/>
              <a:ext cx="350289" cy="436507"/>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
            <p:cNvSpPr/>
            <p:nvPr/>
          </p:nvSpPr>
          <p:spPr>
            <a:xfrm>
              <a:off x="7293638" y="3329886"/>
              <a:ext cx="60059" cy="49834"/>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
            <p:cNvSpPr/>
            <p:nvPr/>
          </p:nvSpPr>
          <p:spPr>
            <a:xfrm>
              <a:off x="7361406" y="3314791"/>
              <a:ext cx="125569" cy="43931"/>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
            <p:cNvSpPr/>
            <p:nvPr/>
          </p:nvSpPr>
          <p:spPr>
            <a:xfrm>
              <a:off x="7306314" y="339926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
            <p:cNvSpPr/>
            <p:nvPr/>
          </p:nvSpPr>
          <p:spPr>
            <a:xfrm>
              <a:off x="7375824" y="3384688"/>
              <a:ext cx="121279" cy="43544"/>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
            <p:cNvSpPr/>
            <p:nvPr/>
          </p:nvSpPr>
          <p:spPr>
            <a:xfrm>
              <a:off x="7319765"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
            <p:cNvSpPr/>
            <p:nvPr/>
          </p:nvSpPr>
          <p:spPr>
            <a:xfrm>
              <a:off x="7389371" y="3458810"/>
              <a:ext cx="121537" cy="43577"/>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
            <p:cNvSpPr/>
            <p:nvPr/>
          </p:nvSpPr>
          <p:spPr>
            <a:xfrm>
              <a:off x="7262544" y="3782714"/>
              <a:ext cx="249267" cy="224140"/>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7"/>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7"/>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7"/>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7"/>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7"/>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7"/>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7"/>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7"/>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
            <p:cNvSpPr/>
            <p:nvPr/>
          </p:nvSpPr>
          <p:spPr>
            <a:xfrm>
              <a:off x="6239093" y="1733038"/>
              <a:ext cx="249267" cy="224043"/>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7"/>
            <p:cNvSpPr/>
            <p:nvPr/>
          </p:nvSpPr>
          <p:spPr>
            <a:xfrm>
              <a:off x="6649603" y="1626564"/>
              <a:ext cx="345677" cy="344387"/>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7"/>
            <p:cNvSpPr/>
            <p:nvPr/>
          </p:nvSpPr>
          <p:spPr>
            <a:xfrm>
              <a:off x="6206806" y="2148741"/>
              <a:ext cx="349902" cy="435023"/>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7"/>
            <p:cNvSpPr/>
            <p:nvPr/>
          </p:nvSpPr>
          <p:spPr>
            <a:xfrm>
              <a:off x="6269026" y="2305274"/>
              <a:ext cx="60059" cy="49834"/>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
            <p:cNvSpPr/>
            <p:nvPr/>
          </p:nvSpPr>
          <p:spPr>
            <a:xfrm>
              <a:off x="6337310" y="2290308"/>
              <a:ext cx="124117" cy="43673"/>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
            <p:cNvSpPr/>
            <p:nvPr/>
          </p:nvSpPr>
          <p:spPr>
            <a:xfrm>
              <a:off x="6281702" y="2374687"/>
              <a:ext cx="59769" cy="49931"/>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
            <p:cNvSpPr/>
            <p:nvPr/>
          </p:nvSpPr>
          <p:spPr>
            <a:xfrm>
              <a:off x="6351341" y="2359753"/>
              <a:ext cx="120892" cy="43512"/>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
            <p:cNvSpPr/>
            <p:nvPr/>
          </p:nvSpPr>
          <p:spPr>
            <a:xfrm>
              <a:off x="6295152" y="2448906"/>
              <a:ext cx="60156" cy="49834"/>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
            <p:cNvSpPr/>
            <p:nvPr/>
          </p:nvSpPr>
          <p:spPr>
            <a:xfrm>
              <a:off x="6364146" y="2434133"/>
              <a:ext cx="122311" cy="43673"/>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
            <p:cNvSpPr/>
            <p:nvPr/>
          </p:nvSpPr>
          <p:spPr>
            <a:xfrm>
              <a:off x="6237545" y="2757554"/>
              <a:ext cx="250815" cy="22478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
            <p:cNvSpPr/>
            <p:nvPr/>
          </p:nvSpPr>
          <p:spPr>
            <a:xfrm>
              <a:off x="6706823" y="2276051"/>
              <a:ext cx="196272" cy="181563"/>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
            <p:cNvSpPr/>
            <p:nvPr/>
          </p:nvSpPr>
          <p:spPr>
            <a:xfrm>
              <a:off x="6839327" y="2200542"/>
              <a:ext cx="196272" cy="181918"/>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
            <p:cNvSpPr/>
            <p:nvPr/>
          </p:nvSpPr>
          <p:spPr>
            <a:xfrm>
              <a:off x="6649603" y="2651177"/>
              <a:ext cx="345677" cy="344387"/>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
            <p:cNvSpPr/>
            <p:nvPr/>
          </p:nvSpPr>
          <p:spPr>
            <a:xfrm>
              <a:off x="6206806" y="3173353"/>
              <a:ext cx="349902" cy="435765"/>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
            <p:cNvSpPr/>
            <p:nvPr/>
          </p:nvSpPr>
          <p:spPr>
            <a:xfrm>
              <a:off x="6269026" y="3329757"/>
              <a:ext cx="60059" cy="49963"/>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
            <p:cNvSpPr/>
            <p:nvPr/>
          </p:nvSpPr>
          <p:spPr>
            <a:xfrm>
              <a:off x="6336794" y="3314791"/>
              <a:ext cx="125182" cy="43931"/>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
            <p:cNvSpPr/>
            <p:nvPr/>
          </p:nvSpPr>
          <p:spPr>
            <a:xfrm>
              <a:off x="6281702" y="3399267"/>
              <a:ext cx="59769" cy="49963"/>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
            <p:cNvSpPr/>
            <p:nvPr/>
          </p:nvSpPr>
          <p:spPr>
            <a:xfrm>
              <a:off x="6351212"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
            <p:cNvSpPr/>
            <p:nvPr/>
          </p:nvSpPr>
          <p:spPr>
            <a:xfrm>
              <a:off x="6295152" y="347348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
            <p:cNvSpPr/>
            <p:nvPr/>
          </p:nvSpPr>
          <p:spPr>
            <a:xfrm>
              <a:off x="6364404" y="3458777"/>
              <a:ext cx="121795" cy="43609"/>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
            <p:cNvSpPr/>
            <p:nvPr/>
          </p:nvSpPr>
          <p:spPr>
            <a:xfrm>
              <a:off x="6239093" y="3782231"/>
              <a:ext cx="249267" cy="2240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
            <p:cNvSpPr/>
            <p:nvPr/>
          </p:nvSpPr>
          <p:spPr>
            <a:xfrm>
              <a:off x="6706823" y="3300663"/>
              <a:ext cx="196272" cy="18166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
            <p:cNvSpPr/>
            <p:nvPr/>
          </p:nvSpPr>
          <p:spPr>
            <a:xfrm>
              <a:off x="6839327" y="3225154"/>
              <a:ext cx="196272" cy="181918"/>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
            <p:cNvSpPr/>
            <p:nvPr/>
          </p:nvSpPr>
          <p:spPr>
            <a:xfrm>
              <a:off x="6649603" y="3675789"/>
              <a:ext cx="345677" cy="344677"/>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
            <p:cNvSpPr/>
            <p:nvPr/>
          </p:nvSpPr>
          <p:spPr>
            <a:xfrm>
              <a:off x="5212933" y="1733296"/>
              <a:ext cx="249267" cy="224043"/>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
            <p:cNvSpPr/>
            <p:nvPr/>
          </p:nvSpPr>
          <p:spPr>
            <a:xfrm>
              <a:off x="5624636" y="1626564"/>
              <a:ext cx="346032" cy="344387"/>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
            <p:cNvSpPr/>
            <p:nvPr/>
          </p:nvSpPr>
          <p:spPr>
            <a:xfrm>
              <a:off x="5182226" y="2147999"/>
              <a:ext cx="349870" cy="435862"/>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7"/>
            <p:cNvSpPr/>
            <p:nvPr/>
          </p:nvSpPr>
          <p:spPr>
            <a:xfrm>
              <a:off x="5244414" y="2305274"/>
              <a:ext cx="60059" cy="49834"/>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
            <p:cNvSpPr/>
            <p:nvPr/>
          </p:nvSpPr>
          <p:spPr>
            <a:xfrm>
              <a:off x="5312052" y="2290372"/>
              <a:ext cx="124117" cy="43673"/>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
            <p:cNvSpPr/>
            <p:nvPr/>
          </p:nvSpPr>
          <p:spPr>
            <a:xfrm>
              <a:off x="5257090" y="2374687"/>
              <a:ext cx="59769" cy="49931"/>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
            <p:cNvSpPr/>
            <p:nvPr/>
          </p:nvSpPr>
          <p:spPr>
            <a:xfrm>
              <a:off x="5326728" y="2359753"/>
              <a:ext cx="121279" cy="43512"/>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
            <p:cNvSpPr/>
            <p:nvPr/>
          </p:nvSpPr>
          <p:spPr>
            <a:xfrm>
              <a:off x="5270540" y="2448906"/>
              <a:ext cx="60059" cy="49834"/>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
            <p:cNvSpPr/>
            <p:nvPr/>
          </p:nvSpPr>
          <p:spPr>
            <a:xfrm>
              <a:off x="5339534" y="2434133"/>
              <a:ext cx="122311" cy="43673"/>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
            <p:cNvSpPr/>
            <p:nvPr/>
          </p:nvSpPr>
          <p:spPr>
            <a:xfrm>
              <a:off x="5212933" y="2757263"/>
              <a:ext cx="250815" cy="224817"/>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
            <p:cNvSpPr/>
            <p:nvPr/>
          </p:nvSpPr>
          <p:spPr>
            <a:xfrm>
              <a:off x="5682211" y="2276051"/>
              <a:ext cx="196304" cy="181563"/>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
            <p:cNvSpPr/>
            <p:nvPr/>
          </p:nvSpPr>
          <p:spPr>
            <a:xfrm>
              <a:off x="5814714" y="2200542"/>
              <a:ext cx="196272" cy="181918"/>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7"/>
            <p:cNvSpPr/>
            <p:nvPr/>
          </p:nvSpPr>
          <p:spPr>
            <a:xfrm>
              <a:off x="5624636" y="2651177"/>
              <a:ext cx="346032" cy="344387"/>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
            <p:cNvSpPr/>
            <p:nvPr/>
          </p:nvSpPr>
          <p:spPr>
            <a:xfrm>
              <a:off x="5182226" y="3172611"/>
              <a:ext cx="349870" cy="436507"/>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
            <p:cNvSpPr/>
            <p:nvPr/>
          </p:nvSpPr>
          <p:spPr>
            <a:xfrm>
              <a:off x="5244414" y="3329886"/>
              <a:ext cx="60059" cy="49834"/>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
            <p:cNvSpPr/>
            <p:nvPr/>
          </p:nvSpPr>
          <p:spPr>
            <a:xfrm>
              <a:off x="5311601" y="3314856"/>
              <a:ext cx="125085" cy="43996"/>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
            <p:cNvSpPr/>
            <p:nvPr/>
          </p:nvSpPr>
          <p:spPr>
            <a:xfrm>
              <a:off x="5257090" y="3399267"/>
              <a:ext cx="59769" cy="49963"/>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
            <p:cNvSpPr/>
            <p:nvPr/>
          </p:nvSpPr>
          <p:spPr>
            <a:xfrm>
              <a:off x="5326599" y="3384688"/>
              <a:ext cx="121279" cy="43544"/>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
            <p:cNvSpPr/>
            <p:nvPr/>
          </p:nvSpPr>
          <p:spPr>
            <a:xfrm>
              <a:off x="5270540" y="347348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
            <p:cNvSpPr/>
            <p:nvPr/>
          </p:nvSpPr>
          <p:spPr>
            <a:xfrm>
              <a:off x="5339792" y="3458810"/>
              <a:ext cx="121892" cy="43577"/>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
            <p:cNvSpPr/>
            <p:nvPr/>
          </p:nvSpPr>
          <p:spPr>
            <a:xfrm>
              <a:off x="5212933" y="3782714"/>
              <a:ext cx="249267" cy="224140"/>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
            <p:cNvSpPr/>
            <p:nvPr/>
          </p:nvSpPr>
          <p:spPr>
            <a:xfrm>
              <a:off x="5682211" y="3300663"/>
              <a:ext cx="196304" cy="18166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
            <p:cNvSpPr/>
            <p:nvPr/>
          </p:nvSpPr>
          <p:spPr>
            <a:xfrm>
              <a:off x="5814714" y="3225154"/>
              <a:ext cx="196272" cy="181918"/>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
            <p:cNvSpPr/>
            <p:nvPr/>
          </p:nvSpPr>
          <p:spPr>
            <a:xfrm>
              <a:off x="5624636" y="3676079"/>
              <a:ext cx="346032" cy="344387"/>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7"/>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
            <p:cNvSpPr/>
            <p:nvPr/>
          </p:nvSpPr>
          <p:spPr>
            <a:xfrm>
              <a:off x="4600023" y="1626564"/>
              <a:ext cx="346032" cy="344387"/>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
            <p:cNvSpPr/>
            <p:nvPr/>
          </p:nvSpPr>
          <p:spPr>
            <a:xfrm>
              <a:off x="4657631" y="2276051"/>
              <a:ext cx="196272" cy="181563"/>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
            <p:cNvSpPr/>
            <p:nvPr/>
          </p:nvSpPr>
          <p:spPr>
            <a:xfrm>
              <a:off x="4790102" y="2200542"/>
              <a:ext cx="196272" cy="181918"/>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
            <p:cNvSpPr/>
            <p:nvPr/>
          </p:nvSpPr>
          <p:spPr>
            <a:xfrm>
              <a:off x="4600023" y="2651564"/>
              <a:ext cx="346032" cy="344000"/>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
            <p:cNvSpPr/>
            <p:nvPr/>
          </p:nvSpPr>
          <p:spPr>
            <a:xfrm>
              <a:off x="4657631" y="3300663"/>
              <a:ext cx="196272" cy="18166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
            <p:cNvSpPr/>
            <p:nvPr/>
          </p:nvSpPr>
          <p:spPr>
            <a:xfrm>
              <a:off x="4790102" y="3225154"/>
              <a:ext cx="196272" cy="181918"/>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
            <p:cNvSpPr/>
            <p:nvPr/>
          </p:nvSpPr>
          <p:spPr>
            <a:xfrm>
              <a:off x="4600023" y="3676079"/>
              <a:ext cx="346032" cy="344387"/>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7" name="Google Shape;1437;p7"/>
          <p:cNvSpPr txBox="1"/>
          <p:nvPr>
            <p:ph idx="1" type="body"/>
          </p:nvPr>
        </p:nvSpPr>
        <p:spPr>
          <a:xfrm>
            <a:off x="713950" y="2268300"/>
            <a:ext cx="3350100" cy="20988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sz="1600"/>
            </a:lvl1pPr>
            <a:lvl2pPr indent="-330200" lvl="1" marL="914400">
              <a:spcBef>
                <a:spcPts val="1600"/>
              </a:spcBef>
              <a:spcAft>
                <a:spcPts val="0"/>
              </a:spcAft>
              <a:buSzPts val="1600"/>
              <a:buChar char="○"/>
              <a:defRPr sz="1600"/>
            </a:lvl2pPr>
            <a:lvl3pPr indent="-330200" lvl="2" marL="1371600">
              <a:spcBef>
                <a:spcPts val="1600"/>
              </a:spcBef>
              <a:spcAft>
                <a:spcPts val="0"/>
              </a:spcAft>
              <a:buSzPts val="1600"/>
              <a:buChar char="■"/>
              <a:defRPr sz="1600"/>
            </a:lvl3pPr>
            <a:lvl4pPr indent="-330200" lvl="3" marL="1828800">
              <a:spcBef>
                <a:spcPts val="1600"/>
              </a:spcBef>
              <a:spcAft>
                <a:spcPts val="0"/>
              </a:spcAft>
              <a:buSzPts val="1600"/>
              <a:buChar char="●"/>
              <a:defRPr sz="1600"/>
            </a:lvl4pPr>
            <a:lvl5pPr indent="-330200" lvl="4" marL="2286000">
              <a:spcBef>
                <a:spcPts val="1600"/>
              </a:spcBef>
              <a:spcAft>
                <a:spcPts val="0"/>
              </a:spcAft>
              <a:buSzPts val="1600"/>
              <a:buChar char="○"/>
              <a:defRPr sz="1600"/>
            </a:lvl5pPr>
            <a:lvl6pPr indent="-330200" lvl="5" marL="2743200">
              <a:spcBef>
                <a:spcPts val="1600"/>
              </a:spcBef>
              <a:spcAft>
                <a:spcPts val="0"/>
              </a:spcAft>
              <a:buSzPts val="1600"/>
              <a:buChar char="■"/>
              <a:defRPr sz="1600"/>
            </a:lvl6pPr>
            <a:lvl7pPr indent="-330200" lvl="6" marL="3200400">
              <a:spcBef>
                <a:spcPts val="1600"/>
              </a:spcBef>
              <a:spcAft>
                <a:spcPts val="0"/>
              </a:spcAft>
              <a:buSzPts val="1600"/>
              <a:buChar char="●"/>
              <a:defRPr sz="1600"/>
            </a:lvl7pPr>
            <a:lvl8pPr indent="-330200" lvl="7" marL="3657600">
              <a:spcBef>
                <a:spcPts val="1600"/>
              </a:spcBef>
              <a:spcAft>
                <a:spcPts val="0"/>
              </a:spcAft>
              <a:buSzPts val="1600"/>
              <a:buChar char="○"/>
              <a:defRPr sz="1600"/>
            </a:lvl8pPr>
            <a:lvl9pPr indent="-330200" lvl="8" marL="4114800">
              <a:spcBef>
                <a:spcPts val="1600"/>
              </a:spcBef>
              <a:spcAft>
                <a:spcPts val="1600"/>
              </a:spcAft>
              <a:buSzPts val="1600"/>
              <a:buChar char="■"/>
              <a:defRPr sz="1600"/>
            </a:lvl9pPr>
          </a:lstStyle>
          <a:p/>
        </p:txBody>
      </p:sp>
      <p:sp>
        <p:nvSpPr>
          <p:cNvPr id="1438" name="Google Shape;1438;p7"/>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39" name="Google Shape;1439;p7"/>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40" name="Shape 1440"/>
        <p:cNvGrpSpPr/>
        <p:nvPr/>
      </p:nvGrpSpPr>
      <p:grpSpPr>
        <a:xfrm>
          <a:off x="0" y="0"/>
          <a:ext cx="0" cy="0"/>
          <a:chOff x="0" y="0"/>
          <a:chExt cx="0" cy="0"/>
        </a:xfrm>
      </p:grpSpPr>
      <p:sp>
        <p:nvSpPr>
          <p:cNvPr id="1441" name="Google Shape;1441;p8"/>
          <p:cNvSpPr txBox="1"/>
          <p:nvPr>
            <p:ph type="title"/>
          </p:nvPr>
        </p:nvSpPr>
        <p:spPr>
          <a:xfrm>
            <a:off x="1286575" y="442025"/>
            <a:ext cx="4767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4800"/>
              <a:buNone/>
              <a:defRPr sz="48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42" name="Shape 1442"/>
        <p:cNvGrpSpPr/>
        <p:nvPr/>
      </p:nvGrpSpPr>
      <p:grpSpPr>
        <a:xfrm>
          <a:off x="0" y="0"/>
          <a:ext cx="0" cy="0"/>
          <a:chOff x="0" y="0"/>
          <a:chExt cx="0" cy="0"/>
        </a:xfrm>
      </p:grpSpPr>
      <p:grpSp>
        <p:nvGrpSpPr>
          <p:cNvPr id="1443" name="Google Shape;1443;p9"/>
          <p:cNvGrpSpPr/>
          <p:nvPr/>
        </p:nvGrpSpPr>
        <p:grpSpPr>
          <a:xfrm>
            <a:off x="4556023" y="98419"/>
            <a:ext cx="4485187" cy="4946659"/>
            <a:chOff x="4600023" y="98419"/>
            <a:chExt cx="4485187" cy="4946659"/>
          </a:xfrm>
        </p:grpSpPr>
        <p:sp>
          <p:nvSpPr>
            <p:cNvPr id="1444" name="Google Shape;1444;p9"/>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9"/>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9"/>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9"/>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9"/>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9"/>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9"/>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9"/>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9"/>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9"/>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9"/>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9"/>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9"/>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9"/>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9"/>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9"/>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9"/>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9"/>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9"/>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9"/>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9"/>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9"/>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9"/>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9"/>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9"/>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9"/>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9"/>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9"/>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9"/>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9"/>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9"/>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9"/>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9"/>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9"/>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9"/>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9"/>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9"/>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9"/>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9"/>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9"/>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9"/>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9"/>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9"/>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9"/>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9"/>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9"/>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9"/>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9"/>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9"/>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9"/>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9"/>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9"/>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9"/>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9"/>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9"/>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9"/>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9"/>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9"/>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9"/>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9"/>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9"/>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9"/>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9"/>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9"/>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9"/>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9"/>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9"/>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9"/>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9"/>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9"/>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9"/>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9"/>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9"/>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9"/>
            <p:cNvSpPr/>
            <p:nvPr/>
          </p:nvSpPr>
          <p:spPr>
            <a:xfrm>
              <a:off x="7262544" y="1733296"/>
              <a:ext cx="249267" cy="224043"/>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9"/>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9"/>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9"/>
            <p:cNvSpPr/>
            <p:nvPr/>
          </p:nvSpPr>
          <p:spPr>
            <a:xfrm>
              <a:off x="7674215" y="1626564"/>
              <a:ext cx="346064" cy="344387"/>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9"/>
            <p:cNvSpPr/>
            <p:nvPr/>
          </p:nvSpPr>
          <p:spPr>
            <a:xfrm>
              <a:off x="7231805" y="2147999"/>
              <a:ext cx="349902" cy="435862"/>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9"/>
            <p:cNvSpPr/>
            <p:nvPr/>
          </p:nvSpPr>
          <p:spPr>
            <a:xfrm>
              <a:off x="7293638" y="2305274"/>
              <a:ext cx="60059" cy="49834"/>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9"/>
            <p:cNvSpPr/>
            <p:nvPr/>
          </p:nvSpPr>
          <p:spPr>
            <a:xfrm>
              <a:off x="7361954" y="2290308"/>
              <a:ext cx="124472" cy="43673"/>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9"/>
            <p:cNvSpPr/>
            <p:nvPr/>
          </p:nvSpPr>
          <p:spPr>
            <a:xfrm>
              <a:off x="7306314" y="2374687"/>
              <a:ext cx="60059" cy="49931"/>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9"/>
            <p:cNvSpPr/>
            <p:nvPr/>
          </p:nvSpPr>
          <p:spPr>
            <a:xfrm>
              <a:off x="7375953" y="2359753"/>
              <a:ext cx="121279" cy="43512"/>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9"/>
            <p:cNvSpPr/>
            <p:nvPr/>
          </p:nvSpPr>
          <p:spPr>
            <a:xfrm>
              <a:off x="7319765"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9"/>
            <p:cNvSpPr/>
            <p:nvPr/>
          </p:nvSpPr>
          <p:spPr>
            <a:xfrm>
              <a:off x="7388758" y="2434133"/>
              <a:ext cx="122311" cy="43673"/>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9"/>
            <p:cNvSpPr/>
            <p:nvPr/>
          </p:nvSpPr>
          <p:spPr>
            <a:xfrm>
              <a:off x="7262544" y="2757263"/>
              <a:ext cx="250428" cy="224817"/>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9"/>
            <p:cNvSpPr/>
            <p:nvPr/>
          </p:nvSpPr>
          <p:spPr>
            <a:xfrm>
              <a:off x="7731822" y="2276051"/>
              <a:ext cx="195885" cy="181563"/>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9"/>
            <p:cNvSpPr/>
            <p:nvPr/>
          </p:nvSpPr>
          <p:spPr>
            <a:xfrm>
              <a:off x="7864326"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9"/>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9"/>
            <p:cNvSpPr/>
            <p:nvPr/>
          </p:nvSpPr>
          <p:spPr>
            <a:xfrm>
              <a:off x="7231418" y="3172611"/>
              <a:ext cx="350289" cy="436507"/>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9"/>
            <p:cNvSpPr/>
            <p:nvPr/>
          </p:nvSpPr>
          <p:spPr>
            <a:xfrm>
              <a:off x="7293638" y="3329886"/>
              <a:ext cx="60059" cy="49834"/>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9"/>
            <p:cNvSpPr/>
            <p:nvPr/>
          </p:nvSpPr>
          <p:spPr>
            <a:xfrm>
              <a:off x="7361406" y="3314791"/>
              <a:ext cx="125569" cy="43931"/>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9"/>
            <p:cNvSpPr/>
            <p:nvPr/>
          </p:nvSpPr>
          <p:spPr>
            <a:xfrm>
              <a:off x="7306314" y="339926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9"/>
            <p:cNvSpPr/>
            <p:nvPr/>
          </p:nvSpPr>
          <p:spPr>
            <a:xfrm>
              <a:off x="7375824" y="3384688"/>
              <a:ext cx="121279" cy="43544"/>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9"/>
            <p:cNvSpPr/>
            <p:nvPr/>
          </p:nvSpPr>
          <p:spPr>
            <a:xfrm>
              <a:off x="7319765"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9"/>
            <p:cNvSpPr/>
            <p:nvPr/>
          </p:nvSpPr>
          <p:spPr>
            <a:xfrm>
              <a:off x="7389371" y="3458810"/>
              <a:ext cx="121537" cy="43577"/>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9"/>
            <p:cNvSpPr/>
            <p:nvPr/>
          </p:nvSpPr>
          <p:spPr>
            <a:xfrm>
              <a:off x="7262544" y="3782714"/>
              <a:ext cx="249267" cy="224140"/>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9"/>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9"/>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9"/>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9"/>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9"/>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9"/>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9"/>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9"/>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9"/>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9"/>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9"/>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9"/>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9"/>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9"/>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9"/>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9"/>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9"/>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9"/>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9"/>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9"/>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9"/>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9"/>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9"/>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9"/>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9"/>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9"/>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9"/>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9"/>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9"/>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9"/>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9"/>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9"/>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9"/>
            <p:cNvSpPr/>
            <p:nvPr/>
          </p:nvSpPr>
          <p:spPr>
            <a:xfrm>
              <a:off x="6239093" y="1733038"/>
              <a:ext cx="249267" cy="224043"/>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9"/>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9"/>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9"/>
            <p:cNvSpPr/>
            <p:nvPr/>
          </p:nvSpPr>
          <p:spPr>
            <a:xfrm>
              <a:off x="6649603" y="1626564"/>
              <a:ext cx="345677" cy="344387"/>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9"/>
            <p:cNvSpPr/>
            <p:nvPr/>
          </p:nvSpPr>
          <p:spPr>
            <a:xfrm>
              <a:off x="6206806" y="2148741"/>
              <a:ext cx="349902" cy="435023"/>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9"/>
            <p:cNvSpPr/>
            <p:nvPr/>
          </p:nvSpPr>
          <p:spPr>
            <a:xfrm>
              <a:off x="6269026" y="2305274"/>
              <a:ext cx="60059" cy="49834"/>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9"/>
            <p:cNvSpPr/>
            <p:nvPr/>
          </p:nvSpPr>
          <p:spPr>
            <a:xfrm>
              <a:off x="6337310" y="2290308"/>
              <a:ext cx="124117" cy="43673"/>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9"/>
            <p:cNvSpPr/>
            <p:nvPr/>
          </p:nvSpPr>
          <p:spPr>
            <a:xfrm>
              <a:off x="6281702" y="2374687"/>
              <a:ext cx="59769" cy="49931"/>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9"/>
            <p:cNvSpPr/>
            <p:nvPr/>
          </p:nvSpPr>
          <p:spPr>
            <a:xfrm>
              <a:off x="6351341" y="2359753"/>
              <a:ext cx="120892" cy="43512"/>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9"/>
            <p:cNvSpPr/>
            <p:nvPr/>
          </p:nvSpPr>
          <p:spPr>
            <a:xfrm>
              <a:off x="6295152" y="2448906"/>
              <a:ext cx="60156" cy="49834"/>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9"/>
            <p:cNvSpPr/>
            <p:nvPr/>
          </p:nvSpPr>
          <p:spPr>
            <a:xfrm>
              <a:off x="6364146" y="2434133"/>
              <a:ext cx="122311" cy="43673"/>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9"/>
            <p:cNvSpPr/>
            <p:nvPr/>
          </p:nvSpPr>
          <p:spPr>
            <a:xfrm>
              <a:off x="6237545" y="2757554"/>
              <a:ext cx="250815" cy="22478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9"/>
            <p:cNvSpPr/>
            <p:nvPr/>
          </p:nvSpPr>
          <p:spPr>
            <a:xfrm>
              <a:off x="6706823" y="2276051"/>
              <a:ext cx="196272" cy="181563"/>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9"/>
            <p:cNvSpPr/>
            <p:nvPr/>
          </p:nvSpPr>
          <p:spPr>
            <a:xfrm>
              <a:off x="6839327" y="2200542"/>
              <a:ext cx="196272" cy="181918"/>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9"/>
            <p:cNvSpPr/>
            <p:nvPr/>
          </p:nvSpPr>
          <p:spPr>
            <a:xfrm>
              <a:off x="6649603" y="2651177"/>
              <a:ext cx="345677" cy="344387"/>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9"/>
            <p:cNvSpPr/>
            <p:nvPr/>
          </p:nvSpPr>
          <p:spPr>
            <a:xfrm>
              <a:off x="6206806" y="3173353"/>
              <a:ext cx="349902" cy="435765"/>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9"/>
            <p:cNvSpPr/>
            <p:nvPr/>
          </p:nvSpPr>
          <p:spPr>
            <a:xfrm>
              <a:off x="6269026" y="3329757"/>
              <a:ext cx="60059" cy="49963"/>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9"/>
            <p:cNvSpPr/>
            <p:nvPr/>
          </p:nvSpPr>
          <p:spPr>
            <a:xfrm>
              <a:off x="6336794" y="3314791"/>
              <a:ext cx="125182" cy="43931"/>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9"/>
            <p:cNvSpPr/>
            <p:nvPr/>
          </p:nvSpPr>
          <p:spPr>
            <a:xfrm>
              <a:off x="6281702" y="3399267"/>
              <a:ext cx="59769" cy="49963"/>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9"/>
            <p:cNvSpPr/>
            <p:nvPr/>
          </p:nvSpPr>
          <p:spPr>
            <a:xfrm>
              <a:off x="6351212"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9"/>
            <p:cNvSpPr/>
            <p:nvPr/>
          </p:nvSpPr>
          <p:spPr>
            <a:xfrm>
              <a:off x="6295152" y="347348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9"/>
            <p:cNvSpPr/>
            <p:nvPr/>
          </p:nvSpPr>
          <p:spPr>
            <a:xfrm>
              <a:off x="6364404" y="3458777"/>
              <a:ext cx="121795" cy="43609"/>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9"/>
            <p:cNvSpPr/>
            <p:nvPr/>
          </p:nvSpPr>
          <p:spPr>
            <a:xfrm>
              <a:off x="6239093" y="3782231"/>
              <a:ext cx="249267" cy="2240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9"/>
            <p:cNvSpPr/>
            <p:nvPr/>
          </p:nvSpPr>
          <p:spPr>
            <a:xfrm>
              <a:off x="6706823" y="3300663"/>
              <a:ext cx="196272" cy="18166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9"/>
            <p:cNvSpPr/>
            <p:nvPr/>
          </p:nvSpPr>
          <p:spPr>
            <a:xfrm>
              <a:off x="6839327" y="3225154"/>
              <a:ext cx="196272" cy="181918"/>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9"/>
            <p:cNvSpPr/>
            <p:nvPr/>
          </p:nvSpPr>
          <p:spPr>
            <a:xfrm>
              <a:off x="6649603" y="3675789"/>
              <a:ext cx="345677" cy="344677"/>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9"/>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9"/>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9"/>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9"/>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9"/>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9"/>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9"/>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9"/>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9"/>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9"/>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9"/>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9"/>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9"/>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9"/>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9"/>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9"/>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9"/>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9"/>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9"/>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9"/>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9"/>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9"/>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9"/>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9"/>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9"/>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9"/>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9"/>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9"/>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9"/>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9"/>
            <p:cNvSpPr/>
            <p:nvPr/>
          </p:nvSpPr>
          <p:spPr>
            <a:xfrm>
              <a:off x="5212933" y="1733296"/>
              <a:ext cx="249267" cy="224043"/>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9"/>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9"/>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9"/>
            <p:cNvSpPr/>
            <p:nvPr/>
          </p:nvSpPr>
          <p:spPr>
            <a:xfrm>
              <a:off x="5624636" y="1626564"/>
              <a:ext cx="346032" cy="344387"/>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9"/>
            <p:cNvSpPr/>
            <p:nvPr/>
          </p:nvSpPr>
          <p:spPr>
            <a:xfrm>
              <a:off x="5182226" y="2147999"/>
              <a:ext cx="349870" cy="435862"/>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9"/>
            <p:cNvSpPr/>
            <p:nvPr/>
          </p:nvSpPr>
          <p:spPr>
            <a:xfrm>
              <a:off x="5244414" y="2305274"/>
              <a:ext cx="60059" cy="49834"/>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9"/>
            <p:cNvSpPr/>
            <p:nvPr/>
          </p:nvSpPr>
          <p:spPr>
            <a:xfrm>
              <a:off x="5312052" y="2290372"/>
              <a:ext cx="124117" cy="43673"/>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9"/>
            <p:cNvSpPr/>
            <p:nvPr/>
          </p:nvSpPr>
          <p:spPr>
            <a:xfrm>
              <a:off x="5257090" y="2374687"/>
              <a:ext cx="59769" cy="49931"/>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9"/>
            <p:cNvSpPr/>
            <p:nvPr/>
          </p:nvSpPr>
          <p:spPr>
            <a:xfrm>
              <a:off x="5326728" y="2359753"/>
              <a:ext cx="121279" cy="43512"/>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9"/>
            <p:cNvSpPr/>
            <p:nvPr/>
          </p:nvSpPr>
          <p:spPr>
            <a:xfrm>
              <a:off x="5270540" y="2448906"/>
              <a:ext cx="60059" cy="49834"/>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9"/>
            <p:cNvSpPr/>
            <p:nvPr/>
          </p:nvSpPr>
          <p:spPr>
            <a:xfrm>
              <a:off x="5339534" y="2434133"/>
              <a:ext cx="122311" cy="43673"/>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9"/>
            <p:cNvSpPr/>
            <p:nvPr/>
          </p:nvSpPr>
          <p:spPr>
            <a:xfrm>
              <a:off x="5212933" y="2757263"/>
              <a:ext cx="250815" cy="224817"/>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9"/>
            <p:cNvSpPr/>
            <p:nvPr/>
          </p:nvSpPr>
          <p:spPr>
            <a:xfrm>
              <a:off x="5682211" y="2276051"/>
              <a:ext cx="196304" cy="181563"/>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9"/>
            <p:cNvSpPr/>
            <p:nvPr/>
          </p:nvSpPr>
          <p:spPr>
            <a:xfrm>
              <a:off x="5814714" y="2200542"/>
              <a:ext cx="196272" cy="181918"/>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9"/>
            <p:cNvSpPr/>
            <p:nvPr/>
          </p:nvSpPr>
          <p:spPr>
            <a:xfrm>
              <a:off x="5624636" y="2651177"/>
              <a:ext cx="346032" cy="344387"/>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9"/>
            <p:cNvSpPr/>
            <p:nvPr/>
          </p:nvSpPr>
          <p:spPr>
            <a:xfrm>
              <a:off x="5182226" y="3172611"/>
              <a:ext cx="349870" cy="436507"/>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9"/>
            <p:cNvSpPr/>
            <p:nvPr/>
          </p:nvSpPr>
          <p:spPr>
            <a:xfrm>
              <a:off x="5244414" y="3329886"/>
              <a:ext cx="60059" cy="49834"/>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9"/>
            <p:cNvSpPr/>
            <p:nvPr/>
          </p:nvSpPr>
          <p:spPr>
            <a:xfrm>
              <a:off x="5311601" y="3314856"/>
              <a:ext cx="125085" cy="43996"/>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9"/>
            <p:cNvSpPr/>
            <p:nvPr/>
          </p:nvSpPr>
          <p:spPr>
            <a:xfrm>
              <a:off x="5257090" y="3399267"/>
              <a:ext cx="59769" cy="49963"/>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9"/>
            <p:cNvSpPr/>
            <p:nvPr/>
          </p:nvSpPr>
          <p:spPr>
            <a:xfrm>
              <a:off x="5326599" y="3384688"/>
              <a:ext cx="121279" cy="43544"/>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9"/>
            <p:cNvSpPr/>
            <p:nvPr/>
          </p:nvSpPr>
          <p:spPr>
            <a:xfrm>
              <a:off x="5270540" y="347348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9"/>
            <p:cNvSpPr/>
            <p:nvPr/>
          </p:nvSpPr>
          <p:spPr>
            <a:xfrm>
              <a:off x="5339792" y="3458810"/>
              <a:ext cx="121892" cy="43577"/>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9"/>
            <p:cNvSpPr/>
            <p:nvPr/>
          </p:nvSpPr>
          <p:spPr>
            <a:xfrm>
              <a:off x="5212933" y="3782714"/>
              <a:ext cx="249267" cy="224140"/>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9"/>
            <p:cNvSpPr/>
            <p:nvPr/>
          </p:nvSpPr>
          <p:spPr>
            <a:xfrm>
              <a:off x="5682211" y="3300663"/>
              <a:ext cx="196304" cy="18166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9"/>
            <p:cNvSpPr/>
            <p:nvPr/>
          </p:nvSpPr>
          <p:spPr>
            <a:xfrm>
              <a:off x="5814714" y="3225154"/>
              <a:ext cx="196272" cy="181918"/>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9"/>
            <p:cNvSpPr/>
            <p:nvPr/>
          </p:nvSpPr>
          <p:spPr>
            <a:xfrm>
              <a:off x="5624636" y="3676079"/>
              <a:ext cx="346032" cy="344387"/>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9"/>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9"/>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9"/>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9"/>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9"/>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9"/>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9"/>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9"/>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9"/>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9"/>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9"/>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9"/>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9"/>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9"/>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9"/>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9"/>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9"/>
            <p:cNvSpPr/>
            <p:nvPr/>
          </p:nvSpPr>
          <p:spPr>
            <a:xfrm>
              <a:off x="4600023" y="1626564"/>
              <a:ext cx="346032" cy="344387"/>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9"/>
            <p:cNvSpPr/>
            <p:nvPr/>
          </p:nvSpPr>
          <p:spPr>
            <a:xfrm>
              <a:off x="4657631" y="2276051"/>
              <a:ext cx="196272" cy="181563"/>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9"/>
            <p:cNvSpPr/>
            <p:nvPr/>
          </p:nvSpPr>
          <p:spPr>
            <a:xfrm>
              <a:off x="4790102" y="2200542"/>
              <a:ext cx="196272" cy="181918"/>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9"/>
            <p:cNvSpPr/>
            <p:nvPr/>
          </p:nvSpPr>
          <p:spPr>
            <a:xfrm>
              <a:off x="4600023" y="2651564"/>
              <a:ext cx="346032" cy="344000"/>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9"/>
            <p:cNvSpPr/>
            <p:nvPr/>
          </p:nvSpPr>
          <p:spPr>
            <a:xfrm>
              <a:off x="4657631" y="3300663"/>
              <a:ext cx="196272" cy="18166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9"/>
            <p:cNvSpPr/>
            <p:nvPr/>
          </p:nvSpPr>
          <p:spPr>
            <a:xfrm>
              <a:off x="4790102" y="3225154"/>
              <a:ext cx="196272" cy="181918"/>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9"/>
            <p:cNvSpPr/>
            <p:nvPr/>
          </p:nvSpPr>
          <p:spPr>
            <a:xfrm>
              <a:off x="4600023" y="3676079"/>
              <a:ext cx="346032" cy="344387"/>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9"/>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9"/>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9"/>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9" name="Google Shape;1679;p9"/>
          <p:cNvSpPr txBox="1"/>
          <p:nvPr>
            <p:ph idx="1" type="subTitle"/>
          </p:nvPr>
        </p:nvSpPr>
        <p:spPr>
          <a:xfrm>
            <a:off x="713950" y="1073475"/>
            <a:ext cx="3368100" cy="6192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1800"/>
              <a:buFont typeface="Muli"/>
              <a:buNone/>
              <a:defRPr>
                <a:latin typeface="Muli"/>
                <a:ea typeface="Muli"/>
                <a:cs typeface="Muli"/>
                <a:sym typeface="Muli"/>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680" name="Google Shape;1680;p9"/>
          <p:cNvSpPr txBox="1"/>
          <p:nvPr>
            <p:ph idx="2" type="body"/>
          </p:nvPr>
        </p:nvSpPr>
        <p:spPr>
          <a:xfrm>
            <a:off x="713950" y="1759700"/>
            <a:ext cx="3299700" cy="2903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681" name="Google Shape;1681;p9"/>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82" name="Google Shape;1682;p9"/>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83" name="Shape 1683"/>
        <p:cNvGrpSpPr/>
        <p:nvPr/>
      </p:nvGrpSpPr>
      <p:grpSpPr>
        <a:xfrm>
          <a:off x="0" y="0"/>
          <a:ext cx="0" cy="0"/>
          <a:chOff x="0" y="0"/>
          <a:chExt cx="0" cy="0"/>
        </a:xfrm>
      </p:grpSpPr>
      <p:sp>
        <p:nvSpPr>
          <p:cNvPr id="1684" name="Google Shape;1684;p10"/>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434343"/>
              </a:buClr>
              <a:buSzPts val="2400"/>
              <a:buNone/>
              <a:defRPr sz="2400">
                <a:solidFill>
                  <a:srgbClr val="43434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85" name="Google Shape;1685;p10"/>
          <p:cNvSpPr/>
          <p:nvPr/>
        </p:nvSpPr>
        <p:spPr>
          <a:xfrm>
            <a:off x="-261050" y="639850"/>
            <a:ext cx="975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7F7F7"/>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uli"/>
              <a:buNone/>
              <a:defRPr sz="2800">
                <a:solidFill>
                  <a:schemeClr val="dk2"/>
                </a:solidFill>
                <a:latin typeface="Muli"/>
                <a:ea typeface="Muli"/>
                <a:cs typeface="Muli"/>
                <a:sym typeface="Muli"/>
              </a:defRPr>
            </a:lvl1pPr>
            <a:lvl2pPr lvl="1">
              <a:spcBef>
                <a:spcPts val="0"/>
              </a:spcBef>
              <a:spcAft>
                <a:spcPts val="0"/>
              </a:spcAft>
              <a:buClr>
                <a:schemeClr val="dk2"/>
              </a:buClr>
              <a:buSzPts val="2800"/>
              <a:buFont typeface="Muli"/>
              <a:buNone/>
              <a:defRPr sz="2800">
                <a:solidFill>
                  <a:schemeClr val="dk2"/>
                </a:solidFill>
                <a:latin typeface="Muli"/>
                <a:ea typeface="Muli"/>
                <a:cs typeface="Muli"/>
                <a:sym typeface="Muli"/>
              </a:defRPr>
            </a:lvl2pPr>
            <a:lvl3pPr lvl="2">
              <a:spcBef>
                <a:spcPts val="0"/>
              </a:spcBef>
              <a:spcAft>
                <a:spcPts val="0"/>
              </a:spcAft>
              <a:buClr>
                <a:schemeClr val="dk2"/>
              </a:buClr>
              <a:buSzPts val="2800"/>
              <a:buFont typeface="Muli"/>
              <a:buNone/>
              <a:defRPr sz="2800">
                <a:solidFill>
                  <a:schemeClr val="dk2"/>
                </a:solidFill>
                <a:latin typeface="Muli"/>
                <a:ea typeface="Muli"/>
                <a:cs typeface="Muli"/>
                <a:sym typeface="Muli"/>
              </a:defRPr>
            </a:lvl3pPr>
            <a:lvl4pPr lvl="3">
              <a:spcBef>
                <a:spcPts val="0"/>
              </a:spcBef>
              <a:spcAft>
                <a:spcPts val="0"/>
              </a:spcAft>
              <a:buClr>
                <a:schemeClr val="dk2"/>
              </a:buClr>
              <a:buSzPts val="2800"/>
              <a:buFont typeface="Muli"/>
              <a:buNone/>
              <a:defRPr sz="2800">
                <a:solidFill>
                  <a:schemeClr val="dk2"/>
                </a:solidFill>
                <a:latin typeface="Muli"/>
                <a:ea typeface="Muli"/>
                <a:cs typeface="Muli"/>
                <a:sym typeface="Muli"/>
              </a:defRPr>
            </a:lvl4pPr>
            <a:lvl5pPr lvl="4">
              <a:spcBef>
                <a:spcPts val="0"/>
              </a:spcBef>
              <a:spcAft>
                <a:spcPts val="0"/>
              </a:spcAft>
              <a:buClr>
                <a:schemeClr val="dk2"/>
              </a:buClr>
              <a:buSzPts val="2800"/>
              <a:buFont typeface="Muli"/>
              <a:buNone/>
              <a:defRPr sz="2800">
                <a:solidFill>
                  <a:schemeClr val="dk2"/>
                </a:solidFill>
                <a:latin typeface="Muli"/>
                <a:ea typeface="Muli"/>
                <a:cs typeface="Muli"/>
                <a:sym typeface="Muli"/>
              </a:defRPr>
            </a:lvl5pPr>
            <a:lvl6pPr lvl="5">
              <a:spcBef>
                <a:spcPts val="0"/>
              </a:spcBef>
              <a:spcAft>
                <a:spcPts val="0"/>
              </a:spcAft>
              <a:buClr>
                <a:schemeClr val="dk2"/>
              </a:buClr>
              <a:buSzPts val="2800"/>
              <a:buFont typeface="Muli"/>
              <a:buNone/>
              <a:defRPr sz="2800">
                <a:solidFill>
                  <a:schemeClr val="dk2"/>
                </a:solidFill>
                <a:latin typeface="Muli"/>
                <a:ea typeface="Muli"/>
                <a:cs typeface="Muli"/>
                <a:sym typeface="Muli"/>
              </a:defRPr>
            </a:lvl6pPr>
            <a:lvl7pPr lvl="6">
              <a:spcBef>
                <a:spcPts val="0"/>
              </a:spcBef>
              <a:spcAft>
                <a:spcPts val="0"/>
              </a:spcAft>
              <a:buClr>
                <a:schemeClr val="dk2"/>
              </a:buClr>
              <a:buSzPts val="2800"/>
              <a:buFont typeface="Muli"/>
              <a:buNone/>
              <a:defRPr sz="2800">
                <a:solidFill>
                  <a:schemeClr val="dk2"/>
                </a:solidFill>
                <a:latin typeface="Muli"/>
                <a:ea typeface="Muli"/>
                <a:cs typeface="Muli"/>
                <a:sym typeface="Muli"/>
              </a:defRPr>
            </a:lvl7pPr>
            <a:lvl8pPr lvl="7">
              <a:spcBef>
                <a:spcPts val="0"/>
              </a:spcBef>
              <a:spcAft>
                <a:spcPts val="0"/>
              </a:spcAft>
              <a:buClr>
                <a:schemeClr val="dk2"/>
              </a:buClr>
              <a:buSzPts val="2800"/>
              <a:buFont typeface="Muli"/>
              <a:buNone/>
              <a:defRPr sz="2800">
                <a:solidFill>
                  <a:schemeClr val="dk2"/>
                </a:solidFill>
                <a:latin typeface="Muli"/>
                <a:ea typeface="Muli"/>
                <a:cs typeface="Muli"/>
                <a:sym typeface="Muli"/>
              </a:defRPr>
            </a:lvl8pPr>
            <a:lvl9pPr lvl="8">
              <a:spcBef>
                <a:spcPts val="0"/>
              </a:spcBef>
              <a:spcAft>
                <a:spcPts val="0"/>
              </a:spcAft>
              <a:buClr>
                <a:schemeClr val="dk2"/>
              </a:buClr>
              <a:buSzPts val="2800"/>
              <a:buFont typeface="Muli"/>
              <a:buNone/>
              <a:defRPr sz="2800">
                <a:solidFill>
                  <a:schemeClr val="dk2"/>
                </a:solidFill>
                <a:latin typeface="Muli"/>
                <a:ea typeface="Muli"/>
                <a:cs typeface="Muli"/>
                <a:sym typeface="Muli"/>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uli"/>
              <a:buChar char="●"/>
              <a:defRPr sz="1800">
                <a:solidFill>
                  <a:schemeClr val="dk2"/>
                </a:solidFill>
                <a:latin typeface="Muli"/>
                <a:ea typeface="Muli"/>
                <a:cs typeface="Muli"/>
                <a:sym typeface="Muli"/>
              </a:defRPr>
            </a:lvl1pPr>
            <a:lvl2pPr indent="-317500" lvl="1" marL="914400">
              <a:lnSpc>
                <a:spcPct val="100000"/>
              </a:lnSpc>
              <a:spcBef>
                <a:spcPts val="1600"/>
              </a:spcBef>
              <a:spcAft>
                <a:spcPts val="0"/>
              </a:spcAft>
              <a:buClr>
                <a:schemeClr val="dk2"/>
              </a:buClr>
              <a:buSzPts val="1400"/>
              <a:buFont typeface="Muli"/>
              <a:buChar char="○"/>
              <a:defRPr>
                <a:solidFill>
                  <a:schemeClr val="dk2"/>
                </a:solidFill>
                <a:latin typeface="Muli"/>
                <a:ea typeface="Muli"/>
                <a:cs typeface="Muli"/>
                <a:sym typeface="Muli"/>
              </a:defRPr>
            </a:lvl2pPr>
            <a:lvl3pPr indent="-317500" lvl="2" marL="1371600">
              <a:lnSpc>
                <a:spcPct val="100000"/>
              </a:lnSpc>
              <a:spcBef>
                <a:spcPts val="1600"/>
              </a:spcBef>
              <a:spcAft>
                <a:spcPts val="0"/>
              </a:spcAft>
              <a:buClr>
                <a:schemeClr val="dk2"/>
              </a:buClr>
              <a:buSzPts val="1400"/>
              <a:buFont typeface="Muli"/>
              <a:buChar char="■"/>
              <a:defRPr>
                <a:solidFill>
                  <a:schemeClr val="dk2"/>
                </a:solidFill>
                <a:latin typeface="Muli"/>
                <a:ea typeface="Muli"/>
                <a:cs typeface="Muli"/>
                <a:sym typeface="Muli"/>
              </a:defRPr>
            </a:lvl3pPr>
            <a:lvl4pPr indent="-317500" lvl="3" marL="1828800">
              <a:lnSpc>
                <a:spcPct val="100000"/>
              </a:lnSpc>
              <a:spcBef>
                <a:spcPts val="1600"/>
              </a:spcBef>
              <a:spcAft>
                <a:spcPts val="0"/>
              </a:spcAft>
              <a:buClr>
                <a:schemeClr val="dk2"/>
              </a:buClr>
              <a:buSzPts val="1400"/>
              <a:buFont typeface="Muli"/>
              <a:buChar char="●"/>
              <a:defRPr>
                <a:solidFill>
                  <a:schemeClr val="dk2"/>
                </a:solidFill>
                <a:latin typeface="Muli"/>
                <a:ea typeface="Muli"/>
                <a:cs typeface="Muli"/>
                <a:sym typeface="Muli"/>
              </a:defRPr>
            </a:lvl4pPr>
            <a:lvl5pPr indent="-317500" lvl="4" marL="2286000">
              <a:lnSpc>
                <a:spcPct val="100000"/>
              </a:lnSpc>
              <a:spcBef>
                <a:spcPts val="1600"/>
              </a:spcBef>
              <a:spcAft>
                <a:spcPts val="0"/>
              </a:spcAft>
              <a:buClr>
                <a:schemeClr val="dk2"/>
              </a:buClr>
              <a:buSzPts val="1400"/>
              <a:buFont typeface="Muli"/>
              <a:buChar char="○"/>
              <a:defRPr>
                <a:solidFill>
                  <a:schemeClr val="dk2"/>
                </a:solidFill>
                <a:latin typeface="Muli"/>
                <a:ea typeface="Muli"/>
                <a:cs typeface="Muli"/>
                <a:sym typeface="Muli"/>
              </a:defRPr>
            </a:lvl5pPr>
            <a:lvl6pPr indent="-317500" lvl="5" marL="2743200">
              <a:lnSpc>
                <a:spcPct val="100000"/>
              </a:lnSpc>
              <a:spcBef>
                <a:spcPts val="1600"/>
              </a:spcBef>
              <a:spcAft>
                <a:spcPts val="0"/>
              </a:spcAft>
              <a:buClr>
                <a:schemeClr val="dk2"/>
              </a:buClr>
              <a:buSzPts val="1400"/>
              <a:buFont typeface="Muli"/>
              <a:buChar char="■"/>
              <a:defRPr>
                <a:solidFill>
                  <a:schemeClr val="dk2"/>
                </a:solidFill>
                <a:latin typeface="Muli"/>
                <a:ea typeface="Muli"/>
                <a:cs typeface="Muli"/>
                <a:sym typeface="Muli"/>
              </a:defRPr>
            </a:lvl6pPr>
            <a:lvl7pPr indent="-317500" lvl="6" marL="3200400">
              <a:lnSpc>
                <a:spcPct val="100000"/>
              </a:lnSpc>
              <a:spcBef>
                <a:spcPts val="1600"/>
              </a:spcBef>
              <a:spcAft>
                <a:spcPts val="0"/>
              </a:spcAft>
              <a:buClr>
                <a:schemeClr val="dk2"/>
              </a:buClr>
              <a:buSzPts val="1400"/>
              <a:buFont typeface="Muli"/>
              <a:buChar char="●"/>
              <a:defRPr>
                <a:solidFill>
                  <a:schemeClr val="dk2"/>
                </a:solidFill>
                <a:latin typeface="Muli"/>
                <a:ea typeface="Muli"/>
                <a:cs typeface="Muli"/>
                <a:sym typeface="Muli"/>
              </a:defRPr>
            </a:lvl7pPr>
            <a:lvl8pPr indent="-317500" lvl="7" marL="3657600">
              <a:lnSpc>
                <a:spcPct val="100000"/>
              </a:lnSpc>
              <a:spcBef>
                <a:spcPts val="1600"/>
              </a:spcBef>
              <a:spcAft>
                <a:spcPts val="0"/>
              </a:spcAft>
              <a:buClr>
                <a:schemeClr val="dk2"/>
              </a:buClr>
              <a:buSzPts val="1400"/>
              <a:buFont typeface="Muli"/>
              <a:buChar char="○"/>
              <a:defRPr>
                <a:solidFill>
                  <a:schemeClr val="dk2"/>
                </a:solidFill>
                <a:latin typeface="Muli"/>
                <a:ea typeface="Muli"/>
                <a:cs typeface="Muli"/>
                <a:sym typeface="Muli"/>
              </a:defRPr>
            </a:lvl8pPr>
            <a:lvl9pPr indent="-317500" lvl="8" marL="4114800">
              <a:lnSpc>
                <a:spcPct val="100000"/>
              </a:lnSpc>
              <a:spcBef>
                <a:spcPts val="1600"/>
              </a:spcBef>
              <a:spcAft>
                <a:spcPts val="1600"/>
              </a:spcAft>
              <a:buClr>
                <a:schemeClr val="dk2"/>
              </a:buClr>
              <a:buSzPts val="1400"/>
              <a:buFont typeface="Muli"/>
              <a:buChar char="■"/>
              <a:defRPr>
                <a:solidFill>
                  <a:schemeClr val="dk2"/>
                </a:solidFill>
                <a:latin typeface="Muli"/>
                <a:ea typeface="Muli"/>
                <a:cs typeface="Muli"/>
                <a:sym typeface="Mul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894" name="Shape 4894"/>
        <p:cNvGrpSpPr/>
        <p:nvPr/>
      </p:nvGrpSpPr>
      <p:grpSpPr>
        <a:xfrm>
          <a:off x="0" y="0"/>
          <a:ext cx="0" cy="0"/>
          <a:chOff x="0" y="0"/>
          <a:chExt cx="0" cy="0"/>
        </a:xfrm>
      </p:grpSpPr>
      <p:sp>
        <p:nvSpPr>
          <p:cNvPr id="4895" name="Google Shape;4895;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896" name="Google Shape;4896;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hyperlink" Target="https://docs.google.com/spreadsheets/d/1kUhQK0OYWqV7cYbJZi_Z_88NUlKT7B1aKS9qJ8Ob48U/copy"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slide" Target="/ppt/slides/slide26.xml"/><Relationship Id="rId7" Type="http://schemas.openxmlformats.org/officeDocument/2006/relationships/slide" Target="/ppt/slides/slide24.xml"/><Relationship Id="rId8" Type="http://schemas.openxmlformats.org/officeDocument/2006/relationships/slide" Target="/ppt/slides/slide27.xml"/><Relationship Id="rId11" Type="http://schemas.openxmlformats.org/officeDocument/2006/relationships/slide" Target="/ppt/slides/slide30.xml"/><Relationship Id="rId10" Type="http://schemas.openxmlformats.org/officeDocument/2006/relationships/slide" Target="/ppt/slides/slide29.xml"/><Relationship Id="rId12" Type="http://schemas.openxmlformats.org/officeDocument/2006/relationships/slide" Target="/ppt/slides/slide3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image" Target="../media/image3.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hyperlink" Target="mailto:addyouremail@freepik.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hyperlink" Target="https://www.freepik.com/free-vector/flat-set-colored-buildings_1073364.htm/?utm_source=slidesgo_template&amp;utm_medium=referral-link&amp;utm_campaign=sg_resources&amp;utm_content=freepik" TargetMode="External"/><Relationship Id="rId4" Type="http://schemas.openxmlformats.org/officeDocument/2006/relationships/hyperlink" Target="https://www.freepik.com/free-vector/medical-infography_839507.htm/?utm_source=slidesgo_template&amp;utm_medium=referral-link&amp;utm_campaign=sg_resources&amp;utm_content=freepik" TargetMode="External"/><Relationship Id="rId9" Type="http://schemas.openxmlformats.org/officeDocument/2006/relationships/hyperlink" Target="https://www.flaticon.com/packs/medical-elements/?utm_source=slidesgo_template&amp;utm_medium=referral-link&amp;utm_campaign=sg_resources&amp;utm_content=flaticon" TargetMode="External"/><Relationship Id="rId5" Type="http://schemas.openxmlformats.org/officeDocument/2006/relationships/hyperlink" Target="https://www.freepik.com/free-vector/composition-with-health-insurance-icons_1240255.htm/?utm_source=slidesgo_template&amp;utm_medium=referral-link&amp;utm_campaign=sg_resources&amp;utm_content=freepik" TargetMode="External"/><Relationship Id="rId6" Type="http://schemas.openxmlformats.org/officeDocument/2006/relationships/hyperlink" Target="https://www.freepik.com/free-photo/medical-equipment_4160861.htm/?utm_source=slidesgo_template&amp;utm_medium=referral-link&amp;utm_campaign=sg_resources&amp;utm_content=freepik" TargetMode="External"/><Relationship Id="rId7" Type="http://schemas.openxmlformats.org/officeDocument/2006/relationships/hyperlink" Target="https://www.freepik.com/free-photo/cheerful-medics-with-arms-crossed_1906722.htm/?utm_source=slidesgo_template&amp;utm_medium=referral-link&amp;utm_campaign=sg_resources&amp;utm_content=freepik" TargetMode="External"/><Relationship Id="rId8" Type="http://schemas.openxmlformats.org/officeDocument/2006/relationships/hyperlink" Target="https://www.freepik.com/free-photo/smiling-nurse-helping-senior-female-patient-get-out-from-wheelchair_2675939.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8.xml"/><Relationship Id="rId3" Type="http://schemas.openxmlformats.org/officeDocument/2006/relationships/hyperlink" Target="http://bit.ly/2PfT4lq" TargetMode="External"/><Relationship Id="rId4" Type="http://schemas.openxmlformats.org/officeDocument/2006/relationships/slide" Target="/ppt/slides/slide2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 Id="rId3" Type="http://schemas.openxmlformats.org/officeDocument/2006/relationships/hyperlink" Target="https://fonts.google.com/specimen/Muli"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 Id="rId3" Type="http://schemas.openxmlformats.org/officeDocument/2006/relationships/hyperlink" Target="https://chrome.google.com/webstore/detail/flaticon-for-gsuit-gslide/haekgjfnhhdkgfgmldhfokhmfkgmcib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6.xml"/><Relationship Id="rId3" Type="http://schemas.openxmlformats.org/officeDocument/2006/relationships/hyperlink" Target="http://bit.ly/2PfT4lq"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1" name="Shape 4901"/>
        <p:cNvGrpSpPr/>
        <p:nvPr/>
      </p:nvGrpSpPr>
      <p:grpSpPr>
        <a:xfrm>
          <a:off x="0" y="0"/>
          <a:ext cx="0" cy="0"/>
          <a:chOff x="0" y="0"/>
          <a:chExt cx="0" cy="0"/>
        </a:xfrm>
      </p:grpSpPr>
      <p:sp>
        <p:nvSpPr>
          <p:cNvPr id="4902" name="Google Shape;4902;p31"/>
          <p:cNvSpPr txBox="1"/>
          <p:nvPr>
            <p:ph type="ctrTitle"/>
          </p:nvPr>
        </p:nvSpPr>
        <p:spPr>
          <a:xfrm>
            <a:off x="1814700" y="1708775"/>
            <a:ext cx="5514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Community Medical Center</a:t>
            </a:r>
            <a:endParaRPr/>
          </a:p>
        </p:txBody>
      </p:sp>
      <p:sp>
        <p:nvSpPr>
          <p:cNvPr id="4903" name="Google Shape;4903;p31"/>
          <p:cNvSpPr txBox="1"/>
          <p:nvPr>
            <p:ph idx="1" type="subTitle"/>
          </p:nvPr>
        </p:nvSpPr>
        <p:spPr>
          <a:xfrm>
            <a:off x="1918200" y="3761375"/>
            <a:ext cx="5307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4904" name="Google Shape;4904;p31"/>
          <p:cNvGrpSpPr/>
          <p:nvPr/>
        </p:nvGrpSpPr>
        <p:grpSpPr>
          <a:xfrm>
            <a:off x="2965958" y="852270"/>
            <a:ext cx="3212105" cy="1231429"/>
            <a:chOff x="240475" y="1485750"/>
            <a:chExt cx="7136425" cy="2735900"/>
          </a:xfrm>
        </p:grpSpPr>
        <p:sp>
          <p:nvSpPr>
            <p:cNvPr id="4905" name="Google Shape;4905;p31"/>
            <p:cNvSpPr/>
            <p:nvPr/>
          </p:nvSpPr>
          <p:spPr>
            <a:xfrm>
              <a:off x="240475" y="1485750"/>
              <a:ext cx="1517875" cy="2010525"/>
            </a:xfrm>
            <a:custGeom>
              <a:rect b="b" l="l" r="r" t="t"/>
              <a:pathLst>
                <a:path extrusionOk="0" h="80421" w="60715">
                  <a:moveTo>
                    <a:pt x="6227" y="0"/>
                  </a:moveTo>
                  <a:cubicBezTo>
                    <a:pt x="2789" y="0"/>
                    <a:pt x="0" y="2967"/>
                    <a:pt x="0" y="6636"/>
                  </a:cubicBezTo>
                  <a:cubicBezTo>
                    <a:pt x="0" y="9162"/>
                    <a:pt x="1342" y="11363"/>
                    <a:pt x="3302" y="12485"/>
                  </a:cubicBezTo>
                  <a:lnTo>
                    <a:pt x="3302" y="51018"/>
                  </a:lnTo>
                  <a:cubicBezTo>
                    <a:pt x="3302" y="67223"/>
                    <a:pt x="15430" y="80410"/>
                    <a:pt x="30357" y="80421"/>
                  </a:cubicBezTo>
                  <a:lnTo>
                    <a:pt x="30368" y="80421"/>
                  </a:lnTo>
                  <a:cubicBezTo>
                    <a:pt x="45284" y="80410"/>
                    <a:pt x="57423" y="67223"/>
                    <a:pt x="57423" y="51018"/>
                  </a:cubicBezTo>
                  <a:lnTo>
                    <a:pt x="57423" y="12485"/>
                  </a:lnTo>
                  <a:cubicBezTo>
                    <a:pt x="59383" y="11374"/>
                    <a:pt x="60714" y="9172"/>
                    <a:pt x="60714" y="6636"/>
                  </a:cubicBezTo>
                  <a:cubicBezTo>
                    <a:pt x="60714" y="2977"/>
                    <a:pt x="57937" y="11"/>
                    <a:pt x="54498" y="11"/>
                  </a:cubicBezTo>
                  <a:cubicBezTo>
                    <a:pt x="51060" y="11"/>
                    <a:pt x="48282" y="2977"/>
                    <a:pt x="48282" y="6636"/>
                  </a:cubicBezTo>
                  <a:cubicBezTo>
                    <a:pt x="48282" y="9330"/>
                    <a:pt x="49792" y="11636"/>
                    <a:pt x="51951" y="12673"/>
                  </a:cubicBezTo>
                  <a:lnTo>
                    <a:pt x="51951" y="51018"/>
                  </a:lnTo>
                  <a:cubicBezTo>
                    <a:pt x="51951" y="64016"/>
                    <a:pt x="42265" y="74582"/>
                    <a:pt x="30368" y="74582"/>
                  </a:cubicBezTo>
                  <a:cubicBezTo>
                    <a:pt x="30362" y="74582"/>
                    <a:pt x="30356" y="74582"/>
                    <a:pt x="30350" y="74582"/>
                  </a:cubicBezTo>
                  <a:cubicBezTo>
                    <a:pt x="18450" y="74582"/>
                    <a:pt x="8774" y="64009"/>
                    <a:pt x="8774" y="51018"/>
                  </a:cubicBezTo>
                  <a:lnTo>
                    <a:pt x="8774" y="12673"/>
                  </a:lnTo>
                  <a:cubicBezTo>
                    <a:pt x="10933" y="11625"/>
                    <a:pt x="12443" y="9319"/>
                    <a:pt x="12443" y="6636"/>
                  </a:cubicBezTo>
                  <a:cubicBezTo>
                    <a:pt x="12443" y="2967"/>
                    <a:pt x="9655" y="0"/>
                    <a:pt x="6227" y="0"/>
                  </a:cubicBezTo>
                  <a:close/>
                </a:path>
              </a:pathLst>
            </a:custGeom>
            <a:solidFill>
              <a:schemeClr val="accent1"/>
            </a:solidFill>
            <a:ln cap="flat" cmpd="sng" w="4975">
              <a:solidFill>
                <a:schemeClr val="accent1"/>
              </a:solidFill>
              <a:prstDash val="solid"/>
              <a:miter lim="104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1"/>
            <p:cNvSpPr/>
            <p:nvPr/>
          </p:nvSpPr>
          <p:spPr>
            <a:xfrm>
              <a:off x="926550" y="1823025"/>
              <a:ext cx="6450350" cy="2398625"/>
            </a:xfrm>
            <a:custGeom>
              <a:rect b="b" l="l" r="r" t="t"/>
              <a:pathLst>
                <a:path extrusionOk="0" h="95945" w="258014">
                  <a:moveTo>
                    <a:pt x="75956" y="0"/>
                  </a:moveTo>
                  <a:cubicBezTo>
                    <a:pt x="61039" y="11"/>
                    <a:pt x="48901" y="13197"/>
                    <a:pt x="48901" y="29403"/>
                  </a:cubicBezTo>
                  <a:lnTo>
                    <a:pt x="48901" y="66930"/>
                  </a:lnTo>
                  <a:cubicBezTo>
                    <a:pt x="48901" y="79708"/>
                    <a:pt x="39173" y="90117"/>
                    <a:pt x="27223" y="90117"/>
                  </a:cubicBezTo>
                  <a:cubicBezTo>
                    <a:pt x="15231" y="90117"/>
                    <a:pt x="5472" y="79708"/>
                    <a:pt x="5472" y="66930"/>
                  </a:cubicBezTo>
                  <a:lnTo>
                    <a:pt x="0" y="66930"/>
                  </a:lnTo>
                  <a:cubicBezTo>
                    <a:pt x="0" y="82926"/>
                    <a:pt x="12212" y="95945"/>
                    <a:pt x="27233" y="95945"/>
                  </a:cubicBezTo>
                  <a:cubicBezTo>
                    <a:pt x="42202" y="95945"/>
                    <a:pt x="54372" y="82926"/>
                    <a:pt x="54372" y="66930"/>
                  </a:cubicBezTo>
                  <a:lnTo>
                    <a:pt x="54372" y="29403"/>
                  </a:lnTo>
                  <a:cubicBezTo>
                    <a:pt x="54372" y="16415"/>
                    <a:pt x="64058" y="5839"/>
                    <a:pt x="75966" y="5839"/>
                  </a:cubicBezTo>
                  <a:cubicBezTo>
                    <a:pt x="75972" y="5839"/>
                    <a:pt x="75978" y="5839"/>
                    <a:pt x="75984" y="5839"/>
                  </a:cubicBezTo>
                  <a:cubicBezTo>
                    <a:pt x="87873" y="5839"/>
                    <a:pt x="97549" y="16411"/>
                    <a:pt x="97549" y="29403"/>
                  </a:cubicBezTo>
                  <a:lnTo>
                    <a:pt x="97549" y="66930"/>
                  </a:lnTo>
                  <a:cubicBezTo>
                    <a:pt x="97549" y="82926"/>
                    <a:pt x="109730" y="95945"/>
                    <a:pt x="124699" y="95945"/>
                  </a:cubicBezTo>
                  <a:lnTo>
                    <a:pt x="124887" y="95945"/>
                  </a:lnTo>
                  <a:cubicBezTo>
                    <a:pt x="139856" y="95945"/>
                    <a:pt x="152037" y="82926"/>
                    <a:pt x="152037" y="66930"/>
                  </a:cubicBezTo>
                  <a:lnTo>
                    <a:pt x="152037" y="29403"/>
                  </a:lnTo>
                  <a:cubicBezTo>
                    <a:pt x="152037" y="16415"/>
                    <a:pt x="161723" y="5839"/>
                    <a:pt x="173620" y="5839"/>
                  </a:cubicBezTo>
                  <a:cubicBezTo>
                    <a:pt x="173626" y="5839"/>
                    <a:pt x="173632" y="5839"/>
                    <a:pt x="173638" y="5839"/>
                  </a:cubicBezTo>
                  <a:cubicBezTo>
                    <a:pt x="185538" y="5839"/>
                    <a:pt x="195214" y="16422"/>
                    <a:pt x="195214" y="29403"/>
                  </a:cubicBezTo>
                  <a:lnTo>
                    <a:pt x="195214" y="66930"/>
                  </a:lnTo>
                  <a:cubicBezTo>
                    <a:pt x="195214" y="82926"/>
                    <a:pt x="207394" y="95945"/>
                    <a:pt x="222363" y="95945"/>
                  </a:cubicBezTo>
                  <a:cubicBezTo>
                    <a:pt x="237374" y="95945"/>
                    <a:pt x="249586" y="82926"/>
                    <a:pt x="249586" y="66930"/>
                  </a:cubicBezTo>
                  <a:lnTo>
                    <a:pt x="249586" y="31468"/>
                  </a:lnTo>
                  <a:cubicBezTo>
                    <a:pt x="254439" y="30095"/>
                    <a:pt x="258014" y="25399"/>
                    <a:pt x="258014" y="19801"/>
                  </a:cubicBezTo>
                  <a:cubicBezTo>
                    <a:pt x="258003" y="13134"/>
                    <a:pt x="252930" y="7715"/>
                    <a:pt x="246661" y="7715"/>
                  </a:cubicBezTo>
                  <a:cubicBezTo>
                    <a:pt x="240403" y="7715"/>
                    <a:pt x="235330" y="13134"/>
                    <a:pt x="235330" y="19801"/>
                  </a:cubicBezTo>
                  <a:cubicBezTo>
                    <a:pt x="235330" y="25535"/>
                    <a:pt x="239083" y="30325"/>
                    <a:pt x="244104" y="31562"/>
                  </a:cubicBezTo>
                  <a:lnTo>
                    <a:pt x="244104" y="66930"/>
                  </a:lnTo>
                  <a:cubicBezTo>
                    <a:pt x="244104" y="79708"/>
                    <a:pt x="234345" y="90117"/>
                    <a:pt x="222353" y="90117"/>
                  </a:cubicBezTo>
                  <a:cubicBezTo>
                    <a:pt x="210403" y="90117"/>
                    <a:pt x="200686" y="79708"/>
                    <a:pt x="200686" y="66930"/>
                  </a:cubicBezTo>
                  <a:lnTo>
                    <a:pt x="200686" y="29403"/>
                  </a:lnTo>
                  <a:cubicBezTo>
                    <a:pt x="200686" y="13197"/>
                    <a:pt x="188547" y="11"/>
                    <a:pt x="173631" y="0"/>
                  </a:cubicBezTo>
                  <a:lnTo>
                    <a:pt x="173610" y="0"/>
                  </a:lnTo>
                  <a:cubicBezTo>
                    <a:pt x="158693" y="11"/>
                    <a:pt x="146565" y="13197"/>
                    <a:pt x="146565" y="29403"/>
                  </a:cubicBezTo>
                  <a:lnTo>
                    <a:pt x="146565" y="39204"/>
                  </a:lnTo>
                  <a:lnTo>
                    <a:pt x="146450" y="39204"/>
                  </a:lnTo>
                  <a:lnTo>
                    <a:pt x="146450" y="66930"/>
                  </a:lnTo>
                  <a:cubicBezTo>
                    <a:pt x="146450" y="79676"/>
                    <a:pt x="136743" y="90054"/>
                    <a:pt x="124793" y="90106"/>
                  </a:cubicBezTo>
                  <a:cubicBezTo>
                    <a:pt x="112843" y="90054"/>
                    <a:pt x="103137" y="79676"/>
                    <a:pt x="103137" y="66930"/>
                  </a:cubicBezTo>
                  <a:lnTo>
                    <a:pt x="103021" y="66930"/>
                  </a:lnTo>
                  <a:lnTo>
                    <a:pt x="103021" y="29403"/>
                  </a:lnTo>
                  <a:cubicBezTo>
                    <a:pt x="103021" y="13197"/>
                    <a:pt x="90883" y="11"/>
                    <a:pt x="75966" y="0"/>
                  </a:cubicBezTo>
                  <a:close/>
                </a:path>
              </a:pathLst>
            </a:custGeom>
            <a:solidFill>
              <a:schemeClr val="accent1"/>
            </a:solidFill>
            <a:ln cap="flat" cmpd="sng" w="4975">
              <a:solidFill>
                <a:schemeClr val="accent1"/>
              </a:solidFill>
              <a:prstDash val="solid"/>
              <a:miter lim="1048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7" name="Google Shape;4907;p31"/>
          <p:cNvSpPr/>
          <p:nvPr/>
        </p:nvSpPr>
        <p:spPr>
          <a:xfrm>
            <a:off x="-50" y="4958850"/>
            <a:ext cx="9144000" cy="1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31"/>
          <p:cNvSpPr/>
          <p:nvPr/>
        </p:nvSpPr>
        <p:spPr>
          <a:xfrm>
            <a:off x="-50" y="4868334"/>
            <a:ext cx="9144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6" name="Shape 5046"/>
        <p:cNvGrpSpPr/>
        <p:nvPr/>
      </p:nvGrpSpPr>
      <p:grpSpPr>
        <a:xfrm>
          <a:off x="0" y="0"/>
          <a:ext cx="0" cy="0"/>
          <a:chOff x="0" y="0"/>
          <a:chExt cx="0" cy="0"/>
        </a:xfrm>
      </p:grpSpPr>
      <p:sp>
        <p:nvSpPr>
          <p:cNvPr id="5047" name="Google Shape;5047;p40"/>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Graphics</a:t>
            </a:r>
            <a:endParaRPr/>
          </a:p>
        </p:txBody>
      </p:sp>
      <p:pic>
        <p:nvPicPr>
          <p:cNvPr id="5048" name="Google Shape;5048;p40" title="Gráfico">
            <a:hlinkClick r:id="rId3"/>
          </p:cNvPr>
          <p:cNvPicPr preferRelativeResize="0"/>
          <p:nvPr/>
        </p:nvPicPr>
        <p:blipFill rotWithShape="1">
          <a:blip r:embed="rId4">
            <a:alphaModFix/>
          </a:blip>
          <a:srcRect b="0" l="19889" r="19507" t="0"/>
          <a:stretch/>
        </p:blipFill>
        <p:spPr>
          <a:xfrm>
            <a:off x="3018800" y="979188"/>
            <a:ext cx="3106401" cy="3169525"/>
          </a:xfrm>
          <a:prstGeom prst="rect">
            <a:avLst/>
          </a:prstGeom>
          <a:noFill/>
          <a:ln>
            <a:noFill/>
          </a:ln>
        </p:spPr>
      </p:pic>
      <p:sp>
        <p:nvSpPr>
          <p:cNvPr id="5049" name="Google Shape;5049;p40"/>
          <p:cNvSpPr txBox="1"/>
          <p:nvPr/>
        </p:nvSpPr>
        <p:spPr>
          <a:xfrm>
            <a:off x="2922300" y="4148725"/>
            <a:ext cx="3299400" cy="49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Lato"/>
                <a:ea typeface="Lato"/>
                <a:cs typeface="Lato"/>
                <a:sym typeface="Lato"/>
              </a:rPr>
              <a:t>T</a:t>
            </a:r>
            <a:r>
              <a:rPr lang="en" sz="1200">
                <a:solidFill>
                  <a:schemeClr val="dk2"/>
                </a:solidFill>
                <a:latin typeface="Lato"/>
                <a:ea typeface="Lato"/>
                <a:cs typeface="Lato"/>
                <a:sym typeface="Lato"/>
              </a:rPr>
              <a:t>o modify this graph, click on it, follow the link, change the data and paste the new graph here</a:t>
            </a:r>
            <a:endParaRPr sz="1200">
              <a:solidFill>
                <a:schemeClr val="dk2"/>
              </a:solidFill>
              <a:latin typeface="Lato"/>
              <a:ea typeface="Lato"/>
              <a:cs typeface="Lato"/>
              <a:sym typeface="Lato"/>
            </a:endParaRPr>
          </a:p>
        </p:txBody>
      </p:sp>
      <p:sp>
        <p:nvSpPr>
          <p:cNvPr id="5050" name="Google Shape;5050;p40"/>
          <p:cNvSpPr txBox="1"/>
          <p:nvPr>
            <p:ph idx="4294967295" type="title"/>
          </p:nvPr>
        </p:nvSpPr>
        <p:spPr>
          <a:xfrm>
            <a:off x="6580000" y="944500"/>
            <a:ext cx="1893900" cy="4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Fever</a:t>
            </a:r>
            <a:endParaRPr sz="1800"/>
          </a:p>
        </p:txBody>
      </p:sp>
      <p:sp>
        <p:nvSpPr>
          <p:cNvPr id="5051" name="Google Shape;5051;p40"/>
          <p:cNvSpPr txBox="1"/>
          <p:nvPr>
            <p:ph idx="4294967295" type="subTitle"/>
          </p:nvPr>
        </p:nvSpPr>
        <p:spPr>
          <a:xfrm>
            <a:off x="6580000" y="1334825"/>
            <a:ext cx="189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Despite being red, Mars is a cold place</a:t>
            </a:r>
            <a:endParaRPr sz="1400"/>
          </a:p>
        </p:txBody>
      </p:sp>
      <p:sp>
        <p:nvSpPr>
          <p:cNvPr id="5052" name="Google Shape;5052;p40"/>
          <p:cNvSpPr txBox="1"/>
          <p:nvPr>
            <p:ph idx="4294967295" type="title"/>
          </p:nvPr>
        </p:nvSpPr>
        <p:spPr>
          <a:xfrm>
            <a:off x="6580000" y="2141025"/>
            <a:ext cx="1893900" cy="4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Ear Infection</a:t>
            </a:r>
            <a:endParaRPr sz="1800"/>
          </a:p>
        </p:txBody>
      </p:sp>
      <p:sp>
        <p:nvSpPr>
          <p:cNvPr id="5053" name="Google Shape;5053;p40"/>
          <p:cNvSpPr txBox="1"/>
          <p:nvPr>
            <p:ph idx="4294967295" type="subTitle"/>
          </p:nvPr>
        </p:nvSpPr>
        <p:spPr>
          <a:xfrm>
            <a:off x="6580000" y="2531350"/>
            <a:ext cx="189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Jupiter is the biggest planet of them all</a:t>
            </a:r>
            <a:endParaRPr sz="1400"/>
          </a:p>
        </p:txBody>
      </p:sp>
      <p:sp>
        <p:nvSpPr>
          <p:cNvPr id="5054" name="Google Shape;5054;p40"/>
          <p:cNvSpPr txBox="1"/>
          <p:nvPr>
            <p:ph idx="4294967295" type="title"/>
          </p:nvPr>
        </p:nvSpPr>
        <p:spPr>
          <a:xfrm>
            <a:off x="6580000" y="3337550"/>
            <a:ext cx="1893900" cy="4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Stomach Ache</a:t>
            </a:r>
            <a:endParaRPr sz="1800"/>
          </a:p>
        </p:txBody>
      </p:sp>
      <p:sp>
        <p:nvSpPr>
          <p:cNvPr id="5055" name="Google Shape;5055;p40"/>
          <p:cNvSpPr txBox="1"/>
          <p:nvPr>
            <p:ph idx="4294967295" type="subTitle"/>
          </p:nvPr>
        </p:nvSpPr>
        <p:spPr>
          <a:xfrm>
            <a:off x="6580000" y="3727875"/>
            <a:ext cx="189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t>Saturn is a gas giant and has rings</a:t>
            </a:r>
            <a:endParaRPr sz="1400"/>
          </a:p>
          <a:p>
            <a:pPr indent="0" lvl="0" marL="0" rtl="0" algn="l">
              <a:spcBef>
                <a:spcPts val="1600"/>
              </a:spcBef>
              <a:spcAft>
                <a:spcPts val="1600"/>
              </a:spcAft>
              <a:buNone/>
            </a:pPr>
            <a:r>
              <a:t/>
            </a:r>
            <a:endParaRPr sz="1400"/>
          </a:p>
        </p:txBody>
      </p:sp>
      <p:sp>
        <p:nvSpPr>
          <p:cNvPr id="5056" name="Google Shape;5056;p40"/>
          <p:cNvSpPr txBox="1"/>
          <p:nvPr>
            <p:ph idx="4294967295" type="title"/>
          </p:nvPr>
        </p:nvSpPr>
        <p:spPr>
          <a:xfrm>
            <a:off x="670100" y="1491975"/>
            <a:ext cx="1893900" cy="45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800"/>
              <a:t>Pneumonia</a:t>
            </a:r>
            <a:endParaRPr sz="1800"/>
          </a:p>
        </p:txBody>
      </p:sp>
      <p:sp>
        <p:nvSpPr>
          <p:cNvPr id="5057" name="Google Shape;5057;p40"/>
          <p:cNvSpPr txBox="1"/>
          <p:nvPr>
            <p:ph idx="4294967295" type="subTitle"/>
          </p:nvPr>
        </p:nvSpPr>
        <p:spPr>
          <a:xfrm>
            <a:off x="670100" y="1882300"/>
            <a:ext cx="18939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t>Mercury is the smallest planet</a:t>
            </a:r>
            <a:endParaRPr sz="1400"/>
          </a:p>
        </p:txBody>
      </p:sp>
      <p:sp>
        <p:nvSpPr>
          <p:cNvPr id="5058" name="Google Shape;5058;p40"/>
          <p:cNvSpPr txBox="1"/>
          <p:nvPr>
            <p:ph idx="4294967295" type="title"/>
          </p:nvPr>
        </p:nvSpPr>
        <p:spPr>
          <a:xfrm>
            <a:off x="670100" y="2688500"/>
            <a:ext cx="1893900" cy="45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800"/>
              <a:t>Cold &amp; Flu</a:t>
            </a:r>
            <a:endParaRPr sz="1800"/>
          </a:p>
        </p:txBody>
      </p:sp>
      <p:sp>
        <p:nvSpPr>
          <p:cNvPr id="5059" name="Google Shape;5059;p40"/>
          <p:cNvSpPr txBox="1"/>
          <p:nvPr>
            <p:ph idx="4294967295" type="subTitle"/>
          </p:nvPr>
        </p:nvSpPr>
        <p:spPr>
          <a:xfrm>
            <a:off x="670100" y="3078825"/>
            <a:ext cx="18939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t>Venus has a beautiful name</a:t>
            </a:r>
            <a:endParaRPr sz="1400"/>
          </a:p>
        </p:txBody>
      </p:sp>
      <p:cxnSp>
        <p:nvCxnSpPr>
          <p:cNvPr id="5060" name="Google Shape;5060;p40"/>
          <p:cNvCxnSpPr>
            <a:stCxn id="5056" idx="3"/>
          </p:cNvCxnSpPr>
          <p:nvPr/>
        </p:nvCxnSpPr>
        <p:spPr>
          <a:xfrm>
            <a:off x="2564000" y="1718775"/>
            <a:ext cx="1471200" cy="0"/>
          </a:xfrm>
          <a:prstGeom prst="straightConnector1">
            <a:avLst/>
          </a:prstGeom>
          <a:noFill/>
          <a:ln cap="flat" cmpd="sng" w="19050">
            <a:solidFill>
              <a:schemeClr val="dk2"/>
            </a:solidFill>
            <a:prstDash val="solid"/>
            <a:round/>
            <a:headEnd len="med" w="med" type="none"/>
            <a:tailEnd len="med" w="med" type="oval"/>
          </a:ln>
        </p:spPr>
      </p:cxnSp>
      <p:cxnSp>
        <p:nvCxnSpPr>
          <p:cNvPr id="5061" name="Google Shape;5061;p40"/>
          <p:cNvCxnSpPr>
            <a:stCxn id="5058" idx="3"/>
          </p:cNvCxnSpPr>
          <p:nvPr/>
        </p:nvCxnSpPr>
        <p:spPr>
          <a:xfrm>
            <a:off x="2564000" y="2915300"/>
            <a:ext cx="1471200" cy="0"/>
          </a:xfrm>
          <a:prstGeom prst="straightConnector1">
            <a:avLst/>
          </a:prstGeom>
          <a:noFill/>
          <a:ln cap="flat" cmpd="sng" w="19050">
            <a:solidFill>
              <a:schemeClr val="dk2"/>
            </a:solidFill>
            <a:prstDash val="solid"/>
            <a:round/>
            <a:headEnd len="med" w="med" type="none"/>
            <a:tailEnd len="med" w="med" type="oval"/>
          </a:ln>
        </p:spPr>
      </p:cxnSp>
      <p:cxnSp>
        <p:nvCxnSpPr>
          <p:cNvPr id="5062" name="Google Shape;5062;p40"/>
          <p:cNvCxnSpPr>
            <a:stCxn id="5050" idx="1"/>
          </p:cNvCxnSpPr>
          <p:nvPr/>
        </p:nvCxnSpPr>
        <p:spPr>
          <a:xfrm flipH="1">
            <a:off x="5096800" y="1171300"/>
            <a:ext cx="1483200" cy="6984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5063" name="Google Shape;5063;p40"/>
          <p:cNvCxnSpPr>
            <a:stCxn id="5054" idx="1"/>
          </p:cNvCxnSpPr>
          <p:nvPr/>
        </p:nvCxnSpPr>
        <p:spPr>
          <a:xfrm rot="10800000">
            <a:off x="5104600" y="3180950"/>
            <a:ext cx="1475400" cy="3834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5064" name="Google Shape;5064;p40"/>
          <p:cNvCxnSpPr>
            <a:stCxn id="5052" idx="1"/>
          </p:cNvCxnSpPr>
          <p:nvPr/>
        </p:nvCxnSpPr>
        <p:spPr>
          <a:xfrm rot="10800000">
            <a:off x="5705500" y="2367825"/>
            <a:ext cx="874500" cy="0"/>
          </a:xfrm>
          <a:prstGeom prst="straightConnector1">
            <a:avLst/>
          </a:prstGeom>
          <a:noFill/>
          <a:ln cap="flat" cmpd="sng" w="19050">
            <a:solidFill>
              <a:schemeClr val="dk2"/>
            </a:solidFill>
            <a:prstDash val="solid"/>
            <a:round/>
            <a:headEnd len="med" w="med" type="none"/>
            <a:tailEnd len="med" w="med" type="oval"/>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8" name="Shape 5068"/>
        <p:cNvGrpSpPr/>
        <p:nvPr/>
      </p:nvGrpSpPr>
      <p:grpSpPr>
        <a:xfrm>
          <a:off x="0" y="0"/>
          <a:ext cx="0" cy="0"/>
          <a:chOff x="0" y="0"/>
          <a:chExt cx="0" cy="0"/>
        </a:xfrm>
      </p:grpSpPr>
      <p:sp>
        <p:nvSpPr>
          <p:cNvPr id="5069" name="Google Shape;5069;p41"/>
          <p:cNvSpPr txBox="1"/>
          <p:nvPr>
            <p:ph idx="1" type="body"/>
          </p:nvPr>
        </p:nvSpPr>
        <p:spPr>
          <a:xfrm>
            <a:off x="713950" y="1625525"/>
            <a:ext cx="3350100" cy="243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our Solar System—it’s only a bit larger than our Moon. The planet’s name has nothing to do with the liquid metal, since Mercury was named after the Roman messenger god</a:t>
            </a:r>
            <a:endParaRPr/>
          </a:p>
        </p:txBody>
      </p:sp>
      <p:sp>
        <p:nvSpPr>
          <p:cNvPr id="5070" name="Google Shape;5070;p41"/>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Brief Story</a:t>
            </a:r>
            <a:endParaRPr/>
          </a:p>
        </p:txBody>
      </p:sp>
      <p:pic>
        <p:nvPicPr>
          <p:cNvPr id="5071" name="Google Shape;5071;p41"/>
          <p:cNvPicPr preferRelativeResize="0"/>
          <p:nvPr/>
        </p:nvPicPr>
        <p:blipFill rotWithShape="1">
          <a:blip r:embed="rId3">
            <a:alphaModFix/>
          </a:blip>
          <a:srcRect b="0" l="14935" r="8194" t="0"/>
          <a:stretch/>
        </p:blipFill>
        <p:spPr>
          <a:xfrm>
            <a:off x="5190324" y="0"/>
            <a:ext cx="3953680" cy="514349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5" name="Shape 5075"/>
        <p:cNvGrpSpPr/>
        <p:nvPr/>
      </p:nvGrpSpPr>
      <p:grpSpPr>
        <a:xfrm>
          <a:off x="0" y="0"/>
          <a:ext cx="0" cy="0"/>
          <a:chOff x="0" y="0"/>
          <a:chExt cx="0" cy="0"/>
        </a:xfrm>
      </p:grpSpPr>
      <p:sp>
        <p:nvSpPr>
          <p:cNvPr id="5076" name="Google Shape;5076;p42"/>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Milestones Reached</a:t>
            </a:r>
            <a:endParaRPr/>
          </a:p>
        </p:txBody>
      </p:sp>
      <p:sp>
        <p:nvSpPr>
          <p:cNvPr id="5077" name="Google Shape;5077;p42"/>
          <p:cNvSpPr txBox="1"/>
          <p:nvPr>
            <p:ph idx="1" type="subTitle"/>
          </p:nvPr>
        </p:nvSpPr>
        <p:spPr>
          <a:xfrm>
            <a:off x="720540" y="3634700"/>
            <a:ext cx="1781100" cy="92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a:t>
            </a:r>
            <a:endParaRPr/>
          </a:p>
          <a:p>
            <a:pPr indent="0" lvl="0" marL="0" rtl="0" algn="ctr">
              <a:spcBef>
                <a:spcPts val="0"/>
              </a:spcBef>
              <a:spcAft>
                <a:spcPts val="0"/>
              </a:spcAft>
              <a:buNone/>
            </a:pPr>
            <a:r>
              <a:t/>
            </a:r>
            <a:endParaRPr/>
          </a:p>
        </p:txBody>
      </p:sp>
      <p:sp>
        <p:nvSpPr>
          <p:cNvPr id="5078" name="Google Shape;5078;p42"/>
          <p:cNvSpPr txBox="1"/>
          <p:nvPr>
            <p:ph idx="2" type="subTitle"/>
          </p:nvPr>
        </p:nvSpPr>
        <p:spPr>
          <a:xfrm>
            <a:off x="2694484" y="3634700"/>
            <a:ext cx="1781100" cy="92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it’s hot</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
        <p:nvSpPr>
          <p:cNvPr id="5079" name="Google Shape;5079;p42"/>
          <p:cNvSpPr txBox="1"/>
          <p:nvPr>
            <p:ph idx="3" type="subTitle"/>
          </p:nvPr>
        </p:nvSpPr>
        <p:spPr>
          <a:xfrm>
            <a:off x="4668429" y="3634700"/>
            <a:ext cx="1781100" cy="92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is the biggest planet in our Solar System</a:t>
            </a:r>
            <a:endParaRPr/>
          </a:p>
          <a:p>
            <a:pPr indent="0" lvl="0" marL="0" rtl="0" algn="ctr">
              <a:spcBef>
                <a:spcPts val="0"/>
              </a:spcBef>
              <a:spcAft>
                <a:spcPts val="0"/>
              </a:spcAft>
              <a:buNone/>
            </a:pPr>
            <a:r>
              <a:t/>
            </a:r>
            <a:endParaRPr/>
          </a:p>
        </p:txBody>
      </p:sp>
      <p:sp>
        <p:nvSpPr>
          <p:cNvPr id="5080" name="Google Shape;5080;p42"/>
          <p:cNvSpPr txBox="1"/>
          <p:nvPr>
            <p:ph idx="4" type="subTitle"/>
          </p:nvPr>
        </p:nvSpPr>
        <p:spPr>
          <a:xfrm>
            <a:off x="6642374" y="3634700"/>
            <a:ext cx="1781100" cy="92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5081" name="Google Shape;5081;p42"/>
          <p:cNvSpPr txBox="1"/>
          <p:nvPr>
            <p:ph idx="5" type="title"/>
          </p:nvPr>
        </p:nvSpPr>
        <p:spPr>
          <a:xfrm>
            <a:off x="778750" y="3100850"/>
            <a:ext cx="1664700" cy="48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2002</a:t>
            </a:r>
            <a:endParaRPr/>
          </a:p>
        </p:txBody>
      </p:sp>
      <p:sp>
        <p:nvSpPr>
          <p:cNvPr id="5082" name="Google Shape;5082;p42"/>
          <p:cNvSpPr txBox="1"/>
          <p:nvPr>
            <p:ph idx="6" type="title"/>
          </p:nvPr>
        </p:nvSpPr>
        <p:spPr>
          <a:xfrm>
            <a:off x="2752675" y="3100850"/>
            <a:ext cx="1664700" cy="48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2008</a:t>
            </a:r>
            <a:endParaRPr/>
          </a:p>
        </p:txBody>
      </p:sp>
      <p:sp>
        <p:nvSpPr>
          <p:cNvPr id="5083" name="Google Shape;5083;p42"/>
          <p:cNvSpPr txBox="1"/>
          <p:nvPr>
            <p:ph idx="7" type="title"/>
          </p:nvPr>
        </p:nvSpPr>
        <p:spPr>
          <a:xfrm>
            <a:off x="4726600" y="3100850"/>
            <a:ext cx="1664700" cy="48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2015</a:t>
            </a:r>
            <a:endParaRPr/>
          </a:p>
        </p:txBody>
      </p:sp>
      <p:sp>
        <p:nvSpPr>
          <p:cNvPr id="5084" name="Google Shape;5084;p42"/>
          <p:cNvSpPr txBox="1"/>
          <p:nvPr>
            <p:ph idx="8" type="title"/>
          </p:nvPr>
        </p:nvSpPr>
        <p:spPr>
          <a:xfrm>
            <a:off x="6700525" y="3100850"/>
            <a:ext cx="1664700" cy="48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2020</a:t>
            </a:r>
            <a:endParaRPr/>
          </a:p>
        </p:txBody>
      </p:sp>
      <p:sp>
        <p:nvSpPr>
          <p:cNvPr id="5085" name="Google Shape;5085;p42"/>
          <p:cNvSpPr/>
          <p:nvPr/>
        </p:nvSpPr>
        <p:spPr>
          <a:xfrm>
            <a:off x="1230400" y="2063026"/>
            <a:ext cx="761395" cy="761395"/>
          </a:xfrm>
          <a:custGeom>
            <a:rect b="b" l="l" r="r" t="t"/>
            <a:pathLst>
              <a:path extrusionOk="0" h="42769" w="42769">
                <a:moveTo>
                  <a:pt x="21385" y="1"/>
                </a:moveTo>
                <a:cubicBezTo>
                  <a:pt x="15714" y="1"/>
                  <a:pt x="10275" y="2254"/>
                  <a:pt x="6264" y="6264"/>
                </a:cubicBezTo>
                <a:cubicBezTo>
                  <a:pt x="2254" y="10275"/>
                  <a:pt x="1" y="15714"/>
                  <a:pt x="1" y="21385"/>
                </a:cubicBezTo>
                <a:cubicBezTo>
                  <a:pt x="1" y="27057"/>
                  <a:pt x="2254" y="32496"/>
                  <a:pt x="6264" y="36507"/>
                </a:cubicBezTo>
                <a:cubicBezTo>
                  <a:pt x="10275" y="40516"/>
                  <a:pt x="15714" y="42769"/>
                  <a:pt x="21385" y="42769"/>
                </a:cubicBezTo>
                <a:cubicBezTo>
                  <a:pt x="27056" y="42769"/>
                  <a:pt x="32495" y="40516"/>
                  <a:pt x="36505" y="36507"/>
                </a:cubicBezTo>
                <a:cubicBezTo>
                  <a:pt x="40516" y="32496"/>
                  <a:pt x="42769" y="27057"/>
                  <a:pt x="42769" y="21385"/>
                </a:cubicBezTo>
                <a:cubicBezTo>
                  <a:pt x="42769" y="15714"/>
                  <a:pt x="40516" y="10275"/>
                  <a:pt x="36505" y="6264"/>
                </a:cubicBezTo>
                <a:cubicBezTo>
                  <a:pt x="32495" y="2254"/>
                  <a:pt x="27056" y="1"/>
                  <a:pt x="213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6" name="Google Shape;5086;p42"/>
          <p:cNvGrpSpPr/>
          <p:nvPr/>
        </p:nvGrpSpPr>
        <p:grpSpPr>
          <a:xfrm>
            <a:off x="1341308" y="2196463"/>
            <a:ext cx="522219" cy="425480"/>
            <a:chOff x="1992000" y="1004500"/>
            <a:chExt cx="733350" cy="597500"/>
          </a:xfrm>
        </p:grpSpPr>
        <p:sp>
          <p:nvSpPr>
            <p:cNvPr id="5087" name="Google Shape;5087;p42"/>
            <p:cNvSpPr/>
            <p:nvPr/>
          </p:nvSpPr>
          <p:spPr>
            <a:xfrm>
              <a:off x="1992000" y="1062000"/>
              <a:ext cx="733350" cy="478250"/>
            </a:xfrm>
            <a:custGeom>
              <a:rect b="b" l="l" r="r" t="t"/>
              <a:pathLst>
                <a:path extrusionOk="0" h="19130" w="29334">
                  <a:moveTo>
                    <a:pt x="10760" y="0"/>
                  </a:moveTo>
                  <a:cubicBezTo>
                    <a:pt x="9135" y="0"/>
                    <a:pt x="7597" y="729"/>
                    <a:pt x="6567" y="1984"/>
                  </a:cubicBezTo>
                  <a:lnTo>
                    <a:pt x="1233" y="8482"/>
                  </a:lnTo>
                  <a:cubicBezTo>
                    <a:pt x="436" y="9452"/>
                    <a:pt x="0" y="10668"/>
                    <a:pt x="0" y="11923"/>
                  </a:cubicBezTo>
                  <a:lnTo>
                    <a:pt x="0" y="15473"/>
                  </a:lnTo>
                  <a:cubicBezTo>
                    <a:pt x="0" y="17492"/>
                    <a:pt x="1638" y="19129"/>
                    <a:pt x="3658" y="19129"/>
                  </a:cubicBezTo>
                  <a:lnTo>
                    <a:pt x="25359" y="19129"/>
                  </a:lnTo>
                  <a:cubicBezTo>
                    <a:pt x="27554" y="19129"/>
                    <a:pt x="29334" y="17349"/>
                    <a:pt x="29334" y="15155"/>
                  </a:cubicBezTo>
                  <a:lnTo>
                    <a:pt x="29334" y="5426"/>
                  </a:lnTo>
                  <a:cubicBezTo>
                    <a:pt x="29334" y="2429"/>
                    <a:pt x="26905" y="0"/>
                    <a:pt x="239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42"/>
            <p:cNvSpPr/>
            <p:nvPr/>
          </p:nvSpPr>
          <p:spPr>
            <a:xfrm>
              <a:off x="2256375" y="1004500"/>
              <a:ext cx="62525" cy="57525"/>
            </a:xfrm>
            <a:custGeom>
              <a:rect b="b" l="l" r="r" t="t"/>
              <a:pathLst>
                <a:path extrusionOk="0" h="2301" w="2501">
                  <a:moveTo>
                    <a:pt x="0" y="1"/>
                  </a:moveTo>
                  <a:lnTo>
                    <a:pt x="0" y="2300"/>
                  </a:lnTo>
                  <a:lnTo>
                    <a:pt x="2501" y="2300"/>
                  </a:lnTo>
                  <a:lnTo>
                    <a:pt x="25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42"/>
            <p:cNvSpPr/>
            <p:nvPr/>
          </p:nvSpPr>
          <p:spPr>
            <a:xfrm>
              <a:off x="2404475" y="1162250"/>
              <a:ext cx="155200" cy="155175"/>
            </a:xfrm>
            <a:custGeom>
              <a:rect b="b" l="l" r="r" t="t"/>
              <a:pathLst>
                <a:path extrusionOk="0" h="6207" w="6208">
                  <a:moveTo>
                    <a:pt x="2111" y="1"/>
                  </a:moveTo>
                  <a:lnTo>
                    <a:pt x="2111" y="2112"/>
                  </a:lnTo>
                  <a:lnTo>
                    <a:pt x="0" y="2112"/>
                  </a:lnTo>
                  <a:lnTo>
                    <a:pt x="0" y="4096"/>
                  </a:lnTo>
                  <a:lnTo>
                    <a:pt x="2111" y="4096"/>
                  </a:lnTo>
                  <a:lnTo>
                    <a:pt x="2111" y="6207"/>
                  </a:lnTo>
                  <a:lnTo>
                    <a:pt x="4096" y="6207"/>
                  </a:lnTo>
                  <a:lnTo>
                    <a:pt x="4096" y="4096"/>
                  </a:lnTo>
                  <a:lnTo>
                    <a:pt x="6207" y="4096"/>
                  </a:lnTo>
                  <a:lnTo>
                    <a:pt x="6207" y="2112"/>
                  </a:lnTo>
                  <a:lnTo>
                    <a:pt x="4096" y="2112"/>
                  </a:lnTo>
                  <a:lnTo>
                    <a:pt x="4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42"/>
            <p:cNvSpPr/>
            <p:nvPr/>
          </p:nvSpPr>
          <p:spPr>
            <a:xfrm>
              <a:off x="2071525" y="1130200"/>
              <a:ext cx="150150" cy="169925"/>
            </a:xfrm>
            <a:custGeom>
              <a:rect b="b" l="l" r="r" t="t"/>
              <a:pathLst>
                <a:path extrusionOk="0" h="6797" w="6006">
                  <a:moveTo>
                    <a:pt x="5054" y="0"/>
                  </a:moveTo>
                  <a:cubicBezTo>
                    <a:pt x="4788" y="0"/>
                    <a:pt x="4518" y="113"/>
                    <a:pt x="4321" y="364"/>
                  </a:cubicBezTo>
                  <a:lnTo>
                    <a:pt x="483" y="5274"/>
                  </a:lnTo>
                  <a:cubicBezTo>
                    <a:pt x="1" y="5893"/>
                    <a:pt x="442" y="6796"/>
                    <a:pt x="1226" y="6796"/>
                  </a:cubicBezTo>
                  <a:lnTo>
                    <a:pt x="5064" y="6796"/>
                  </a:lnTo>
                  <a:cubicBezTo>
                    <a:pt x="5584" y="6796"/>
                    <a:pt x="6005" y="6375"/>
                    <a:pt x="6005" y="5855"/>
                  </a:cubicBezTo>
                  <a:lnTo>
                    <a:pt x="6005" y="944"/>
                  </a:lnTo>
                  <a:cubicBezTo>
                    <a:pt x="6005" y="367"/>
                    <a:pt x="5536" y="0"/>
                    <a:pt x="5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2"/>
            <p:cNvSpPr/>
            <p:nvPr/>
          </p:nvSpPr>
          <p:spPr>
            <a:xfrm>
              <a:off x="1992000" y="1487525"/>
              <a:ext cx="733350" cy="60525"/>
            </a:xfrm>
            <a:custGeom>
              <a:rect b="b" l="l" r="r" t="t"/>
              <a:pathLst>
                <a:path extrusionOk="0" h="2421" w="29334">
                  <a:moveTo>
                    <a:pt x="37" y="0"/>
                  </a:moveTo>
                  <a:cubicBezTo>
                    <a:pt x="17" y="0"/>
                    <a:pt x="0" y="17"/>
                    <a:pt x="0" y="38"/>
                  </a:cubicBezTo>
                  <a:lnTo>
                    <a:pt x="0" y="2383"/>
                  </a:lnTo>
                  <a:cubicBezTo>
                    <a:pt x="0" y="2404"/>
                    <a:pt x="17" y="2421"/>
                    <a:pt x="37" y="2421"/>
                  </a:cubicBezTo>
                  <a:lnTo>
                    <a:pt x="29296" y="2421"/>
                  </a:lnTo>
                  <a:cubicBezTo>
                    <a:pt x="29317" y="2421"/>
                    <a:pt x="29334" y="2404"/>
                    <a:pt x="29334" y="2383"/>
                  </a:cubicBezTo>
                  <a:lnTo>
                    <a:pt x="29334" y="38"/>
                  </a:lnTo>
                  <a:cubicBezTo>
                    <a:pt x="29334" y="17"/>
                    <a:pt x="29317" y="0"/>
                    <a:pt x="292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42"/>
            <p:cNvSpPr/>
            <p:nvPr/>
          </p:nvSpPr>
          <p:spPr>
            <a:xfrm>
              <a:off x="2078025" y="1457850"/>
              <a:ext cx="144175" cy="144150"/>
            </a:xfrm>
            <a:custGeom>
              <a:rect b="b" l="l" r="r" t="t"/>
              <a:pathLst>
                <a:path extrusionOk="0" h="5766" w="5767">
                  <a:moveTo>
                    <a:pt x="2883" y="1"/>
                  </a:moveTo>
                  <a:cubicBezTo>
                    <a:pt x="1292" y="1"/>
                    <a:pt x="1" y="1291"/>
                    <a:pt x="1" y="2883"/>
                  </a:cubicBezTo>
                  <a:cubicBezTo>
                    <a:pt x="1" y="4476"/>
                    <a:pt x="1292" y="5766"/>
                    <a:pt x="2883" y="5766"/>
                  </a:cubicBezTo>
                  <a:cubicBezTo>
                    <a:pt x="4476" y="5766"/>
                    <a:pt x="5767" y="4476"/>
                    <a:pt x="5767" y="2883"/>
                  </a:cubicBezTo>
                  <a:cubicBezTo>
                    <a:pt x="5767" y="1291"/>
                    <a:pt x="4476" y="1"/>
                    <a:pt x="2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42"/>
            <p:cNvSpPr/>
            <p:nvPr/>
          </p:nvSpPr>
          <p:spPr>
            <a:xfrm>
              <a:off x="2110575" y="1490400"/>
              <a:ext cx="79100" cy="79050"/>
            </a:xfrm>
            <a:custGeom>
              <a:rect b="b" l="l" r="r" t="t"/>
              <a:pathLst>
                <a:path extrusionOk="0" h="3162" w="3164">
                  <a:moveTo>
                    <a:pt x="1581" y="0"/>
                  </a:moveTo>
                  <a:cubicBezTo>
                    <a:pt x="709" y="0"/>
                    <a:pt x="0" y="708"/>
                    <a:pt x="0" y="1581"/>
                  </a:cubicBezTo>
                  <a:cubicBezTo>
                    <a:pt x="0" y="2455"/>
                    <a:pt x="709" y="3162"/>
                    <a:pt x="1581" y="3162"/>
                  </a:cubicBezTo>
                  <a:cubicBezTo>
                    <a:pt x="2455" y="3162"/>
                    <a:pt x="3163" y="2455"/>
                    <a:pt x="3163" y="1581"/>
                  </a:cubicBezTo>
                  <a:cubicBezTo>
                    <a:pt x="3163" y="708"/>
                    <a:pt x="2455" y="0"/>
                    <a:pt x="15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42"/>
            <p:cNvSpPr/>
            <p:nvPr/>
          </p:nvSpPr>
          <p:spPr>
            <a:xfrm>
              <a:off x="2529700" y="1457850"/>
              <a:ext cx="144175" cy="144150"/>
            </a:xfrm>
            <a:custGeom>
              <a:rect b="b" l="l" r="r" t="t"/>
              <a:pathLst>
                <a:path extrusionOk="0" h="5766" w="5767">
                  <a:moveTo>
                    <a:pt x="2884" y="1"/>
                  </a:moveTo>
                  <a:cubicBezTo>
                    <a:pt x="1292" y="1"/>
                    <a:pt x="1" y="1291"/>
                    <a:pt x="1" y="2883"/>
                  </a:cubicBezTo>
                  <a:cubicBezTo>
                    <a:pt x="1" y="4476"/>
                    <a:pt x="1292" y="5766"/>
                    <a:pt x="2884" y="5766"/>
                  </a:cubicBezTo>
                  <a:cubicBezTo>
                    <a:pt x="4476" y="5766"/>
                    <a:pt x="5767" y="4476"/>
                    <a:pt x="5767" y="2883"/>
                  </a:cubicBezTo>
                  <a:cubicBezTo>
                    <a:pt x="5767" y="1291"/>
                    <a:pt x="4476" y="1"/>
                    <a:pt x="2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42"/>
            <p:cNvSpPr/>
            <p:nvPr/>
          </p:nvSpPr>
          <p:spPr>
            <a:xfrm>
              <a:off x="2562275" y="1490400"/>
              <a:ext cx="79075" cy="79050"/>
            </a:xfrm>
            <a:custGeom>
              <a:rect b="b" l="l" r="r" t="t"/>
              <a:pathLst>
                <a:path extrusionOk="0" h="3162" w="3163">
                  <a:moveTo>
                    <a:pt x="1581" y="0"/>
                  </a:moveTo>
                  <a:cubicBezTo>
                    <a:pt x="708" y="0"/>
                    <a:pt x="0" y="708"/>
                    <a:pt x="0" y="1581"/>
                  </a:cubicBezTo>
                  <a:cubicBezTo>
                    <a:pt x="0" y="2455"/>
                    <a:pt x="708" y="3162"/>
                    <a:pt x="1581" y="3162"/>
                  </a:cubicBezTo>
                  <a:cubicBezTo>
                    <a:pt x="2454" y="3162"/>
                    <a:pt x="3162" y="2455"/>
                    <a:pt x="3162" y="1581"/>
                  </a:cubicBezTo>
                  <a:cubicBezTo>
                    <a:pt x="3162" y="708"/>
                    <a:pt x="2454" y="0"/>
                    <a:pt x="15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6" name="Google Shape;5096;p42"/>
          <p:cNvSpPr/>
          <p:nvPr/>
        </p:nvSpPr>
        <p:spPr>
          <a:xfrm>
            <a:off x="3204324" y="2028513"/>
            <a:ext cx="761395" cy="761395"/>
          </a:xfrm>
          <a:custGeom>
            <a:rect b="b" l="l" r="r" t="t"/>
            <a:pathLst>
              <a:path extrusionOk="0" h="42769" w="42769">
                <a:moveTo>
                  <a:pt x="21384" y="0"/>
                </a:moveTo>
                <a:cubicBezTo>
                  <a:pt x="15713" y="0"/>
                  <a:pt x="10274" y="2253"/>
                  <a:pt x="6264" y="6263"/>
                </a:cubicBezTo>
                <a:cubicBezTo>
                  <a:pt x="2253" y="10274"/>
                  <a:pt x="0" y="15713"/>
                  <a:pt x="0" y="21384"/>
                </a:cubicBezTo>
                <a:cubicBezTo>
                  <a:pt x="0" y="27055"/>
                  <a:pt x="2253" y="32495"/>
                  <a:pt x="6264" y="36505"/>
                </a:cubicBezTo>
                <a:cubicBezTo>
                  <a:pt x="10274" y="40515"/>
                  <a:pt x="15713" y="42768"/>
                  <a:pt x="21384" y="42768"/>
                </a:cubicBezTo>
                <a:cubicBezTo>
                  <a:pt x="27056" y="42768"/>
                  <a:pt x="32495" y="40515"/>
                  <a:pt x="36506" y="36505"/>
                </a:cubicBezTo>
                <a:cubicBezTo>
                  <a:pt x="40515" y="32495"/>
                  <a:pt x="42768" y="27055"/>
                  <a:pt x="42768" y="21384"/>
                </a:cubicBezTo>
                <a:cubicBezTo>
                  <a:pt x="42768" y="15713"/>
                  <a:pt x="40515" y="10274"/>
                  <a:pt x="36506" y="6263"/>
                </a:cubicBezTo>
                <a:cubicBezTo>
                  <a:pt x="32495" y="2253"/>
                  <a:pt x="27056" y="0"/>
                  <a:pt x="2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7" name="Google Shape;5097;p42"/>
          <p:cNvGrpSpPr/>
          <p:nvPr/>
        </p:nvGrpSpPr>
        <p:grpSpPr>
          <a:xfrm>
            <a:off x="3284714" y="2183806"/>
            <a:ext cx="600674" cy="602668"/>
            <a:chOff x="3388125" y="456200"/>
            <a:chExt cx="843525" cy="846325"/>
          </a:xfrm>
        </p:grpSpPr>
        <p:sp>
          <p:nvSpPr>
            <p:cNvPr id="5098" name="Google Shape;5098;p42"/>
            <p:cNvSpPr/>
            <p:nvPr/>
          </p:nvSpPr>
          <p:spPr>
            <a:xfrm>
              <a:off x="3388125" y="764800"/>
              <a:ext cx="350850" cy="537725"/>
            </a:xfrm>
            <a:custGeom>
              <a:rect b="b" l="l" r="r" t="t"/>
              <a:pathLst>
                <a:path extrusionOk="0" h="21509" w="14034">
                  <a:moveTo>
                    <a:pt x="1895" y="1"/>
                  </a:moveTo>
                  <a:cubicBezTo>
                    <a:pt x="853" y="1"/>
                    <a:pt x="1" y="853"/>
                    <a:pt x="1" y="1895"/>
                  </a:cubicBezTo>
                  <a:lnTo>
                    <a:pt x="1" y="8920"/>
                  </a:lnTo>
                  <a:cubicBezTo>
                    <a:pt x="1" y="9618"/>
                    <a:pt x="388" y="10225"/>
                    <a:pt x="956" y="10554"/>
                  </a:cubicBezTo>
                  <a:lnTo>
                    <a:pt x="8685" y="18283"/>
                  </a:lnTo>
                  <a:cubicBezTo>
                    <a:pt x="8756" y="18353"/>
                    <a:pt x="8833" y="18411"/>
                    <a:pt x="8911" y="18467"/>
                  </a:cubicBezTo>
                  <a:lnTo>
                    <a:pt x="8911" y="20164"/>
                  </a:lnTo>
                  <a:cubicBezTo>
                    <a:pt x="10556" y="20824"/>
                    <a:pt x="12277" y="21276"/>
                    <a:pt x="14034" y="21508"/>
                  </a:cubicBezTo>
                  <a:lnTo>
                    <a:pt x="14034" y="14398"/>
                  </a:lnTo>
                  <a:lnTo>
                    <a:pt x="13943" y="14398"/>
                  </a:lnTo>
                  <a:cubicBezTo>
                    <a:pt x="13856" y="14110"/>
                    <a:pt x="13708" y="13838"/>
                    <a:pt x="13482" y="13612"/>
                  </a:cubicBezTo>
                  <a:lnTo>
                    <a:pt x="8074" y="8204"/>
                  </a:lnTo>
                  <a:cubicBezTo>
                    <a:pt x="7705" y="7835"/>
                    <a:pt x="7220" y="7651"/>
                    <a:pt x="6734" y="7651"/>
                  </a:cubicBezTo>
                  <a:cubicBezTo>
                    <a:pt x="6249" y="7651"/>
                    <a:pt x="5763" y="7835"/>
                    <a:pt x="5395" y="8204"/>
                  </a:cubicBezTo>
                  <a:cubicBezTo>
                    <a:pt x="5141" y="8458"/>
                    <a:pt x="4967" y="8780"/>
                    <a:pt x="4891" y="9132"/>
                  </a:cubicBezTo>
                  <a:lnTo>
                    <a:pt x="3788" y="8029"/>
                  </a:lnTo>
                  <a:lnTo>
                    <a:pt x="3788" y="1895"/>
                  </a:lnTo>
                  <a:cubicBezTo>
                    <a:pt x="3788" y="853"/>
                    <a:pt x="2936" y="1"/>
                    <a:pt x="1895" y="1"/>
                  </a:cubicBezTo>
                  <a:close/>
                </a:path>
              </a:pathLst>
            </a:custGeom>
            <a:solidFill>
              <a:srgbClr val="F6BC9F"/>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42"/>
            <p:cNvSpPr/>
            <p:nvPr/>
          </p:nvSpPr>
          <p:spPr>
            <a:xfrm>
              <a:off x="3880800" y="764800"/>
              <a:ext cx="350850" cy="537725"/>
            </a:xfrm>
            <a:custGeom>
              <a:rect b="b" l="l" r="r" t="t"/>
              <a:pathLst>
                <a:path extrusionOk="0" h="21509" w="14034">
                  <a:moveTo>
                    <a:pt x="12140" y="1"/>
                  </a:moveTo>
                  <a:cubicBezTo>
                    <a:pt x="11098" y="1"/>
                    <a:pt x="10246" y="853"/>
                    <a:pt x="10246" y="1895"/>
                  </a:cubicBezTo>
                  <a:lnTo>
                    <a:pt x="10246" y="8029"/>
                  </a:lnTo>
                  <a:lnTo>
                    <a:pt x="9143" y="9132"/>
                  </a:lnTo>
                  <a:cubicBezTo>
                    <a:pt x="9068" y="8780"/>
                    <a:pt x="8893" y="8458"/>
                    <a:pt x="8640" y="8204"/>
                  </a:cubicBezTo>
                  <a:cubicBezTo>
                    <a:pt x="8272" y="7835"/>
                    <a:pt x="7786" y="7651"/>
                    <a:pt x="7301" y="7651"/>
                  </a:cubicBezTo>
                  <a:cubicBezTo>
                    <a:pt x="6815" y="7651"/>
                    <a:pt x="6330" y="7835"/>
                    <a:pt x="5962" y="8204"/>
                  </a:cubicBezTo>
                  <a:lnTo>
                    <a:pt x="553" y="13612"/>
                  </a:lnTo>
                  <a:cubicBezTo>
                    <a:pt x="327" y="13839"/>
                    <a:pt x="179" y="14110"/>
                    <a:pt x="91" y="14398"/>
                  </a:cubicBezTo>
                  <a:lnTo>
                    <a:pt x="1" y="14398"/>
                  </a:lnTo>
                  <a:lnTo>
                    <a:pt x="1" y="21508"/>
                  </a:lnTo>
                  <a:cubicBezTo>
                    <a:pt x="1757" y="21276"/>
                    <a:pt x="3479" y="20824"/>
                    <a:pt x="5124" y="20165"/>
                  </a:cubicBezTo>
                  <a:lnTo>
                    <a:pt x="5124" y="18467"/>
                  </a:lnTo>
                  <a:cubicBezTo>
                    <a:pt x="5201" y="18411"/>
                    <a:pt x="5279" y="18353"/>
                    <a:pt x="5349" y="18283"/>
                  </a:cubicBezTo>
                  <a:lnTo>
                    <a:pt x="13078" y="10554"/>
                  </a:lnTo>
                  <a:cubicBezTo>
                    <a:pt x="13646" y="10226"/>
                    <a:pt x="14034" y="9618"/>
                    <a:pt x="14034" y="8920"/>
                  </a:cubicBezTo>
                  <a:lnTo>
                    <a:pt x="14034" y="1895"/>
                  </a:lnTo>
                  <a:cubicBezTo>
                    <a:pt x="14034" y="853"/>
                    <a:pt x="13182" y="1"/>
                    <a:pt x="12140" y="1"/>
                  </a:cubicBezTo>
                  <a:close/>
                </a:path>
              </a:pathLst>
            </a:custGeom>
            <a:solidFill>
              <a:srgbClr val="F6BC9F"/>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42"/>
            <p:cNvSpPr/>
            <p:nvPr/>
          </p:nvSpPr>
          <p:spPr>
            <a:xfrm>
              <a:off x="3597275" y="708075"/>
              <a:ext cx="426275" cy="319575"/>
            </a:xfrm>
            <a:custGeom>
              <a:rect b="b" l="l" r="r" t="t"/>
              <a:pathLst>
                <a:path extrusionOk="0" h="12783" w="17051">
                  <a:moveTo>
                    <a:pt x="10613" y="1"/>
                  </a:moveTo>
                  <a:lnTo>
                    <a:pt x="8990" y="7307"/>
                  </a:lnTo>
                  <a:cubicBezTo>
                    <a:pt x="8942" y="7523"/>
                    <a:pt x="8756" y="7682"/>
                    <a:pt x="8534" y="7696"/>
                  </a:cubicBezTo>
                  <a:cubicBezTo>
                    <a:pt x="8523" y="7696"/>
                    <a:pt x="8514" y="7697"/>
                    <a:pt x="8503" y="7697"/>
                  </a:cubicBezTo>
                  <a:cubicBezTo>
                    <a:pt x="8292" y="7697"/>
                    <a:pt x="8105" y="7564"/>
                    <a:pt x="8034" y="7366"/>
                  </a:cubicBezTo>
                  <a:lnTo>
                    <a:pt x="5795" y="1084"/>
                  </a:lnTo>
                  <a:lnTo>
                    <a:pt x="4393" y="4018"/>
                  </a:lnTo>
                  <a:cubicBezTo>
                    <a:pt x="4311" y="4191"/>
                    <a:pt x="4135" y="4301"/>
                    <a:pt x="3943" y="4301"/>
                  </a:cubicBezTo>
                  <a:lnTo>
                    <a:pt x="1" y="4301"/>
                  </a:lnTo>
                  <a:lnTo>
                    <a:pt x="8487" y="12782"/>
                  </a:lnTo>
                  <a:lnTo>
                    <a:pt x="8530" y="12741"/>
                  </a:lnTo>
                  <a:lnTo>
                    <a:pt x="8569" y="12780"/>
                  </a:lnTo>
                  <a:lnTo>
                    <a:pt x="17050" y="4302"/>
                  </a:lnTo>
                  <a:lnTo>
                    <a:pt x="12033" y="4302"/>
                  </a:lnTo>
                  <a:cubicBezTo>
                    <a:pt x="11803" y="4302"/>
                    <a:pt x="11602" y="4143"/>
                    <a:pt x="11549" y="3919"/>
                  </a:cubicBezTo>
                  <a:lnTo>
                    <a:pt x="106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42"/>
            <p:cNvSpPr/>
            <p:nvPr/>
          </p:nvSpPr>
          <p:spPr>
            <a:xfrm>
              <a:off x="3459825" y="456200"/>
              <a:ext cx="700075" cy="386950"/>
            </a:xfrm>
            <a:custGeom>
              <a:rect b="b" l="l" r="r" t="t"/>
              <a:pathLst>
                <a:path extrusionOk="0" h="15478" w="28003">
                  <a:moveTo>
                    <a:pt x="7406" y="1"/>
                  </a:moveTo>
                  <a:cubicBezTo>
                    <a:pt x="5680" y="1"/>
                    <a:pt x="3953" y="659"/>
                    <a:pt x="2635" y="1977"/>
                  </a:cubicBezTo>
                  <a:cubicBezTo>
                    <a:pt x="0" y="4611"/>
                    <a:pt x="2" y="8882"/>
                    <a:pt x="2635" y="11516"/>
                  </a:cubicBezTo>
                  <a:lnTo>
                    <a:pt x="4501" y="13380"/>
                  </a:lnTo>
                  <a:lnTo>
                    <a:pt x="9128" y="13380"/>
                  </a:lnTo>
                  <a:lnTo>
                    <a:pt x="10911" y="9649"/>
                  </a:lnTo>
                  <a:cubicBezTo>
                    <a:pt x="10993" y="9475"/>
                    <a:pt x="11168" y="9366"/>
                    <a:pt x="11359" y="9366"/>
                  </a:cubicBezTo>
                  <a:cubicBezTo>
                    <a:pt x="11368" y="9366"/>
                    <a:pt x="11377" y="9366"/>
                    <a:pt x="11386" y="9366"/>
                  </a:cubicBezTo>
                  <a:cubicBezTo>
                    <a:pt x="11586" y="9376"/>
                    <a:pt x="11762" y="9507"/>
                    <a:pt x="11829" y="9697"/>
                  </a:cubicBezTo>
                  <a:lnTo>
                    <a:pt x="13890" y="15477"/>
                  </a:lnTo>
                  <a:lnTo>
                    <a:pt x="15608" y="7749"/>
                  </a:lnTo>
                  <a:cubicBezTo>
                    <a:pt x="15658" y="7522"/>
                    <a:pt x="15858" y="7361"/>
                    <a:pt x="16090" y="7360"/>
                  </a:cubicBezTo>
                  <a:lnTo>
                    <a:pt x="16094" y="7360"/>
                  </a:lnTo>
                  <a:cubicBezTo>
                    <a:pt x="16324" y="7360"/>
                    <a:pt x="16525" y="7517"/>
                    <a:pt x="16579" y="7742"/>
                  </a:cubicBezTo>
                  <a:lnTo>
                    <a:pt x="17924" y="13380"/>
                  </a:lnTo>
                  <a:lnTo>
                    <a:pt x="23543" y="13380"/>
                  </a:lnTo>
                  <a:lnTo>
                    <a:pt x="25506" y="11418"/>
                  </a:lnTo>
                  <a:lnTo>
                    <a:pt x="25484" y="11396"/>
                  </a:lnTo>
                  <a:cubicBezTo>
                    <a:pt x="28002" y="8753"/>
                    <a:pt x="27964" y="4571"/>
                    <a:pt x="25369" y="1977"/>
                  </a:cubicBezTo>
                  <a:cubicBezTo>
                    <a:pt x="24052" y="659"/>
                    <a:pt x="22326" y="1"/>
                    <a:pt x="20600" y="1"/>
                  </a:cubicBezTo>
                  <a:cubicBezTo>
                    <a:pt x="18874" y="1"/>
                    <a:pt x="17147" y="659"/>
                    <a:pt x="15830" y="1977"/>
                  </a:cubicBezTo>
                  <a:cubicBezTo>
                    <a:pt x="14907" y="2898"/>
                    <a:pt x="14272" y="4068"/>
                    <a:pt x="14002" y="5344"/>
                  </a:cubicBezTo>
                  <a:cubicBezTo>
                    <a:pt x="13734" y="4068"/>
                    <a:pt x="13099" y="2897"/>
                    <a:pt x="12175" y="1977"/>
                  </a:cubicBezTo>
                  <a:cubicBezTo>
                    <a:pt x="10858" y="659"/>
                    <a:pt x="9132" y="1"/>
                    <a:pt x="7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2"/>
            <p:cNvSpPr/>
            <p:nvPr/>
          </p:nvSpPr>
          <p:spPr>
            <a:xfrm>
              <a:off x="3572375" y="640175"/>
              <a:ext cx="476075" cy="260325"/>
            </a:xfrm>
            <a:custGeom>
              <a:rect b="b" l="l" r="r" t="t"/>
              <a:pathLst>
                <a:path extrusionOk="0" h="10413" w="19043">
                  <a:moveTo>
                    <a:pt x="11588" y="1"/>
                  </a:moveTo>
                  <a:cubicBezTo>
                    <a:pt x="11356" y="2"/>
                    <a:pt x="11156" y="163"/>
                    <a:pt x="11106" y="390"/>
                  </a:cubicBezTo>
                  <a:lnTo>
                    <a:pt x="9387" y="8118"/>
                  </a:lnTo>
                  <a:lnTo>
                    <a:pt x="7327" y="2338"/>
                  </a:lnTo>
                  <a:cubicBezTo>
                    <a:pt x="7260" y="2148"/>
                    <a:pt x="7085" y="2017"/>
                    <a:pt x="6884" y="2007"/>
                  </a:cubicBezTo>
                  <a:cubicBezTo>
                    <a:pt x="6875" y="2007"/>
                    <a:pt x="6866" y="2007"/>
                    <a:pt x="6857" y="2007"/>
                  </a:cubicBezTo>
                  <a:cubicBezTo>
                    <a:pt x="6666" y="2007"/>
                    <a:pt x="6491" y="2116"/>
                    <a:pt x="6409" y="2290"/>
                  </a:cubicBezTo>
                  <a:lnTo>
                    <a:pt x="4626" y="6021"/>
                  </a:lnTo>
                  <a:lnTo>
                    <a:pt x="1" y="6021"/>
                  </a:lnTo>
                  <a:lnTo>
                    <a:pt x="998" y="7017"/>
                  </a:lnTo>
                  <a:lnTo>
                    <a:pt x="4940" y="7017"/>
                  </a:lnTo>
                  <a:cubicBezTo>
                    <a:pt x="5132" y="7017"/>
                    <a:pt x="5307" y="6907"/>
                    <a:pt x="5390" y="6734"/>
                  </a:cubicBezTo>
                  <a:lnTo>
                    <a:pt x="6791" y="3800"/>
                  </a:lnTo>
                  <a:lnTo>
                    <a:pt x="9030" y="10083"/>
                  </a:lnTo>
                  <a:cubicBezTo>
                    <a:pt x="9101" y="10281"/>
                    <a:pt x="9288" y="10413"/>
                    <a:pt x="9499" y="10413"/>
                  </a:cubicBezTo>
                  <a:cubicBezTo>
                    <a:pt x="9510" y="10413"/>
                    <a:pt x="9519" y="10413"/>
                    <a:pt x="9530" y="10412"/>
                  </a:cubicBezTo>
                  <a:cubicBezTo>
                    <a:pt x="9752" y="10398"/>
                    <a:pt x="9938" y="10239"/>
                    <a:pt x="9986" y="10023"/>
                  </a:cubicBezTo>
                  <a:lnTo>
                    <a:pt x="11609" y="2717"/>
                  </a:lnTo>
                  <a:lnTo>
                    <a:pt x="12545" y="6636"/>
                  </a:lnTo>
                  <a:cubicBezTo>
                    <a:pt x="12599" y="6859"/>
                    <a:pt x="12799" y="7018"/>
                    <a:pt x="13029" y="7018"/>
                  </a:cubicBezTo>
                  <a:lnTo>
                    <a:pt x="18045" y="7018"/>
                  </a:lnTo>
                  <a:lnTo>
                    <a:pt x="19042" y="6021"/>
                  </a:lnTo>
                  <a:lnTo>
                    <a:pt x="13422" y="6021"/>
                  </a:lnTo>
                  <a:lnTo>
                    <a:pt x="12076" y="383"/>
                  </a:lnTo>
                  <a:cubicBezTo>
                    <a:pt x="12023" y="158"/>
                    <a:pt x="11822" y="1"/>
                    <a:pt x="115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3" name="Google Shape;5103;p42"/>
          <p:cNvSpPr/>
          <p:nvPr/>
        </p:nvSpPr>
        <p:spPr>
          <a:xfrm>
            <a:off x="7152182" y="2063031"/>
            <a:ext cx="761395" cy="761395"/>
          </a:xfrm>
          <a:custGeom>
            <a:rect b="b" l="l" r="r" t="t"/>
            <a:pathLst>
              <a:path extrusionOk="0" h="42769" w="42769">
                <a:moveTo>
                  <a:pt x="21385" y="0"/>
                </a:moveTo>
                <a:cubicBezTo>
                  <a:pt x="15712" y="0"/>
                  <a:pt x="10274" y="2253"/>
                  <a:pt x="6263" y="6264"/>
                </a:cubicBezTo>
                <a:cubicBezTo>
                  <a:pt x="2254" y="10274"/>
                  <a:pt x="1" y="15713"/>
                  <a:pt x="1" y="21385"/>
                </a:cubicBezTo>
                <a:cubicBezTo>
                  <a:pt x="1" y="27056"/>
                  <a:pt x="2254" y="32495"/>
                  <a:pt x="6263" y="36505"/>
                </a:cubicBezTo>
                <a:cubicBezTo>
                  <a:pt x="10274" y="40516"/>
                  <a:pt x="15712" y="42769"/>
                  <a:pt x="21385" y="42769"/>
                </a:cubicBezTo>
                <a:cubicBezTo>
                  <a:pt x="27056" y="42769"/>
                  <a:pt x="32495" y="40516"/>
                  <a:pt x="36505" y="36505"/>
                </a:cubicBezTo>
                <a:cubicBezTo>
                  <a:pt x="40516" y="32495"/>
                  <a:pt x="42769" y="27056"/>
                  <a:pt x="42769" y="21385"/>
                </a:cubicBezTo>
                <a:cubicBezTo>
                  <a:pt x="42769" y="15713"/>
                  <a:pt x="40516" y="10274"/>
                  <a:pt x="36505" y="6264"/>
                </a:cubicBezTo>
                <a:cubicBezTo>
                  <a:pt x="32495" y="2253"/>
                  <a:pt x="27056" y="0"/>
                  <a:pt x="213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4" name="Google Shape;5104;p42"/>
          <p:cNvGrpSpPr/>
          <p:nvPr/>
        </p:nvGrpSpPr>
        <p:grpSpPr>
          <a:xfrm>
            <a:off x="7313572" y="2138133"/>
            <a:ext cx="438707" cy="587999"/>
            <a:chOff x="5289625" y="3772925"/>
            <a:chExt cx="616075" cy="825725"/>
          </a:xfrm>
        </p:grpSpPr>
        <p:sp>
          <p:nvSpPr>
            <p:cNvPr id="5105" name="Google Shape;5105;p42"/>
            <p:cNvSpPr/>
            <p:nvPr/>
          </p:nvSpPr>
          <p:spPr>
            <a:xfrm>
              <a:off x="5316825" y="3803575"/>
              <a:ext cx="278775" cy="498725"/>
            </a:xfrm>
            <a:custGeom>
              <a:rect b="b" l="l" r="r" t="t"/>
              <a:pathLst>
                <a:path extrusionOk="0" h="19949" w="11151">
                  <a:moveTo>
                    <a:pt x="7470" y="1"/>
                  </a:moveTo>
                  <a:cubicBezTo>
                    <a:pt x="3351" y="1"/>
                    <a:pt x="0" y="3116"/>
                    <a:pt x="0" y="6946"/>
                  </a:cubicBezTo>
                  <a:lnTo>
                    <a:pt x="0" y="13004"/>
                  </a:lnTo>
                  <a:cubicBezTo>
                    <a:pt x="0" y="16833"/>
                    <a:pt x="3351" y="19949"/>
                    <a:pt x="7470" y="19949"/>
                  </a:cubicBezTo>
                  <a:lnTo>
                    <a:pt x="11151" y="19949"/>
                  </a:lnTo>
                  <a:lnTo>
                    <a:pt x="11151" y="17755"/>
                  </a:lnTo>
                  <a:lnTo>
                    <a:pt x="7470" y="17755"/>
                  </a:lnTo>
                  <a:cubicBezTo>
                    <a:pt x="4561" y="17755"/>
                    <a:pt x="2194" y="15623"/>
                    <a:pt x="2194" y="13004"/>
                  </a:cubicBezTo>
                  <a:lnTo>
                    <a:pt x="2194" y="6946"/>
                  </a:lnTo>
                  <a:cubicBezTo>
                    <a:pt x="2194" y="4325"/>
                    <a:pt x="4561" y="2195"/>
                    <a:pt x="7470" y="2195"/>
                  </a:cubicBezTo>
                  <a:lnTo>
                    <a:pt x="74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2"/>
            <p:cNvSpPr/>
            <p:nvPr/>
          </p:nvSpPr>
          <p:spPr>
            <a:xfrm>
              <a:off x="5353325" y="4326675"/>
              <a:ext cx="552375" cy="261500"/>
            </a:xfrm>
            <a:custGeom>
              <a:rect b="b" l="l" r="r" t="t"/>
              <a:pathLst>
                <a:path extrusionOk="0" h="10460" w="22095">
                  <a:moveTo>
                    <a:pt x="18208" y="2528"/>
                  </a:moveTo>
                  <a:cubicBezTo>
                    <a:pt x="18858" y="2528"/>
                    <a:pt x="19282" y="2806"/>
                    <a:pt x="19583" y="3429"/>
                  </a:cubicBezTo>
                  <a:cubicBezTo>
                    <a:pt x="19842" y="3964"/>
                    <a:pt x="19893" y="4536"/>
                    <a:pt x="19900" y="4630"/>
                  </a:cubicBezTo>
                  <a:lnTo>
                    <a:pt x="19900" y="5347"/>
                  </a:lnTo>
                  <a:cubicBezTo>
                    <a:pt x="19900" y="6956"/>
                    <a:pt x="18799" y="8266"/>
                    <a:pt x="17446" y="8266"/>
                  </a:cubicBezTo>
                  <a:lnTo>
                    <a:pt x="13331" y="8266"/>
                  </a:lnTo>
                  <a:cubicBezTo>
                    <a:pt x="12056" y="8266"/>
                    <a:pt x="11095" y="7012"/>
                    <a:pt x="11095" y="5347"/>
                  </a:cubicBezTo>
                  <a:lnTo>
                    <a:pt x="11095" y="2528"/>
                  </a:lnTo>
                  <a:close/>
                  <a:moveTo>
                    <a:pt x="8900" y="1"/>
                  </a:moveTo>
                  <a:lnTo>
                    <a:pt x="8900" y="334"/>
                  </a:lnTo>
                  <a:lnTo>
                    <a:pt x="4786" y="334"/>
                  </a:lnTo>
                  <a:cubicBezTo>
                    <a:pt x="4732" y="330"/>
                    <a:pt x="4652" y="326"/>
                    <a:pt x="4553" y="326"/>
                  </a:cubicBezTo>
                  <a:cubicBezTo>
                    <a:pt x="3975" y="326"/>
                    <a:pt x="2714" y="454"/>
                    <a:pt x="1631" y="1431"/>
                  </a:cubicBezTo>
                  <a:cubicBezTo>
                    <a:pt x="549" y="2408"/>
                    <a:pt x="0" y="3908"/>
                    <a:pt x="0" y="5888"/>
                  </a:cubicBezTo>
                  <a:lnTo>
                    <a:pt x="2195" y="5888"/>
                  </a:lnTo>
                  <a:cubicBezTo>
                    <a:pt x="2195" y="4568"/>
                    <a:pt x="2494" y="3622"/>
                    <a:pt x="3083" y="3077"/>
                  </a:cubicBezTo>
                  <a:cubicBezTo>
                    <a:pt x="3639" y="2562"/>
                    <a:pt x="4353" y="2521"/>
                    <a:pt x="4567" y="2521"/>
                  </a:cubicBezTo>
                  <a:cubicBezTo>
                    <a:pt x="4617" y="2521"/>
                    <a:pt x="4632" y="2523"/>
                    <a:pt x="4631" y="2523"/>
                  </a:cubicBezTo>
                  <a:lnTo>
                    <a:pt x="8900" y="2528"/>
                  </a:lnTo>
                  <a:lnTo>
                    <a:pt x="8900" y="5347"/>
                  </a:lnTo>
                  <a:cubicBezTo>
                    <a:pt x="8900" y="8261"/>
                    <a:pt x="10806" y="10460"/>
                    <a:pt x="13331" y="10460"/>
                  </a:cubicBezTo>
                  <a:lnTo>
                    <a:pt x="17446" y="10460"/>
                  </a:lnTo>
                  <a:cubicBezTo>
                    <a:pt x="20009" y="10460"/>
                    <a:pt x="22094" y="8166"/>
                    <a:pt x="22095" y="5347"/>
                  </a:cubicBezTo>
                  <a:lnTo>
                    <a:pt x="22095" y="4598"/>
                  </a:lnTo>
                  <a:lnTo>
                    <a:pt x="22094" y="4554"/>
                  </a:lnTo>
                  <a:cubicBezTo>
                    <a:pt x="22090" y="4451"/>
                    <a:pt x="22041" y="3517"/>
                    <a:pt x="21597" y="2556"/>
                  </a:cubicBezTo>
                  <a:cubicBezTo>
                    <a:pt x="20938" y="1123"/>
                    <a:pt x="19734" y="334"/>
                    <a:pt x="18208" y="334"/>
                  </a:cubicBezTo>
                  <a:lnTo>
                    <a:pt x="11095" y="334"/>
                  </a:lnTo>
                  <a:lnTo>
                    <a:pt x="110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42"/>
            <p:cNvSpPr/>
            <p:nvPr/>
          </p:nvSpPr>
          <p:spPr>
            <a:xfrm>
              <a:off x="5289625" y="4416400"/>
              <a:ext cx="182250" cy="182250"/>
            </a:xfrm>
            <a:custGeom>
              <a:rect b="b" l="l" r="r" t="t"/>
              <a:pathLst>
                <a:path extrusionOk="0" h="7290" w="7290">
                  <a:moveTo>
                    <a:pt x="3646" y="0"/>
                  </a:moveTo>
                  <a:cubicBezTo>
                    <a:pt x="1632" y="0"/>
                    <a:pt x="0" y="1632"/>
                    <a:pt x="0" y="3645"/>
                  </a:cubicBezTo>
                  <a:cubicBezTo>
                    <a:pt x="0" y="5658"/>
                    <a:pt x="1632" y="7289"/>
                    <a:pt x="3646" y="7289"/>
                  </a:cubicBezTo>
                  <a:cubicBezTo>
                    <a:pt x="5658" y="7289"/>
                    <a:pt x="7290" y="5658"/>
                    <a:pt x="7290" y="3645"/>
                  </a:cubicBezTo>
                  <a:cubicBezTo>
                    <a:pt x="7290" y="1632"/>
                    <a:pt x="5658" y="0"/>
                    <a:pt x="36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2"/>
            <p:cNvSpPr/>
            <p:nvPr/>
          </p:nvSpPr>
          <p:spPr>
            <a:xfrm>
              <a:off x="5335200" y="4461950"/>
              <a:ext cx="91125" cy="91150"/>
            </a:xfrm>
            <a:custGeom>
              <a:rect b="b" l="l" r="r" t="t"/>
              <a:pathLst>
                <a:path extrusionOk="0" h="3646" w="3645">
                  <a:moveTo>
                    <a:pt x="1823" y="1"/>
                  </a:moveTo>
                  <a:cubicBezTo>
                    <a:pt x="816" y="1"/>
                    <a:pt x="0" y="817"/>
                    <a:pt x="0" y="1823"/>
                  </a:cubicBezTo>
                  <a:cubicBezTo>
                    <a:pt x="0" y="2830"/>
                    <a:pt x="816" y="3646"/>
                    <a:pt x="1823" y="3646"/>
                  </a:cubicBezTo>
                  <a:cubicBezTo>
                    <a:pt x="2829" y="3646"/>
                    <a:pt x="3644" y="2830"/>
                    <a:pt x="3644" y="1823"/>
                  </a:cubicBezTo>
                  <a:cubicBezTo>
                    <a:pt x="3644" y="817"/>
                    <a:pt x="2829" y="1"/>
                    <a:pt x="18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2"/>
            <p:cNvSpPr/>
            <p:nvPr/>
          </p:nvSpPr>
          <p:spPr>
            <a:xfrm>
              <a:off x="5439050" y="3772925"/>
              <a:ext cx="65550" cy="128525"/>
            </a:xfrm>
            <a:custGeom>
              <a:rect b="b" l="l" r="r" t="t"/>
              <a:pathLst>
                <a:path extrusionOk="0" h="5141" w="2622">
                  <a:moveTo>
                    <a:pt x="41" y="1"/>
                  </a:moveTo>
                  <a:cubicBezTo>
                    <a:pt x="18" y="1"/>
                    <a:pt x="0" y="19"/>
                    <a:pt x="0" y="41"/>
                  </a:cubicBezTo>
                  <a:lnTo>
                    <a:pt x="0" y="5100"/>
                  </a:lnTo>
                  <a:cubicBezTo>
                    <a:pt x="0" y="5122"/>
                    <a:pt x="18" y="5140"/>
                    <a:pt x="41" y="5140"/>
                  </a:cubicBezTo>
                  <a:lnTo>
                    <a:pt x="2581" y="5140"/>
                  </a:lnTo>
                  <a:cubicBezTo>
                    <a:pt x="2604" y="5140"/>
                    <a:pt x="2622" y="5122"/>
                    <a:pt x="2622" y="5100"/>
                  </a:cubicBezTo>
                  <a:lnTo>
                    <a:pt x="2622" y="41"/>
                  </a:lnTo>
                  <a:cubicBezTo>
                    <a:pt x="2622" y="19"/>
                    <a:pt x="2604" y="1"/>
                    <a:pt x="25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2"/>
            <p:cNvSpPr/>
            <p:nvPr/>
          </p:nvSpPr>
          <p:spPr>
            <a:xfrm>
              <a:off x="5595575" y="3803575"/>
              <a:ext cx="278800" cy="498725"/>
            </a:xfrm>
            <a:custGeom>
              <a:rect b="b" l="l" r="r" t="t"/>
              <a:pathLst>
                <a:path extrusionOk="0" h="19949" w="11152">
                  <a:moveTo>
                    <a:pt x="3682" y="1"/>
                  </a:moveTo>
                  <a:lnTo>
                    <a:pt x="3682" y="2195"/>
                  </a:lnTo>
                  <a:cubicBezTo>
                    <a:pt x="6590" y="2195"/>
                    <a:pt x="8957" y="4326"/>
                    <a:pt x="8957" y="6946"/>
                  </a:cubicBezTo>
                  <a:lnTo>
                    <a:pt x="8957" y="13004"/>
                  </a:lnTo>
                  <a:cubicBezTo>
                    <a:pt x="8957" y="15624"/>
                    <a:pt x="6590" y="17755"/>
                    <a:pt x="3682" y="17755"/>
                  </a:cubicBezTo>
                  <a:lnTo>
                    <a:pt x="1" y="17755"/>
                  </a:lnTo>
                  <a:lnTo>
                    <a:pt x="1" y="19949"/>
                  </a:lnTo>
                  <a:lnTo>
                    <a:pt x="3682" y="19949"/>
                  </a:lnTo>
                  <a:cubicBezTo>
                    <a:pt x="7801" y="19949"/>
                    <a:pt x="11151" y="16833"/>
                    <a:pt x="11151" y="13004"/>
                  </a:cubicBezTo>
                  <a:lnTo>
                    <a:pt x="11151" y="6945"/>
                  </a:lnTo>
                  <a:cubicBezTo>
                    <a:pt x="11151" y="3116"/>
                    <a:pt x="7800" y="1"/>
                    <a:pt x="36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2"/>
            <p:cNvSpPr/>
            <p:nvPr/>
          </p:nvSpPr>
          <p:spPr>
            <a:xfrm>
              <a:off x="5686575" y="3772925"/>
              <a:ext cx="65575" cy="128525"/>
            </a:xfrm>
            <a:custGeom>
              <a:rect b="b" l="l" r="r" t="t"/>
              <a:pathLst>
                <a:path extrusionOk="0" h="5141" w="2623">
                  <a:moveTo>
                    <a:pt x="41" y="1"/>
                  </a:moveTo>
                  <a:cubicBezTo>
                    <a:pt x="19" y="1"/>
                    <a:pt x="0" y="19"/>
                    <a:pt x="0" y="41"/>
                  </a:cubicBezTo>
                  <a:lnTo>
                    <a:pt x="0" y="5100"/>
                  </a:lnTo>
                  <a:cubicBezTo>
                    <a:pt x="0" y="5122"/>
                    <a:pt x="19" y="5140"/>
                    <a:pt x="41" y="5140"/>
                  </a:cubicBezTo>
                  <a:lnTo>
                    <a:pt x="2582" y="5140"/>
                  </a:lnTo>
                  <a:cubicBezTo>
                    <a:pt x="2605" y="5140"/>
                    <a:pt x="2623" y="5122"/>
                    <a:pt x="2623" y="5100"/>
                  </a:cubicBezTo>
                  <a:lnTo>
                    <a:pt x="2623" y="41"/>
                  </a:lnTo>
                  <a:cubicBezTo>
                    <a:pt x="2623" y="19"/>
                    <a:pt x="2605" y="1"/>
                    <a:pt x="25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2"/>
            <p:cNvSpPr/>
            <p:nvPr/>
          </p:nvSpPr>
          <p:spPr>
            <a:xfrm>
              <a:off x="5500750" y="4244000"/>
              <a:ext cx="205275" cy="61750"/>
            </a:xfrm>
            <a:custGeom>
              <a:rect b="b" l="l" r="r" t="t"/>
              <a:pathLst>
                <a:path extrusionOk="0" h="2470" w="8211">
                  <a:moveTo>
                    <a:pt x="0" y="0"/>
                  </a:moveTo>
                  <a:lnTo>
                    <a:pt x="0" y="2469"/>
                  </a:lnTo>
                  <a:lnTo>
                    <a:pt x="8211" y="2469"/>
                  </a:lnTo>
                  <a:lnTo>
                    <a:pt x="821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2"/>
            <p:cNvSpPr/>
            <p:nvPr/>
          </p:nvSpPr>
          <p:spPr>
            <a:xfrm>
              <a:off x="5572525" y="4296125"/>
              <a:ext cx="61750" cy="89325"/>
            </a:xfrm>
            <a:custGeom>
              <a:rect b="b" l="l" r="r" t="t"/>
              <a:pathLst>
                <a:path extrusionOk="0" h="3573" w="2470">
                  <a:moveTo>
                    <a:pt x="0" y="1"/>
                  </a:moveTo>
                  <a:lnTo>
                    <a:pt x="0" y="3572"/>
                  </a:lnTo>
                  <a:lnTo>
                    <a:pt x="2469" y="3572"/>
                  </a:lnTo>
                  <a:lnTo>
                    <a:pt x="24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4" name="Google Shape;5114;p42"/>
          <p:cNvSpPr/>
          <p:nvPr/>
        </p:nvSpPr>
        <p:spPr>
          <a:xfrm>
            <a:off x="5178258" y="2063034"/>
            <a:ext cx="761395" cy="761395"/>
          </a:xfrm>
          <a:custGeom>
            <a:rect b="b" l="l" r="r" t="t"/>
            <a:pathLst>
              <a:path extrusionOk="0" h="42769" w="42769">
                <a:moveTo>
                  <a:pt x="21385" y="0"/>
                </a:moveTo>
                <a:cubicBezTo>
                  <a:pt x="15712" y="0"/>
                  <a:pt x="10273" y="2253"/>
                  <a:pt x="6263" y="6264"/>
                </a:cubicBezTo>
                <a:cubicBezTo>
                  <a:pt x="2254" y="10274"/>
                  <a:pt x="1" y="15713"/>
                  <a:pt x="1" y="21384"/>
                </a:cubicBezTo>
                <a:cubicBezTo>
                  <a:pt x="1" y="27055"/>
                  <a:pt x="2254" y="32495"/>
                  <a:pt x="6263" y="36505"/>
                </a:cubicBezTo>
                <a:cubicBezTo>
                  <a:pt x="10273" y="40515"/>
                  <a:pt x="15712" y="42768"/>
                  <a:pt x="21385" y="42768"/>
                </a:cubicBezTo>
                <a:cubicBezTo>
                  <a:pt x="27056" y="42768"/>
                  <a:pt x="32495" y="40515"/>
                  <a:pt x="36505" y="36505"/>
                </a:cubicBezTo>
                <a:cubicBezTo>
                  <a:pt x="40516" y="32495"/>
                  <a:pt x="42769" y="27055"/>
                  <a:pt x="42769" y="21384"/>
                </a:cubicBezTo>
                <a:cubicBezTo>
                  <a:pt x="42769" y="15713"/>
                  <a:pt x="40516" y="10274"/>
                  <a:pt x="36505" y="6264"/>
                </a:cubicBezTo>
                <a:cubicBezTo>
                  <a:pt x="32495" y="2253"/>
                  <a:pt x="27056" y="0"/>
                  <a:pt x="213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5" name="Google Shape;5115;p42"/>
          <p:cNvGrpSpPr/>
          <p:nvPr/>
        </p:nvGrpSpPr>
        <p:grpSpPr>
          <a:xfrm>
            <a:off x="5253040" y="2140029"/>
            <a:ext cx="611925" cy="512000"/>
            <a:chOff x="5343575" y="2260000"/>
            <a:chExt cx="859325" cy="719000"/>
          </a:xfrm>
        </p:grpSpPr>
        <p:sp>
          <p:nvSpPr>
            <p:cNvPr id="5116" name="Google Shape;5116;p42"/>
            <p:cNvSpPr/>
            <p:nvPr/>
          </p:nvSpPr>
          <p:spPr>
            <a:xfrm>
              <a:off x="5343575" y="2408150"/>
              <a:ext cx="402275" cy="570850"/>
            </a:xfrm>
            <a:custGeom>
              <a:rect b="b" l="l" r="r" t="t"/>
              <a:pathLst>
                <a:path extrusionOk="0" h="22834" w="16091">
                  <a:moveTo>
                    <a:pt x="12343" y="1"/>
                  </a:moveTo>
                  <a:cubicBezTo>
                    <a:pt x="8206" y="1"/>
                    <a:pt x="3390" y="9945"/>
                    <a:pt x="1736" y="13703"/>
                  </a:cubicBezTo>
                  <a:cubicBezTo>
                    <a:pt x="1" y="17643"/>
                    <a:pt x="2509" y="21916"/>
                    <a:pt x="6998" y="22664"/>
                  </a:cubicBezTo>
                  <a:cubicBezTo>
                    <a:pt x="7674" y="22777"/>
                    <a:pt x="8337" y="22833"/>
                    <a:pt x="8976" y="22833"/>
                  </a:cubicBezTo>
                  <a:cubicBezTo>
                    <a:pt x="12498" y="22833"/>
                    <a:pt x="15262" y="21108"/>
                    <a:pt x="15262" y="17515"/>
                  </a:cubicBezTo>
                  <a:cubicBezTo>
                    <a:pt x="15262" y="13271"/>
                    <a:pt x="16090" y="3012"/>
                    <a:pt x="14685" y="1290"/>
                  </a:cubicBezTo>
                  <a:cubicBezTo>
                    <a:pt x="13951" y="389"/>
                    <a:pt x="13160" y="1"/>
                    <a:pt x="12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2"/>
            <p:cNvSpPr/>
            <p:nvPr/>
          </p:nvSpPr>
          <p:spPr>
            <a:xfrm>
              <a:off x="5800625" y="2408150"/>
              <a:ext cx="402275" cy="570850"/>
            </a:xfrm>
            <a:custGeom>
              <a:rect b="b" l="l" r="r" t="t"/>
              <a:pathLst>
                <a:path extrusionOk="0" h="22834" w="16091">
                  <a:moveTo>
                    <a:pt x="3748" y="1"/>
                  </a:moveTo>
                  <a:cubicBezTo>
                    <a:pt x="2930" y="1"/>
                    <a:pt x="2139" y="389"/>
                    <a:pt x="1405" y="1290"/>
                  </a:cubicBezTo>
                  <a:cubicBezTo>
                    <a:pt x="1" y="3012"/>
                    <a:pt x="829" y="13271"/>
                    <a:pt x="829" y="17515"/>
                  </a:cubicBezTo>
                  <a:cubicBezTo>
                    <a:pt x="829" y="21108"/>
                    <a:pt x="3593" y="22833"/>
                    <a:pt x="7115" y="22833"/>
                  </a:cubicBezTo>
                  <a:cubicBezTo>
                    <a:pt x="7753" y="22833"/>
                    <a:pt x="8416" y="22777"/>
                    <a:pt x="9092" y="22664"/>
                  </a:cubicBezTo>
                  <a:cubicBezTo>
                    <a:pt x="13582" y="21916"/>
                    <a:pt x="16091" y="17643"/>
                    <a:pt x="14355" y="13703"/>
                  </a:cubicBezTo>
                  <a:cubicBezTo>
                    <a:pt x="12701" y="9945"/>
                    <a:pt x="7885" y="1"/>
                    <a:pt x="37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2"/>
            <p:cNvSpPr/>
            <p:nvPr/>
          </p:nvSpPr>
          <p:spPr>
            <a:xfrm>
              <a:off x="5628750" y="2260000"/>
              <a:ext cx="174575" cy="444550"/>
            </a:xfrm>
            <a:custGeom>
              <a:rect b="b" l="l" r="r" t="t"/>
              <a:pathLst>
                <a:path extrusionOk="0" h="17782" w="6983">
                  <a:moveTo>
                    <a:pt x="6096" y="1"/>
                  </a:moveTo>
                  <a:cubicBezTo>
                    <a:pt x="5606" y="1"/>
                    <a:pt x="5210" y="401"/>
                    <a:pt x="5216" y="891"/>
                  </a:cubicBezTo>
                  <a:lnTo>
                    <a:pt x="5216" y="9944"/>
                  </a:lnTo>
                  <a:cubicBezTo>
                    <a:pt x="5216" y="14709"/>
                    <a:pt x="892" y="15997"/>
                    <a:pt x="695" y="16054"/>
                  </a:cubicBezTo>
                  <a:cubicBezTo>
                    <a:pt x="272" y="16172"/>
                    <a:pt x="1" y="16584"/>
                    <a:pt x="60" y="17020"/>
                  </a:cubicBezTo>
                  <a:cubicBezTo>
                    <a:pt x="120" y="17457"/>
                    <a:pt x="492" y="17781"/>
                    <a:pt x="932" y="17781"/>
                  </a:cubicBezTo>
                  <a:cubicBezTo>
                    <a:pt x="1011" y="17781"/>
                    <a:pt x="1089" y="17771"/>
                    <a:pt x="1166" y="17749"/>
                  </a:cubicBezTo>
                  <a:cubicBezTo>
                    <a:pt x="3175" y="17196"/>
                    <a:pt x="6976" y="14850"/>
                    <a:pt x="6976" y="9944"/>
                  </a:cubicBezTo>
                  <a:lnTo>
                    <a:pt x="6976" y="891"/>
                  </a:lnTo>
                  <a:cubicBezTo>
                    <a:pt x="6982" y="401"/>
                    <a:pt x="6586" y="1"/>
                    <a:pt x="6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42"/>
            <p:cNvSpPr/>
            <p:nvPr/>
          </p:nvSpPr>
          <p:spPr>
            <a:xfrm>
              <a:off x="5758975" y="2486325"/>
              <a:ext cx="174575" cy="218225"/>
            </a:xfrm>
            <a:custGeom>
              <a:rect b="b" l="l" r="r" t="t"/>
              <a:pathLst>
                <a:path extrusionOk="0" h="8729" w="6983">
                  <a:moveTo>
                    <a:pt x="887" y="0"/>
                  </a:moveTo>
                  <a:cubicBezTo>
                    <a:pt x="397" y="0"/>
                    <a:pt x="1" y="401"/>
                    <a:pt x="7" y="891"/>
                  </a:cubicBezTo>
                  <a:cubicBezTo>
                    <a:pt x="7" y="5797"/>
                    <a:pt x="3808" y="8143"/>
                    <a:pt x="5817" y="8696"/>
                  </a:cubicBezTo>
                  <a:cubicBezTo>
                    <a:pt x="5893" y="8718"/>
                    <a:pt x="5972" y="8728"/>
                    <a:pt x="6051" y="8728"/>
                  </a:cubicBezTo>
                  <a:cubicBezTo>
                    <a:pt x="6492" y="8728"/>
                    <a:pt x="6865" y="8402"/>
                    <a:pt x="6923" y="7966"/>
                  </a:cubicBezTo>
                  <a:cubicBezTo>
                    <a:pt x="6982" y="7530"/>
                    <a:pt x="6709" y="7117"/>
                    <a:pt x="6285" y="7000"/>
                  </a:cubicBezTo>
                  <a:cubicBezTo>
                    <a:pt x="6240" y="6987"/>
                    <a:pt x="1767" y="5698"/>
                    <a:pt x="1767" y="891"/>
                  </a:cubicBezTo>
                  <a:cubicBezTo>
                    <a:pt x="1773" y="401"/>
                    <a:pt x="1377" y="0"/>
                    <a:pt x="8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20" name="Google Shape;5120;p42"/>
          <p:cNvCxnSpPr/>
          <p:nvPr/>
        </p:nvCxnSpPr>
        <p:spPr>
          <a:xfrm>
            <a:off x="2172650" y="2408038"/>
            <a:ext cx="850800" cy="0"/>
          </a:xfrm>
          <a:prstGeom prst="straightConnector1">
            <a:avLst/>
          </a:prstGeom>
          <a:noFill/>
          <a:ln cap="flat" cmpd="sng" w="19050">
            <a:solidFill>
              <a:schemeClr val="accent1"/>
            </a:solidFill>
            <a:prstDash val="solid"/>
            <a:round/>
            <a:headEnd len="med" w="med" type="none"/>
            <a:tailEnd len="med" w="med" type="triangle"/>
          </a:ln>
        </p:spPr>
      </p:cxnSp>
      <p:cxnSp>
        <p:nvCxnSpPr>
          <p:cNvPr id="5121" name="Google Shape;5121;p42"/>
          <p:cNvCxnSpPr/>
          <p:nvPr/>
        </p:nvCxnSpPr>
        <p:spPr>
          <a:xfrm>
            <a:off x="4146588" y="2408038"/>
            <a:ext cx="850800" cy="0"/>
          </a:xfrm>
          <a:prstGeom prst="straightConnector1">
            <a:avLst/>
          </a:prstGeom>
          <a:noFill/>
          <a:ln cap="flat" cmpd="sng" w="19050">
            <a:solidFill>
              <a:schemeClr val="accent1"/>
            </a:solidFill>
            <a:prstDash val="solid"/>
            <a:round/>
            <a:headEnd len="med" w="med" type="none"/>
            <a:tailEnd len="med" w="med" type="triangle"/>
          </a:ln>
        </p:spPr>
      </p:cxnSp>
      <p:cxnSp>
        <p:nvCxnSpPr>
          <p:cNvPr id="5122" name="Google Shape;5122;p42"/>
          <p:cNvCxnSpPr/>
          <p:nvPr/>
        </p:nvCxnSpPr>
        <p:spPr>
          <a:xfrm>
            <a:off x="6120500" y="2408038"/>
            <a:ext cx="850800" cy="0"/>
          </a:xfrm>
          <a:prstGeom prst="straightConnector1">
            <a:avLst/>
          </a:prstGeom>
          <a:noFill/>
          <a:ln cap="flat" cmpd="sng" w="19050">
            <a:solidFill>
              <a:schemeClr val="accent1"/>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6" name="Shape 5126"/>
        <p:cNvGrpSpPr/>
        <p:nvPr/>
      </p:nvGrpSpPr>
      <p:grpSpPr>
        <a:xfrm>
          <a:off x="0" y="0"/>
          <a:ext cx="0" cy="0"/>
          <a:chOff x="0" y="0"/>
          <a:chExt cx="0" cy="0"/>
        </a:xfrm>
      </p:grpSpPr>
      <p:sp>
        <p:nvSpPr>
          <p:cNvPr id="5127" name="Google Shape;5127;p43"/>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Process</a:t>
            </a:r>
            <a:endParaRPr/>
          </a:p>
        </p:txBody>
      </p:sp>
      <p:sp>
        <p:nvSpPr>
          <p:cNvPr id="5128" name="Google Shape;5128;p43"/>
          <p:cNvSpPr/>
          <p:nvPr/>
        </p:nvSpPr>
        <p:spPr>
          <a:xfrm>
            <a:off x="4034417" y="2456213"/>
            <a:ext cx="1075200" cy="1075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3"/>
          <p:cNvSpPr/>
          <p:nvPr/>
        </p:nvSpPr>
        <p:spPr>
          <a:xfrm rot="-5400000">
            <a:off x="3230658" y="1760175"/>
            <a:ext cx="2467200" cy="2467200"/>
          </a:xfrm>
          <a:prstGeom prst="blockArc">
            <a:avLst>
              <a:gd fmla="val 10800000" name="adj1"/>
              <a:gd fmla="val 22752" name="adj2"/>
              <a:gd fmla="val 7820"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3"/>
          <p:cNvSpPr/>
          <p:nvPr/>
        </p:nvSpPr>
        <p:spPr>
          <a:xfrm rot="5400000">
            <a:off x="3446144" y="1760225"/>
            <a:ext cx="2467200" cy="2467200"/>
          </a:xfrm>
          <a:prstGeom prst="blockArc">
            <a:avLst>
              <a:gd fmla="val 10800000" name="adj1"/>
              <a:gd fmla="val 22752" name="adj2"/>
              <a:gd fmla="val 7820"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3"/>
          <p:cNvSpPr/>
          <p:nvPr/>
        </p:nvSpPr>
        <p:spPr>
          <a:xfrm>
            <a:off x="5248130" y="1934123"/>
            <a:ext cx="344700" cy="344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3"/>
          <p:cNvSpPr/>
          <p:nvPr/>
        </p:nvSpPr>
        <p:spPr>
          <a:xfrm>
            <a:off x="5248130" y="3708860"/>
            <a:ext cx="344700" cy="344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3"/>
          <p:cNvSpPr/>
          <p:nvPr/>
        </p:nvSpPr>
        <p:spPr>
          <a:xfrm>
            <a:off x="5660021" y="2821492"/>
            <a:ext cx="344700" cy="344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3"/>
          <p:cNvSpPr/>
          <p:nvPr/>
        </p:nvSpPr>
        <p:spPr>
          <a:xfrm flipH="1">
            <a:off x="3551167" y="1934123"/>
            <a:ext cx="344700" cy="344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solidFill>
                <a:schemeClr val="lt1"/>
              </a:solidFill>
              <a:latin typeface="Muli"/>
              <a:ea typeface="Muli"/>
              <a:cs typeface="Muli"/>
              <a:sym typeface="Muli"/>
            </a:endParaRPr>
          </a:p>
        </p:txBody>
      </p:sp>
      <p:sp>
        <p:nvSpPr>
          <p:cNvPr id="5135" name="Google Shape;5135;p43"/>
          <p:cNvSpPr/>
          <p:nvPr/>
        </p:nvSpPr>
        <p:spPr>
          <a:xfrm flipH="1">
            <a:off x="3551167" y="3708860"/>
            <a:ext cx="344700" cy="344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3"/>
          <p:cNvSpPr/>
          <p:nvPr/>
        </p:nvSpPr>
        <p:spPr>
          <a:xfrm flipH="1">
            <a:off x="3139276" y="2821492"/>
            <a:ext cx="344700" cy="344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grpSp>
        <p:nvGrpSpPr>
          <p:cNvPr id="5137" name="Google Shape;5137;p43"/>
          <p:cNvGrpSpPr/>
          <p:nvPr/>
        </p:nvGrpSpPr>
        <p:grpSpPr>
          <a:xfrm>
            <a:off x="4321180" y="2658772"/>
            <a:ext cx="501443" cy="670440"/>
            <a:chOff x="1745325" y="3793650"/>
            <a:chExt cx="567950" cy="759275"/>
          </a:xfrm>
        </p:grpSpPr>
        <p:sp>
          <p:nvSpPr>
            <p:cNvPr id="5138" name="Google Shape;5138;p43"/>
            <p:cNvSpPr/>
            <p:nvPr/>
          </p:nvSpPr>
          <p:spPr>
            <a:xfrm>
              <a:off x="1745325" y="3936050"/>
              <a:ext cx="567950" cy="614925"/>
            </a:xfrm>
            <a:custGeom>
              <a:rect b="b" l="l" r="r" t="t"/>
              <a:pathLst>
                <a:path extrusionOk="0" h="24597" w="22718">
                  <a:moveTo>
                    <a:pt x="0" y="0"/>
                  </a:moveTo>
                  <a:lnTo>
                    <a:pt x="0" y="24597"/>
                  </a:lnTo>
                  <a:lnTo>
                    <a:pt x="22718" y="24597"/>
                  </a:lnTo>
                  <a:lnTo>
                    <a:pt x="227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3"/>
            <p:cNvSpPr/>
            <p:nvPr/>
          </p:nvSpPr>
          <p:spPr>
            <a:xfrm>
              <a:off x="1908475" y="3793650"/>
              <a:ext cx="241650" cy="284800"/>
            </a:xfrm>
            <a:custGeom>
              <a:rect b="b" l="l" r="r" t="t"/>
              <a:pathLst>
                <a:path extrusionOk="0" h="11392" w="9666">
                  <a:moveTo>
                    <a:pt x="1" y="0"/>
                  </a:moveTo>
                  <a:lnTo>
                    <a:pt x="1" y="11392"/>
                  </a:lnTo>
                  <a:lnTo>
                    <a:pt x="9665" y="11392"/>
                  </a:lnTo>
                  <a:lnTo>
                    <a:pt x="96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3"/>
            <p:cNvSpPr/>
            <p:nvPr/>
          </p:nvSpPr>
          <p:spPr>
            <a:xfrm>
              <a:off x="1906625" y="4171375"/>
              <a:ext cx="43575" cy="67375"/>
            </a:xfrm>
            <a:custGeom>
              <a:rect b="b" l="l" r="r" t="t"/>
              <a:pathLst>
                <a:path extrusionOk="0" h="2695" w="1743">
                  <a:moveTo>
                    <a:pt x="0" y="0"/>
                  </a:moveTo>
                  <a:lnTo>
                    <a:pt x="0" y="2694"/>
                  </a:lnTo>
                  <a:lnTo>
                    <a:pt x="1743" y="2694"/>
                  </a:lnTo>
                  <a:lnTo>
                    <a:pt x="17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3"/>
            <p:cNvSpPr/>
            <p:nvPr/>
          </p:nvSpPr>
          <p:spPr>
            <a:xfrm>
              <a:off x="2007500" y="4289625"/>
              <a:ext cx="43600" cy="67375"/>
            </a:xfrm>
            <a:custGeom>
              <a:rect b="b" l="l" r="r" t="t"/>
              <a:pathLst>
                <a:path extrusionOk="0" h="2695" w="1744">
                  <a:moveTo>
                    <a:pt x="0" y="1"/>
                  </a:moveTo>
                  <a:lnTo>
                    <a:pt x="0" y="2695"/>
                  </a:lnTo>
                  <a:lnTo>
                    <a:pt x="1744" y="2695"/>
                  </a:lnTo>
                  <a:lnTo>
                    <a:pt x="17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43"/>
            <p:cNvSpPr/>
            <p:nvPr/>
          </p:nvSpPr>
          <p:spPr>
            <a:xfrm>
              <a:off x="1906625" y="4289625"/>
              <a:ext cx="43575" cy="67375"/>
            </a:xfrm>
            <a:custGeom>
              <a:rect b="b" l="l" r="r" t="t"/>
              <a:pathLst>
                <a:path extrusionOk="0" h="2695" w="1743">
                  <a:moveTo>
                    <a:pt x="0" y="1"/>
                  </a:moveTo>
                  <a:lnTo>
                    <a:pt x="0" y="2695"/>
                  </a:lnTo>
                  <a:lnTo>
                    <a:pt x="1743" y="2695"/>
                  </a:lnTo>
                  <a:lnTo>
                    <a:pt x="17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43"/>
            <p:cNvSpPr/>
            <p:nvPr/>
          </p:nvSpPr>
          <p:spPr>
            <a:xfrm>
              <a:off x="1798675" y="4171375"/>
              <a:ext cx="43625" cy="67375"/>
            </a:xfrm>
            <a:custGeom>
              <a:rect b="b" l="l" r="r" t="t"/>
              <a:pathLst>
                <a:path extrusionOk="0" h="2695" w="1745">
                  <a:moveTo>
                    <a:pt x="1" y="0"/>
                  </a:moveTo>
                  <a:lnTo>
                    <a:pt x="1" y="2694"/>
                  </a:lnTo>
                  <a:lnTo>
                    <a:pt x="1745" y="2694"/>
                  </a:lnTo>
                  <a:lnTo>
                    <a:pt x="17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3"/>
            <p:cNvSpPr/>
            <p:nvPr/>
          </p:nvSpPr>
          <p:spPr>
            <a:xfrm>
              <a:off x="1798675" y="4289625"/>
              <a:ext cx="43625" cy="67375"/>
            </a:xfrm>
            <a:custGeom>
              <a:rect b="b" l="l" r="r" t="t"/>
              <a:pathLst>
                <a:path extrusionOk="0" h="2695" w="1745">
                  <a:moveTo>
                    <a:pt x="1" y="1"/>
                  </a:moveTo>
                  <a:lnTo>
                    <a:pt x="1" y="2695"/>
                  </a:lnTo>
                  <a:lnTo>
                    <a:pt x="1745" y="2695"/>
                  </a:lnTo>
                  <a:lnTo>
                    <a:pt x="17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3"/>
            <p:cNvSpPr/>
            <p:nvPr/>
          </p:nvSpPr>
          <p:spPr>
            <a:xfrm>
              <a:off x="2119850" y="4171375"/>
              <a:ext cx="43575" cy="67375"/>
            </a:xfrm>
            <a:custGeom>
              <a:rect b="b" l="l" r="r" t="t"/>
              <a:pathLst>
                <a:path extrusionOk="0" h="2695" w="1743">
                  <a:moveTo>
                    <a:pt x="0" y="0"/>
                  </a:moveTo>
                  <a:lnTo>
                    <a:pt x="0" y="2694"/>
                  </a:lnTo>
                  <a:lnTo>
                    <a:pt x="1743" y="2694"/>
                  </a:lnTo>
                  <a:lnTo>
                    <a:pt x="17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3"/>
            <p:cNvSpPr/>
            <p:nvPr/>
          </p:nvSpPr>
          <p:spPr>
            <a:xfrm>
              <a:off x="2007500" y="4171375"/>
              <a:ext cx="43600" cy="67375"/>
            </a:xfrm>
            <a:custGeom>
              <a:rect b="b" l="l" r="r" t="t"/>
              <a:pathLst>
                <a:path extrusionOk="0" h="2695" w="1744">
                  <a:moveTo>
                    <a:pt x="0" y="0"/>
                  </a:moveTo>
                  <a:lnTo>
                    <a:pt x="0" y="2694"/>
                  </a:lnTo>
                  <a:lnTo>
                    <a:pt x="1744" y="2694"/>
                  </a:lnTo>
                  <a:lnTo>
                    <a:pt x="1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3"/>
            <p:cNvSpPr/>
            <p:nvPr/>
          </p:nvSpPr>
          <p:spPr>
            <a:xfrm>
              <a:off x="1951900" y="4394000"/>
              <a:ext cx="169150" cy="158925"/>
            </a:xfrm>
            <a:custGeom>
              <a:rect b="b" l="l" r="r" t="t"/>
              <a:pathLst>
                <a:path extrusionOk="0" h="6357" w="6766">
                  <a:moveTo>
                    <a:pt x="1" y="0"/>
                  </a:moveTo>
                  <a:lnTo>
                    <a:pt x="1" y="6357"/>
                  </a:lnTo>
                  <a:lnTo>
                    <a:pt x="6765" y="6357"/>
                  </a:lnTo>
                  <a:lnTo>
                    <a:pt x="67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3"/>
            <p:cNvSpPr/>
            <p:nvPr/>
          </p:nvSpPr>
          <p:spPr>
            <a:xfrm>
              <a:off x="2119850" y="4289625"/>
              <a:ext cx="43575" cy="67375"/>
            </a:xfrm>
            <a:custGeom>
              <a:rect b="b" l="l" r="r" t="t"/>
              <a:pathLst>
                <a:path extrusionOk="0" h="2695" w="1743">
                  <a:moveTo>
                    <a:pt x="0" y="1"/>
                  </a:moveTo>
                  <a:lnTo>
                    <a:pt x="0" y="2695"/>
                  </a:lnTo>
                  <a:lnTo>
                    <a:pt x="1743" y="2695"/>
                  </a:lnTo>
                  <a:lnTo>
                    <a:pt x="17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3"/>
            <p:cNvSpPr/>
            <p:nvPr/>
          </p:nvSpPr>
          <p:spPr>
            <a:xfrm>
              <a:off x="2218400" y="4171375"/>
              <a:ext cx="43625" cy="67375"/>
            </a:xfrm>
            <a:custGeom>
              <a:rect b="b" l="l" r="r" t="t"/>
              <a:pathLst>
                <a:path extrusionOk="0" h="2695" w="1745">
                  <a:moveTo>
                    <a:pt x="0" y="0"/>
                  </a:moveTo>
                  <a:lnTo>
                    <a:pt x="0" y="2694"/>
                  </a:lnTo>
                  <a:lnTo>
                    <a:pt x="1744" y="2694"/>
                  </a:lnTo>
                  <a:lnTo>
                    <a:pt x="1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3"/>
            <p:cNvSpPr/>
            <p:nvPr/>
          </p:nvSpPr>
          <p:spPr>
            <a:xfrm>
              <a:off x="2218400" y="4289625"/>
              <a:ext cx="43625" cy="67375"/>
            </a:xfrm>
            <a:custGeom>
              <a:rect b="b" l="l" r="r" t="t"/>
              <a:pathLst>
                <a:path extrusionOk="0" h="2695" w="1745">
                  <a:moveTo>
                    <a:pt x="0" y="1"/>
                  </a:moveTo>
                  <a:lnTo>
                    <a:pt x="0" y="2695"/>
                  </a:lnTo>
                  <a:lnTo>
                    <a:pt x="1744" y="2695"/>
                  </a:lnTo>
                  <a:lnTo>
                    <a:pt x="17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43"/>
            <p:cNvSpPr/>
            <p:nvPr/>
          </p:nvSpPr>
          <p:spPr>
            <a:xfrm>
              <a:off x="1906625" y="4048625"/>
              <a:ext cx="43575" cy="67375"/>
            </a:xfrm>
            <a:custGeom>
              <a:rect b="b" l="l" r="r" t="t"/>
              <a:pathLst>
                <a:path extrusionOk="0" h="2695" w="1743">
                  <a:moveTo>
                    <a:pt x="0" y="1"/>
                  </a:moveTo>
                  <a:lnTo>
                    <a:pt x="0" y="2695"/>
                  </a:lnTo>
                  <a:lnTo>
                    <a:pt x="1743" y="2695"/>
                  </a:lnTo>
                  <a:lnTo>
                    <a:pt x="17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43"/>
            <p:cNvSpPr/>
            <p:nvPr/>
          </p:nvSpPr>
          <p:spPr>
            <a:xfrm>
              <a:off x="1798675" y="4048625"/>
              <a:ext cx="43625" cy="67375"/>
            </a:xfrm>
            <a:custGeom>
              <a:rect b="b" l="l" r="r" t="t"/>
              <a:pathLst>
                <a:path extrusionOk="0" h="2695" w="1745">
                  <a:moveTo>
                    <a:pt x="1" y="1"/>
                  </a:moveTo>
                  <a:lnTo>
                    <a:pt x="1" y="2695"/>
                  </a:lnTo>
                  <a:lnTo>
                    <a:pt x="1745" y="2695"/>
                  </a:lnTo>
                  <a:lnTo>
                    <a:pt x="17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3"/>
            <p:cNvSpPr/>
            <p:nvPr/>
          </p:nvSpPr>
          <p:spPr>
            <a:xfrm>
              <a:off x="2119850" y="4048625"/>
              <a:ext cx="43575" cy="67375"/>
            </a:xfrm>
            <a:custGeom>
              <a:rect b="b" l="l" r="r" t="t"/>
              <a:pathLst>
                <a:path extrusionOk="0" h="2695" w="1743">
                  <a:moveTo>
                    <a:pt x="0" y="1"/>
                  </a:moveTo>
                  <a:lnTo>
                    <a:pt x="0" y="2695"/>
                  </a:lnTo>
                  <a:lnTo>
                    <a:pt x="1743" y="2695"/>
                  </a:lnTo>
                  <a:lnTo>
                    <a:pt x="17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3"/>
            <p:cNvSpPr/>
            <p:nvPr/>
          </p:nvSpPr>
          <p:spPr>
            <a:xfrm>
              <a:off x="2007500" y="4048625"/>
              <a:ext cx="43600" cy="67375"/>
            </a:xfrm>
            <a:custGeom>
              <a:rect b="b" l="l" r="r" t="t"/>
              <a:pathLst>
                <a:path extrusionOk="0" h="2695" w="1744">
                  <a:moveTo>
                    <a:pt x="0" y="1"/>
                  </a:moveTo>
                  <a:lnTo>
                    <a:pt x="0" y="2695"/>
                  </a:lnTo>
                  <a:lnTo>
                    <a:pt x="1744" y="2695"/>
                  </a:lnTo>
                  <a:lnTo>
                    <a:pt x="17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43"/>
            <p:cNvSpPr/>
            <p:nvPr/>
          </p:nvSpPr>
          <p:spPr>
            <a:xfrm>
              <a:off x="2218400" y="4048625"/>
              <a:ext cx="43625" cy="67375"/>
            </a:xfrm>
            <a:custGeom>
              <a:rect b="b" l="l" r="r" t="t"/>
              <a:pathLst>
                <a:path extrusionOk="0" h="2695" w="1745">
                  <a:moveTo>
                    <a:pt x="0" y="1"/>
                  </a:moveTo>
                  <a:lnTo>
                    <a:pt x="0" y="2695"/>
                  </a:lnTo>
                  <a:lnTo>
                    <a:pt x="1744" y="2695"/>
                  </a:lnTo>
                  <a:lnTo>
                    <a:pt x="17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3"/>
            <p:cNvSpPr/>
            <p:nvPr/>
          </p:nvSpPr>
          <p:spPr>
            <a:xfrm>
              <a:off x="1947600" y="3829325"/>
              <a:ext cx="163425" cy="163425"/>
            </a:xfrm>
            <a:custGeom>
              <a:rect b="b" l="l" r="r" t="t"/>
              <a:pathLst>
                <a:path extrusionOk="0" h="6537" w="6537">
                  <a:moveTo>
                    <a:pt x="3268" y="1"/>
                  </a:moveTo>
                  <a:cubicBezTo>
                    <a:pt x="1463" y="1"/>
                    <a:pt x="0" y="1463"/>
                    <a:pt x="0" y="3269"/>
                  </a:cubicBezTo>
                  <a:cubicBezTo>
                    <a:pt x="0" y="5073"/>
                    <a:pt x="1463" y="6537"/>
                    <a:pt x="3268" y="6537"/>
                  </a:cubicBezTo>
                  <a:cubicBezTo>
                    <a:pt x="5073" y="6537"/>
                    <a:pt x="6537" y="5073"/>
                    <a:pt x="6537" y="3269"/>
                  </a:cubicBezTo>
                  <a:cubicBezTo>
                    <a:pt x="6537" y="1463"/>
                    <a:pt x="5073" y="1"/>
                    <a:pt x="32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3"/>
            <p:cNvSpPr/>
            <p:nvPr/>
          </p:nvSpPr>
          <p:spPr>
            <a:xfrm>
              <a:off x="1981900" y="3863625"/>
              <a:ext cx="94800" cy="94800"/>
            </a:xfrm>
            <a:custGeom>
              <a:rect b="b" l="l" r="r" t="t"/>
              <a:pathLst>
                <a:path extrusionOk="0" h="3792" w="3792">
                  <a:moveTo>
                    <a:pt x="1290" y="1"/>
                  </a:moveTo>
                  <a:lnTo>
                    <a:pt x="1290" y="1291"/>
                  </a:lnTo>
                  <a:lnTo>
                    <a:pt x="0" y="1291"/>
                  </a:lnTo>
                  <a:lnTo>
                    <a:pt x="0" y="2503"/>
                  </a:lnTo>
                  <a:lnTo>
                    <a:pt x="1290" y="2503"/>
                  </a:lnTo>
                  <a:lnTo>
                    <a:pt x="1290" y="3792"/>
                  </a:lnTo>
                  <a:lnTo>
                    <a:pt x="2503" y="3792"/>
                  </a:lnTo>
                  <a:lnTo>
                    <a:pt x="2503" y="2503"/>
                  </a:lnTo>
                  <a:lnTo>
                    <a:pt x="3791" y="2503"/>
                  </a:lnTo>
                  <a:lnTo>
                    <a:pt x="3791" y="1291"/>
                  </a:lnTo>
                  <a:lnTo>
                    <a:pt x="2503" y="1291"/>
                  </a:lnTo>
                  <a:lnTo>
                    <a:pt x="25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8" name="Google Shape;5158;p43"/>
          <p:cNvSpPr txBox="1"/>
          <p:nvPr>
            <p:ph idx="4294967295" type="title"/>
          </p:nvPr>
        </p:nvSpPr>
        <p:spPr>
          <a:xfrm>
            <a:off x="6453875" y="1287125"/>
            <a:ext cx="1893900" cy="4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Jupiter</a:t>
            </a:r>
            <a:endParaRPr sz="1800"/>
          </a:p>
        </p:txBody>
      </p:sp>
      <p:sp>
        <p:nvSpPr>
          <p:cNvPr id="5159" name="Google Shape;5159;p43"/>
          <p:cNvSpPr txBox="1"/>
          <p:nvPr>
            <p:ph idx="4294967295" type="subTitle"/>
          </p:nvPr>
        </p:nvSpPr>
        <p:spPr>
          <a:xfrm>
            <a:off x="6453875" y="1677450"/>
            <a:ext cx="189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It’s the biggest planet of them all</a:t>
            </a:r>
            <a:endParaRPr sz="1400"/>
          </a:p>
        </p:txBody>
      </p:sp>
      <p:sp>
        <p:nvSpPr>
          <p:cNvPr id="5160" name="Google Shape;5160;p43"/>
          <p:cNvSpPr txBox="1"/>
          <p:nvPr>
            <p:ph idx="4294967295" type="title"/>
          </p:nvPr>
        </p:nvSpPr>
        <p:spPr>
          <a:xfrm>
            <a:off x="6453875" y="2483650"/>
            <a:ext cx="1893900" cy="4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Saturn</a:t>
            </a:r>
            <a:endParaRPr sz="1800"/>
          </a:p>
        </p:txBody>
      </p:sp>
      <p:sp>
        <p:nvSpPr>
          <p:cNvPr id="5161" name="Google Shape;5161;p43"/>
          <p:cNvSpPr txBox="1"/>
          <p:nvPr>
            <p:ph idx="4294967295" type="subTitle"/>
          </p:nvPr>
        </p:nvSpPr>
        <p:spPr>
          <a:xfrm>
            <a:off x="6453875" y="2873975"/>
            <a:ext cx="189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Saturn is a gas giant and has rings</a:t>
            </a:r>
            <a:endParaRPr sz="1400"/>
          </a:p>
          <a:p>
            <a:pPr indent="0" lvl="0" marL="0" rtl="0" algn="l">
              <a:spcBef>
                <a:spcPts val="1600"/>
              </a:spcBef>
              <a:spcAft>
                <a:spcPts val="1600"/>
              </a:spcAft>
              <a:buNone/>
            </a:pPr>
            <a:r>
              <a:t/>
            </a:r>
            <a:endParaRPr sz="1400"/>
          </a:p>
        </p:txBody>
      </p:sp>
      <p:sp>
        <p:nvSpPr>
          <p:cNvPr id="5162" name="Google Shape;5162;p43"/>
          <p:cNvSpPr txBox="1"/>
          <p:nvPr>
            <p:ph idx="4294967295" type="title"/>
          </p:nvPr>
        </p:nvSpPr>
        <p:spPr>
          <a:xfrm>
            <a:off x="6453875" y="3680175"/>
            <a:ext cx="1893900" cy="4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Neptune</a:t>
            </a:r>
            <a:endParaRPr sz="1800"/>
          </a:p>
        </p:txBody>
      </p:sp>
      <p:sp>
        <p:nvSpPr>
          <p:cNvPr id="5163" name="Google Shape;5163;p43"/>
          <p:cNvSpPr txBox="1"/>
          <p:nvPr>
            <p:ph idx="4294967295" type="subTitle"/>
          </p:nvPr>
        </p:nvSpPr>
        <p:spPr>
          <a:xfrm>
            <a:off x="6453875" y="4070500"/>
            <a:ext cx="189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It’s the farthest planet from the Sun</a:t>
            </a:r>
            <a:endParaRPr sz="1400"/>
          </a:p>
        </p:txBody>
      </p:sp>
      <p:sp>
        <p:nvSpPr>
          <p:cNvPr id="5164" name="Google Shape;5164;p43"/>
          <p:cNvSpPr txBox="1"/>
          <p:nvPr>
            <p:ph idx="4294967295" type="title"/>
          </p:nvPr>
        </p:nvSpPr>
        <p:spPr>
          <a:xfrm>
            <a:off x="796275" y="1287125"/>
            <a:ext cx="1893900" cy="45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800"/>
              <a:t>Mars</a:t>
            </a:r>
            <a:endParaRPr sz="1800"/>
          </a:p>
        </p:txBody>
      </p:sp>
      <p:sp>
        <p:nvSpPr>
          <p:cNvPr id="5165" name="Google Shape;5165;p43"/>
          <p:cNvSpPr txBox="1"/>
          <p:nvPr>
            <p:ph idx="4294967295" type="subTitle"/>
          </p:nvPr>
        </p:nvSpPr>
        <p:spPr>
          <a:xfrm>
            <a:off x="796275" y="1677450"/>
            <a:ext cx="18939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t>Despite being red, Mars is a cold place</a:t>
            </a:r>
            <a:endParaRPr sz="1400"/>
          </a:p>
        </p:txBody>
      </p:sp>
      <p:sp>
        <p:nvSpPr>
          <p:cNvPr id="5166" name="Google Shape;5166;p43"/>
          <p:cNvSpPr txBox="1"/>
          <p:nvPr>
            <p:ph idx="4294967295" type="title"/>
          </p:nvPr>
        </p:nvSpPr>
        <p:spPr>
          <a:xfrm>
            <a:off x="796275" y="2483650"/>
            <a:ext cx="1893900" cy="45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800"/>
              <a:t>Mercury</a:t>
            </a:r>
            <a:endParaRPr sz="1800"/>
          </a:p>
        </p:txBody>
      </p:sp>
      <p:sp>
        <p:nvSpPr>
          <p:cNvPr id="5167" name="Google Shape;5167;p43"/>
          <p:cNvSpPr txBox="1"/>
          <p:nvPr>
            <p:ph idx="4294967295" type="subTitle"/>
          </p:nvPr>
        </p:nvSpPr>
        <p:spPr>
          <a:xfrm>
            <a:off x="796275" y="2873975"/>
            <a:ext cx="18939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t>It’s the closest planet to the Sun</a:t>
            </a:r>
            <a:endParaRPr sz="1400"/>
          </a:p>
        </p:txBody>
      </p:sp>
      <p:sp>
        <p:nvSpPr>
          <p:cNvPr id="5168" name="Google Shape;5168;p43"/>
          <p:cNvSpPr txBox="1"/>
          <p:nvPr>
            <p:ph idx="4294967295" type="title"/>
          </p:nvPr>
        </p:nvSpPr>
        <p:spPr>
          <a:xfrm>
            <a:off x="796275" y="3680175"/>
            <a:ext cx="1893900" cy="45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800"/>
              <a:t>Venus</a:t>
            </a:r>
            <a:endParaRPr sz="1800"/>
          </a:p>
        </p:txBody>
      </p:sp>
      <p:sp>
        <p:nvSpPr>
          <p:cNvPr id="5169" name="Google Shape;5169;p43"/>
          <p:cNvSpPr txBox="1"/>
          <p:nvPr>
            <p:ph idx="4294967295" type="subTitle"/>
          </p:nvPr>
        </p:nvSpPr>
        <p:spPr>
          <a:xfrm>
            <a:off x="796275" y="4070500"/>
            <a:ext cx="18939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It’s the second planet from the Sun</a:t>
            </a:r>
            <a:endParaRPr sz="1400"/>
          </a:p>
          <a:p>
            <a:pPr indent="0" lvl="0" marL="0" rtl="0" algn="r">
              <a:spcBef>
                <a:spcPts val="1600"/>
              </a:spcBef>
              <a:spcAft>
                <a:spcPts val="1600"/>
              </a:spcAft>
              <a:buNone/>
            </a:pPr>
            <a:r>
              <a:t/>
            </a:r>
            <a:endParaRPr sz="1400"/>
          </a:p>
        </p:txBody>
      </p:sp>
      <p:cxnSp>
        <p:nvCxnSpPr>
          <p:cNvPr id="5170" name="Google Shape;5170;p43"/>
          <p:cNvCxnSpPr>
            <a:stCxn id="5133" idx="6"/>
          </p:cNvCxnSpPr>
          <p:nvPr/>
        </p:nvCxnSpPr>
        <p:spPr>
          <a:xfrm flipH="1" rot="10800000">
            <a:off x="6004721" y="2991142"/>
            <a:ext cx="411000" cy="2700"/>
          </a:xfrm>
          <a:prstGeom prst="straightConnector1">
            <a:avLst/>
          </a:prstGeom>
          <a:noFill/>
          <a:ln cap="flat" cmpd="sng" w="19050">
            <a:solidFill>
              <a:schemeClr val="accent1"/>
            </a:solidFill>
            <a:prstDash val="solid"/>
            <a:round/>
            <a:headEnd len="med" w="med" type="none"/>
            <a:tailEnd len="med" w="med" type="none"/>
          </a:ln>
        </p:spPr>
      </p:cxnSp>
      <p:cxnSp>
        <p:nvCxnSpPr>
          <p:cNvPr id="5171" name="Google Shape;5171;p43"/>
          <p:cNvCxnSpPr>
            <a:stCxn id="5136" idx="6"/>
          </p:cNvCxnSpPr>
          <p:nvPr/>
        </p:nvCxnSpPr>
        <p:spPr>
          <a:xfrm rot="10800000">
            <a:off x="2728276" y="2991142"/>
            <a:ext cx="411000" cy="2700"/>
          </a:xfrm>
          <a:prstGeom prst="straightConnector1">
            <a:avLst/>
          </a:prstGeom>
          <a:noFill/>
          <a:ln cap="flat" cmpd="sng" w="19050">
            <a:solidFill>
              <a:schemeClr val="accent1"/>
            </a:solidFill>
            <a:prstDash val="solid"/>
            <a:round/>
            <a:headEnd len="med" w="med" type="none"/>
            <a:tailEnd len="med" w="med" type="none"/>
          </a:ln>
        </p:spPr>
      </p:cxnSp>
      <p:cxnSp>
        <p:nvCxnSpPr>
          <p:cNvPr id="5172" name="Google Shape;5172;p43"/>
          <p:cNvCxnSpPr>
            <a:endCxn id="5134" idx="0"/>
          </p:cNvCxnSpPr>
          <p:nvPr/>
        </p:nvCxnSpPr>
        <p:spPr>
          <a:xfrm>
            <a:off x="2728417" y="1782323"/>
            <a:ext cx="995100" cy="151800"/>
          </a:xfrm>
          <a:prstGeom prst="bentConnector2">
            <a:avLst/>
          </a:prstGeom>
          <a:noFill/>
          <a:ln cap="flat" cmpd="sng" w="19050">
            <a:solidFill>
              <a:schemeClr val="accent1"/>
            </a:solidFill>
            <a:prstDash val="solid"/>
            <a:round/>
            <a:headEnd len="med" w="med" type="none"/>
            <a:tailEnd len="med" w="med" type="none"/>
          </a:ln>
        </p:spPr>
      </p:cxnSp>
      <p:cxnSp>
        <p:nvCxnSpPr>
          <p:cNvPr id="5173" name="Google Shape;5173;p43"/>
          <p:cNvCxnSpPr>
            <a:stCxn id="5131" idx="0"/>
          </p:cNvCxnSpPr>
          <p:nvPr/>
        </p:nvCxnSpPr>
        <p:spPr>
          <a:xfrm rot="-5400000">
            <a:off x="5842130" y="1360673"/>
            <a:ext cx="151800" cy="995100"/>
          </a:xfrm>
          <a:prstGeom prst="bentConnector2">
            <a:avLst/>
          </a:prstGeom>
          <a:noFill/>
          <a:ln cap="flat" cmpd="sng" w="19050">
            <a:solidFill>
              <a:schemeClr val="accent1"/>
            </a:solidFill>
            <a:prstDash val="solid"/>
            <a:round/>
            <a:headEnd len="med" w="med" type="none"/>
            <a:tailEnd len="med" w="med" type="none"/>
          </a:ln>
        </p:spPr>
      </p:cxnSp>
      <p:cxnSp>
        <p:nvCxnSpPr>
          <p:cNvPr id="5174" name="Google Shape;5174;p43"/>
          <p:cNvCxnSpPr>
            <a:endCxn id="5135" idx="4"/>
          </p:cNvCxnSpPr>
          <p:nvPr/>
        </p:nvCxnSpPr>
        <p:spPr>
          <a:xfrm flipH="1" rot="10800000">
            <a:off x="2728417" y="4053560"/>
            <a:ext cx="995100" cy="146400"/>
          </a:xfrm>
          <a:prstGeom prst="bentConnector2">
            <a:avLst/>
          </a:prstGeom>
          <a:noFill/>
          <a:ln cap="flat" cmpd="sng" w="19050">
            <a:solidFill>
              <a:schemeClr val="accent1"/>
            </a:solidFill>
            <a:prstDash val="solid"/>
            <a:round/>
            <a:headEnd len="med" w="med" type="none"/>
            <a:tailEnd len="med" w="med" type="none"/>
          </a:ln>
        </p:spPr>
      </p:cxnSp>
      <p:cxnSp>
        <p:nvCxnSpPr>
          <p:cNvPr id="5175" name="Google Shape;5175;p43"/>
          <p:cNvCxnSpPr>
            <a:endCxn id="5132" idx="4"/>
          </p:cNvCxnSpPr>
          <p:nvPr/>
        </p:nvCxnSpPr>
        <p:spPr>
          <a:xfrm rot="10800000">
            <a:off x="5420480" y="4053560"/>
            <a:ext cx="995100" cy="146400"/>
          </a:xfrm>
          <a:prstGeom prst="bentConnector2">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179" name="Shape 5179"/>
        <p:cNvGrpSpPr/>
        <p:nvPr/>
      </p:nvGrpSpPr>
      <p:grpSpPr>
        <a:xfrm>
          <a:off x="0" y="0"/>
          <a:ext cx="0" cy="0"/>
          <a:chOff x="0" y="0"/>
          <a:chExt cx="0" cy="0"/>
        </a:xfrm>
      </p:grpSpPr>
      <p:sp>
        <p:nvSpPr>
          <p:cNvPr id="5180" name="Google Shape;5180;p44"/>
          <p:cNvSpPr txBox="1"/>
          <p:nvPr>
            <p:ph type="title"/>
          </p:nvPr>
        </p:nvSpPr>
        <p:spPr>
          <a:xfrm>
            <a:off x="1286575" y="442025"/>
            <a:ext cx="47670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 Picture Is Worth a Thousand Words</a:t>
            </a:r>
            <a:endParaRPr>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4" name="Shape 5184"/>
        <p:cNvGrpSpPr/>
        <p:nvPr/>
      </p:nvGrpSpPr>
      <p:grpSpPr>
        <a:xfrm>
          <a:off x="0" y="0"/>
          <a:ext cx="0" cy="0"/>
          <a:chOff x="0" y="0"/>
          <a:chExt cx="0" cy="0"/>
        </a:xfrm>
      </p:grpSpPr>
      <p:sp>
        <p:nvSpPr>
          <p:cNvPr id="5185" name="Google Shape;5185;p45"/>
          <p:cNvSpPr txBox="1"/>
          <p:nvPr>
            <p:ph idx="2"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Areas We Cover</a:t>
            </a:r>
            <a:endParaRPr/>
          </a:p>
        </p:txBody>
      </p:sp>
      <p:sp>
        <p:nvSpPr>
          <p:cNvPr id="5186" name="Google Shape;5186;p45"/>
          <p:cNvSpPr txBox="1"/>
          <p:nvPr>
            <p:ph type="title"/>
          </p:nvPr>
        </p:nvSpPr>
        <p:spPr>
          <a:xfrm>
            <a:off x="866322" y="1527451"/>
            <a:ext cx="2276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187" name="Google Shape;5187;p45"/>
          <p:cNvSpPr txBox="1"/>
          <p:nvPr>
            <p:ph idx="1" type="subTitle"/>
          </p:nvPr>
        </p:nvSpPr>
        <p:spPr>
          <a:xfrm>
            <a:off x="866325" y="2105100"/>
            <a:ext cx="22761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a:t>
            </a:r>
            <a:endParaRPr/>
          </a:p>
          <a:p>
            <a:pPr indent="0" lvl="0" marL="0" rtl="0" algn="ctr">
              <a:spcBef>
                <a:spcPts val="0"/>
              </a:spcBef>
              <a:spcAft>
                <a:spcPts val="0"/>
              </a:spcAft>
              <a:buNone/>
            </a:pPr>
            <a:r>
              <a:t/>
            </a:r>
            <a:endParaRPr/>
          </a:p>
        </p:txBody>
      </p:sp>
      <p:sp>
        <p:nvSpPr>
          <p:cNvPr id="5188" name="Google Shape;5188;p45"/>
          <p:cNvSpPr txBox="1"/>
          <p:nvPr>
            <p:ph idx="3" type="title"/>
          </p:nvPr>
        </p:nvSpPr>
        <p:spPr>
          <a:xfrm>
            <a:off x="3433947" y="1527451"/>
            <a:ext cx="2276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189" name="Google Shape;5189;p45"/>
          <p:cNvSpPr txBox="1"/>
          <p:nvPr>
            <p:ph idx="4" type="subTitle"/>
          </p:nvPr>
        </p:nvSpPr>
        <p:spPr>
          <a:xfrm>
            <a:off x="3433950" y="2105100"/>
            <a:ext cx="22761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has a beautiful name, but it’s hot</a:t>
            </a:r>
            <a:endParaRPr/>
          </a:p>
          <a:p>
            <a:pPr indent="0" lvl="0" marL="0" rtl="0" algn="ctr">
              <a:spcBef>
                <a:spcPts val="0"/>
              </a:spcBef>
              <a:spcAft>
                <a:spcPts val="0"/>
              </a:spcAft>
              <a:buNone/>
            </a:pPr>
            <a:r>
              <a:t/>
            </a:r>
            <a:endParaRPr/>
          </a:p>
        </p:txBody>
      </p:sp>
      <p:sp>
        <p:nvSpPr>
          <p:cNvPr id="5190" name="Google Shape;5190;p45"/>
          <p:cNvSpPr txBox="1"/>
          <p:nvPr>
            <p:ph idx="5" type="title"/>
          </p:nvPr>
        </p:nvSpPr>
        <p:spPr>
          <a:xfrm>
            <a:off x="6001572" y="1527451"/>
            <a:ext cx="2276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191" name="Google Shape;5191;p45"/>
          <p:cNvSpPr txBox="1"/>
          <p:nvPr>
            <p:ph idx="6" type="subTitle"/>
          </p:nvPr>
        </p:nvSpPr>
        <p:spPr>
          <a:xfrm>
            <a:off x="6001575" y="2105100"/>
            <a:ext cx="22761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5192" name="Google Shape;5192;p45"/>
          <p:cNvSpPr txBox="1"/>
          <p:nvPr>
            <p:ph idx="7" type="title"/>
          </p:nvPr>
        </p:nvSpPr>
        <p:spPr>
          <a:xfrm>
            <a:off x="866322" y="3368901"/>
            <a:ext cx="2276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5193" name="Google Shape;5193;p45"/>
          <p:cNvSpPr txBox="1"/>
          <p:nvPr>
            <p:ph idx="8" type="subTitle"/>
          </p:nvPr>
        </p:nvSpPr>
        <p:spPr>
          <a:xfrm>
            <a:off x="866325" y="3946550"/>
            <a:ext cx="22761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our Solar System</a:t>
            </a:r>
            <a:endParaRPr/>
          </a:p>
        </p:txBody>
      </p:sp>
      <p:sp>
        <p:nvSpPr>
          <p:cNvPr id="5194" name="Google Shape;5194;p45"/>
          <p:cNvSpPr txBox="1"/>
          <p:nvPr>
            <p:ph idx="9" type="title"/>
          </p:nvPr>
        </p:nvSpPr>
        <p:spPr>
          <a:xfrm>
            <a:off x="3433947" y="3368901"/>
            <a:ext cx="2276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195" name="Google Shape;5195;p45"/>
          <p:cNvSpPr txBox="1"/>
          <p:nvPr>
            <p:ph idx="13" type="subTitle"/>
          </p:nvPr>
        </p:nvSpPr>
        <p:spPr>
          <a:xfrm>
            <a:off x="3433950" y="3946550"/>
            <a:ext cx="22761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 a gas giant and has rings</a:t>
            </a:r>
            <a:endParaRPr/>
          </a:p>
          <a:p>
            <a:pPr indent="0" lvl="0" marL="0" rtl="0" algn="ctr">
              <a:spcBef>
                <a:spcPts val="0"/>
              </a:spcBef>
              <a:spcAft>
                <a:spcPts val="0"/>
              </a:spcAft>
              <a:buNone/>
            </a:pPr>
            <a:r>
              <a:t/>
            </a:r>
            <a:endParaRPr/>
          </a:p>
        </p:txBody>
      </p:sp>
      <p:sp>
        <p:nvSpPr>
          <p:cNvPr id="5196" name="Google Shape;5196;p45"/>
          <p:cNvSpPr txBox="1"/>
          <p:nvPr>
            <p:ph idx="14" type="title"/>
          </p:nvPr>
        </p:nvSpPr>
        <p:spPr>
          <a:xfrm>
            <a:off x="6001572" y="3368901"/>
            <a:ext cx="2276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197" name="Google Shape;5197;p45"/>
          <p:cNvSpPr txBox="1"/>
          <p:nvPr>
            <p:ph idx="15" type="subTitle"/>
          </p:nvPr>
        </p:nvSpPr>
        <p:spPr>
          <a:xfrm>
            <a:off x="6001575" y="3946550"/>
            <a:ext cx="22761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a:t>
            </a:r>
            <a:r>
              <a:rPr lang="en"/>
              <a:t>s the farthest planet from the Sun</a:t>
            </a:r>
            <a:endParaRPr/>
          </a:p>
        </p:txBody>
      </p:sp>
      <p:grpSp>
        <p:nvGrpSpPr>
          <p:cNvPr id="5198" name="Google Shape;5198;p45"/>
          <p:cNvGrpSpPr/>
          <p:nvPr/>
        </p:nvGrpSpPr>
        <p:grpSpPr>
          <a:xfrm>
            <a:off x="7027522" y="1051451"/>
            <a:ext cx="274415" cy="645613"/>
            <a:chOff x="5240615" y="2240553"/>
            <a:chExt cx="237980" cy="559894"/>
          </a:xfrm>
        </p:grpSpPr>
        <p:sp>
          <p:nvSpPr>
            <p:cNvPr id="5199" name="Google Shape;5199;p45"/>
            <p:cNvSpPr/>
            <p:nvPr/>
          </p:nvSpPr>
          <p:spPr>
            <a:xfrm>
              <a:off x="5287690" y="2443105"/>
              <a:ext cx="144393" cy="24905"/>
            </a:xfrm>
            <a:custGeom>
              <a:rect b="b" l="l" r="r" t="t"/>
              <a:pathLst>
                <a:path extrusionOk="0" h="1375" w="7972">
                  <a:moveTo>
                    <a:pt x="1047" y="1"/>
                  </a:moveTo>
                  <a:cubicBezTo>
                    <a:pt x="640" y="407"/>
                    <a:pt x="287" y="867"/>
                    <a:pt x="0" y="1366"/>
                  </a:cubicBezTo>
                  <a:cubicBezTo>
                    <a:pt x="50" y="1372"/>
                    <a:pt x="100" y="1375"/>
                    <a:pt x="150" y="1375"/>
                  </a:cubicBezTo>
                  <a:lnTo>
                    <a:pt x="7971" y="1375"/>
                  </a:lnTo>
                  <a:cubicBezTo>
                    <a:pt x="7683" y="873"/>
                    <a:pt x="7329" y="410"/>
                    <a:pt x="69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45"/>
            <p:cNvSpPr/>
            <p:nvPr/>
          </p:nvSpPr>
          <p:spPr>
            <a:xfrm>
              <a:off x="5286911" y="2569784"/>
              <a:ext cx="145788" cy="24905"/>
            </a:xfrm>
            <a:custGeom>
              <a:rect b="b" l="l" r="r" t="t"/>
              <a:pathLst>
                <a:path extrusionOk="0" h="1375" w="8049">
                  <a:moveTo>
                    <a:pt x="1" y="0"/>
                  </a:moveTo>
                  <a:cubicBezTo>
                    <a:pt x="280" y="501"/>
                    <a:pt x="624" y="963"/>
                    <a:pt x="1025" y="1374"/>
                  </a:cubicBezTo>
                  <a:lnTo>
                    <a:pt x="7024" y="1374"/>
                  </a:lnTo>
                  <a:cubicBezTo>
                    <a:pt x="7423" y="964"/>
                    <a:pt x="7769" y="504"/>
                    <a:pt x="8048" y="3"/>
                  </a:cubicBezTo>
                  <a:cubicBezTo>
                    <a:pt x="8020" y="2"/>
                    <a:pt x="7991" y="0"/>
                    <a:pt x="79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5"/>
            <p:cNvSpPr/>
            <p:nvPr/>
          </p:nvSpPr>
          <p:spPr>
            <a:xfrm>
              <a:off x="5273526" y="2505901"/>
              <a:ext cx="172576" cy="23419"/>
            </a:xfrm>
            <a:custGeom>
              <a:rect b="b" l="l" r="r" t="t"/>
              <a:pathLst>
                <a:path extrusionOk="0" h="1293" w="9528">
                  <a:moveTo>
                    <a:pt x="57" y="0"/>
                  </a:moveTo>
                  <a:cubicBezTo>
                    <a:pt x="24" y="230"/>
                    <a:pt x="7" y="463"/>
                    <a:pt x="2" y="694"/>
                  </a:cubicBezTo>
                  <a:lnTo>
                    <a:pt x="1" y="694"/>
                  </a:lnTo>
                  <a:lnTo>
                    <a:pt x="1" y="815"/>
                  </a:lnTo>
                  <a:cubicBezTo>
                    <a:pt x="4" y="976"/>
                    <a:pt x="14" y="1134"/>
                    <a:pt x="30" y="1293"/>
                  </a:cubicBezTo>
                  <a:lnTo>
                    <a:pt x="9498" y="1293"/>
                  </a:lnTo>
                  <a:cubicBezTo>
                    <a:pt x="9514" y="1132"/>
                    <a:pt x="9525" y="969"/>
                    <a:pt x="9528" y="805"/>
                  </a:cubicBezTo>
                  <a:lnTo>
                    <a:pt x="9528" y="684"/>
                  </a:lnTo>
                  <a:cubicBezTo>
                    <a:pt x="9523" y="455"/>
                    <a:pt x="9504" y="227"/>
                    <a:pt x="94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5"/>
            <p:cNvSpPr/>
            <p:nvPr/>
          </p:nvSpPr>
          <p:spPr>
            <a:xfrm>
              <a:off x="5240615" y="2240553"/>
              <a:ext cx="237980" cy="559894"/>
            </a:xfrm>
            <a:custGeom>
              <a:rect b="b" l="l" r="r" t="t"/>
              <a:pathLst>
                <a:path extrusionOk="0" h="30912" w="13139">
                  <a:moveTo>
                    <a:pt x="6571" y="9334"/>
                  </a:moveTo>
                  <a:cubicBezTo>
                    <a:pt x="6581" y="9338"/>
                    <a:pt x="6590" y="9343"/>
                    <a:pt x="6600" y="9347"/>
                  </a:cubicBezTo>
                  <a:cubicBezTo>
                    <a:pt x="7704" y="9782"/>
                    <a:pt x="8643" y="10414"/>
                    <a:pt x="9376" y="11184"/>
                  </a:cubicBezTo>
                  <a:cubicBezTo>
                    <a:pt x="9770" y="11596"/>
                    <a:pt x="10108" y="12057"/>
                    <a:pt x="10382" y="12558"/>
                  </a:cubicBezTo>
                  <a:cubicBezTo>
                    <a:pt x="10739" y="13207"/>
                    <a:pt x="10971" y="13917"/>
                    <a:pt x="11069" y="14650"/>
                  </a:cubicBezTo>
                  <a:cubicBezTo>
                    <a:pt x="11100" y="14877"/>
                    <a:pt x="11118" y="15105"/>
                    <a:pt x="11122" y="15334"/>
                  </a:cubicBezTo>
                  <a:lnTo>
                    <a:pt x="11122" y="15455"/>
                  </a:lnTo>
                  <a:cubicBezTo>
                    <a:pt x="11119" y="15619"/>
                    <a:pt x="11109" y="15782"/>
                    <a:pt x="11093" y="15943"/>
                  </a:cubicBezTo>
                  <a:cubicBezTo>
                    <a:pt x="11014" y="16725"/>
                    <a:pt x="10784" y="17486"/>
                    <a:pt x="10414" y="18180"/>
                  </a:cubicBezTo>
                  <a:cubicBezTo>
                    <a:pt x="10148" y="18678"/>
                    <a:pt x="9820" y="19139"/>
                    <a:pt x="9436" y="19551"/>
                  </a:cubicBezTo>
                  <a:cubicBezTo>
                    <a:pt x="8694" y="20352"/>
                    <a:pt x="7734" y="21006"/>
                    <a:pt x="6600" y="21454"/>
                  </a:cubicBezTo>
                  <a:cubicBezTo>
                    <a:pt x="6590" y="21458"/>
                    <a:pt x="6580" y="21462"/>
                    <a:pt x="6571" y="21465"/>
                  </a:cubicBezTo>
                  <a:cubicBezTo>
                    <a:pt x="6561" y="21462"/>
                    <a:pt x="6551" y="21458"/>
                    <a:pt x="6540" y="21454"/>
                  </a:cubicBezTo>
                  <a:lnTo>
                    <a:pt x="6539" y="21454"/>
                  </a:lnTo>
                  <a:cubicBezTo>
                    <a:pt x="5405" y="21007"/>
                    <a:pt x="4445" y="20350"/>
                    <a:pt x="3704" y="19551"/>
                  </a:cubicBezTo>
                  <a:cubicBezTo>
                    <a:pt x="3319" y="19137"/>
                    <a:pt x="2990" y="18676"/>
                    <a:pt x="2724" y="18177"/>
                  </a:cubicBezTo>
                  <a:cubicBezTo>
                    <a:pt x="2355" y="17483"/>
                    <a:pt x="2125" y="16724"/>
                    <a:pt x="2048" y="15943"/>
                  </a:cubicBezTo>
                  <a:cubicBezTo>
                    <a:pt x="2032" y="15784"/>
                    <a:pt x="2023" y="15626"/>
                    <a:pt x="2020" y="15465"/>
                  </a:cubicBezTo>
                  <a:lnTo>
                    <a:pt x="2020" y="15344"/>
                  </a:lnTo>
                  <a:cubicBezTo>
                    <a:pt x="2024" y="15113"/>
                    <a:pt x="2042" y="14880"/>
                    <a:pt x="2073" y="14650"/>
                  </a:cubicBezTo>
                  <a:cubicBezTo>
                    <a:pt x="2172" y="13913"/>
                    <a:pt x="2408" y="13200"/>
                    <a:pt x="2766" y="12549"/>
                  </a:cubicBezTo>
                  <a:cubicBezTo>
                    <a:pt x="3038" y="12053"/>
                    <a:pt x="3375" y="11593"/>
                    <a:pt x="3766" y="11184"/>
                  </a:cubicBezTo>
                  <a:cubicBezTo>
                    <a:pt x="4497" y="10414"/>
                    <a:pt x="5437" y="9782"/>
                    <a:pt x="6540" y="9347"/>
                  </a:cubicBezTo>
                  <a:cubicBezTo>
                    <a:pt x="6551" y="9343"/>
                    <a:pt x="6561" y="9338"/>
                    <a:pt x="6571" y="9334"/>
                  </a:cubicBezTo>
                  <a:close/>
                  <a:moveTo>
                    <a:pt x="2272" y="1"/>
                  </a:moveTo>
                  <a:cubicBezTo>
                    <a:pt x="1775" y="1"/>
                    <a:pt x="1343" y="270"/>
                    <a:pt x="1274" y="643"/>
                  </a:cubicBezTo>
                  <a:cubicBezTo>
                    <a:pt x="962" y="2321"/>
                    <a:pt x="1265" y="4082"/>
                    <a:pt x="2124" y="5599"/>
                  </a:cubicBezTo>
                  <a:cubicBezTo>
                    <a:pt x="2754" y="6714"/>
                    <a:pt x="3654" y="7661"/>
                    <a:pt x="4772" y="8400"/>
                  </a:cubicBezTo>
                  <a:cubicBezTo>
                    <a:pt x="1859" y="9839"/>
                    <a:pt x="53" y="12427"/>
                    <a:pt x="0" y="15334"/>
                  </a:cubicBezTo>
                  <a:lnTo>
                    <a:pt x="0" y="15476"/>
                  </a:lnTo>
                  <a:cubicBezTo>
                    <a:pt x="52" y="18373"/>
                    <a:pt x="1859" y="20960"/>
                    <a:pt x="4771" y="22399"/>
                  </a:cubicBezTo>
                  <a:cubicBezTo>
                    <a:pt x="3635" y="23151"/>
                    <a:pt x="2724" y="24117"/>
                    <a:pt x="2092" y="25257"/>
                  </a:cubicBezTo>
                  <a:cubicBezTo>
                    <a:pt x="1235" y="26802"/>
                    <a:pt x="953" y="28586"/>
                    <a:pt x="1297" y="30279"/>
                  </a:cubicBezTo>
                  <a:cubicBezTo>
                    <a:pt x="1372" y="30647"/>
                    <a:pt x="1803" y="30912"/>
                    <a:pt x="2294" y="30912"/>
                  </a:cubicBezTo>
                  <a:cubicBezTo>
                    <a:pt x="2345" y="30912"/>
                    <a:pt x="2394" y="30909"/>
                    <a:pt x="2444" y="30903"/>
                  </a:cubicBezTo>
                  <a:cubicBezTo>
                    <a:pt x="2996" y="30843"/>
                    <a:pt x="3376" y="30465"/>
                    <a:pt x="3293" y="30060"/>
                  </a:cubicBezTo>
                  <a:cubicBezTo>
                    <a:pt x="2738" y="27334"/>
                    <a:pt x="4066" y="24658"/>
                    <a:pt x="6570" y="23232"/>
                  </a:cubicBezTo>
                  <a:cubicBezTo>
                    <a:pt x="9073" y="24658"/>
                    <a:pt x="10399" y="27334"/>
                    <a:pt x="9845" y="30060"/>
                  </a:cubicBezTo>
                  <a:cubicBezTo>
                    <a:pt x="9761" y="30465"/>
                    <a:pt x="10142" y="30843"/>
                    <a:pt x="10693" y="30903"/>
                  </a:cubicBezTo>
                  <a:cubicBezTo>
                    <a:pt x="10743" y="30909"/>
                    <a:pt x="10794" y="30912"/>
                    <a:pt x="10844" y="30912"/>
                  </a:cubicBezTo>
                  <a:cubicBezTo>
                    <a:pt x="11334" y="30912"/>
                    <a:pt x="11766" y="30647"/>
                    <a:pt x="11841" y="30279"/>
                  </a:cubicBezTo>
                  <a:cubicBezTo>
                    <a:pt x="12185" y="28585"/>
                    <a:pt x="11902" y="26802"/>
                    <a:pt x="11046" y="25257"/>
                  </a:cubicBezTo>
                  <a:cubicBezTo>
                    <a:pt x="10414" y="24117"/>
                    <a:pt x="9504" y="23151"/>
                    <a:pt x="8367" y="22399"/>
                  </a:cubicBezTo>
                  <a:cubicBezTo>
                    <a:pt x="11280" y="20960"/>
                    <a:pt x="13086" y="18372"/>
                    <a:pt x="13139" y="15465"/>
                  </a:cubicBezTo>
                  <a:lnTo>
                    <a:pt x="13139" y="15325"/>
                  </a:lnTo>
                  <a:cubicBezTo>
                    <a:pt x="13086" y="12426"/>
                    <a:pt x="11280" y="9839"/>
                    <a:pt x="8367" y="8400"/>
                  </a:cubicBezTo>
                  <a:cubicBezTo>
                    <a:pt x="9483" y="7661"/>
                    <a:pt x="10385" y="6714"/>
                    <a:pt x="11015" y="5599"/>
                  </a:cubicBezTo>
                  <a:cubicBezTo>
                    <a:pt x="11874" y="4082"/>
                    <a:pt x="12176" y="2320"/>
                    <a:pt x="11866" y="643"/>
                  </a:cubicBezTo>
                  <a:cubicBezTo>
                    <a:pt x="11796" y="270"/>
                    <a:pt x="11363" y="1"/>
                    <a:pt x="10867" y="1"/>
                  </a:cubicBezTo>
                  <a:cubicBezTo>
                    <a:pt x="10821" y="1"/>
                    <a:pt x="10775" y="3"/>
                    <a:pt x="10728" y="8"/>
                  </a:cubicBezTo>
                  <a:cubicBezTo>
                    <a:pt x="10177" y="63"/>
                    <a:pt x="9789" y="436"/>
                    <a:pt x="9865" y="843"/>
                  </a:cubicBezTo>
                  <a:cubicBezTo>
                    <a:pt x="10363" y="3529"/>
                    <a:pt x="9029" y="6161"/>
                    <a:pt x="6570" y="7568"/>
                  </a:cubicBezTo>
                  <a:cubicBezTo>
                    <a:pt x="4108" y="6161"/>
                    <a:pt x="2775" y="3529"/>
                    <a:pt x="3274" y="843"/>
                  </a:cubicBezTo>
                  <a:cubicBezTo>
                    <a:pt x="3349" y="436"/>
                    <a:pt x="2962" y="63"/>
                    <a:pt x="2411" y="8"/>
                  </a:cubicBezTo>
                  <a:cubicBezTo>
                    <a:pt x="2364" y="3"/>
                    <a:pt x="2318" y="1"/>
                    <a:pt x="22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45"/>
          <p:cNvGrpSpPr/>
          <p:nvPr/>
        </p:nvGrpSpPr>
        <p:grpSpPr>
          <a:xfrm>
            <a:off x="4307277" y="3008316"/>
            <a:ext cx="529448" cy="524394"/>
            <a:chOff x="4619085" y="2307406"/>
            <a:chExt cx="459152" cy="454769"/>
          </a:xfrm>
        </p:grpSpPr>
        <p:sp>
          <p:nvSpPr>
            <p:cNvPr id="5204" name="Google Shape;5204;p45"/>
            <p:cNvSpPr/>
            <p:nvPr/>
          </p:nvSpPr>
          <p:spPr>
            <a:xfrm>
              <a:off x="4619085" y="2699252"/>
              <a:ext cx="64662" cy="62923"/>
            </a:xfrm>
            <a:custGeom>
              <a:rect b="b" l="l" r="r" t="t"/>
              <a:pathLst>
                <a:path extrusionOk="0" h="3474" w="3570">
                  <a:moveTo>
                    <a:pt x="2175" y="1"/>
                  </a:moveTo>
                  <a:lnTo>
                    <a:pt x="365" y="1810"/>
                  </a:lnTo>
                  <a:cubicBezTo>
                    <a:pt x="0" y="2199"/>
                    <a:pt x="9" y="2808"/>
                    <a:pt x="387" y="3184"/>
                  </a:cubicBezTo>
                  <a:cubicBezTo>
                    <a:pt x="580" y="3376"/>
                    <a:pt x="833" y="3474"/>
                    <a:pt x="1086" y="3474"/>
                  </a:cubicBezTo>
                  <a:cubicBezTo>
                    <a:pt x="1329" y="3474"/>
                    <a:pt x="1571" y="3385"/>
                    <a:pt x="1761" y="3206"/>
                  </a:cubicBezTo>
                  <a:lnTo>
                    <a:pt x="3570" y="1398"/>
                  </a:lnTo>
                  <a:cubicBezTo>
                    <a:pt x="2971" y="1087"/>
                    <a:pt x="2484" y="599"/>
                    <a:pt x="2174" y="2"/>
                  </a:cubicBezTo>
                  <a:lnTo>
                    <a:pt x="21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5"/>
            <p:cNvSpPr/>
            <p:nvPr/>
          </p:nvSpPr>
          <p:spPr>
            <a:xfrm>
              <a:off x="4934659" y="2307406"/>
              <a:ext cx="143578" cy="139213"/>
            </a:xfrm>
            <a:custGeom>
              <a:rect b="b" l="l" r="r" t="t"/>
              <a:pathLst>
                <a:path extrusionOk="0" h="7686" w="7927">
                  <a:moveTo>
                    <a:pt x="5248" y="1"/>
                  </a:moveTo>
                  <a:cubicBezTo>
                    <a:pt x="4653" y="1"/>
                    <a:pt x="4058" y="217"/>
                    <a:pt x="3590" y="651"/>
                  </a:cubicBezTo>
                  <a:lnTo>
                    <a:pt x="3589" y="650"/>
                  </a:lnTo>
                  <a:lnTo>
                    <a:pt x="1" y="4237"/>
                  </a:lnTo>
                  <a:lnTo>
                    <a:pt x="3450" y="7686"/>
                  </a:lnTo>
                  <a:lnTo>
                    <a:pt x="7036" y="4097"/>
                  </a:lnTo>
                  <a:lnTo>
                    <a:pt x="7035" y="4096"/>
                  </a:lnTo>
                  <a:cubicBezTo>
                    <a:pt x="7926" y="3135"/>
                    <a:pt x="7898" y="1642"/>
                    <a:pt x="6972" y="714"/>
                  </a:cubicBezTo>
                  <a:cubicBezTo>
                    <a:pt x="6497" y="239"/>
                    <a:pt x="5872" y="1"/>
                    <a:pt x="5248"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5"/>
            <p:cNvSpPr/>
            <p:nvPr/>
          </p:nvSpPr>
          <p:spPr>
            <a:xfrm>
              <a:off x="4645131" y="2426514"/>
              <a:ext cx="310666" cy="304761"/>
            </a:xfrm>
            <a:custGeom>
              <a:rect b="b" l="l" r="r" t="t"/>
              <a:pathLst>
                <a:path extrusionOk="0" h="16826" w="17152">
                  <a:moveTo>
                    <a:pt x="12538" y="0"/>
                  </a:moveTo>
                  <a:lnTo>
                    <a:pt x="1283" y="11248"/>
                  </a:lnTo>
                  <a:cubicBezTo>
                    <a:pt x="2" y="12521"/>
                    <a:pt x="1" y="14592"/>
                    <a:pt x="1277" y="15869"/>
                  </a:cubicBezTo>
                  <a:cubicBezTo>
                    <a:pt x="1915" y="16507"/>
                    <a:pt x="2751" y="16825"/>
                    <a:pt x="3587" y="16825"/>
                  </a:cubicBezTo>
                  <a:cubicBezTo>
                    <a:pt x="4424" y="16825"/>
                    <a:pt x="5262" y="16505"/>
                    <a:pt x="5900" y="15865"/>
                  </a:cubicBezTo>
                  <a:lnTo>
                    <a:pt x="17152" y="4623"/>
                  </a:lnTo>
                  <a:lnTo>
                    <a:pt x="125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5"/>
            <p:cNvSpPr/>
            <p:nvPr/>
          </p:nvSpPr>
          <p:spPr>
            <a:xfrm>
              <a:off x="4844459" y="2349518"/>
              <a:ext cx="191051" cy="185454"/>
            </a:xfrm>
            <a:custGeom>
              <a:rect b="b" l="l" r="r" t="t"/>
              <a:pathLst>
                <a:path extrusionOk="0" h="10239" w="10548">
                  <a:moveTo>
                    <a:pt x="2469" y="1"/>
                  </a:moveTo>
                  <a:cubicBezTo>
                    <a:pt x="2066" y="1"/>
                    <a:pt x="1663" y="155"/>
                    <a:pt x="1356" y="463"/>
                  </a:cubicBezTo>
                  <a:lnTo>
                    <a:pt x="617" y="1202"/>
                  </a:lnTo>
                  <a:cubicBezTo>
                    <a:pt x="1" y="1816"/>
                    <a:pt x="1" y="2814"/>
                    <a:pt x="617" y="3429"/>
                  </a:cubicBezTo>
                  <a:lnTo>
                    <a:pt x="6965" y="9777"/>
                  </a:lnTo>
                  <a:cubicBezTo>
                    <a:pt x="7272" y="10085"/>
                    <a:pt x="7675" y="10238"/>
                    <a:pt x="8079" y="10238"/>
                  </a:cubicBezTo>
                  <a:cubicBezTo>
                    <a:pt x="8482" y="10238"/>
                    <a:pt x="8885" y="10085"/>
                    <a:pt x="9192" y="9777"/>
                  </a:cubicBezTo>
                  <a:lnTo>
                    <a:pt x="9931" y="9037"/>
                  </a:lnTo>
                  <a:cubicBezTo>
                    <a:pt x="10547" y="8422"/>
                    <a:pt x="10547" y="7424"/>
                    <a:pt x="9931" y="6809"/>
                  </a:cubicBezTo>
                  <a:lnTo>
                    <a:pt x="3583" y="463"/>
                  </a:lnTo>
                  <a:cubicBezTo>
                    <a:pt x="3276" y="155"/>
                    <a:pt x="2873" y="1"/>
                    <a:pt x="24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45"/>
          <p:cNvGrpSpPr/>
          <p:nvPr/>
        </p:nvGrpSpPr>
        <p:grpSpPr>
          <a:xfrm>
            <a:off x="1797807" y="1118786"/>
            <a:ext cx="413137" cy="578278"/>
            <a:chOff x="5432861" y="1005226"/>
            <a:chExt cx="358283" cy="501499"/>
          </a:xfrm>
        </p:grpSpPr>
        <p:sp>
          <p:nvSpPr>
            <p:cNvPr id="5209" name="Google Shape;5209;p45"/>
            <p:cNvSpPr/>
            <p:nvPr/>
          </p:nvSpPr>
          <p:spPr>
            <a:xfrm>
              <a:off x="5432861" y="1005226"/>
              <a:ext cx="82792" cy="501499"/>
            </a:xfrm>
            <a:custGeom>
              <a:rect b="b" l="l" r="r" t="t"/>
              <a:pathLst>
                <a:path extrusionOk="0" h="27688" w="4571">
                  <a:moveTo>
                    <a:pt x="2287" y="1"/>
                  </a:moveTo>
                  <a:cubicBezTo>
                    <a:pt x="2285" y="1"/>
                    <a:pt x="2284" y="1"/>
                    <a:pt x="2283" y="1"/>
                  </a:cubicBezTo>
                  <a:cubicBezTo>
                    <a:pt x="1363" y="1"/>
                    <a:pt x="551" y="599"/>
                    <a:pt x="275" y="1476"/>
                  </a:cubicBezTo>
                  <a:cubicBezTo>
                    <a:pt x="0" y="2354"/>
                    <a:pt x="327" y="3309"/>
                    <a:pt x="1082" y="3835"/>
                  </a:cubicBezTo>
                  <a:lnTo>
                    <a:pt x="1082" y="26484"/>
                  </a:lnTo>
                  <a:cubicBezTo>
                    <a:pt x="1082" y="27148"/>
                    <a:pt x="1620" y="27688"/>
                    <a:pt x="2286" y="27688"/>
                  </a:cubicBezTo>
                  <a:cubicBezTo>
                    <a:pt x="2951" y="27688"/>
                    <a:pt x="3489" y="27148"/>
                    <a:pt x="3489" y="26484"/>
                  </a:cubicBezTo>
                  <a:lnTo>
                    <a:pt x="3489" y="14017"/>
                  </a:lnTo>
                  <a:cubicBezTo>
                    <a:pt x="3441" y="13999"/>
                    <a:pt x="3391" y="13983"/>
                    <a:pt x="3343" y="13964"/>
                  </a:cubicBezTo>
                  <a:cubicBezTo>
                    <a:pt x="3180" y="13904"/>
                    <a:pt x="3072" y="13749"/>
                    <a:pt x="3072" y="13575"/>
                  </a:cubicBezTo>
                  <a:lnTo>
                    <a:pt x="3071" y="13575"/>
                  </a:lnTo>
                  <a:lnTo>
                    <a:pt x="3071" y="4246"/>
                  </a:lnTo>
                  <a:cubicBezTo>
                    <a:pt x="3071" y="4017"/>
                    <a:pt x="3256" y="3832"/>
                    <a:pt x="3485" y="3832"/>
                  </a:cubicBezTo>
                  <a:cubicBezTo>
                    <a:pt x="3488" y="3832"/>
                    <a:pt x="3491" y="3832"/>
                    <a:pt x="3493" y="3832"/>
                  </a:cubicBezTo>
                  <a:cubicBezTo>
                    <a:pt x="4247" y="3305"/>
                    <a:pt x="4570" y="2349"/>
                    <a:pt x="4294" y="1471"/>
                  </a:cubicBezTo>
                  <a:cubicBezTo>
                    <a:pt x="4018" y="596"/>
                    <a:pt x="3204" y="1"/>
                    <a:pt x="22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5"/>
            <p:cNvSpPr/>
            <p:nvPr/>
          </p:nvSpPr>
          <p:spPr>
            <a:xfrm>
              <a:off x="5487217" y="1062896"/>
              <a:ext cx="303928" cy="207461"/>
            </a:xfrm>
            <a:custGeom>
              <a:rect b="b" l="l" r="r" t="t"/>
              <a:pathLst>
                <a:path extrusionOk="0" h="11454" w="16780">
                  <a:moveTo>
                    <a:pt x="8664" y="2517"/>
                  </a:moveTo>
                  <a:cubicBezTo>
                    <a:pt x="9116" y="2517"/>
                    <a:pt x="9483" y="2884"/>
                    <a:pt x="9483" y="3336"/>
                  </a:cubicBezTo>
                  <a:lnTo>
                    <a:pt x="9483" y="4634"/>
                  </a:lnTo>
                  <a:lnTo>
                    <a:pt x="10783" y="4634"/>
                  </a:lnTo>
                  <a:cubicBezTo>
                    <a:pt x="11235" y="4634"/>
                    <a:pt x="11601" y="5001"/>
                    <a:pt x="11601" y="5454"/>
                  </a:cubicBezTo>
                  <a:lnTo>
                    <a:pt x="11601" y="6001"/>
                  </a:lnTo>
                  <a:cubicBezTo>
                    <a:pt x="11601" y="6453"/>
                    <a:pt x="11235" y="6820"/>
                    <a:pt x="10783" y="6820"/>
                  </a:cubicBezTo>
                  <a:lnTo>
                    <a:pt x="9482" y="6820"/>
                  </a:lnTo>
                  <a:lnTo>
                    <a:pt x="9482" y="8120"/>
                  </a:lnTo>
                  <a:cubicBezTo>
                    <a:pt x="9483" y="8572"/>
                    <a:pt x="9116" y="8938"/>
                    <a:pt x="8664" y="8939"/>
                  </a:cubicBezTo>
                  <a:lnTo>
                    <a:pt x="8117" y="8939"/>
                  </a:lnTo>
                  <a:cubicBezTo>
                    <a:pt x="7664" y="8939"/>
                    <a:pt x="7297" y="8572"/>
                    <a:pt x="7297" y="8120"/>
                  </a:cubicBezTo>
                  <a:lnTo>
                    <a:pt x="7297" y="6820"/>
                  </a:lnTo>
                  <a:lnTo>
                    <a:pt x="5998" y="6820"/>
                  </a:lnTo>
                  <a:cubicBezTo>
                    <a:pt x="5545" y="6819"/>
                    <a:pt x="5180" y="6453"/>
                    <a:pt x="5180" y="6001"/>
                  </a:cubicBezTo>
                  <a:lnTo>
                    <a:pt x="5180" y="5454"/>
                  </a:lnTo>
                  <a:cubicBezTo>
                    <a:pt x="5178" y="5001"/>
                    <a:pt x="5545" y="4634"/>
                    <a:pt x="5998" y="4634"/>
                  </a:cubicBezTo>
                  <a:lnTo>
                    <a:pt x="7297" y="4634"/>
                  </a:lnTo>
                  <a:lnTo>
                    <a:pt x="7297" y="3336"/>
                  </a:lnTo>
                  <a:cubicBezTo>
                    <a:pt x="7297" y="2884"/>
                    <a:pt x="7664" y="2517"/>
                    <a:pt x="8117" y="2517"/>
                  </a:cubicBezTo>
                  <a:close/>
                  <a:moveTo>
                    <a:pt x="12779" y="1"/>
                  </a:moveTo>
                  <a:cubicBezTo>
                    <a:pt x="11197" y="1"/>
                    <a:pt x="9723" y="335"/>
                    <a:pt x="8298" y="658"/>
                  </a:cubicBezTo>
                  <a:cubicBezTo>
                    <a:pt x="6855" y="986"/>
                    <a:pt x="5491" y="1296"/>
                    <a:pt x="4003" y="1296"/>
                  </a:cubicBezTo>
                  <a:cubicBezTo>
                    <a:pt x="2818" y="1296"/>
                    <a:pt x="1691" y="1093"/>
                    <a:pt x="560" y="674"/>
                  </a:cubicBezTo>
                  <a:cubicBezTo>
                    <a:pt x="511" y="656"/>
                    <a:pt x="462" y="648"/>
                    <a:pt x="415" y="648"/>
                  </a:cubicBezTo>
                  <a:cubicBezTo>
                    <a:pt x="195" y="648"/>
                    <a:pt x="1" y="825"/>
                    <a:pt x="1" y="1063"/>
                  </a:cubicBezTo>
                  <a:lnTo>
                    <a:pt x="1" y="10392"/>
                  </a:lnTo>
                  <a:cubicBezTo>
                    <a:pt x="1" y="10565"/>
                    <a:pt x="109" y="10720"/>
                    <a:pt x="271" y="10782"/>
                  </a:cubicBezTo>
                  <a:cubicBezTo>
                    <a:pt x="321" y="10799"/>
                    <a:pt x="370" y="10817"/>
                    <a:pt x="419" y="10834"/>
                  </a:cubicBezTo>
                  <a:cubicBezTo>
                    <a:pt x="1594" y="11250"/>
                    <a:pt x="2768" y="11453"/>
                    <a:pt x="4003" y="11453"/>
                  </a:cubicBezTo>
                  <a:cubicBezTo>
                    <a:pt x="5584" y="11453"/>
                    <a:pt x="7057" y="11120"/>
                    <a:pt x="8483" y="10796"/>
                  </a:cubicBezTo>
                  <a:cubicBezTo>
                    <a:pt x="9927" y="10469"/>
                    <a:pt x="11289" y="10160"/>
                    <a:pt x="12778" y="10160"/>
                  </a:cubicBezTo>
                  <a:cubicBezTo>
                    <a:pt x="12884" y="10160"/>
                    <a:pt x="12990" y="10163"/>
                    <a:pt x="13095" y="10166"/>
                  </a:cubicBezTo>
                  <a:cubicBezTo>
                    <a:pt x="14165" y="10199"/>
                    <a:pt x="15191" y="10401"/>
                    <a:pt x="16221" y="10782"/>
                  </a:cubicBezTo>
                  <a:cubicBezTo>
                    <a:pt x="16269" y="10799"/>
                    <a:pt x="16317" y="10808"/>
                    <a:pt x="16365" y="10808"/>
                  </a:cubicBezTo>
                  <a:cubicBezTo>
                    <a:pt x="16585" y="10808"/>
                    <a:pt x="16780" y="10630"/>
                    <a:pt x="16780" y="10392"/>
                  </a:cubicBezTo>
                  <a:lnTo>
                    <a:pt x="16780" y="1063"/>
                  </a:lnTo>
                  <a:cubicBezTo>
                    <a:pt x="16780" y="889"/>
                    <a:pt x="16672" y="734"/>
                    <a:pt x="16508" y="674"/>
                  </a:cubicBezTo>
                  <a:cubicBezTo>
                    <a:pt x="15283" y="220"/>
                    <a:pt x="14062" y="1"/>
                    <a:pt x="12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45"/>
            <p:cNvSpPr/>
            <p:nvPr/>
          </p:nvSpPr>
          <p:spPr>
            <a:xfrm>
              <a:off x="5581004" y="1108467"/>
              <a:ext cx="116337" cy="116318"/>
            </a:xfrm>
            <a:custGeom>
              <a:rect b="b" l="l" r="r" t="t"/>
              <a:pathLst>
                <a:path extrusionOk="0" h="6422" w="6423">
                  <a:moveTo>
                    <a:pt x="2939" y="1"/>
                  </a:moveTo>
                  <a:cubicBezTo>
                    <a:pt x="2486" y="1"/>
                    <a:pt x="2119" y="366"/>
                    <a:pt x="2119" y="819"/>
                  </a:cubicBezTo>
                  <a:lnTo>
                    <a:pt x="2119" y="2118"/>
                  </a:lnTo>
                  <a:lnTo>
                    <a:pt x="820" y="2118"/>
                  </a:lnTo>
                  <a:cubicBezTo>
                    <a:pt x="367" y="2118"/>
                    <a:pt x="0" y="2484"/>
                    <a:pt x="2" y="2936"/>
                  </a:cubicBezTo>
                  <a:lnTo>
                    <a:pt x="2" y="3485"/>
                  </a:lnTo>
                  <a:cubicBezTo>
                    <a:pt x="0" y="3937"/>
                    <a:pt x="367" y="4303"/>
                    <a:pt x="820" y="4304"/>
                  </a:cubicBezTo>
                  <a:lnTo>
                    <a:pt x="2119" y="4304"/>
                  </a:lnTo>
                  <a:lnTo>
                    <a:pt x="2119" y="5604"/>
                  </a:lnTo>
                  <a:cubicBezTo>
                    <a:pt x="2119" y="6055"/>
                    <a:pt x="2485" y="6422"/>
                    <a:pt x="2936" y="6422"/>
                  </a:cubicBezTo>
                  <a:cubicBezTo>
                    <a:pt x="2937" y="6422"/>
                    <a:pt x="2938" y="6422"/>
                    <a:pt x="2939" y="6422"/>
                  </a:cubicBezTo>
                  <a:lnTo>
                    <a:pt x="3486" y="6422"/>
                  </a:lnTo>
                  <a:cubicBezTo>
                    <a:pt x="3487" y="6422"/>
                    <a:pt x="3488" y="6422"/>
                    <a:pt x="3489" y="6422"/>
                  </a:cubicBezTo>
                  <a:cubicBezTo>
                    <a:pt x="3940" y="6422"/>
                    <a:pt x="4305" y="6055"/>
                    <a:pt x="4305" y="5604"/>
                  </a:cubicBezTo>
                  <a:lnTo>
                    <a:pt x="4305" y="4304"/>
                  </a:lnTo>
                  <a:lnTo>
                    <a:pt x="5605" y="4304"/>
                  </a:lnTo>
                  <a:cubicBezTo>
                    <a:pt x="6057" y="4304"/>
                    <a:pt x="6423" y="3937"/>
                    <a:pt x="6423" y="3485"/>
                  </a:cubicBezTo>
                  <a:lnTo>
                    <a:pt x="6423" y="2938"/>
                  </a:lnTo>
                  <a:cubicBezTo>
                    <a:pt x="6423" y="2485"/>
                    <a:pt x="6057" y="2118"/>
                    <a:pt x="5605" y="2118"/>
                  </a:cubicBezTo>
                  <a:lnTo>
                    <a:pt x="4304" y="2118"/>
                  </a:lnTo>
                  <a:lnTo>
                    <a:pt x="4304" y="820"/>
                  </a:lnTo>
                  <a:cubicBezTo>
                    <a:pt x="4305" y="368"/>
                    <a:pt x="3938" y="1"/>
                    <a:pt x="3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45"/>
          <p:cNvGrpSpPr/>
          <p:nvPr/>
        </p:nvGrpSpPr>
        <p:grpSpPr>
          <a:xfrm>
            <a:off x="6980103" y="2961323"/>
            <a:ext cx="369235" cy="571386"/>
            <a:chOff x="6548265" y="996641"/>
            <a:chExt cx="320211" cy="495522"/>
          </a:xfrm>
        </p:grpSpPr>
        <p:sp>
          <p:nvSpPr>
            <p:cNvPr id="5213" name="Google Shape;5213;p45"/>
            <p:cNvSpPr/>
            <p:nvPr/>
          </p:nvSpPr>
          <p:spPr>
            <a:xfrm>
              <a:off x="6548265" y="1044983"/>
              <a:ext cx="320211" cy="447180"/>
            </a:xfrm>
            <a:custGeom>
              <a:rect b="b" l="l" r="r" t="t"/>
              <a:pathLst>
                <a:path extrusionOk="0" h="24689" w="17679">
                  <a:moveTo>
                    <a:pt x="16023" y="16323"/>
                  </a:moveTo>
                  <a:cubicBezTo>
                    <a:pt x="15742" y="20013"/>
                    <a:pt x="12663" y="22919"/>
                    <a:pt x="8902" y="22919"/>
                  </a:cubicBezTo>
                  <a:cubicBezTo>
                    <a:pt x="5141" y="22919"/>
                    <a:pt x="2061" y="20013"/>
                    <a:pt x="1781" y="16323"/>
                  </a:cubicBezTo>
                  <a:close/>
                  <a:moveTo>
                    <a:pt x="5503" y="1"/>
                  </a:moveTo>
                  <a:lnTo>
                    <a:pt x="5503" y="7664"/>
                  </a:lnTo>
                  <a:cubicBezTo>
                    <a:pt x="2276" y="8982"/>
                    <a:pt x="0" y="12150"/>
                    <a:pt x="0" y="15851"/>
                  </a:cubicBezTo>
                  <a:cubicBezTo>
                    <a:pt x="0" y="20731"/>
                    <a:pt x="3957" y="24688"/>
                    <a:pt x="8839" y="24688"/>
                  </a:cubicBezTo>
                  <a:cubicBezTo>
                    <a:pt x="13721" y="24688"/>
                    <a:pt x="17678" y="20731"/>
                    <a:pt x="17678" y="15851"/>
                  </a:cubicBezTo>
                  <a:cubicBezTo>
                    <a:pt x="17678" y="12150"/>
                    <a:pt x="15403" y="8982"/>
                    <a:pt x="12176" y="7664"/>
                  </a:cubicBezTo>
                  <a:lnTo>
                    <a:pt x="12176" y="1"/>
                  </a:lnTo>
                  <a:cubicBezTo>
                    <a:pt x="12046" y="40"/>
                    <a:pt x="11910" y="59"/>
                    <a:pt x="11772" y="59"/>
                  </a:cubicBezTo>
                  <a:lnTo>
                    <a:pt x="5907" y="59"/>
                  </a:lnTo>
                  <a:cubicBezTo>
                    <a:pt x="5769" y="59"/>
                    <a:pt x="5633" y="40"/>
                    <a:pt x="55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5"/>
            <p:cNvSpPr/>
            <p:nvPr/>
          </p:nvSpPr>
          <p:spPr>
            <a:xfrm>
              <a:off x="6630188" y="996641"/>
              <a:ext cx="156945" cy="50679"/>
            </a:xfrm>
            <a:custGeom>
              <a:rect b="b" l="l" r="r" t="t"/>
              <a:pathLst>
                <a:path extrusionOk="0" h="2798" w="8665">
                  <a:moveTo>
                    <a:pt x="7265" y="0"/>
                  </a:moveTo>
                  <a:cubicBezTo>
                    <a:pt x="7260" y="0"/>
                    <a:pt x="7254" y="0"/>
                    <a:pt x="7249" y="0"/>
                  </a:cubicBezTo>
                  <a:lnTo>
                    <a:pt x="1382" y="0"/>
                  </a:lnTo>
                  <a:cubicBezTo>
                    <a:pt x="617" y="9"/>
                    <a:pt x="1" y="633"/>
                    <a:pt x="1" y="1399"/>
                  </a:cubicBezTo>
                  <a:cubicBezTo>
                    <a:pt x="1" y="2165"/>
                    <a:pt x="617" y="2788"/>
                    <a:pt x="1382" y="2797"/>
                  </a:cubicBezTo>
                  <a:lnTo>
                    <a:pt x="7249" y="2797"/>
                  </a:lnTo>
                  <a:cubicBezTo>
                    <a:pt x="7254" y="2797"/>
                    <a:pt x="7260" y="2797"/>
                    <a:pt x="7265" y="2797"/>
                  </a:cubicBezTo>
                  <a:cubicBezTo>
                    <a:pt x="8036" y="2797"/>
                    <a:pt x="8664" y="2173"/>
                    <a:pt x="8664" y="1399"/>
                  </a:cubicBezTo>
                  <a:cubicBezTo>
                    <a:pt x="8664" y="626"/>
                    <a:pt x="8036" y="0"/>
                    <a:pt x="7265"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5"/>
            <p:cNvSpPr/>
            <p:nvPr/>
          </p:nvSpPr>
          <p:spPr>
            <a:xfrm>
              <a:off x="6580524" y="1340633"/>
              <a:ext cx="257976" cy="119470"/>
            </a:xfrm>
            <a:custGeom>
              <a:rect b="b" l="l" r="r" t="t"/>
              <a:pathLst>
                <a:path extrusionOk="0" h="6596" w="14243">
                  <a:moveTo>
                    <a:pt x="0" y="0"/>
                  </a:moveTo>
                  <a:cubicBezTo>
                    <a:pt x="280" y="3690"/>
                    <a:pt x="3360" y="6596"/>
                    <a:pt x="7121" y="6596"/>
                  </a:cubicBezTo>
                  <a:cubicBezTo>
                    <a:pt x="10882" y="6596"/>
                    <a:pt x="13963" y="3690"/>
                    <a:pt x="14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45"/>
          <p:cNvGrpSpPr/>
          <p:nvPr/>
        </p:nvGrpSpPr>
        <p:grpSpPr>
          <a:xfrm>
            <a:off x="1844850" y="2969343"/>
            <a:ext cx="319047" cy="563366"/>
            <a:chOff x="5451119" y="4217985"/>
            <a:chExt cx="276687" cy="488567"/>
          </a:xfrm>
        </p:grpSpPr>
        <p:sp>
          <p:nvSpPr>
            <p:cNvPr id="5217" name="Google Shape;5217;p45"/>
            <p:cNvSpPr/>
            <p:nvPr/>
          </p:nvSpPr>
          <p:spPr>
            <a:xfrm>
              <a:off x="5451119" y="4217985"/>
              <a:ext cx="276687" cy="488567"/>
            </a:xfrm>
            <a:custGeom>
              <a:rect b="b" l="l" r="r" t="t"/>
              <a:pathLst>
                <a:path extrusionOk="0" h="26974" w="15276">
                  <a:moveTo>
                    <a:pt x="10440" y="1193"/>
                  </a:moveTo>
                  <a:cubicBezTo>
                    <a:pt x="10582" y="1193"/>
                    <a:pt x="10696" y="1405"/>
                    <a:pt x="10696" y="1665"/>
                  </a:cubicBezTo>
                  <a:cubicBezTo>
                    <a:pt x="10696" y="1926"/>
                    <a:pt x="10582" y="2139"/>
                    <a:pt x="10440" y="2139"/>
                  </a:cubicBezTo>
                  <a:lnTo>
                    <a:pt x="4839" y="2139"/>
                  </a:lnTo>
                  <a:cubicBezTo>
                    <a:pt x="4695" y="2139"/>
                    <a:pt x="4582" y="1927"/>
                    <a:pt x="4582" y="1665"/>
                  </a:cubicBezTo>
                  <a:cubicBezTo>
                    <a:pt x="4582" y="1403"/>
                    <a:pt x="4694" y="1193"/>
                    <a:pt x="4839" y="1193"/>
                  </a:cubicBezTo>
                  <a:close/>
                  <a:moveTo>
                    <a:pt x="13805" y="3315"/>
                  </a:moveTo>
                  <a:lnTo>
                    <a:pt x="13805" y="20739"/>
                  </a:lnTo>
                  <a:lnTo>
                    <a:pt x="1473" y="20739"/>
                  </a:lnTo>
                  <a:lnTo>
                    <a:pt x="1473" y="3315"/>
                  </a:lnTo>
                  <a:close/>
                  <a:moveTo>
                    <a:pt x="7637" y="22528"/>
                  </a:moveTo>
                  <a:cubicBezTo>
                    <a:pt x="7797" y="22528"/>
                    <a:pt x="7959" y="22559"/>
                    <a:pt x="8114" y="22623"/>
                  </a:cubicBezTo>
                  <a:cubicBezTo>
                    <a:pt x="8583" y="22816"/>
                    <a:pt x="8889" y="23272"/>
                    <a:pt x="8889" y="23780"/>
                  </a:cubicBezTo>
                  <a:cubicBezTo>
                    <a:pt x="8889" y="24471"/>
                    <a:pt x="8330" y="25031"/>
                    <a:pt x="7639" y="25034"/>
                  </a:cubicBezTo>
                  <a:cubicBezTo>
                    <a:pt x="7638" y="25034"/>
                    <a:pt x="7637" y="25034"/>
                    <a:pt x="7636" y="25034"/>
                  </a:cubicBezTo>
                  <a:cubicBezTo>
                    <a:pt x="7131" y="25034"/>
                    <a:pt x="6675" y="24730"/>
                    <a:pt x="6479" y="24263"/>
                  </a:cubicBezTo>
                  <a:cubicBezTo>
                    <a:pt x="6284" y="23795"/>
                    <a:pt x="6390" y="23256"/>
                    <a:pt x="6748" y="22896"/>
                  </a:cubicBezTo>
                  <a:cubicBezTo>
                    <a:pt x="6989" y="22656"/>
                    <a:pt x="7310" y="22528"/>
                    <a:pt x="7637" y="22528"/>
                  </a:cubicBezTo>
                  <a:close/>
                  <a:moveTo>
                    <a:pt x="1964" y="0"/>
                  </a:moveTo>
                  <a:cubicBezTo>
                    <a:pt x="879" y="0"/>
                    <a:pt x="1" y="880"/>
                    <a:pt x="1" y="1965"/>
                  </a:cubicBezTo>
                  <a:lnTo>
                    <a:pt x="1" y="25011"/>
                  </a:lnTo>
                  <a:cubicBezTo>
                    <a:pt x="1" y="26094"/>
                    <a:pt x="880" y="26973"/>
                    <a:pt x="1964" y="26973"/>
                  </a:cubicBezTo>
                  <a:lnTo>
                    <a:pt x="13313" y="26973"/>
                  </a:lnTo>
                  <a:cubicBezTo>
                    <a:pt x="14397" y="26973"/>
                    <a:pt x="15275" y="26094"/>
                    <a:pt x="15275" y="25011"/>
                  </a:cubicBezTo>
                  <a:lnTo>
                    <a:pt x="15275" y="1965"/>
                  </a:lnTo>
                  <a:cubicBezTo>
                    <a:pt x="15275" y="880"/>
                    <a:pt x="14397" y="0"/>
                    <a:pt x="1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5"/>
            <p:cNvSpPr/>
            <p:nvPr/>
          </p:nvSpPr>
          <p:spPr>
            <a:xfrm>
              <a:off x="5477780" y="4278046"/>
              <a:ext cx="223381" cy="315592"/>
            </a:xfrm>
            <a:custGeom>
              <a:rect b="b" l="l" r="r" t="t"/>
              <a:pathLst>
                <a:path extrusionOk="0" h="17424" w="12333">
                  <a:moveTo>
                    <a:pt x="1" y="0"/>
                  </a:moveTo>
                  <a:lnTo>
                    <a:pt x="1" y="17423"/>
                  </a:lnTo>
                  <a:lnTo>
                    <a:pt x="12333" y="17423"/>
                  </a:lnTo>
                  <a:lnTo>
                    <a:pt x="123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5"/>
            <p:cNvSpPr/>
            <p:nvPr/>
          </p:nvSpPr>
          <p:spPr>
            <a:xfrm>
              <a:off x="5522609" y="4370384"/>
              <a:ext cx="133743" cy="133761"/>
            </a:xfrm>
            <a:custGeom>
              <a:rect b="b" l="l" r="r" t="t"/>
              <a:pathLst>
                <a:path extrusionOk="0" h="7385" w="7384">
                  <a:moveTo>
                    <a:pt x="3376" y="1"/>
                  </a:moveTo>
                  <a:cubicBezTo>
                    <a:pt x="2857" y="1"/>
                    <a:pt x="2435" y="422"/>
                    <a:pt x="2435" y="941"/>
                  </a:cubicBezTo>
                  <a:lnTo>
                    <a:pt x="2435" y="2436"/>
                  </a:lnTo>
                  <a:lnTo>
                    <a:pt x="941" y="2436"/>
                  </a:lnTo>
                  <a:cubicBezTo>
                    <a:pt x="420" y="2436"/>
                    <a:pt x="0" y="2857"/>
                    <a:pt x="0" y="3378"/>
                  </a:cubicBezTo>
                  <a:lnTo>
                    <a:pt x="0" y="4007"/>
                  </a:lnTo>
                  <a:cubicBezTo>
                    <a:pt x="0" y="4527"/>
                    <a:pt x="420" y="4948"/>
                    <a:pt x="941" y="4948"/>
                  </a:cubicBezTo>
                  <a:lnTo>
                    <a:pt x="2435" y="4948"/>
                  </a:lnTo>
                  <a:lnTo>
                    <a:pt x="2435" y="6442"/>
                  </a:lnTo>
                  <a:cubicBezTo>
                    <a:pt x="2435" y="6963"/>
                    <a:pt x="2857" y="7385"/>
                    <a:pt x="3376" y="7385"/>
                  </a:cubicBezTo>
                  <a:lnTo>
                    <a:pt x="4006" y="7385"/>
                  </a:lnTo>
                  <a:cubicBezTo>
                    <a:pt x="4525" y="7385"/>
                    <a:pt x="4947" y="6963"/>
                    <a:pt x="4947" y="6442"/>
                  </a:cubicBezTo>
                  <a:lnTo>
                    <a:pt x="4947" y="4948"/>
                  </a:lnTo>
                  <a:lnTo>
                    <a:pt x="6441" y="4948"/>
                  </a:lnTo>
                  <a:cubicBezTo>
                    <a:pt x="6962" y="4948"/>
                    <a:pt x="7383" y="4527"/>
                    <a:pt x="7383" y="4007"/>
                  </a:cubicBezTo>
                  <a:lnTo>
                    <a:pt x="7383" y="3378"/>
                  </a:lnTo>
                  <a:cubicBezTo>
                    <a:pt x="7383" y="2857"/>
                    <a:pt x="6962" y="2437"/>
                    <a:pt x="6441" y="2437"/>
                  </a:cubicBezTo>
                  <a:lnTo>
                    <a:pt x="6441" y="2436"/>
                  </a:lnTo>
                  <a:lnTo>
                    <a:pt x="4947" y="2436"/>
                  </a:lnTo>
                  <a:lnTo>
                    <a:pt x="4947" y="941"/>
                  </a:lnTo>
                  <a:cubicBezTo>
                    <a:pt x="4947" y="422"/>
                    <a:pt x="4525" y="1"/>
                    <a:pt x="40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5"/>
            <p:cNvSpPr/>
            <p:nvPr/>
          </p:nvSpPr>
          <p:spPr>
            <a:xfrm>
              <a:off x="5563326" y="4624520"/>
              <a:ext cx="50298" cy="48397"/>
            </a:xfrm>
            <a:custGeom>
              <a:rect b="b" l="l" r="r" t="t"/>
              <a:pathLst>
                <a:path extrusionOk="0" h="2672" w="2777">
                  <a:moveTo>
                    <a:pt x="1441" y="0"/>
                  </a:moveTo>
                  <a:cubicBezTo>
                    <a:pt x="1093" y="0"/>
                    <a:pt x="751" y="137"/>
                    <a:pt x="495" y="393"/>
                  </a:cubicBezTo>
                  <a:cubicBezTo>
                    <a:pt x="113" y="776"/>
                    <a:pt x="0" y="1351"/>
                    <a:pt x="208" y="1850"/>
                  </a:cubicBezTo>
                  <a:cubicBezTo>
                    <a:pt x="415" y="2348"/>
                    <a:pt x="902" y="2671"/>
                    <a:pt x="1441" y="2671"/>
                  </a:cubicBezTo>
                  <a:cubicBezTo>
                    <a:pt x="1442" y="2671"/>
                    <a:pt x="1443" y="2671"/>
                    <a:pt x="1444" y="2671"/>
                  </a:cubicBezTo>
                  <a:cubicBezTo>
                    <a:pt x="2181" y="2668"/>
                    <a:pt x="2775" y="2071"/>
                    <a:pt x="2776" y="1337"/>
                  </a:cubicBezTo>
                  <a:cubicBezTo>
                    <a:pt x="2776" y="795"/>
                    <a:pt x="2450" y="308"/>
                    <a:pt x="1951" y="101"/>
                  </a:cubicBezTo>
                  <a:cubicBezTo>
                    <a:pt x="1786" y="33"/>
                    <a:pt x="1613" y="0"/>
                    <a:pt x="14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5"/>
            <p:cNvSpPr/>
            <p:nvPr/>
          </p:nvSpPr>
          <p:spPr>
            <a:xfrm>
              <a:off x="5534110" y="4239575"/>
              <a:ext cx="110758" cy="17171"/>
            </a:xfrm>
            <a:custGeom>
              <a:rect b="b" l="l" r="r" t="t"/>
              <a:pathLst>
                <a:path extrusionOk="0" h="948" w="6115">
                  <a:moveTo>
                    <a:pt x="257" y="1"/>
                  </a:moveTo>
                  <a:cubicBezTo>
                    <a:pt x="112" y="1"/>
                    <a:pt x="0" y="211"/>
                    <a:pt x="0" y="473"/>
                  </a:cubicBezTo>
                  <a:cubicBezTo>
                    <a:pt x="0" y="735"/>
                    <a:pt x="113" y="947"/>
                    <a:pt x="257" y="947"/>
                  </a:cubicBezTo>
                  <a:lnTo>
                    <a:pt x="5858" y="947"/>
                  </a:lnTo>
                  <a:cubicBezTo>
                    <a:pt x="6000" y="947"/>
                    <a:pt x="6114" y="734"/>
                    <a:pt x="6114" y="473"/>
                  </a:cubicBezTo>
                  <a:cubicBezTo>
                    <a:pt x="6114" y="213"/>
                    <a:pt x="6000" y="1"/>
                    <a:pt x="58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45"/>
          <p:cNvGrpSpPr/>
          <p:nvPr/>
        </p:nvGrpSpPr>
        <p:grpSpPr>
          <a:xfrm>
            <a:off x="4272794" y="1087437"/>
            <a:ext cx="619214" cy="609628"/>
            <a:chOff x="4146095" y="944495"/>
            <a:chExt cx="536999" cy="528686"/>
          </a:xfrm>
        </p:grpSpPr>
        <p:sp>
          <p:nvSpPr>
            <p:cNvPr id="5223" name="Google Shape;5223;p45"/>
            <p:cNvSpPr/>
            <p:nvPr/>
          </p:nvSpPr>
          <p:spPr>
            <a:xfrm>
              <a:off x="4146095" y="944495"/>
              <a:ext cx="536999" cy="528686"/>
            </a:xfrm>
            <a:custGeom>
              <a:rect b="b" l="l" r="r" t="t"/>
              <a:pathLst>
                <a:path extrusionOk="0" h="29189" w="29648">
                  <a:moveTo>
                    <a:pt x="19566" y="3030"/>
                  </a:moveTo>
                  <a:cubicBezTo>
                    <a:pt x="20315" y="3030"/>
                    <a:pt x="21022" y="3409"/>
                    <a:pt x="21433" y="4052"/>
                  </a:cubicBezTo>
                  <a:cubicBezTo>
                    <a:pt x="21901" y="4779"/>
                    <a:pt x="21903" y="5713"/>
                    <a:pt x="21439" y="6443"/>
                  </a:cubicBezTo>
                  <a:cubicBezTo>
                    <a:pt x="21028" y="7090"/>
                    <a:pt x="20318" y="7473"/>
                    <a:pt x="19565" y="7473"/>
                  </a:cubicBezTo>
                  <a:cubicBezTo>
                    <a:pt x="19468" y="7473"/>
                    <a:pt x="19370" y="7467"/>
                    <a:pt x="19272" y="7454"/>
                  </a:cubicBezTo>
                  <a:cubicBezTo>
                    <a:pt x="19149" y="7438"/>
                    <a:pt x="19030" y="7412"/>
                    <a:pt x="18912" y="7376"/>
                  </a:cubicBezTo>
                  <a:cubicBezTo>
                    <a:pt x="18777" y="7334"/>
                    <a:pt x="18647" y="7280"/>
                    <a:pt x="18522" y="7214"/>
                  </a:cubicBezTo>
                  <a:cubicBezTo>
                    <a:pt x="17581" y="6715"/>
                    <a:pt x="17128" y="5619"/>
                    <a:pt x="17440" y="4600"/>
                  </a:cubicBezTo>
                  <a:cubicBezTo>
                    <a:pt x="17693" y="3774"/>
                    <a:pt x="18404" y="3168"/>
                    <a:pt x="19261" y="3051"/>
                  </a:cubicBezTo>
                  <a:cubicBezTo>
                    <a:pt x="19363" y="3037"/>
                    <a:pt x="19465" y="3030"/>
                    <a:pt x="19566" y="3030"/>
                  </a:cubicBezTo>
                  <a:close/>
                  <a:moveTo>
                    <a:pt x="23890" y="7680"/>
                  </a:moveTo>
                  <a:cubicBezTo>
                    <a:pt x="24106" y="7680"/>
                    <a:pt x="24326" y="7712"/>
                    <a:pt x="24543" y="7779"/>
                  </a:cubicBezTo>
                  <a:cubicBezTo>
                    <a:pt x="24660" y="7814"/>
                    <a:pt x="24774" y="7859"/>
                    <a:pt x="24884" y="7915"/>
                  </a:cubicBezTo>
                  <a:cubicBezTo>
                    <a:pt x="25854" y="8399"/>
                    <a:pt x="26333" y="9516"/>
                    <a:pt x="26015" y="10553"/>
                  </a:cubicBezTo>
                  <a:lnTo>
                    <a:pt x="26016" y="10553"/>
                  </a:lnTo>
                  <a:cubicBezTo>
                    <a:pt x="25723" y="11510"/>
                    <a:pt x="24842" y="12125"/>
                    <a:pt x="23892" y="12125"/>
                  </a:cubicBezTo>
                  <a:cubicBezTo>
                    <a:pt x="23676" y="12125"/>
                    <a:pt x="23457" y="12094"/>
                    <a:pt x="23240" y="12027"/>
                  </a:cubicBezTo>
                  <a:cubicBezTo>
                    <a:pt x="23104" y="11986"/>
                    <a:pt x="22974" y="11932"/>
                    <a:pt x="22850" y="11866"/>
                  </a:cubicBezTo>
                  <a:cubicBezTo>
                    <a:pt x="21837" y="11329"/>
                    <a:pt x="21398" y="10112"/>
                    <a:pt x="21837" y="9052"/>
                  </a:cubicBezTo>
                  <a:cubicBezTo>
                    <a:pt x="22189" y="8203"/>
                    <a:pt x="23012" y="7680"/>
                    <a:pt x="23890" y="7680"/>
                  </a:cubicBezTo>
                  <a:close/>
                  <a:moveTo>
                    <a:pt x="14843" y="7748"/>
                  </a:moveTo>
                  <a:cubicBezTo>
                    <a:pt x="14922" y="7748"/>
                    <a:pt x="15002" y="7753"/>
                    <a:pt x="15082" y="7761"/>
                  </a:cubicBezTo>
                  <a:cubicBezTo>
                    <a:pt x="15345" y="7791"/>
                    <a:pt x="15600" y="7865"/>
                    <a:pt x="15837" y="7982"/>
                  </a:cubicBezTo>
                  <a:cubicBezTo>
                    <a:pt x="16611" y="8369"/>
                    <a:pt x="17091" y="9169"/>
                    <a:pt x="17066" y="10035"/>
                  </a:cubicBezTo>
                  <a:cubicBezTo>
                    <a:pt x="17041" y="10900"/>
                    <a:pt x="16516" y="11672"/>
                    <a:pt x="15720" y="12014"/>
                  </a:cubicBezTo>
                  <a:cubicBezTo>
                    <a:pt x="15439" y="12135"/>
                    <a:pt x="15141" y="12194"/>
                    <a:pt x="14846" y="12194"/>
                  </a:cubicBezTo>
                  <a:cubicBezTo>
                    <a:pt x="14307" y="12194"/>
                    <a:pt x="13775" y="11998"/>
                    <a:pt x="13360" y="11625"/>
                  </a:cubicBezTo>
                  <a:cubicBezTo>
                    <a:pt x="12716" y="11047"/>
                    <a:pt x="12467" y="10147"/>
                    <a:pt x="12720" y="9320"/>
                  </a:cubicBezTo>
                  <a:cubicBezTo>
                    <a:pt x="13008" y="8379"/>
                    <a:pt x="13876" y="7748"/>
                    <a:pt x="14843" y="7748"/>
                  </a:cubicBezTo>
                  <a:close/>
                  <a:moveTo>
                    <a:pt x="19171" y="12399"/>
                  </a:moveTo>
                  <a:cubicBezTo>
                    <a:pt x="19250" y="12399"/>
                    <a:pt x="19329" y="12403"/>
                    <a:pt x="19409" y="12412"/>
                  </a:cubicBezTo>
                  <a:cubicBezTo>
                    <a:pt x="19550" y="12428"/>
                    <a:pt x="19689" y="12456"/>
                    <a:pt x="19823" y="12497"/>
                  </a:cubicBezTo>
                  <a:cubicBezTo>
                    <a:pt x="19940" y="12533"/>
                    <a:pt x="20055" y="12579"/>
                    <a:pt x="20164" y="12633"/>
                  </a:cubicBezTo>
                  <a:cubicBezTo>
                    <a:pt x="21136" y="13119"/>
                    <a:pt x="21615" y="14235"/>
                    <a:pt x="21297" y="15273"/>
                  </a:cubicBezTo>
                  <a:cubicBezTo>
                    <a:pt x="21007" y="16216"/>
                    <a:pt x="20138" y="16844"/>
                    <a:pt x="19175" y="16844"/>
                  </a:cubicBezTo>
                  <a:cubicBezTo>
                    <a:pt x="19077" y="16844"/>
                    <a:pt x="18979" y="16837"/>
                    <a:pt x="18880" y="16824"/>
                  </a:cubicBezTo>
                  <a:cubicBezTo>
                    <a:pt x="18758" y="16808"/>
                    <a:pt x="18638" y="16782"/>
                    <a:pt x="18521" y="16747"/>
                  </a:cubicBezTo>
                  <a:cubicBezTo>
                    <a:pt x="17426" y="16410"/>
                    <a:pt x="16765" y="15296"/>
                    <a:pt x="16996" y="14175"/>
                  </a:cubicBezTo>
                  <a:cubicBezTo>
                    <a:pt x="17210" y="13132"/>
                    <a:pt x="18128" y="12399"/>
                    <a:pt x="19171" y="12399"/>
                  </a:cubicBezTo>
                  <a:close/>
                  <a:moveTo>
                    <a:pt x="10125" y="12468"/>
                  </a:moveTo>
                  <a:cubicBezTo>
                    <a:pt x="10204" y="12468"/>
                    <a:pt x="10283" y="12472"/>
                    <a:pt x="10363" y="12481"/>
                  </a:cubicBezTo>
                  <a:cubicBezTo>
                    <a:pt x="10503" y="12497"/>
                    <a:pt x="10641" y="12525"/>
                    <a:pt x="10777" y="12566"/>
                  </a:cubicBezTo>
                  <a:cubicBezTo>
                    <a:pt x="11882" y="12905"/>
                    <a:pt x="12543" y="14035"/>
                    <a:pt x="12296" y="15165"/>
                  </a:cubicBezTo>
                  <a:cubicBezTo>
                    <a:pt x="12071" y="16196"/>
                    <a:pt x="11157" y="16912"/>
                    <a:pt x="10127" y="16912"/>
                  </a:cubicBezTo>
                  <a:cubicBezTo>
                    <a:pt x="10030" y="16912"/>
                    <a:pt x="9932" y="16906"/>
                    <a:pt x="9833" y="16893"/>
                  </a:cubicBezTo>
                  <a:cubicBezTo>
                    <a:pt x="9710" y="16877"/>
                    <a:pt x="9591" y="16850"/>
                    <a:pt x="9473" y="16815"/>
                  </a:cubicBezTo>
                  <a:cubicBezTo>
                    <a:pt x="8299" y="16455"/>
                    <a:pt x="7639" y="15211"/>
                    <a:pt x="8002" y="14038"/>
                  </a:cubicBezTo>
                  <a:lnTo>
                    <a:pt x="8002" y="14038"/>
                  </a:lnTo>
                  <a:lnTo>
                    <a:pt x="8001" y="14039"/>
                  </a:lnTo>
                  <a:cubicBezTo>
                    <a:pt x="8289" y="13097"/>
                    <a:pt x="9158" y="12468"/>
                    <a:pt x="10125" y="12468"/>
                  </a:cubicBezTo>
                  <a:close/>
                  <a:moveTo>
                    <a:pt x="14452" y="17119"/>
                  </a:moveTo>
                  <a:cubicBezTo>
                    <a:pt x="14531" y="17119"/>
                    <a:pt x="14611" y="17123"/>
                    <a:pt x="14691" y="17131"/>
                  </a:cubicBezTo>
                  <a:cubicBezTo>
                    <a:pt x="14953" y="17161"/>
                    <a:pt x="15209" y="17235"/>
                    <a:pt x="15445" y="17352"/>
                  </a:cubicBezTo>
                  <a:cubicBezTo>
                    <a:pt x="16417" y="17838"/>
                    <a:pt x="16895" y="18955"/>
                    <a:pt x="16578" y="19992"/>
                  </a:cubicBezTo>
                  <a:cubicBezTo>
                    <a:pt x="16288" y="20936"/>
                    <a:pt x="15419" y="21563"/>
                    <a:pt x="14455" y="21563"/>
                  </a:cubicBezTo>
                  <a:cubicBezTo>
                    <a:pt x="14358" y="21563"/>
                    <a:pt x="14259" y="21557"/>
                    <a:pt x="14160" y="21544"/>
                  </a:cubicBezTo>
                  <a:cubicBezTo>
                    <a:pt x="13898" y="21508"/>
                    <a:pt x="13645" y="21428"/>
                    <a:pt x="13411" y="21304"/>
                  </a:cubicBezTo>
                  <a:cubicBezTo>
                    <a:pt x="12471" y="20805"/>
                    <a:pt x="12016" y="19708"/>
                    <a:pt x="12329" y="18690"/>
                  </a:cubicBezTo>
                  <a:cubicBezTo>
                    <a:pt x="12617" y="17749"/>
                    <a:pt x="13486" y="17119"/>
                    <a:pt x="14452" y="17119"/>
                  </a:cubicBezTo>
                  <a:close/>
                  <a:moveTo>
                    <a:pt x="5406" y="17188"/>
                  </a:moveTo>
                  <a:cubicBezTo>
                    <a:pt x="5880" y="17188"/>
                    <a:pt x="6353" y="17339"/>
                    <a:pt x="6748" y="17639"/>
                  </a:cubicBezTo>
                  <a:cubicBezTo>
                    <a:pt x="7491" y="18203"/>
                    <a:pt x="7803" y="19170"/>
                    <a:pt x="7531" y="20061"/>
                  </a:cubicBezTo>
                  <a:cubicBezTo>
                    <a:pt x="7235" y="21004"/>
                    <a:pt x="6362" y="21630"/>
                    <a:pt x="5396" y="21630"/>
                  </a:cubicBezTo>
                  <a:cubicBezTo>
                    <a:pt x="5303" y="21630"/>
                    <a:pt x="5208" y="21624"/>
                    <a:pt x="5113" y="21612"/>
                  </a:cubicBezTo>
                  <a:cubicBezTo>
                    <a:pt x="4189" y="21489"/>
                    <a:pt x="3439" y="20803"/>
                    <a:pt x="3237" y="19893"/>
                  </a:cubicBezTo>
                  <a:cubicBezTo>
                    <a:pt x="3034" y="18983"/>
                    <a:pt x="3422" y="18043"/>
                    <a:pt x="4206" y="17540"/>
                  </a:cubicBezTo>
                  <a:cubicBezTo>
                    <a:pt x="4573" y="17304"/>
                    <a:pt x="4990" y="17188"/>
                    <a:pt x="5406" y="17188"/>
                  </a:cubicBezTo>
                  <a:close/>
                  <a:moveTo>
                    <a:pt x="9737" y="21840"/>
                  </a:moveTo>
                  <a:cubicBezTo>
                    <a:pt x="10073" y="21840"/>
                    <a:pt x="10411" y="21916"/>
                    <a:pt x="10726" y="22072"/>
                  </a:cubicBezTo>
                  <a:cubicBezTo>
                    <a:pt x="11697" y="22558"/>
                    <a:pt x="12176" y="23674"/>
                    <a:pt x="11858" y="24712"/>
                  </a:cubicBezTo>
                  <a:cubicBezTo>
                    <a:pt x="11585" y="25602"/>
                    <a:pt x="10784" y="26226"/>
                    <a:pt x="9855" y="26276"/>
                  </a:cubicBezTo>
                  <a:cubicBezTo>
                    <a:pt x="9815" y="26278"/>
                    <a:pt x="9775" y="26279"/>
                    <a:pt x="9735" y="26279"/>
                  </a:cubicBezTo>
                  <a:cubicBezTo>
                    <a:pt x="8851" y="26279"/>
                    <a:pt x="8046" y="25754"/>
                    <a:pt x="7696" y="24934"/>
                  </a:cubicBezTo>
                  <a:cubicBezTo>
                    <a:pt x="7329" y="24080"/>
                    <a:pt x="7534" y="23085"/>
                    <a:pt x="8211" y="22446"/>
                  </a:cubicBezTo>
                  <a:cubicBezTo>
                    <a:pt x="8633" y="22048"/>
                    <a:pt x="9181" y="21840"/>
                    <a:pt x="9737" y="21840"/>
                  </a:cubicBezTo>
                  <a:close/>
                  <a:moveTo>
                    <a:pt x="19762" y="1"/>
                  </a:moveTo>
                  <a:cubicBezTo>
                    <a:pt x="19162" y="1"/>
                    <a:pt x="18558" y="231"/>
                    <a:pt x="18108" y="681"/>
                  </a:cubicBezTo>
                  <a:lnTo>
                    <a:pt x="880" y="17911"/>
                  </a:lnTo>
                  <a:cubicBezTo>
                    <a:pt x="0" y="18791"/>
                    <a:pt x="0" y="20215"/>
                    <a:pt x="880" y="21094"/>
                  </a:cubicBezTo>
                  <a:lnTo>
                    <a:pt x="8314" y="28530"/>
                  </a:lnTo>
                  <a:cubicBezTo>
                    <a:pt x="8754" y="28969"/>
                    <a:pt x="9330" y="29188"/>
                    <a:pt x="9906" y="29188"/>
                  </a:cubicBezTo>
                  <a:cubicBezTo>
                    <a:pt x="10482" y="29188"/>
                    <a:pt x="11058" y="28969"/>
                    <a:pt x="11497" y="28530"/>
                  </a:cubicBezTo>
                  <a:lnTo>
                    <a:pt x="28727" y="11300"/>
                  </a:lnTo>
                  <a:cubicBezTo>
                    <a:pt x="29606" y="10422"/>
                    <a:pt x="29647" y="8954"/>
                    <a:pt x="28768" y="8076"/>
                  </a:cubicBezTo>
                  <a:lnTo>
                    <a:pt x="28768" y="8075"/>
                  </a:lnTo>
                  <a:lnTo>
                    <a:pt x="21332" y="639"/>
                  </a:lnTo>
                  <a:cubicBezTo>
                    <a:pt x="20904" y="210"/>
                    <a:pt x="20335" y="1"/>
                    <a:pt x="197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5"/>
            <p:cNvSpPr/>
            <p:nvPr/>
          </p:nvSpPr>
          <p:spPr>
            <a:xfrm>
              <a:off x="4573514" y="1087855"/>
              <a:ext cx="49556" cy="76272"/>
            </a:xfrm>
            <a:custGeom>
              <a:rect b="b" l="l" r="r" t="t"/>
              <a:pathLst>
                <a:path extrusionOk="0" h="4211" w="2736">
                  <a:moveTo>
                    <a:pt x="1286" y="0"/>
                  </a:moveTo>
                  <a:lnTo>
                    <a:pt x="1" y="4191"/>
                  </a:lnTo>
                  <a:cubicBezTo>
                    <a:pt x="99" y="4204"/>
                    <a:pt x="197" y="4210"/>
                    <a:pt x="293" y="4210"/>
                  </a:cubicBezTo>
                  <a:cubicBezTo>
                    <a:pt x="1257" y="4210"/>
                    <a:pt x="2128" y="3583"/>
                    <a:pt x="2417" y="2638"/>
                  </a:cubicBezTo>
                  <a:cubicBezTo>
                    <a:pt x="2736" y="1601"/>
                    <a:pt x="2256" y="484"/>
                    <a:pt x="12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5"/>
            <p:cNvSpPr/>
            <p:nvPr/>
          </p:nvSpPr>
          <p:spPr>
            <a:xfrm>
              <a:off x="4534699" y="1083617"/>
              <a:ext cx="48433" cy="75819"/>
            </a:xfrm>
            <a:custGeom>
              <a:rect b="b" l="l" r="r" t="t"/>
              <a:pathLst>
                <a:path extrusionOk="0" h="4186" w="2674">
                  <a:moveTo>
                    <a:pt x="2434" y="0"/>
                  </a:moveTo>
                  <a:cubicBezTo>
                    <a:pt x="1468" y="0"/>
                    <a:pt x="600" y="629"/>
                    <a:pt x="312" y="1570"/>
                  </a:cubicBezTo>
                  <a:cubicBezTo>
                    <a:pt x="0" y="2589"/>
                    <a:pt x="454" y="3686"/>
                    <a:pt x="1395" y="4185"/>
                  </a:cubicBezTo>
                  <a:lnTo>
                    <a:pt x="2674" y="13"/>
                  </a:lnTo>
                  <a:cubicBezTo>
                    <a:pt x="2593" y="4"/>
                    <a:pt x="2513" y="0"/>
                    <a:pt x="24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5"/>
            <p:cNvSpPr/>
            <p:nvPr/>
          </p:nvSpPr>
          <p:spPr>
            <a:xfrm>
              <a:off x="4559948" y="1083853"/>
              <a:ext cx="36859" cy="79930"/>
            </a:xfrm>
            <a:custGeom>
              <a:rect b="b" l="l" r="r" t="t"/>
              <a:pathLst>
                <a:path extrusionOk="0" h="4413" w="2035">
                  <a:moveTo>
                    <a:pt x="1280" y="0"/>
                  </a:moveTo>
                  <a:lnTo>
                    <a:pt x="1" y="4172"/>
                  </a:lnTo>
                  <a:cubicBezTo>
                    <a:pt x="235" y="4295"/>
                    <a:pt x="488" y="4377"/>
                    <a:pt x="750" y="4412"/>
                  </a:cubicBezTo>
                  <a:lnTo>
                    <a:pt x="2035" y="221"/>
                  </a:lnTo>
                  <a:cubicBezTo>
                    <a:pt x="1925" y="165"/>
                    <a:pt x="1811" y="120"/>
                    <a:pt x="1694" y="85"/>
                  </a:cubicBezTo>
                  <a:cubicBezTo>
                    <a:pt x="1559" y="42"/>
                    <a:pt x="1420" y="15"/>
                    <a:pt x="1280"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5"/>
            <p:cNvSpPr/>
            <p:nvPr/>
          </p:nvSpPr>
          <p:spPr>
            <a:xfrm>
              <a:off x="4495123" y="1003578"/>
              <a:ext cx="49556" cy="76290"/>
            </a:xfrm>
            <a:custGeom>
              <a:rect b="b" l="l" r="r" t="t"/>
              <a:pathLst>
                <a:path extrusionOk="0" h="4212" w="2736">
                  <a:moveTo>
                    <a:pt x="1287" y="1"/>
                  </a:moveTo>
                  <a:lnTo>
                    <a:pt x="0" y="4192"/>
                  </a:lnTo>
                  <a:cubicBezTo>
                    <a:pt x="99" y="4205"/>
                    <a:pt x="197" y="4212"/>
                    <a:pt x="295" y="4212"/>
                  </a:cubicBezTo>
                  <a:cubicBezTo>
                    <a:pt x="1259" y="4212"/>
                    <a:pt x="2128" y="3583"/>
                    <a:pt x="2418" y="2641"/>
                  </a:cubicBezTo>
                  <a:cubicBezTo>
                    <a:pt x="2735" y="1603"/>
                    <a:pt x="2257" y="487"/>
                    <a:pt x="12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5"/>
            <p:cNvSpPr/>
            <p:nvPr/>
          </p:nvSpPr>
          <p:spPr>
            <a:xfrm>
              <a:off x="4456290" y="999358"/>
              <a:ext cx="48469" cy="75819"/>
            </a:xfrm>
            <a:custGeom>
              <a:rect b="b" l="l" r="r" t="t"/>
              <a:pathLst>
                <a:path extrusionOk="0" h="4186" w="2676">
                  <a:moveTo>
                    <a:pt x="2436" y="0"/>
                  </a:moveTo>
                  <a:cubicBezTo>
                    <a:pt x="1470" y="0"/>
                    <a:pt x="601" y="630"/>
                    <a:pt x="312" y="1571"/>
                  </a:cubicBezTo>
                  <a:cubicBezTo>
                    <a:pt x="0" y="2590"/>
                    <a:pt x="454" y="3686"/>
                    <a:pt x="1395" y="4185"/>
                  </a:cubicBezTo>
                  <a:lnTo>
                    <a:pt x="1396" y="4185"/>
                  </a:lnTo>
                  <a:lnTo>
                    <a:pt x="2675" y="13"/>
                  </a:lnTo>
                  <a:cubicBezTo>
                    <a:pt x="2595" y="4"/>
                    <a:pt x="2515" y="0"/>
                    <a:pt x="24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5"/>
            <p:cNvSpPr/>
            <p:nvPr/>
          </p:nvSpPr>
          <p:spPr>
            <a:xfrm>
              <a:off x="4481539" y="999575"/>
              <a:ext cx="36895" cy="79949"/>
            </a:xfrm>
            <a:custGeom>
              <a:rect b="b" l="l" r="r" t="t"/>
              <a:pathLst>
                <a:path extrusionOk="0" h="4414" w="2037">
                  <a:moveTo>
                    <a:pt x="1281" y="1"/>
                  </a:moveTo>
                  <a:lnTo>
                    <a:pt x="1" y="4173"/>
                  </a:lnTo>
                  <a:cubicBezTo>
                    <a:pt x="127" y="4239"/>
                    <a:pt x="257" y="4293"/>
                    <a:pt x="392" y="4335"/>
                  </a:cubicBezTo>
                  <a:cubicBezTo>
                    <a:pt x="509" y="4371"/>
                    <a:pt x="629" y="4397"/>
                    <a:pt x="750" y="4413"/>
                  </a:cubicBezTo>
                  <a:lnTo>
                    <a:pt x="2037" y="222"/>
                  </a:lnTo>
                  <a:cubicBezTo>
                    <a:pt x="1799" y="105"/>
                    <a:pt x="1543" y="30"/>
                    <a:pt x="1281"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5"/>
            <p:cNvSpPr/>
            <p:nvPr/>
          </p:nvSpPr>
          <p:spPr>
            <a:xfrm>
              <a:off x="4488041" y="1173292"/>
              <a:ext cx="49556" cy="76290"/>
            </a:xfrm>
            <a:custGeom>
              <a:rect b="b" l="l" r="r" t="t"/>
              <a:pathLst>
                <a:path extrusionOk="0" h="4212" w="2736">
                  <a:moveTo>
                    <a:pt x="1285" y="1"/>
                  </a:moveTo>
                  <a:lnTo>
                    <a:pt x="1" y="4192"/>
                  </a:lnTo>
                  <a:cubicBezTo>
                    <a:pt x="99" y="4205"/>
                    <a:pt x="198" y="4212"/>
                    <a:pt x="295" y="4212"/>
                  </a:cubicBezTo>
                  <a:cubicBezTo>
                    <a:pt x="1259" y="4212"/>
                    <a:pt x="2128" y="3583"/>
                    <a:pt x="2417" y="2641"/>
                  </a:cubicBezTo>
                  <a:cubicBezTo>
                    <a:pt x="2736" y="1602"/>
                    <a:pt x="2257" y="487"/>
                    <a:pt x="1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5"/>
            <p:cNvSpPr/>
            <p:nvPr/>
          </p:nvSpPr>
          <p:spPr>
            <a:xfrm>
              <a:off x="4449208" y="1169072"/>
              <a:ext cx="48469" cy="75837"/>
            </a:xfrm>
            <a:custGeom>
              <a:rect b="b" l="l" r="r" t="t"/>
              <a:pathLst>
                <a:path extrusionOk="0" h="4187" w="2676">
                  <a:moveTo>
                    <a:pt x="2436" y="0"/>
                  </a:moveTo>
                  <a:cubicBezTo>
                    <a:pt x="1470" y="0"/>
                    <a:pt x="602" y="630"/>
                    <a:pt x="312" y="1572"/>
                  </a:cubicBezTo>
                  <a:cubicBezTo>
                    <a:pt x="1" y="2590"/>
                    <a:pt x="454" y="3686"/>
                    <a:pt x="1395" y="4187"/>
                  </a:cubicBezTo>
                  <a:lnTo>
                    <a:pt x="2676" y="13"/>
                  </a:lnTo>
                  <a:cubicBezTo>
                    <a:pt x="2595" y="4"/>
                    <a:pt x="2515" y="0"/>
                    <a:pt x="24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5"/>
            <p:cNvSpPr/>
            <p:nvPr/>
          </p:nvSpPr>
          <p:spPr>
            <a:xfrm>
              <a:off x="4474475" y="1169307"/>
              <a:ext cx="36859" cy="79930"/>
            </a:xfrm>
            <a:custGeom>
              <a:rect b="b" l="l" r="r" t="t"/>
              <a:pathLst>
                <a:path extrusionOk="0" h="4413" w="2035">
                  <a:moveTo>
                    <a:pt x="1281" y="0"/>
                  </a:moveTo>
                  <a:lnTo>
                    <a:pt x="0" y="4172"/>
                  </a:lnTo>
                  <a:cubicBezTo>
                    <a:pt x="126" y="4238"/>
                    <a:pt x="256" y="4292"/>
                    <a:pt x="391" y="4333"/>
                  </a:cubicBezTo>
                  <a:cubicBezTo>
                    <a:pt x="508" y="4370"/>
                    <a:pt x="628" y="4396"/>
                    <a:pt x="750" y="4412"/>
                  </a:cubicBezTo>
                  <a:lnTo>
                    <a:pt x="2034" y="221"/>
                  </a:lnTo>
                  <a:cubicBezTo>
                    <a:pt x="1925" y="167"/>
                    <a:pt x="1810" y="121"/>
                    <a:pt x="1693" y="85"/>
                  </a:cubicBezTo>
                  <a:cubicBezTo>
                    <a:pt x="1559" y="44"/>
                    <a:pt x="1420" y="16"/>
                    <a:pt x="1281"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5"/>
            <p:cNvSpPr/>
            <p:nvPr/>
          </p:nvSpPr>
          <p:spPr>
            <a:xfrm>
              <a:off x="4409668" y="1089069"/>
              <a:ext cx="49556" cy="76290"/>
            </a:xfrm>
            <a:custGeom>
              <a:rect b="b" l="l" r="r" t="t"/>
              <a:pathLst>
                <a:path extrusionOk="0" h="4212" w="2736">
                  <a:moveTo>
                    <a:pt x="1285" y="0"/>
                  </a:moveTo>
                  <a:lnTo>
                    <a:pt x="0" y="4191"/>
                  </a:lnTo>
                  <a:cubicBezTo>
                    <a:pt x="99" y="4205"/>
                    <a:pt x="197" y="4211"/>
                    <a:pt x="295" y="4211"/>
                  </a:cubicBezTo>
                  <a:cubicBezTo>
                    <a:pt x="1258" y="4211"/>
                    <a:pt x="2128" y="3583"/>
                    <a:pt x="2416" y="2640"/>
                  </a:cubicBezTo>
                  <a:cubicBezTo>
                    <a:pt x="2735" y="1601"/>
                    <a:pt x="2257" y="486"/>
                    <a:pt x="1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5"/>
            <p:cNvSpPr/>
            <p:nvPr/>
          </p:nvSpPr>
          <p:spPr>
            <a:xfrm>
              <a:off x="4370835" y="1084831"/>
              <a:ext cx="48451" cy="75819"/>
            </a:xfrm>
            <a:custGeom>
              <a:rect b="b" l="l" r="r" t="t"/>
              <a:pathLst>
                <a:path extrusionOk="0" h="4186" w="2675">
                  <a:moveTo>
                    <a:pt x="2435" y="0"/>
                  </a:moveTo>
                  <a:cubicBezTo>
                    <a:pt x="1468" y="0"/>
                    <a:pt x="600" y="631"/>
                    <a:pt x="312" y="1572"/>
                  </a:cubicBezTo>
                  <a:cubicBezTo>
                    <a:pt x="0" y="2590"/>
                    <a:pt x="454" y="3686"/>
                    <a:pt x="1395" y="4185"/>
                  </a:cubicBezTo>
                  <a:lnTo>
                    <a:pt x="2674" y="13"/>
                  </a:lnTo>
                  <a:cubicBezTo>
                    <a:pt x="2594" y="5"/>
                    <a:pt x="2514" y="0"/>
                    <a:pt x="2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5"/>
            <p:cNvSpPr/>
            <p:nvPr/>
          </p:nvSpPr>
          <p:spPr>
            <a:xfrm>
              <a:off x="4396102" y="1085066"/>
              <a:ext cx="36859" cy="79930"/>
            </a:xfrm>
            <a:custGeom>
              <a:rect b="b" l="l" r="r" t="t"/>
              <a:pathLst>
                <a:path extrusionOk="0" h="4413" w="2035">
                  <a:moveTo>
                    <a:pt x="1279" y="0"/>
                  </a:moveTo>
                  <a:lnTo>
                    <a:pt x="0" y="4172"/>
                  </a:lnTo>
                  <a:cubicBezTo>
                    <a:pt x="124" y="4238"/>
                    <a:pt x="256" y="4292"/>
                    <a:pt x="391" y="4333"/>
                  </a:cubicBezTo>
                  <a:cubicBezTo>
                    <a:pt x="508" y="4369"/>
                    <a:pt x="628" y="4395"/>
                    <a:pt x="749" y="4412"/>
                  </a:cubicBezTo>
                  <a:lnTo>
                    <a:pt x="2034" y="221"/>
                  </a:lnTo>
                  <a:cubicBezTo>
                    <a:pt x="1797" y="103"/>
                    <a:pt x="1542" y="28"/>
                    <a:pt x="1279"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5"/>
            <p:cNvSpPr/>
            <p:nvPr/>
          </p:nvSpPr>
          <p:spPr>
            <a:xfrm>
              <a:off x="4402568" y="1258783"/>
              <a:ext cx="49574" cy="76290"/>
            </a:xfrm>
            <a:custGeom>
              <a:rect b="b" l="l" r="r" t="t"/>
              <a:pathLst>
                <a:path extrusionOk="0" h="4212" w="2737">
                  <a:moveTo>
                    <a:pt x="1285" y="0"/>
                  </a:moveTo>
                  <a:lnTo>
                    <a:pt x="0" y="4192"/>
                  </a:lnTo>
                  <a:cubicBezTo>
                    <a:pt x="99" y="4205"/>
                    <a:pt x="198" y="4211"/>
                    <a:pt x="295" y="4211"/>
                  </a:cubicBezTo>
                  <a:cubicBezTo>
                    <a:pt x="1259" y="4211"/>
                    <a:pt x="2128" y="3584"/>
                    <a:pt x="2418" y="2640"/>
                  </a:cubicBezTo>
                  <a:cubicBezTo>
                    <a:pt x="2737" y="1601"/>
                    <a:pt x="2257" y="485"/>
                    <a:pt x="1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5"/>
            <p:cNvSpPr/>
            <p:nvPr/>
          </p:nvSpPr>
          <p:spPr>
            <a:xfrm>
              <a:off x="4363735" y="1254545"/>
              <a:ext cx="48469" cy="75819"/>
            </a:xfrm>
            <a:custGeom>
              <a:rect b="b" l="l" r="r" t="t"/>
              <a:pathLst>
                <a:path extrusionOk="0" h="4186" w="2676">
                  <a:moveTo>
                    <a:pt x="2436" y="1"/>
                  </a:moveTo>
                  <a:cubicBezTo>
                    <a:pt x="1470" y="1"/>
                    <a:pt x="601" y="631"/>
                    <a:pt x="313" y="1572"/>
                  </a:cubicBezTo>
                  <a:cubicBezTo>
                    <a:pt x="0" y="2590"/>
                    <a:pt x="455" y="3687"/>
                    <a:pt x="1396" y="4186"/>
                  </a:cubicBezTo>
                  <a:lnTo>
                    <a:pt x="2675" y="13"/>
                  </a:lnTo>
                  <a:cubicBezTo>
                    <a:pt x="2595" y="5"/>
                    <a:pt x="2515" y="1"/>
                    <a:pt x="24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5"/>
            <p:cNvSpPr/>
            <p:nvPr/>
          </p:nvSpPr>
          <p:spPr>
            <a:xfrm>
              <a:off x="4389020" y="1254780"/>
              <a:ext cx="36823" cy="79930"/>
            </a:xfrm>
            <a:custGeom>
              <a:rect b="b" l="l" r="r" t="t"/>
              <a:pathLst>
                <a:path extrusionOk="0" h="4413" w="2033">
                  <a:moveTo>
                    <a:pt x="1279" y="0"/>
                  </a:moveTo>
                  <a:lnTo>
                    <a:pt x="0" y="4173"/>
                  </a:lnTo>
                  <a:cubicBezTo>
                    <a:pt x="233" y="4295"/>
                    <a:pt x="486" y="4377"/>
                    <a:pt x="748" y="4413"/>
                  </a:cubicBezTo>
                  <a:lnTo>
                    <a:pt x="2033" y="221"/>
                  </a:lnTo>
                  <a:cubicBezTo>
                    <a:pt x="1923" y="166"/>
                    <a:pt x="1809" y="120"/>
                    <a:pt x="1692" y="85"/>
                  </a:cubicBezTo>
                  <a:cubicBezTo>
                    <a:pt x="1557" y="44"/>
                    <a:pt x="1420" y="15"/>
                    <a:pt x="1279"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5"/>
            <p:cNvSpPr/>
            <p:nvPr/>
          </p:nvSpPr>
          <p:spPr>
            <a:xfrm>
              <a:off x="4324177" y="1174542"/>
              <a:ext cx="49556" cy="76290"/>
            </a:xfrm>
            <a:custGeom>
              <a:rect b="b" l="l" r="r" t="t"/>
              <a:pathLst>
                <a:path extrusionOk="0" h="4212" w="2736">
                  <a:moveTo>
                    <a:pt x="1286" y="1"/>
                  </a:moveTo>
                  <a:lnTo>
                    <a:pt x="1" y="4192"/>
                  </a:lnTo>
                  <a:cubicBezTo>
                    <a:pt x="99" y="4205"/>
                    <a:pt x="197" y="4211"/>
                    <a:pt x="294" y="4211"/>
                  </a:cubicBezTo>
                  <a:cubicBezTo>
                    <a:pt x="1258" y="4211"/>
                    <a:pt x="2128" y="3584"/>
                    <a:pt x="2418" y="2641"/>
                  </a:cubicBezTo>
                  <a:cubicBezTo>
                    <a:pt x="2736" y="1602"/>
                    <a:pt x="2257" y="485"/>
                    <a:pt x="12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45"/>
            <p:cNvSpPr/>
            <p:nvPr/>
          </p:nvSpPr>
          <p:spPr>
            <a:xfrm>
              <a:off x="4285344" y="1170303"/>
              <a:ext cx="48487" cy="75819"/>
            </a:xfrm>
            <a:custGeom>
              <a:rect b="b" l="l" r="r" t="t"/>
              <a:pathLst>
                <a:path extrusionOk="0" h="4186" w="2677">
                  <a:moveTo>
                    <a:pt x="2436" y="1"/>
                  </a:moveTo>
                  <a:cubicBezTo>
                    <a:pt x="1470" y="1"/>
                    <a:pt x="602" y="630"/>
                    <a:pt x="313" y="1571"/>
                  </a:cubicBezTo>
                  <a:cubicBezTo>
                    <a:pt x="1" y="2589"/>
                    <a:pt x="456" y="3687"/>
                    <a:pt x="1397" y="4186"/>
                  </a:cubicBezTo>
                  <a:lnTo>
                    <a:pt x="2676" y="14"/>
                  </a:lnTo>
                  <a:cubicBezTo>
                    <a:pt x="2596" y="5"/>
                    <a:pt x="2516" y="1"/>
                    <a:pt x="24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5"/>
            <p:cNvSpPr/>
            <p:nvPr/>
          </p:nvSpPr>
          <p:spPr>
            <a:xfrm>
              <a:off x="4310611" y="1170539"/>
              <a:ext cx="36859" cy="79930"/>
            </a:xfrm>
            <a:custGeom>
              <a:rect b="b" l="l" r="r" t="t"/>
              <a:pathLst>
                <a:path extrusionOk="0" h="4413" w="2035">
                  <a:moveTo>
                    <a:pt x="1281" y="1"/>
                  </a:moveTo>
                  <a:lnTo>
                    <a:pt x="1" y="4173"/>
                  </a:lnTo>
                  <a:cubicBezTo>
                    <a:pt x="126" y="4239"/>
                    <a:pt x="257" y="4293"/>
                    <a:pt x="391" y="4334"/>
                  </a:cubicBezTo>
                  <a:cubicBezTo>
                    <a:pt x="508" y="4370"/>
                    <a:pt x="628" y="4397"/>
                    <a:pt x="750" y="4413"/>
                  </a:cubicBezTo>
                  <a:lnTo>
                    <a:pt x="2035" y="222"/>
                  </a:lnTo>
                  <a:cubicBezTo>
                    <a:pt x="1925" y="166"/>
                    <a:pt x="1811" y="121"/>
                    <a:pt x="1694" y="86"/>
                  </a:cubicBezTo>
                  <a:cubicBezTo>
                    <a:pt x="1559" y="45"/>
                    <a:pt x="1420" y="15"/>
                    <a:pt x="1281"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5"/>
            <p:cNvSpPr/>
            <p:nvPr/>
          </p:nvSpPr>
          <p:spPr>
            <a:xfrm>
              <a:off x="4317077" y="1344256"/>
              <a:ext cx="49592" cy="76290"/>
            </a:xfrm>
            <a:custGeom>
              <a:rect b="b" l="l" r="r" t="t"/>
              <a:pathLst>
                <a:path extrusionOk="0" h="4212" w="2738">
                  <a:moveTo>
                    <a:pt x="1286" y="1"/>
                  </a:moveTo>
                  <a:lnTo>
                    <a:pt x="1" y="4192"/>
                  </a:lnTo>
                  <a:cubicBezTo>
                    <a:pt x="100" y="4205"/>
                    <a:pt x="198" y="4212"/>
                    <a:pt x="295" y="4212"/>
                  </a:cubicBezTo>
                  <a:cubicBezTo>
                    <a:pt x="1260" y="4212"/>
                    <a:pt x="2130" y="3583"/>
                    <a:pt x="2418" y="2641"/>
                  </a:cubicBezTo>
                  <a:cubicBezTo>
                    <a:pt x="2737" y="1602"/>
                    <a:pt x="2259" y="485"/>
                    <a:pt x="12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5"/>
            <p:cNvSpPr/>
            <p:nvPr/>
          </p:nvSpPr>
          <p:spPr>
            <a:xfrm>
              <a:off x="4278280" y="1340018"/>
              <a:ext cx="48433" cy="75819"/>
            </a:xfrm>
            <a:custGeom>
              <a:rect b="b" l="l" r="r" t="t"/>
              <a:pathLst>
                <a:path extrusionOk="0" h="4186" w="2674">
                  <a:moveTo>
                    <a:pt x="2434" y="1"/>
                  </a:moveTo>
                  <a:cubicBezTo>
                    <a:pt x="1468" y="1"/>
                    <a:pt x="600" y="630"/>
                    <a:pt x="312" y="1571"/>
                  </a:cubicBezTo>
                  <a:cubicBezTo>
                    <a:pt x="0" y="2589"/>
                    <a:pt x="454" y="3687"/>
                    <a:pt x="1395" y="4186"/>
                  </a:cubicBezTo>
                  <a:lnTo>
                    <a:pt x="2674" y="14"/>
                  </a:lnTo>
                  <a:cubicBezTo>
                    <a:pt x="2593" y="5"/>
                    <a:pt x="2513" y="1"/>
                    <a:pt x="24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5"/>
            <p:cNvSpPr/>
            <p:nvPr/>
          </p:nvSpPr>
          <p:spPr>
            <a:xfrm>
              <a:off x="4303529" y="1340253"/>
              <a:ext cx="36841" cy="79930"/>
            </a:xfrm>
            <a:custGeom>
              <a:rect b="b" l="l" r="r" t="t"/>
              <a:pathLst>
                <a:path extrusionOk="0" h="4413" w="2034">
                  <a:moveTo>
                    <a:pt x="1280" y="1"/>
                  </a:moveTo>
                  <a:lnTo>
                    <a:pt x="1" y="4173"/>
                  </a:lnTo>
                  <a:cubicBezTo>
                    <a:pt x="234" y="4296"/>
                    <a:pt x="488" y="4378"/>
                    <a:pt x="749" y="4413"/>
                  </a:cubicBezTo>
                  <a:lnTo>
                    <a:pt x="2034" y="222"/>
                  </a:lnTo>
                  <a:cubicBezTo>
                    <a:pt x="1924" y="168"/>
                    <a:pt x="1811" y="122"/>
                    <a:pt x="1694" y="86"/>
                  </a:cubicBezTo>
                  <a:cubicBezTo>
                    <a:pt x="1558" y="45"/>
                    <a:pt x="1420" y="15"/>
                    <a:pt x="1280"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5"/>
            <p:cNvSpPr/>
            <p:nvPr/>
          </p:nvSpPr>
          <p:spPr>
            <a:xfrm>
              <a:off x="4238704" y="1260033"/>
              <a:ext cx="49574" cy="76254"/>
            </a:xfrm>
            <a:custGeom>
              <a:rect b="b" l="l" r="r" t="t"/>
              <a:pathLst>
                <a:path extrusionOk="0" h="4210" w="2737">
                  <a:moveTo>
                    <a:pt x="1285" y="0"/>
                  </a:moveTo>
                  <a:lnTo>
                    <a:pt x="0" y="4190"/>
                  </a:lnTo>
                  <a:cubicBezTo>
                    <a:pt x="99" y="4203"/>
                    <a:pt x="198" y="4209"/>
                    <a:pt x="296" y="4209"/>
                  </a:cubicBezTo>
                  <a:cubicBezTo>
                    <a:pt x="1260" y="4209"/>
                    <a:pt x="2130" y="3582"/>
                    <a:pt x="2418" y="2639"/>
                  </a:cubicBezTo>
                  <a:cubicBezTo>
                    <a:pt x="2737" y="1601"/>
                    <a:pt x="2257" y="485"/>
                    <a:pt x="1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5"/>
            <p:cNvSpPr/>
            <p:nvPr/>
          </p:nvSpPr>
          <p:spPr>
            <a:xfrm>
              <a:off x="4199907" y="1255776"/>
              <a:ext cx="48433" cy="75837"/>
            </a:xfrm>
            <a:custGeom>
              <a:rect b="b" l="l" r="r" t="t"/>
              <a:pathLst>
                <a:path extrusionOk="0" h="4187" w="2674">
                  <a:moveTo>
                    <a:pt x="2436" y="0"/>
                  </a:moveTo>
                  <a:cubicBezTo>
                    <a:pt x="1469" y="0"/>
                    <a:pt x="600" y="629"/>
                    <a:pt x="312" y="1571"/>
                  </a:cubicBezTo>
                  <a:cubicBezTo>
                    <a:pt x="0" y="2590"/>
                    <a:pt x="454" y="3686"/>
                    <a:pt x="1395" y="4186"/>
                  </a:cubicBezTo>
                  <a:lnTo>
                    <a:pt x="2674" y="13"/>
                  </a:lnTo>
                  <a:cubicBezTo>
                    <a:pt x="2594" y="4"/>
                    <a:pt x="2515" y="0"/>
                    <a:pt x="24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5"/>
            <p:cNvSpPr/>
            <p:nvPr/>
          </p:nvSpPr>
          <p:spPr>
            <a:xfrm>
              <a:off x="4225156" y="1255994"/>
              <a:ext cx="36841" cy="79930"/>
            </a:xfrm>
            <a:custGeom>
              <a:rect b="b" l="l" r="r" t="t"/>
              <a:pathLst>
                <a:path extrusionOk="0" h="4413" w="2034">
                  <a:moveTo>
                    <a:pt x="1280" y="1"/>
                  </a:moveTo>
                  <a:lnTo>
                    <a:pt x="1" y="4174"/>
                  </a:lnTo>
                  <a:cubicBezTo>
                    <a:pt x="233" y="4297"/>
                    <a:pt x="486" y="4379"/>
                    <a:pt x="748" y="4413"/>
                  </a:cubicBezTo>
                  <a:lnTo>
                    <a:pt x="2033" y="223"/>
                  </a:lnTo>
                  <a:cubicBezTo>
                    <a:pt x="1924" y="168"/>
                    <a:pt x="1809" y="122"/>
                    <a:pt x="1692" y="87"/>
                  </a:cubicBezTo>
                  <a:cubicBezTo>
                    <a:pt x="1558" y="45"/>
                    <a:pt x="1420" y="17"/>
                    <a:pt x="1280"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1" name="Shape 5251"/>
        <p:cNvGrpSpPr/>
        <p:nvPr/>
      </p:nvGrpSpPr>
      <p:grpSpPr>
        <a:xfrm>
          <a:off x="0" y="0"/>
          <a:ext cx="0" cy="0"/>
          <a:chOff x="0" y="0"/>
          <a:chExt cx="0" cy="0"/>
        </a:xfrm>
      </p:grpSpPr>
      <p:sp>
        <p:nvSpPr>
          <p:cNvPr id="5252" name="Google Shape;5252;p46"/>
          <p:cNvSpPr txBox="1"/>
          <p:nvPr>
            <p:ph idx="1" type="subTitle"/>
          </p:nvPr>
        </p:nvSpPr>
        <p:spPr>
          <a:xfrm>
            <a:off x="713950" y="1073475"/>
            <a:ext cx="3368100" cy="61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 are specialized in:</a:t>
            </a:r>
            <a:endParaRPr/>
          </a:p>
        </p:txBody>
      </p:sp>
      <p:sp>
        <p:nvSpPr>
          <p:cNvPr id="5253" name="Google Shape;5253;p46"/>
          <p:cNvSpPr txBox="1"/>
          <p:nvPr>
            <p:ph idx="2" type="body"/>
          </p:nvPr>
        </p:nvSpPr>
        <p:spPr>
          <a:xfrm>
            <a:off x="713950" y="1759700"/>
            <a:ext cx="3299700" cy="2903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Here you can talk about the services offered by the center</a:t>
            </a:r>
            <a:endParaRPr/>
          </a:p>
          <a:p>
            <a:pPr indent="-317500" lvl="0" marL="457200" rtl="0" algn="l">
              <a:spcBef>
                <a:spcPts val="1000"/>
              </a:spcBef>
              <a:spcAft>
                <a:spcPts val="0"/>
              </a:spcAft>
              <a:buSzPts val="1400"/>
              <a:buChar char="●"/>
            </a:pPr>
            <a:r>
              <a:rPr lang="en"/>
              <a:t>Here you can talk about the services offered by the center</a:t>
            </a:r>
            <a:endParaRPr/>
          </a:p>
          <a:p>
            <a:pPr indent="-317500" lvl="0" marL="457200" rtl="0" algn="l">
              <a:spcBef>
                <a:spcPts val="1000"/>
              </a:spcBef>
              <a:spcAft>
                <a:spcPts val="0"/>
              </a:spcAft>
              <a:buSzPts val="1400"/>
              <a:buChar char="●"/>
            </a:pPr>
            <a:r>
              <a:rPr lang="en"/>
              <a:t>Here you can talk about the services offered by the center</a:t>
            </a:r>
            <a:endParaRPr/>
          </a:p>
          <a:p>
            <a:pPr indent="-317500" lvl="0" marL="457200" rtl="0" algn="l">
              <a:spcBef>
                <a:spcPts val="1000"/>
              </a:spcBef>
              <a:spcAft>
                <a:spcPts val="0"/>
              </a:spcAft>
              <a:buSzPts val="1400"/>
              <a:buChar char="●"/>
            </a:pPr>
            <a:r>
              <a:rPr lang="en"/>
              <a:t>Here you can talk about the services offered by the center</a:t>
            </a:r>
            <a:endParaRPr/>
          </a:p>
          <a:p>
            <a:pPr indent="-317500" lvl="0" marL="457200" rtl="0" algn="l">
              <a:spcBef>
                <a:spcPts val="1000"/>
              </a:spcBef>
              <a:spcAft>
                <a:spcPts val="1000"/>
              </a:spcAft>
              <a:buSzPts val="1400"/>
              <a:buChar char="●"/>
            </a:pPr>
            <a:r>
              <a:rPr lang="en"/>
              <a:t>Here you can talk about the services offered by the center</a:t>
            </a:r>
            <a:endParaRPr/>
          </a:p>
        </p:txBody>
      </p:sp>
      <p:sp>
        <p:nvSpPr>
          <p:cNvPr id="5254" name="Google Shape;5254;p46"/>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Services</a:t>
            </a:r>
            <a:endParaRPr/>
          </a:p>
        </p:txBody>
      </p:sp>
      <p:sp>
        <p:nvSpPr>
          <p:cNvPr id="5255" name="Google Shape;5255;p46"/>
          <p:cNvSpPr txBox="1"/>
          <p:nvPr>
            <p:ph idx="1" type="subTitle"/>
          </p:nvPr>
        </p:nvSpPr>
        <p:spPr>
          <a:xfrm>
            <a:off x="4678875" y="1073475"/>
            <a:ext cx="3368100" cy="61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Where our centers are:</a:t>
            </a:r>
            <a:endParaRPr/>
          </a:p>
        </p:txBody>
      </p:sp>
      <p:sp>
        <p:nvSpPr>
          <p:cNvPr id="5256" name="Google Shape;5256;p46"/>
          <p:cNvSpPr/>
          <p:nvPr/>
        </p:nvSpPr>
        <p:spPr>
          <a:xfrm>
            <a:off x="4772050" y="2040325"/>
            <a:ext cx="3977999" cy="2240191"/>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6"/>
          <p:cNvSpPr/>
          <p:nvPr/>
        </p:nvSpPr>
        <p:spPr>
          <a:xfrm flipH="1">
            <a:off x="6326551" y="3618137"/>
            <a:ext cx="284678" cy="41941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6"/>
          <p:cNvSpPr/>
          <p:nvPr/>
        </p:nvSpPr>
        <p:spPr>
          <a:xfrm flipH="1">
            <a:off x="8149113" y="2310858"/>
            <a:ext cx="284678" cy="41941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6"/>
          <p:cNvSpPr/>
          <p:nvPr/>
        </p:nvSpPr>
        <p:spPr>
          <a:xfrm flipH="1">
            <a:off x="5124234" y="2396744"/>
            <a:ext cx="284678" cy="41941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6"/>
          <p:cNvSpPr/>
          <p:nvPr/>
        </p:nvSpPr>
        <p:spPr>
          <a:xfrm flipH="1">
            <a:off x="7204455" y="2111408"/>
            <a:ext cx="284678" cy="41941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6"/>
          <p:cNvSpPr/>
          <p:nvPr/>
        </p:nvSpPr>
        <p:spPr>
          <a:xfrm flipH="1">
            <a:off x="6689168" y="3418718"/>
            <a:ext cx="284678" cy="41941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5" name="Shape 5265"/>
        <p:cNvGrpSpPr/>
        <p:nvPr/>
      </p:nvGrpSpPr>
      <p:grpSpPr>
        <a:xfrm>
          <a:off x="0" y="0"/>
          <a:ext cx="0" cy="0"/>
          <a:chOff x="0" y="0"/>
          <a:chExt cx="0" cy="0"/>
        </a:xfrm>
      </p:grpSpPr>
      <p:sp>
        <p:nvSpPr>
          <p:cNvPr id="5266" name="Google Shape;5266;p47"/>
          <p:cNvSpPr txBox="1"/>
          <p:nvPr>
            <p:ph idx="6"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Accomplishments</a:t>
            </a:r>
            <a:endParaRPr/>
          </a:p>
        </p:txBody>
      </p:sp>
      <p:sp>
        <p:nvSpPr>
          <p:cNvPr id="5267" name="Google Shape;5267;p47"/>
          <p:cNvSpPr txBox="1"/>
          <p:nvPr>
            <p:ph type="title"/>
          </p:nvPr>
        </p:nvSpPr>
        <p:spPr>
          <a:xfrm>
            <a:off x="989600" y="2916100"/>
            <a:ext cx="18387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268" name="Google Shape;5268;p47"/>
          <p:cNvSpPr txBox="1"/>
          <p:nvPr>
            <p:ph idx="1" type="subTitle"/>
          </p:nvPr>
        </p:nvSpPr>
        <p:spPr>
          <a:xfrm>
            <a:off x="989600" y="3567075"/>
            <a:ext cx="1838700" cy="12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5269" name="Google Shape;5269;p47"/>
          <p:cNvSpPr txBox="1"/>
          <p:nvPr>
            <p:ph idx="2" type="title"/>
          </p:nvPr>
        </p:nvSpPr>
        <p:spPr>
          <a:xfrm>
            <a:off x="3652650" y="2916100"/>
            <a:ext cx="18387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270" name="Google Shape;5270;p47"/>
          <p:cNvSpPr txBox="1"/>
          <p:nvPr>
            <p:ph idx="3" type="subTitle"/>
          </p:nvPr>
        </p:nvSpPr>
        <p:spPr>
          <a:xfrm>
            <a:off x="3652650" y="3567075"/>
            <a:ext cx="1838700" cy="12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has a beautiful name, but it’s very hot</a:t>
            </a:r>
            <a:endParaRPr/>
          </a:p>
          <a:p>
            <a:pPr indent="0" lvl="0" marL="0" rtl="0" algn="ctr">
              <a:spcBef>
                <a:spcPts val="0"/>
              </a:spcBef>
              <a:spcAft>
                <a:spcPts val="0"/>
              </a:spcAft>
              <a:buNone/>
            </a:pPr>
            <a:r>
              <a:t/>
            </a:r>
            <a:endParaRPr/>
          </a:p>
        </p:txBody>
      </p:sp>
      <p:sp>
        <p:nvSpPr>
          <p:cNvPr id="5271" name="Google Shape;5271;p47"/>
          <p:cNvSpPr txBox="1"/>
          <p:nvPr>
            <p:ph idx="4" type="title"/>
          </p:nvPr>
        </p:nvSpPr>
        <p:spPr>
          <a:xfrm>
            <a:off x="6315700" y="2916100"/>
            <a:ext cx="18387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272" name="Google Shape;5272;p47"/>
          <p:cNvSpPr txBox="1"/>
          <p:nvPr>
            <p:ph idx="5" type="subTitle"/>
          </p:nvPr>
        </p:nvSpPr>
        <p:spPr>
          <a:xfrm>
            <a:off x="6315700" y="3567075"/>
            <a:ext cx="1838700" cy="12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It’s composed of hydrogen and helium</a:t>
            </a:r>
            <a:endParaRPr/>
          </a:p>
          <a:p>
            <a:pPr indent="0" lvl="0" marL="0" rtl="0" algn="ctr">
              <a:spcBef>
                <a:spcPts val="0"/>
              </a:spcBef>
              <a:spcAft>
                <a:spcPts val="0"/>
              </a:spcAft>
              <a:buNone/>
            </a:pPr>
            <a:r>
              <a:t/>
            </a:r>
            <a:endParaRPr/>
          </a:p>
        </p:txBody>
      </p:sp>
      <p:cxnSp>
        <p:nvCxnSpPr>
          <p:cNvPr id="5273" name="Google Shape;5273;p47"/>
          <p:cNvCxnSpPr>
            <a:endCxn id="5267" idx="0"/>
          </p:cNvCxnSpPr>
          <p:nvPr/>
        </p:nvCxnSpPr>
        <p:spPr>
          <a:xfrm flipH="1" rot="-5400000">
            <a:off x="1585400" y="2592550"/>
            <a:ext cx="646500" cy="600"/>
          </a:xfrm>
          <a:prstGeom prst="bentConnector3">
            <a:avLst>
              <a:gd fmla="val 50000" name="adj1"/>
            </a:avLst>
          </a:prstGeom>
          <a:noFill/>
          <a:ln cap="flat" cmpd="sng" w="19050">
            <a:solidFill>
              <a:schemeClr val="accent1"/>
            </a:solidFill>
            <a:prstDash val="solid"/>
            <a:round/>
            <a:headEnd len="med" w="med" type="none"/>
            <a:tailEnd len="med" w="med" type="none"/>
          </a:ln>
        </p:spPr>
      </p:cxnSp>
      <p:cxnSp>
        <p:nvCxnSpPr>
          <p:cNvPr id="5274" name="Google Shape;5274;p47"/>
          <p:cNvCxnSpPr>
            <a:endCxn id="5269" idx="0"/>
          </p:cNvCxnSpPr>
          <p:nvPr/>
        </p:nvCxnSpPr>
        <p:spPr>
          <a:xfrm>
            <a:off x="4572000" y="2269600"/>
            <a:ext cx="0" cy="646500"/>
          </a:xfrm>
          <a:prstGeom prst="straightConnector1">
            <a:avLst/>
          </a:prstGeom>
          <a:noFill/>
          <a:ln cap="flat" cmpd="sng" w="19050">
            <a:solidFill>
              <a:schemeClr val="accent1"/>
            </a:solidFill>
            <a:prstDash val="solid"/>
            <a:round/>
            <a:headEnd len="med" w="med" type="none"/>
            <a:tailEnd len="med" w="med" type="none"/>
          </a:ln>
        </p:spPr>
      </p:cxnSp>
      <p:cxnSp>
        <p:nvCxnSpPr>
          <p:cNvPr id="5275" name="Google Shape;5275;p47"/>
          <p:cNvCxnSpPr>
            <a:endCxn id="5271" idx="0"/>
          </p:cNvCxnSpPr>
          <p:nvPr/>
        </p:nvCxnSpPr>
        <p:spPr>
          <a:xfrm>
            <a:off x="7235050" y="2269600"/>
            <a:ext cx="0" cy="646500"/>
          </a:xfrm>
          <a:prstGeom prst="straightConnector1">
            <a:avLst/>
          </a:prstGeom>
          <a:noFill/>
          <a:ln cap="flat" cmpd="sng" w="19050">
            <a:solidFill>
              <a:schemeClr val="accent1"/>
            </a:solidFill>
            <a:prstDash val="solid"/>
            <a:round/>
            <a:headEnd len="med" w="med" type="none"/>
            <a:tailEnd len="med" w="med" type="none"/>
          </a:ln>
        </p:spPr>
      </p:cxnSp>
      <p:grpSp>
        <p:nvGrpSpPr>
          <p:cNvPr id="5276" name="Google Shape;5276;p47"/>
          <p:cNvGrpSpPr/>
          <p:nvPr/>
        </p:nvGrpSpPr>
        <p:grpSpPr>
          <a:xfrm>
            <a:off x="6950097" y="1583089"/>
            <a:ext cx="606946" cy="538262"/>
            <a:chOff x="5254979" y="2987512"/>
            <a:chExt cx="522419" cy="463300"/>
          </a:xfrm>
        </p:grpSpPr>
        <p:sp>
          <p:nvSpPr>
            <p:cNvPr id="5277" name="Google Shape;5277;p47"/>
            <p:cNvSpPr/>
            <p:nvPr/>
          </p:nvSpPr>
          <p:spPr>
            <a:xfrm>
              <a:off x="5283162" y="2987512"/>
              <a:ext cx="463300" cy="274767"/>
            </a:xfrm>
            <a:custGeom>
              <a:rect b="b" l="l" r="r" t="t"/>
              <a:pathLst>
                <a:path extrusionOk="0" h="15170" w="25579">
                  <a:moveTo>
                    <a:pt x="11698" y="0"/>
                  </a:moveTo>
                  <a:cubicBezTo>
                    <a:pt x="9897" y="0"/>
                    <a:pt x="8437" y="1459"/>
                    <a:pt x="8437" y="3261"/>
                  </a:cubicBezTo>
                  <a:lnTo>
                    <a:pt x="8437" y="8438"/>
                  </a:lnTo>
                  <a:lnTo>
                    <a:pt x="3261" y="8438"/>
                  </a:lnTo>
                  <a:cubicBezTo>
                    <a:pt x="1461" y="8438"/>
                    <a:pt x="0" y="9897"/>
                    <a:pt x="0" y="11698"/>
                  </a:cubicBezTo>
                  <a:lnTo>
                    <a:pt x="0" y="13690"/>
                  </a:lnTo>
                  <a:lnTo>
                    <a:pt x="7841" y="13690"/>
                  </a:lnTo>
                  <a:lnTo>
                    <a:pt x="9879" y="8011"/>
                  </a:lnTo>
                  <a:cubicBezTo>
                    <a:pt x="9932" y="7858"/>
                    <a:pt x="10077" y="7759"/>
                    <a:pt x="10234" y="7759"/>
                  </a:cubicBezTo>
                  <a:cubicBezTo>
                    <a:pt x="10250" y="7759"/>
                    <a:pt x="10267" y="7760"/>
                    <a:pt x="10283" y="7762"/>
                  </a:cubicBezTo>
                  <a:cubicBezTo>
                    <a:pt x="10460" y="7785"/>
                    <a:pt x="10596" y="7929"/>
                    <a:pt x="10613" y="8106"/>
                  </a:cubicBezTo>
                  <a:lnTo>
                    <a:pt x="11217" y="15170"/>
                  </a:lnTo>
                  <a:lnTo>
                    <a:pt x="12350" y="11088"/>
                  </a:lnTo>
                  <a:cubicBezTo>
                    <a:pt x="12394" y="10924"/>
                    <a:pt x="12543" y="10812"/>
                    <a:pt x="12712" y="10812"/>
                  </a:cubicBezTo>
                  <a:cubicBezTo>
                    <a:pt x="12715" y="10812"/>
                    <a:pt x="12718" y="10812"/>
                    <a:pt x="12721" y="10812"/>
                  </a:cubicBezTo>
                  <a:cubicBezTo>
                    <a:pt x="12895" y="10816"/>
                    <a:pt x="13043" y="10936"/>
                    <a:pt x="13083" y="11104"/>
                  </a:cubicBezTo>
                  <a:lnTo>
                    <a:pt x="13714" y="13841"/>
                  </a:lnTo>
                  <a:lnTo>
                    <a:pt x="14791" y="9316"/>
                  </a:lnTo>
                  <a:cubicBezTo>
                    <a:pt x="14830" y="9145"/>
                    <a:pt x="14983" y="9026"/>
                    <a:pt x="15157" y="9026"/>
                  </a:cubicBezTo>
                  <a:cubicBezTo>
                    <a:pt x="15163" y="9026"/>
                    <a:pt x="15169" y="9026"/>
                    <a:pt x="15175" y="9026"/>
                  </a:cubicBezTo>
                  <a:cubicBezTo>
                    <a:pt x="15357" y="9034"/>
                    <a:pt x="15508" y="9171"/>
                    <a:pt x="15532" y="9351"/>
                  </a:cubicBezTo>
                  <a:lnTo>
                    <a:pt x="16336" y="15079"/>
                  </a:lnTo>
                  <a:lnTo>
                    <a:pt x="16696" y="13915"/>
                  </a:lnTo>
                  <a:cubicBezTo>
                    <a:pt x="16746" y="13757"/>
                    <a:pt x="16892" y="13649"/>
                    <a:pt x="17057" y="13649"/>
                  </a:cubicBezTo>
                  <a:lnTo>
                    <a:pt x="25579" y="13649"/>
                  </a:lnTo>
                  <a:lnTo>
                    <a:pt x="25579" y="11698"/>
                  </a:lnTo>
                  <a:cubicBezTo>
                    <a:pt x="25579" y="9897"/>
                    <a:pt x="24120" y="8438"/>
                    <a:pt x="22318" y="8438"/>
                  </a:cubicBezTo>
                  <a:lnTo>
                    <a:pt x="17141" y="8438"/>
                  </a:lnTo>
                  <a:lnTo>
                    <a:pt x="17141" y="3261"/>
                  </a:lnTo>
                  <a:cubicBezTo>
                    <a:pt x="17141" y="1459"/>
                    <a:pt x="15680" y="0"/>
                    <a:pt x="138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7"/>
            <p:cNvSpPr/>
            <p:nvPr/>
          </p:nvSpPr>
          <p:spPr>
            <a:xfrm>
              <a:off x="5284049" y="3166772"/>
              <a:ext cx="461615" cy="284040"/>
            </a:xfrm>
            <a:custGeom>
              <a:rect b="b" l="l" r="r" t="t"/>
              <a:pathLst>
                <a:path extrusionOk="0" h="15682" w="25486">
                  <a:moveTo>
                    <a:pt x="9956" y="0"/>
                  </a:moveTo>
                  <a:lnTo>
                    <a:pt x="8414" y="4301"/>
                  </a:lnTo>
                  <a:cubicBezTo>
                    <a:pt x="8360" y="4450"/>
                    <a:pt x="8218" y="4551"/>
                    <a:pt x="8057" y="4551"/>
                  </a:cubicBezTo>
                  <a:lnTo>
                    <a:pt x="1" y="4551"/>
                  </a:lnTo>
                  <a:cubicBezTo>
                    <a:pt x="269" y="6082"/>
                    <a:pt x="1605" y="7244"/>
                    <a:pt x="3212" y="7244"/>
                  </a:cubicBezTo>
                  <a:lnTo>
                    <a:pt x="8388" y="7244"/>
                  </a:lnTo>
                  <a:lnTo>
                    <a:pt x="8388" y="12421"/>
                  </a:lnTo>
                  <a:cubicBezTo>
                    <a:pt x="8388" y="14221"/>
                    <a:pt x="9848" y="15682"/>
                    <a:pt x="11649" y="15682"/>
                  </a:cubicBezTo>
                  <a:lnTo>
                    <a:pt x="13830" y="15682"/>
                  </a:lnTo>
                  <a:cubicBezTo>
                    <a:pt x="15631" y="15682"/>
                    <a:pt x="17092" y="14221"/>
                    <a:pt x="17092" y="12420"/>
                  </a:cubicBezTo>
                  <a:lnTo>
                    <a:pt x="17092" y="7244"/>
                  </a:lnTo>
                  <a:lnTo>
                    <a:pt x="22268" y="7244"/>
                  </a:lnTo>
                  <a:cubicBezTo>
                    <a:pt x="23866" y="7244"/>
                    <a:pt x="25228" y="6086"/>
                    <a:pt x="25486" y="4509"/>
                  </a:cubicBezTo>
                  <a:lnTo>
                    <a:pt x="17288" y="4509"/>
                  </a:lnTo>
                  <a:lnTo>
                    <a:pt x="16509" y="7024"/>
                  </a:lnTo>
                  <a:cubicBezTo>
                    <a:pt x="16460" y="7185"/>
                    <a:pt x="16312" y="7292"/>
                    <a:pt x="16146" y="7292"/>
                  </a:cubicBezTo>
                  <a:cubicBezTo>
                    <a:pt x="16136" y="7292"/>
                    <a:pt x="16127" y="7291"/>
                    <a:pt x="16117" y="7291"/>
                  </a:cubicBezTo>
                  <a:cubicBezTo>
                    <a:pt x="15940" y="7276"/>
                    <a:pt x="15797" y="7141"/>
                    <a:pt x="15773" y="6966"/>
                  </a:cubicBezTo>
                  <a:lnTo>
                    <a:pt x="15012" y="1545"/>
                  </a:lnTo>
                  <a:lnTo>
                    <a:pt x="14026" y="5690"/>
                  </a:lnTo>
                  <a:cubicBezTo>
                    <a:pt x="13985" y="5859"/>
                    <a:pt x="13833" y="5981"/>
                    <a:pt x="13659" y="5981"/>
                  </a:cubicBezTo>
                  <a:lnTo>
                    <a:pt x="13657" y="5981"/>
                  </a:lnTo>
                  <a:cubicBezTo>
                    <a:pt x="13482" y="5979"/>
                    <a:pt x="13329" y="5858"/>
                    <a:pt x="13290" y="5688"/>
                  </a:cubicBezTo>
                  <a:lnTo>
                    <a:pt x="12631" y="2830"/>
                  </a:lnTo>
                  <a:lnTo>
                    <a:pt x="11335" y="7503"/>
                  </a:lnTo>
                  <a:cubicBezTo>
                    <a:pt x="11289" y="7665"/>
                    <a:pt x="11140" y="7779"/>
                    <a:pt x="10970" y="7779"/>
                  </a:cubicBezTo>
                  <a:cubicBezTo>
                    <a:pt x="10959" y="7779"/>
                    <a:pt x="10947" y="7779"/>
                    <a:pt x="10935" y="7778"/>
                  </a:cubicBezTo>
                  <a:cubicBezTo>
                    <a:pt x="10752" y="7762"/>
                    <a:pt x="10609" y="7615"/>
                    <a:pt x="10593" y="7434"/>
                  </a:cubicBezTo>
                  <a:lnTo>
                    <a:pt x="99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7"/>
            <p:cNvSpPr/>
            <p:nvPr/>
          </p:nvSpPr>
          <p:spPr>
            <a:xfrm>
              <a:off x="5254979" y="3128029"/>
              <a:ext cx="522419" cy="179658"/>
            </a:xfrm>
            <a:custGeom>
              <a:rect b="b" l="l" r="r" t="t"/>
              <a:pathLst>
                <a:path extrusionOk="0" h="9919" w="28843">
                  <a:moveTo>
                    <a:pt x="11789" y="1"/>
                  </a:moveTo>
                  <a:cubicBezTo>
                    <a:pt x="11633" y="1"/>
                    <a:pt x="11490" y="99"/>
                    <a:pt x="11435" y="251"/>
                  </a:cubicBezTo>
                  <a:lnTo>
                    <a:pt x="9397" y="5932"/>
                  </a:lnTo>
                  <a:lnTo>
                    <a:pt x="378" y="5932"/>
                  </a:lnTo>
                  <a:cubicBezTo>
                    <a:pt x="169" y="5932"/>
                    <a:pt x="1" y="6102"/>
                    <a:pt x="1" y="6311"/>
                  </a:cubicBezTo>
                  <a:cubicBezTo>
                    <a:pt x="1" y="6520"/>
                    <a:pt x="169" y="6689"/>
                    <a:pt x="378" y="6689"/>
                  </a:cubicBezTo>
                  <a:lnTo>
                    <a:pt x="9663" y="6689"/>
                  </a:lnTo>
                  <a:cubicBezTo>
                    <a:pt x="9823" y="6689"/>
                    <a:pt x="9965" y="6589"/>
                    <a:pt x="10019" y="6438"/>
                  </a:cubicBezTo>
                  <a:lnTo>
                    <a:pt x="11561" y="2138"/>
                  </a:lnTo>
                  <a:lnTo>
                    <a:pt x="12198" y="9572"/>
                  </a:lnTo>
                  <a:cubicBezTo>
                    <a:pt x="12214" y="9754"/>
                    <a:pt x="12357" y="9899"/>
                    <a:pt x="12540" y="9917"/>
                  </a:cubicBezTo>
                  <a:cubicBezTo>
                    <a:pt x="12552" y="9917"/>
                    <a:pt x="12564" y="9918"/>
                    <a:pt x="12575" y="9918"/>
                  </a:cubicBezTo>
                  <a:cubicBezTo>
                    <a:pt x="12745" y="9917"/>
                    <a:pt x="12894" y="9804"/>
                    <a:pt x="12940" y="9640"/>
                  </a:cubicBezTo>
                  <a:lnTo>
                    <a:pt x="14236" y="4969"/>
                  </a:lnTo>
                  <a:lnTo>
                    <a:pt x="14895" y="7826"/>
                  </a:lnTo>
                  <a:cubicBezTo>
                    <a:pt x="14934" y="7997"/>
                    <a:pt x="15087" y="8118"/>
                    <a:pt x="15262" y="8118"/>
                  </a:cubicBezTo>
                  <a:lnTo>
                    <a:pt x="15264" y="8118"/>
                  </a:lnTo>
                  <a:cubicBezTo>
                    <a:pt x="15438" y="8118"/>
                    <a:pt x="15590" y="7998"/>
                    <a:pt x="15631" y="7827"/>
                  </a:cubicBezTo>
                  <a:lnTo>
                    <a:pt x="16617" y="3683"/>
                  </a:lnTo>
                  <a:lnTo>
                    <a:pt x="17378" y="9103"/>
                  </a:lnTo>
                  <a:cubicBezTo>
                    <a:pt x="17402" y="9279"/>
                    <a:pt x="17545" y="9414"/>
                    <a:pt x="17722" y="9428"/>
                  </a:cubicBezTo>
                  <a:cubicBezTo>
                    <a:pt x="17733" y="9429"/>
                    <a:pt x="17743" y="9429"/>
                    <a:pt x="17753" y="9429"/>
                  </a:cubicBezTo>
                  <a:cubicBezTo>
                    <a:pt x="17918" y="9429"/>
                    <a:pt x="18065" y="9322"/>
                    <a:pt x="18114" y="9163"/>
                  </a:cubicBezTo>
                  <a:lnTo>
                    <a:pt x="18893" y="6646"/>
                  </a:lnTo>
                  <a:lnTo>
                    <a:pt x="28456" y="6646"/>
                  </a:lnTo>
                  <a:cubicBezTo>
                    <a:pt x="28459" y="6646"/>
                    <a:pt x="28461" y="6646"/>
                    <a:pt x="28464" y="6646"/>
                  </a:cubicBezTo>
                  <a:cubicBezTo>
                    <a:pt x="28671" y="6646"/>
                    <a:pt x="28842" y="6478"/>
                    <a:pt x="28842" y="6269"/>
                  </a:cubicBezTo>
                  <a:cubicBezTo>
                    <a:pt x="28842" y="6059"/>
                    <a:pt x="28671" y="5890"/>
                    <a:pt x="28464" y="5890"/>
                  </a:cubicBezTo>
                  <a:cubicBezTo>
                    <a:pt x="28461" y="5890"/>
                    <a:pt x="28459" y="5890"/>
                    <a:pt x="28456" y="5890"/>
                  </a:cubicBezTo>
                  <a:lnTo>
                    <a:pt x="28456" y="5891"/>
                  </a:lnTo>
                  <a:lnTo>
                    <a:pt x="18615" y="5891"/>
                  </a:lnTo>
                  <a:cubicBezTo>
                    <a:pt x="18448" y="5891"/>
                    <a:pt x="18302" y="5999"/>
                    <a:pt x="18252" y="6157"/>
                  </a:cubicBezTo>
                  <a:lnTo>
                    <a:pt x="17892" y="7321"/>
                  </a:lnTo>
                  <a:lnTo>
                    <a:pt x="17088" y="1593"/>
                  </a:lnTo>
                  <a:cubicBezTo>
                    <a:pt x="17064" y="1413"/>
                    <a:pt x="16913" y="1276"/>
                    <a:pt x="16731" y="1268"/>
                  </a:cubicBezTo>
                  <a:cubicBezTo>
                    <a:pt x="16725" y="1268"/>
                    <a:pt x="16719" y="1268"/>
                    <a:pt x="16713" y="1268"/>
                  </a:cubicBezTo>
                  <a:cubicBezTo>
                    <a:pt x="16539" y="1268"/>
                    <a:pt x="16386" y="1387"/>
                    <a:pt x="16345" y="1558"/>
                  </a:cubicBezTo>
                  <a:lnTo>
                    <a:pt x="15270" y="6081"/>
                  </a:lnTo>
                  <a:lnTo>
                    <a:pt x="14639" y="3346"/>
                  </a:lnTo>
                  <a:cubicBezTo>
                    <a:pt x="14599" y="3177"/>
                    <a:pt x="14451" y="3057"/>
                    <a:pt x="14279" y="3052"/>
                  </a:cubicBezTo>
                  <a:cubicBezTo>
                    <a:pt x="14277" y="3052"/>
                    <a:pt x="14274" y="3052"/>
                    <a:pt x="14272" y="3052"/>
                  </a:cubicBezTo>
                  <a:cubicBezTo>
                    <a:pt x="14101" y="3052"/>
                    <a:pt x="13950" y="3165"/>
                    <a:pt x="13906" y="3330"/>
                  </a:cubicBezTo>
                  <a:lnTo>
                    <a:pt x="12773" y="7412"/>
                  </a:lnTo>
                  <a:lnTo>
                    <a:pt x="12169" y="346"/>
                  </a:lnTo>
                  <a:cubicBezTo>
                    <a:pt x="12152" y="169"/>
                    <a:pt x="12016" y="26"/>
                    <a:pt x="11839" y="4"/>
                  </a:cubicBezTo>
                  <a:cubicBezTo>
                    <a:pt x="11823" y="2"/>
                    <a:pt x="11806" y="1"/>
                    <a:pt x="117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0" name="Google Shape;5280;p47"/>
          <p:cNvGrpSpPr/>
          <p:nvPr/>
        </p:nvGrpSpPr>
        <p:grpSpPr>
          <a:xfrm>
            <a:off x="1623393" y="1593162"/>
            <a:ext cx="570510" cy="528189"/>
            <a:chOff x="2672245" y="2948226"/>
            <a:chExt cx="563244" cy="521513"/>
          </a:xfrm>
        </p:grpSpPr>
        <p:sp>
          <p:nvSpPr>
            <p:cNvPr id="5281" name="Google Shape;5281;p47"/>
            <p:cNvSpPr/>
            <p:nvPr/>
          </p:nvSpPr>
          <p:spPr>
            <a:xfrm>
              <a:off x="2672245" y="3102889"/>
              <a:ext cx="249862" cy="366851"/>
            </a:xfrm>
            <a:custGeom>
              <a:rect b="b" l="l" r="r" t="t"/>
              <a:pathLst>
                <a:path extrusionOk="0" h="20254" w="13795">
                  <a:moveTo>
                    <a:pt x="11297" y="0"/>
                  </a:moveTo>
                  <a:cubicBezTo>
                    <a:pt x="11292" y="0"/>
                    <a:pt x="11286" y="0"/>
                    <a:pt x="11281" y="0"/>
                  </a:cubicBezTo>
                  <a:cubicBezTo>
                    <a:pt x="8873" y="0"/>
                    <a:pt x="4606" y="4358"/>
                    <a:pt x="2540" y="8107"/>
                  </a:cubicBezTo>
                  <a:cubicBezTo>
                    <a:pt x="737" y="11381"/>
                    <a:pt x="1" y="14630"/>
                    <a:pt x="354" y="17757"/>
                  </a:cubicBezTo>
                  <a:cubicBezTo>
                    <a:pt x="510" y="19134"/>
                    <a:pt x="2120" y="20254"/>
                    <a:pt x="3943" y="20254"/>
                  </a:cubicBezTo>
                  <a:cubicBezTo>
                    <a:pt x="4889" y="20254"/>
                    <a:pt x="6678" y="19945"/>
                    <a:pt x="8194" y="17915"/>
                  </a:cubicBezTo>
                  <a:cubicBezTo>
                    <a:pt x="8543" y="17950"/>
                    <a:pt x="8878" y="17968"/>
                    <a:pt x="9195" y="17968"/>
                  </a:cubicBezTo>
                  <a:cubicBezTo>
                    <a:pt x="10701" y="17968"/>
                    <a:pt x="11856" y="17567"/>
                    <a:pt x="12625" y="16775"/>
                  </a:cubicBezTo>
                  <a:cubicBezTo>
                    <a:pt x="13795" y="15574"/>
                    <a:pt x="13729" y="13621"/>
                    <a:pt x="13729" y="13084"/>
                  </a:cubicBezTo>
                  <a:cubicBezTo>
                    <a:pt x="13729" y="12547"/>
                    <a:pt x="13732" y="5645"/>
                    <a:pt x="13732" y="5170"/>
                  </a:cubicBezTo>
                  <a:cubicBezTo>
                    <a:pt x="13733" y="5151"/>
                    <a:pt x="13735" y="5134"/>
                    <a:pt x="13738" y="5115"/>
                  </a:cubicBezTo>
                  <a:cubicBezTo>
                    <a:pt x="13577" y="3915"/>
                    <a:pt x="13612" y="2680"/>
                    <a:pt x="13381" y="1475"/>
                  </a:cubicBezTo>
                  <a:cubicBezTo>
                    <a:pt x="13375" y="1478"/>
                    <a:pt x="13372" y="1481"/>
                    <a:pt x="13370" y="1482"/>
                  </a:cubicBezTo>
                  <a:lnTo>
                    <a:pt x="13370" y="1482"/>
                  </a:lnTo>
                  <a:cubicBezTo>
                    <a:pt x="13068" y="832"/>
                    <a:pt x="12555" y="266"/>
                    <a:pt x="11711" y="51"/>
                  </a:cubicBezTo>
                  <a:cubicBezTo>
                    <a:pt x="11576" y="18"/>
                    <a:pt x="11437" y="0"/>
                    <a:pt x="112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7"/>
            <p:cNvSpPr/>
            <p:nvPr/>
          </p:nvSpPr>
          <p:spPr>
            <a:xfrm>
              <a:off x="2985627" y="3102889"/>
              <a:ext cx="249862" cy="366851"/>
            </a:xfrm>
            <a:custGeom>
              <a:rect b="b" l="l" r="r" t="t"/>
              <a:pathLst>
                <a:path extrusionOk="0" h="20254" w="13795">
                  <a:moveTo>
                    <a:pt x="2498" y="0"/>
                  </a:moveTo>
                  <a:cubicBezTo>
                    <a:pt x="2359" y="0"/>
                    <a:pt x="2221" y="18"/>
                    <a:pt x="2086" y="51"/>
                  </a:cubicBezTo>
                  <a:cubicBezTo>
                    <a:pt x="1241" y="265"/>
                    <a:pt x="726" y="833"/>
                    <a:pt x="426" y="1483"/>
                  </a:cubicBezTo>
                  <a:lnTo>
                    <a:pt x="406" y="1471"/>
                  </a:lnTo>
                  <a:lnTo>
                    <a:pt x="406" y="1471"/>
                  </a:lnTo>
                  <a:cubicBezTo>
                    <a:pt x="463" y="2732"/>
                    <a:pt x="314" y="3992"/>
                    <a:pt x="63" y="5211"/>
                  </a:cubicBezTo>
                  <a:cubicBezTo>
                    <a:pt x="62" y="5991"/>
                    <a:pt x="68" y="12528"/>
                    <a:pt x="68" y="13084"/>
                  </a:cubicBezTo>
                  <a:cubicBezTo>
                    <a:pt x="68" y="13651"/>
                    <a:pt x="0" y="15574"/>
                    <a:pt x="1170" y="16775"/>
                  </a:cubicBezTo>
                  <a:cubicBezTo>
                    <a:pt x="1941" y="17567"/>
                    <a:pt x="3096" y="17968"/>
                    <a:pt x="4601" y="17968"/>
                  </a:cubicBezTo>
                  <a:cubicBezTo>
                    <a:pt x="4935" y="17966"/>
                    <a:pt x="5269" y="17949"/>
                    <a:pt x="5602" y="17915"/>
                  </a:cubicBezTo>
                  <a:cubicBezTo>
                    <a:pt x="7117" y="19945"/>
                    <a:pt x="8908" y="20254"/>
                    <a:pt x="9852" y="20254"/>
                  </a:cubicBezTo>
                  <a:cubicBezTo>
                    <a:pt x="11675" y="20254"/>
                    <a:pt x="13287" y="19134"/>
                    <a:pt x="13442" y="17757"/>
                  </a:cubicBezTo>
                  <a:cubicBezTo>
                    <a:pt x="13794" y="14628"/>
                    <a:pt x="13060" y="11382"/>
                    <a:pt x="11255" y="8107"/>
                  </a:cubicBezTo>
                  <a:cubicBezTo>
                    <a:pt x="9191" y="4358"/>
                    <a:pt x="4923" y="0"/>
                    <a:pt x="2515" y="0"/>
                  </a:cubicBezTo>
                  <a:cubicBezTo>
                    <a:pt x="2509" y="0"/>
                    <a:pt x="2503" y="0"/>
                    <a:pt x="24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7"/>
            <p:cNvSpPr/>
            <p:nvPr/>
          </p:nvSpPr>
          <p:spPr>
            <a:xfrm>
              <a:off x="2914590" y="2948226"/>
              <a:ext cx="79423" cy="249065"/>
            </a:xfrm>
            <a:custGeom>
              <a:rect b="b" l="l" r="r" t="t"/>
              <a:pathLst>
                <a:path extrusionOk="0" h="13751" w="4385">
                  <a:moveTo>
                    <a:pt x="1110" y="0"/>
                  </a:moveTo>
                  <a:cubicBezTo>
                    <a:pt x="829" y="0"/>
                    <a:pt x="691" y="100"/>
                    <a:pt x="691" y="417"/>
                  </a:cubicBezTo>
                  <a:lnTo>
                    <a:pt x="691" y="9211"/>
                  </a:lnTo>
                  <a:cubicBezTo>
                    <a:pt x="691" y="9646"/>
                    <a:pt x="91" y="9969"/>
                    <a:pt x="1" y="10014"/>
                  </a:cubicBezTo>
                  <a:cubicBezTo>
                    <a:pt x="232" y="11219"/>
                    <a:pt x="197" y="12454"/>
                    <a:pt x="359" y="13654"/>
                  </a:cubicBezTo>
                  <a:cubicBezTo>
                    <a:pt x="454" y="13127"/>
                    <a:pt x="1780" y="11707"/>
                    <a:pt x="2169" y="11707"/>
                  </a:cubicBezTo>
                  <a:cubicBezTo>
                    <a:pt x="2573" y="11707"/>
                    <a:pt x="3987" y="13155"/>
                    <a:pt x="3985" y="13709"/>
                  </a:cubicBezTo>
                  <a:lnTo>
                    <a:pt x="3985" y="13750"/>
                  </a:lnTo>
                  <a:cubicBezTo>
                    <a:pt x="4236" y="12531"/>
                    <a:pt x="4385" y="11273"/>
                    <a:pt x="4328" y="10010"/>
                  </a:cubicBezTo>
                  <a:cubicBezTo>
                    <a:pt x="4214" y="9946"/>
                    <a:pt x="3647" y="9610"/>
                    <a:pt x="3647" y="9211"/>
                  </a:cubicBezTo>
                  <a:lnTo>
                    <a:pt x="3647" y="417"/>
                  </a:lnTo>
                  <a:cubicBezTo>
                    <a:pt x="3647" y="101"/>
                    <a:pt x="3421" y="0"/>
                    <a:pt x="3232"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47"/>
          <p:cNvGrpSpPr/>
          <p:nvPr/>
        </p:nvGrpSpPr>
        <p:grpSpPr>
          <a:xfrm>
            <a:off x="4268509" y="1553656"/>
            <a:ext cx="607002" cy="567695"/>
            <a:chOff x="6548392" y="4190835"/>
            <a:chExt cx="533957" cy="499380"/>
          </a:xfrm>
        </p:grpSpPr>
        <p:sp>
          <p:nvSpPr>
            <p:cNvPr id="5285" name="Google Shape;5285;p47"/>
            <p:cNvSpPr/>
            <p:nvPr/>
          </p:nvSpPr>
          <p:spPr>
            <a:xfrm>
              <a:off x="6918938" y="4352978"/>
              <a:ext cx="163411" cy="209670"/>
            </a:xfrm>
            <a:custGeom>
              <a:rect b="b" l="l" r="r" t="t"/>
              <a:pathLst>
                <a:path extrusionOk="0" h="11576" w="9022">
                  <a:moveTo>
                    <a:pt x="1813" y="2157"/>
                  </a:moveTo>
                  <a:cubicBezTo>
                    <a:pt x="1901" y="2157"/>
                    <a:pt x="1989" y="2173"/>
                    <a:pt x="2073" y="2208"/>
                  </a:cubicBezTo>
                  <a:cubicBezTo>
                    <a:pt x="2326" y="2314"/>
                    <a:pt x="2492" y="2562"/>
                    <a:pt x="2492" y="2838"/>
                  </a:cubicBezTo>
                  <a:cubicBezTo>
                    <a:pt x="2492" y="3212"/>
                    <a:pt x="2187" y="3517"/>
                    <a:pt x="1813" y="3517"/>
                  </a:cubicBezTo>
                  <a:cubicBezTo>
                    <a:pt x="1537" y="3517"/>
                    <a:pt x="1290" y="3351"/>
                    <a:pt x="1185" y="3097"/>
                  </a:cubicBezTo>
                  <a:cubicBezTo>
                    <a:pt x="1079" y="2843"/>
                    <a:pt x="1138" y="2551"/>
                    <a:pt x="1333" y="2356"/>
                  </a:cubicBezTo>
                  <a:cubicBezTo>
                    <a:pt x="1463" y="2226"/>
                    <a:pt x="1636" y="2157"/>
                    <a:pt x="1813" y="2157"/>
                  </a:cubicBezTo>
                  <a:close/>
                  <a:moveTo>
                    <a:pt x="5573" y="2157"/>
                  </a:moveTo>
                  <a:cubicBezTo>
                    <a:pt x="5661" y="2157"/>
                    <a:pt x="5749" y="2173"/>
                    <a:pt x="5833" y="2208"/>
                  </a:cubicBezTo>
                  <a:cubicBezTo>
                    <a:pt x="6087" y="2314"/>
                    <a:pt x="6253" y="2562"/>
                    <a:pt x="6253" y="2836"/>
                  </a:cubicBezTo>
                  <a:cubicBezTo>
                    <a:pt x="6253" y="3212"/>
                    <a:pt x="5948" y="3517"/>
                    <a:pt x="5572" y="3517"/>
                  </a:cubicBezTo>
                  <a:cubicBezTo>
                    <a:pt x="5298" y="3517"/>
                    <a:pt x="5050" y="3350"/>
                    <a:pt x="4946" y="3097"/>
                  </a:cubicBezTo>
                  <a:cubicBezTo>
                    <a:pt x="4840" y="2842"/>
                    <a:pt x="4899" y="2551"/>
                    <a:pt x="5092" y="2356"/>
                  </a:cubicBezTo>
                  <a:cubicBezTo>
                    <a:pt x="5222" y="2226"/>
                    <a:pt x="5396" y="2157"/>
                    <a:pt x="5573" y="2157"/>
                  </a:cubicBezTo>
                  <a:close/>
                  <a:moveTo>
                    <a:pt x="3715" y="3614"/>
                  </a:moveTo>
                  <a:cubicBezTo>
                    <a:pt x="3802" y="3614"/>
                    <a:pt x="3890" y="3631"/>
                    <a:pt x="3974" y="3666"/>
                  </a:cubicBezTo>
                  <a:cubicBezTo>
                    <a:pt x="4229" y="3771"/>
                    <a:pt x="4394" y="4019"/>
                    <a:pt x="4394" y="4294"/>
                  </a:cubicBezTo>
                  <a:cubicBezTo>
                    <a:pt x="4394" y="4668"/>
                    <a:pt x="4090" y="4973"/>
                    <a:pt x="3715" y="4973"/>
                  </a:cubicBezTo>
                  <a:cubicBezTo>
                    <a:pt x="3440" y="4973"/>
                    <a:pt x="3193" y="4807"/>
                    <a:pt x="3087" y="4554"/>
                  </a:cubicBezTo>
                  <a:cubicBezTo>
                    <a:pt x="2982" y="4300"/>
                    <a:pt x="3039" y="4007"/>
                    <a:pt x="3234" y="3814"/>
                  </a:cubicBezTo>
                  <a:cubicBezTo>
                    <a:pt x="3364" y="3683"/>
                    <a:pt x="3538" y="3614"/>
                    <a:pt x="3715" y="3614"/>
                  </a:cubicBezTo>
                  <a:close/>
                  <a:moveTo>
                    <a:pt x="1812" y="5143"/>
                  </a:moveTo>
                  <a:cubicBezTo>
                    <a:pt x="1900" y="5143"/>
                    <a:pt x="1989" y="5160"/>
                    <a:pt x="2073" y="5195"/>
                  </a:cubicBezTo>
                  <a:cubicBezTo>
                    <a:pt x="2326" y="5300"/>
                    <a:pt x="2492" y="5548"/>
                    <a:pt x="2492" y="5823"/>
                  </a:cubicBezTo>
                  <a:cubicBezTo>
                    <a:pt x="2492" y="6198"/>
                    <a:pt x="2187" y="6502"/>
                    <a:pt x="1813" y="6502"/>
                  </a:cubicBezTo>
                  <a:cubicBezTo>
                    <a:pt x="1537" y="6502"/>
                    <a:pt x="1290" y="6337"/>
                    <a:pt x="1185" y="6083"/>
                  </a:cubicBezTo>
                  <a:cubicBezTo>
                    <a:pt x="1079" y="5829"/>
                    <a:pt x="1138" y="5536"/>
                    <a:pt x="1331" y="5341"/>
                  </a:cubicBezTo>
                  <a:cubicBezTo>
                    <a:pt x="1461" y="5212"/>
                    <a:pt x="1635" y="5143"/>
                    <a:pt x="1812" y="5143"/>
                  </a:cubicBezTo>
                  <a:close/>
                  <a:moveTo>
                    <a:pt x="5573" y="5143"/>
                  </a:moveTo>
                  <a:cubicBezTo>
                    <a:pt x="5660" y="5143"/>
                    <a:pt x="5749" y="5160"/>
                    <a:pt x="5833" y="5195"/>
                  </a:cubicBezTo>
                  <a:cubicBezTo>
                    <a:pt x="6087" y="5300"/>
                    <a:pt x="6253" y="5548"/>
                    <a:pt x="6253" y="5823"/>
                  </a:cubicBezTo>
                  <a:cubicBezTo>
                    <a:pt x="6253" y="6199"/>
                    <a:pt x="5948" y="6502"/>
                    <a:pt x="5572" y="6502"/>
                  </a:cubicBezTo>
                  <a:cubicBezTo>
                    <a:pt x="5298" y="6502"/>
                    <a:pt x="5050" y="6337"/>
                    <a:pt x="4944" y="6083"/>
                  </a:cubicBezTo>
                  <a:cubicBezTo>
                    <a:pt x="4839" y="5829"/>
                    <a:pt x="4897" y="5536"/>
                    <a:pt x="5092" y="5341"/>
                  </a:cubicBezTo>
                  <a:cubicBezTo>
                    <a:pt x="5222" y="5212"/>
                    <a:pt x="5396" y="5143"/>
                    <a:pt x="5573" y="5143"/>
                  </a:cubicBezTo>
                  <a:close/>
                  <a:moveTo>
                    <a:pt x="3715" y="6673"/>
                  </a:moveTo>
                  <a:cubicBezTo>
                    <a:pt x="3802" y="6673"/>
                    <a:pt x="3890" y="6689"/>
                    <a:pt x="3974" y="6724"/>
                  </a:cubicBezTo>
                  <a:cubicBezTo>
                    <a:pt x="4229" y="6830"/>
                    <a:pt x="4394" y="7077"/>
                    <a:pt x="4394" y="7352"/>
                  </a:cubicBezTo>
                  <a:cubicBezTo>
                    <a:pt x="4394" y="7727"/>
                    <a:pt x="4090" y="8031"/>
                    <a:pt x="3715" y="8031"/>
                  </a:cubicBezTo>
                  <a:cubicBezTo>
                    <a:pt x="3440" y="8031"/>
                    <a:pt x="3193" y="7866"/>
                    <a:pt x="3087" y="7613"/>
                  </a:cubicBezTo>
                  <a:cubicBezTo>
                    <a:pt x="2982" y="7358"/>
                    <a:pt x="3039" y="7065"/>
                    <a:pt x="3234" y="6872"/>
                  </a:cubicBezTo>
                  <a:cubicBezTo>
                    <a:pt x="3364" y="6742"/>
                    <a:pt x="3538" y="6673"/>
                    <a:pt x="3715" y="6673"/>
                  </a:cubicBezTo>
                  <a:close/>
                  <a:moveTo>
                    <a:pt x="1813" y="8061"/>
                  </a:moveTo>
                  <a:cubicBezTo>
                    <a:pt x="1901" y="8061"/>
                    <a:pt x="1989" y="8078"/>
                    <a:pt x="2073" y="8113"/>
                  </a:cubicBezTo>
                  <a:cubicBezTo>
                    <a:pt x="2326" y="8218"/>
                    <a:pt x="2492" y="8466"/>
                    <a:pt x="2492" y="8741"/>
                  </a:cubicBezTo>
                  <a:cubicBezTo>
                    <a:pt x="2492" y="9117"/>
                    <a:pt x="2189" y="9420"/>
                    <a:pt x="1813" y="9421"/>
                  </a:cubicBezTo>
                  <a:cubicBezTo>
                    <a:pt x="1537" y="9421"/>
                    <a:pt x="1290" y="9256"/>
                    <a:pt x="1185" y="9001"/>
                  </a:cubicBezTo>
                  <a:cubicBezTo>
                    <a:pt x="1079" y="8747"/>
                    <a:pt x="1138" y="8456"/>
                    <a:pt x="1331" y="8261"/>
                  </a:cubicBezTo>
                  <a:cubicBezTo>
                    <a:pt x="1461" y="8131"/>
                    <a:pt x="1636" y="8061"/>
                    <a:pt x="1813" y="8061"/>
                  </a:cubicBezTo>
                  <a:close/>
                  <a:moveTo>
                    <a:pt x="5573" y="8061"/>
                  </a:moveTo>
                  <a:cubicBezTo>
                    <a:pt x="5660" y="8061"/>
                    <a:pt x="5748" y="8078"/>
                    <a:pt x="5833" y="8113"/>
                  </a:cubicBezTo>
                  <a:cubicBezTo>
                    <a:pt x="6086" y="8218"/>
                    <a:pt x="6253" y="8466"/>
                    <a:pt x="6253" y="8741"/>
                  </a:cubicBezTo>
                  <a:cubicBezTo>
                    <a:pt x="6253" y="9116"/>
                    <a:pt x="5948" y="9420"/>
                    <a:pt x="5572" y="9421"/>
                  </a:cubicBezTo>
                  <a:cubicBezTo>
                    <a:pt x="5298" y="9421"/>
                    <a:pt x="5050" y="9256"/>
                    <a:pt x="4944" y="9001"/>
                  </a:cubicBezTo>
                  <a:cubicBezTo>
                    <a:pt x="4839" y="8747"/>
                    <a:pt x="4897" y="8456"/>
                    <a:pt x="5092" y="8261"/>
                  </a:cubicBezTo>
                  <a:cubicBezTo>
                    <a:pt x="5222" y="8131"/>
                    <a:pt x="5396" y="8061"/>
                    <a:pt x="5573" y="8061"/>
                  </a:cubicBezTo>
                  <a:close/>
                  <a:moveTo>
                    <a:pt x="1" y="0"/>
                  </a:moveTo>
                  <a:lnTo>
                    <a:pt x="1" y="11575"/>
                  </a:lnTo>
                  <a:lnTo>
                    <a:pt x="3234" y="11575"/>
                  </a:lnTo>
                  <a:cubicBezTo>
                    <a:pt x="6430" y="11575"/>
                    <a:pt x="9021" y="8984"/>
                    <a:pt x="9021" y="5788"/>
                  </a:cubicBezTo>
                  <a:cubicBezTo>
                    <a:pt x="9021" y="2592"/>
                    <a:pt x="6430" y="0"/>
                    <a:pt x="3234"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7"/>
            <p:cNvSpPr/>
            <p:nvPr/>
          </p:nvSpPr>
          <p:spPr>
            <a:xfrm>
              <a:off x="6548392" y="4352978"/>
              <a:ext cx="162161" cy="209670"/>
            </a:xfrm>
            <a:custGeom>
              <a:rect b="b" l="l" r="r" t="t"/>
              <a:pathLst>
                <a:path extrusionOk="0" h="11576" w="8953">
                  <a:moveTo>
                    <a:pt x="3519" y="2310"/>
                  </a:moveTo>
                  <a:cubicBezTo>
                    <a:pt x="3606" y="2310"/>
                    <a:pt x="3694" y="2327"/>
                    <a:pt x="3778" y="2362"/>
                  </a:cubicBezTo>
                  <a:cubicBezTo>
                    <a:pt x="4032" y="2467"/>
                    <a:pt x="4198" y="2715"/>
                    <a:pt x="4198" y="2990"/>
                  </a:cubicBezTo>
                  <a:cubicBezTo>
                    <a:pt x="4198" y="3366"/>
                    <a:pt x="3893" y="3670"/>
                    <a:pt x="3519" y="3670"/>
                  </a:cubicBezTo>
                  <a:cubicBezTo>
                    <a:pt x="3244" y="3670"/>
                    <a:pt x="2995" y="3505"/>
                    <a:pt x="2890" y="3250"/>
                  </a:cubicBezTo>
                  <a:cubicBezTo>
                    <a:pt x="2786" y="2997"/>
                    <a:pt x="2843" y="2704"/>
                    <a:pt x="3037" y="2510"/>
                  </a:cubicBezTo>
                  <a:cubicBezTo>
                    <a:pt x="3168" y="2380"/>
                    <a:pt x="3342" y="2310"/>
                    <a:pt x="3519" y="2310"/>
                  </a:cubicBezTo>
                  <a:close/>
                  <a:moveTo>
                    <a:pt x="7279" y="2310"/>
                  </a:moveTo>
                  <a:cubicBezTo>
                    <a:pt x="7366" y="2310"/>
                    <a:pt x="7454" y="2327"/>
                    <a:pt x="7539" y="2362"/>
                  </a:cubicBezTo>
                  <a:cubicBezTo>
                    <a:pt x="7793" y="2467"/>
                    <a:pt x="7959" y="2715"/>
                    <a:pt x="7959" y="2990"/>
                  </a:cubicBezTo>
                  <a:cubicBezTo>
                    <a:pt x="7959" y="3366"/>
                    <a:pt x="7654" y="3670"/>
                    <a:pt x="7278" y="3670"/>
                  </a:cubicBezTo>
                  <a:cubicBezTo>
                    <a:pt x="7005" y="3670"/>
                    <a:pt x="6756" y="3505"/>
                    <a:pt x="6650" y="3250"/>
                  </a:cubicBezTo>
                  <a:cubicBezTo>
                    <a:pt x="6545" y="2997"/>
                    <a:pt x="6604" y="2704"/>
                    <a:pt x="6798" y="2510"/>
                  </a:cubicBezTo>
                  <a:cubicBezTo>
                    <a:pt x="6928" y="2380"/>
                    <a:pt x="7102" y="2310"/>
                    <a:pt x="7279" y="2310"/>
                  </a:cubicBezTo>
                  <a:close/>
                  <a:moveTo>
                    <a:pt x="5422" y="3767"/>
                  </a:moveTo>
                  <a:cubicBezTo>
                    <a:pt x="5509" y="3767"/>
                    <a:pt x="5597" y="3784"/>
                    <a:pt x="5682" y="3818"/>
                  </a:cubicBezTo>
                  <a:cubicBezTo>
                    <a:pt x="5935" y="3923"/>
                    <a:pt x="6100" y="4172"/>
                    <a:pt x="6100" y="4447"/>
                  </a:cubicBezTo>
                  <a:cubicBezTo>
                    <a:pt x="6102" y="4822"/>
                    <a:pt x="5797" y="5126"/>
                    <a:pt x="5421" y="5126"/>
                  </a:cubicBezTo>
                  <a:cubicBezTo>
                    <a:pt x="5146" y="5126"/>
                    <a:pt x="4899" y="4961"/>
                    <a:pt x="4793" y="4706"/>
                  </a:cubicBezTo>
                  <a:cubicBezTo>
                    <a:pt x="4688" y="4453"/>
                    <a:pt x="4747" y="4160"/>
                    <a:pt x="4941" y="3966"/>
                  </a:cubicBezTo>
                  <a:cubicBezTo>
                    <a:pt x="5070" y="3836"/>
                    <a:pt x="5244" y="3767"/>
                    <a:pt x="5422" y="3767"/>
                  </a:cubicBezTo>
                  <a:close/>
                  <a:moveTo>
                    <a:pt x="3517" y="5297"/>
                  </a:moveTo>
                  <a:cubicBezTo>
                    <a:pt x="3605" y="5297"/>
                    <a:pt x="3694" y="5314"/>
                    <a:pt x="3778" y="5349"/>
                  </a:cubicBezTo>
                  <a:cubicBezTo>
                    <a:pt x="4032" y="5454"/>
                    <a:pt x="4198" y="5701"/>
                    <a:pt x="4198" y="5977"/>
                  </a:cubicBezTo>
                  <a:cubicBezTo>
                    <a:pt x="4198" y="6351"/>
                    <a:pt x="3893" y="6656"/>
                    <a:pt x="3519" y="6656"/>
                  </a:cubicBezTo>
                  <a:cubicBezTo>
                    <a:pt x="3244" y="6656"/>
                    <a:pt x="2995" y="6490"/>
                    <a:pt x="2890" y="6236"/>
                  </a:cubicBezTo>
                  <a:cubicBezTo>
                    <a:pt x="2786" y="5982"/>
                    <a:pt x="2843" y="5690"/>
                    <a:pt x="3037" y="5495"/>
                  </a:cubicBezTo>
                  <a:cubicBezTo>
                    <a:pt x="3167" y="5365"/>
                    <a:pt x="3341" y="5297"/>
                    <a:pt x="3517" y="5297"/>
                  </a:cubicBezTo>
                  <a:close/>
                  <a:moveTo>
                    <a:pt x="7278" y="5297"/>
                  </a:moveTo>
                  <a:cubicBezTo>
                    <a:pt x="7366" y="5297"/>
                    <a:pt x="7454" y="5314"/>
                    <a:pt x="7539" y="5349"/>
                  </a:cubicBezTo>
                  <a:cubicBezTo>
                    <a:pt x="7793" y="5453"/>
                    <a:pt x="7959" y="5701"/>
                    <a:pt x="7959" y="5977"/>
                  </a:cubicBezTo>
                  <a:cubicBezTo>
                    <a:pt x="7959" y="6351"/>
                    <a:pt x="7654" y="6656"/>
                    <a:pt x="7278" y="6656"/>
                  </a:cubicBezTo>
                  <a:cubicBezTo>
                    <a:pt x="7005" y="6656"/>
                    <a:pt x="6756" y="6490"/>
                    <a:pt x="6650" y="6237"/>
                  </a:cubicBezTo>
                  <a:cubicBezTo>
                    <a:pt x="6545" y="5982"/>
                    <a:pt x="6604" y="5690"/>
                    <a:pt x="6798" y="5495"/>
                  </a:cubicBezTo>
                  <a:cubicBezTo>
                    <a:pt x="6928" y="5365"/>
                    <a:pt x="7102" y="5297"/>
                    <a:pt x="7278" y="5297"/>
                  </a:cubicBezTo>
                  <a:close/>
                  <a:moveTo>
                    <a:pt x="5421" y="6826"/>
                  </a:moveTo>
                  <a:cubicBezTo>
                    <a:pt x="5509" y="6826"/>
                    <a:pt x="5597" y="6843"/>
                    <a:pt x="5682" y="6878"/>
                  </a:cubicBezTo>
                  <a:cubicBezTo>
                    <a:pt x="5935" y="6983"/>
                    <a:pt x="6102" y="7231"/>
                    <a:pt x="6100" y="7506"/>
                  </a:cubicBezTo>
                  <a:cubicBezTo>
                    <a:pt x="6102" y="7880"/>
                    <a:pt x="5797" y="8185"/>
                    <a:pt x="5421" y="8185"/>
                  </a:cubicBezTo>
                  <a:cubicBezTo>
                    <a:pt x="5146" y="8185"/>
                    <a:pt x="4899" y="8019"/>
                    <a:pt x="4793" y="7765"/>
                  </a:cubicBezTo>
                  <a:cubicBezTo>
                    <a:pt x="4688" y="7512"/>
                    <a:pt x="4747" y="7219"/>
                    <a:pt x="4941" y="7024"/>
                  </a:cubicBezTo>
                  <a:cubicBezTo>
                    <a:pt x="5071" y="6895"/>
                    <a:pt x="5245" y="6826"/>
                    <a:pt x="5421" y="6826"/>
                  </a:cubicBezTo>
                  <a:close/>
                  <a:moveTo>
                    <a:pt x="7279" y="8215"/>
                  </a:moveTo>
                  <a:cubicBezTo>
                    <a:pt x="7367" y="8215"/>
                    <a:pt x="7455" y="8232"/>
                    <a:pt x="7539" y="8267"/>
                  </a:cubicBezTo>
                  <a:cubicBezTo>
                    <a:pt x="7793" y="8372"/>
                    <a:pt x="7959" y="8619"/>
                    <a:pt x="7959" y="8895"/>
                  </a:cubicBezTo>
                  <a:cubicBezTo>
                    <a:pt x="7959" y="9269"/>
                    <a:pt x="7654" y="9574"/>
                    <a:pt x="7278" y="9574"/>
                  </a:cubicBezTo>
                  <a:cubicBezTo>
                    <a:pt x="7005" y="9574"/>
                    <a:pt x="6756" y="9408"/>
                    <a:pt x="6650" y="9155"/>
                  </a:cubicBezTo>
                  <a:cubicBezTo>
                    <a:pt x="6545" y="8900"/>
                    <a:pt x="6604" y="8608"/>
                    <a:pt x="6798" y="8413"/>
                  </a:cubicBezTo>
                  <a:cubicBezTo>
                    <a:pt x="6928" y="8284"/>
                    <a:pt x="7102" y="8215"/>
                    <a:pt x="7279" y="8215"/>
                  </a:cubicBezTo>
                  <a:close/>
                  <a:moveTo>
                    <a:pt x="3518" y="8215"/>
                  </a:moveTo>
                  <a:cubicBezTo>
                    <a:pt x="3606" y="8215"/>
                    <a:pt x="3694" y="8232"/>
                    <a:pt x="3778" y="8267"/>
                  </a:cubicBezTo>
                  <a:cubicBezTo>
                    <a:pt x="4032" y="8372"/>
                    <a:pt x="4198" y="8619"/>
                    <a:pt x="4198" y="8895"/>
                  </a:cubicBezTo>
                  <a:cubicBezTo>
                    <a:pt x="4198" y="9270"/>
                    <a:pt x="3895" y="9574"/>
                    <a:pt x="3521" y="9574"/>
                  </a:cubicBezTo>
                  <a:cubicBezTo>
                    <a:pt x="3521" y="9574"/>
                    <a:pt x="3520" y="9574"/>
                    <a:pt x="3519" y="9574"/>
                  </a:cubicBezTo>
                  <a:cubicBezTo>
                    <a:pt x="3244" y="9574"/>
                    <a:pt x="2995" y="9408"/>
                    <a:pt x="2890" y="9155"/>
                  </a:cubicBezTo>
                  <a:cubicBezTo>
                    <a:pt x="2786" y="8900"/>
                    <a:pt x="2843" y="8608"/>
                    <a:pt x="3037" y="8413"/>
                  </a:cubicBezTo>
                  <a:cubicBezTo>
                    <a:pt x="3167" y="8284"/>
                    <a:pt x="3342" y="8215"/>
                    <a:pt x="3518" y="8215"/>
                  </a:cubicBezTo>
                  <a:close/>
                  <a:moveTo>
                    <a:pt x="5788" y="0"/>
                  </a:moveTo>
                  <a:cubicBezTo>
                    <a:pt x="2591" y="0"/>
                    <a:pt x="1" y="2592"/>
                    <a:pt x="1" y="5788"/>
                  </a:cubicBezTo>
                  <a:cubicBezTo>
                    <a:pt x="1" y="8984"/>
                    <a:pt x="2591" y="11575"/>
                    <a:pt x="5788" y="11575"/>
                  </a:cubicBezTo>
                  <a:lnTo>
                    <a:pt x="8952" y="11575"/>
                  </a:lnTo>
                  <a:lnTo>
                    <a:pt x="8952" y="0"/>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7"/>
            <p:cNvSpPr/>
            <p:nvPr/>
          </p:nvSpPr>
          <p:spPr>
            <a:xfrm>
              <a:off x="6737541" y="4676684"/>
              <a:ext cx="30212" cy="13530"/>
            </a:xfrm>
            <a:custGeom>
              <a:rect b="b" l="l" r="r" t="t"/>
              <a:pathLst>
                <a:path extrusionOk="0" h="747" w="1668">
                  <a:moveTo>
                    <a:pt x="1667" y="0"/>
                  </a:moveTo>
                  <a:lnTo>
                    <a:pt x="1" y="744"/>
                  </a:lnTo>
                  <a:cubicBezTo>
                    <a:pt x="1" y="745"/>
                    <a:pt x="2" y="747"/>
                    <a:pt x="3" y="747"/>
                  </a:cubicBezTo>
                  <a:lnTo>
                    <a:pt x="1667" y="0"/>
                  </a:lnTo>
                  <a:close/>
                </a:path>
              </a:pathLst>
            </a:custGeom>
            <a:solidFill>
              <a:srgbClr val="EBD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7"/>
            <p:cNvSpPr/>
            <p:nvPr/>
          </p:nvSpPr>
          <p:spPr>
            <a:xfrm>
              <a:off x="6710499" y="4190835"/>
              <a:ext cx="209707" cy="499181"/>
            </a:xfrm>
            <a:custGeom>
              <a:rect b="b" l="l" r="r" t="t"/>
              <a:pathLst>
                <a:path extrusionOk="0" h="27560" w="11578">
                  <a:moveTo>
                    <a:pt x="8742" y="2769"/>
                  </a:moveTo>
                  <a:cubicBezTo>
                    <a:pt x="9017" y="2769"/>
                    <a:pt x="9266" y="2935"/>
                    <a:pt x="9369" y="3188"/>
                  </a:cubicBezTo>
                  <a:cubicBezTo>
                    <a:pt x="9475" y="3442"/>
                    <a:pt x="9418" y="3735"/>
                    <a:pt x="9223" y="3930"/>
                  </a:cubicBezTo>
                  <a:cubicBezTo>
                    <a:pt x="9093" y="4059"/>
                    <a:pt x="8919" y="4128"/>
                    <a:pt x="8742" y="4128"/>
                  </a:cubicBezTo>
                  <a:cubicBezTo>
                    <a:pt x="8655" y="4128"/>
                    <a:pt x="8567" y="4111"/>
                    <a:pt x="8483" y="4076"/>
                  </a:cubicBezTo>
                  <a:cubicBezTo>
                    <a:pt x="8228" y="3972"/>
                    <a:pt x="8063" y="3723"/>
                    <a:pt x="8063" y="3448"/>
                  </a:cubicBezTo>
                  <a:cubicBezTo>
                    <a:pt x="8063" y="3074"/>
                    <a:pt x="8367" y="2769"/>
                    <a:pt x="8742" y="2769"/>
                  </a:cubicBezTo>
                  <a:close/>
                  <a:moveTo>
                    <a:pt x="5824" y="2769"/>
                  </a:moveTo>
                  <a:cubicBezTo>
                    <a:pt x="6099" y="2769"/>
                    <a:pt x="6346" y="2935"/>
                    <a:pt x="6451" y="3189"/>
                  </a:cubicBezTo>
                  <a:cubicBezTo>
                    <a:pt x="6557" y="3442"/>
                    <a:pt x="6498" y="3735"/>
                    <a:pt x="6305" y="3930"/>
                  </a:cubicBezTo>
                  <a:cubicBezTo>
                    <a:pt x="6175" y="4060"/>
                    <a:pt x="6001" y="4129"/>
                    <a:pt x="5823" y="4129"/>
                  </a:cubicBezTo>
                  <a:cubicBezTo>
                    <a:pt x="5736" y="4129"/>
                    <a:pt x="5647" y="4112"/>
                    <a:pt x="5563" y="4078"/>
                  </a:cubicBezTo>
                  <a:cubicBezTo>
                    <a:pt x="5310" y="3972"/>
                    <a:pt x="5145" y="3725"/>
                    <a:pt x="5145" y="3450"/>
                  </a:cubicBezTo>
                  <a:cubicBezTo>
                    <a:pt x="5145" y="3074"/>
                    <a:pt x="5449" y="2771"/>
                    <a:pt x="5824" y="2769"/>
                  </a:cubicBezTo>
                  <a:close/>
                  <a:moveTo>
                    <a:pt x="2838" y="2771"/>
                  </a:moveTo>
                  <a:cubicBezTo>
                    <a:pt x="3112" y="2771"/>
                    <a:pt x="3361" y="2936"/>
                    <a:pt x="3466" y="3191"/>
                  </a:cubicBezTo>
                  <a:cubicBezTo>
                    <a:pt x="3570" y="3444"/>
                    <a:pt x="3513" y="3737"/>
                    <a:pt x="3318" y="3931"/>
                  </a:cubicBezTo>
                  <a:cubicBezTo>
                    <a:pt x="3189" y="4061"/>
                    <a:pt x="3015" y="4130"/>
                    <a:pt x="2839" y="4130"/>
                  </a:cubicBezTo>
                  <a:cubicBezTo>
                    <a:pt x="2751" y="4130"/>
                    <a:pt x="2662" y="4113"/>
                    <a:pt x="2578" y="4078"/>
                  </a:cubicBezTo>
                  <a:cubicBezTo>
                    <a:pt x="2323" y="3974"/>
                    <a:pt x="2158" y="3725"/>
                    <a:pt x="2158" y="3450"/>
                  </a:cubicBezTo>
                  <a:cubicBezTo>
                    <a:pt x="2158" y="3075"/>
                    <a:pt x="2462" y="2771"/>
                    <a:pt x="2838" y="2771"/>
                  </a:cubicBezTo>
                  <a:close/>
                  <a:moveTo>
                    <a:pt x="7353" y="4628"/>
                  </a:moveTo>
                  <a:cubicBezTo>
                    <a:pt x="7628" y="4628"/>
                    <a:pt x="7875" y="4793"/>
                    <a:pt x="7981" y="5046"/>
                  </a:cubicBezTo>
                  <a:cubicBezTo>
                    <a:pt x="8086" y="5301"/>
                    <a:pt x="8028" y="5594"/>
                    <a:pt x="7834" y="5788"/>
                  </a:cubicBezTo>
                  <a:cubicBezTo>
                    <a:pt x="7704" y="5917"/>
                    <a:pt x="7530" y="5986"/>
                    <a:pt x="7353" y="5986"/>
                  </a:cubicBezTo>
                  <a:cubicBezTo>
                    <a:pt x="7265" y="5986"/>
                    <a:pt x="7177" y="5969"/>
                    <a:pt x="7092" y="5935"/>
                  </a:cubicBezTo>
                  <a:cubicBezTo>
                    <a:pt x="6839" y="5831"/>
                    <a:pt x="6674" y="5582"/>
                    <a:pt x="6674" y="5307"/>
                  </a:cubicBezTo>
                  <a:cubicBezTo>
                    <a:pt x="6674" y="4932"/>
                    <a:pt x="6978" y="4628"/>
                    <a:pt x="7353" y="4628"/>
                  </a:cubicBezTo>
                  <a:close/>
                  <a:moveTo>
                    <a:pt x="4294" y="4628"/>
                  </a:moveTo>
                  <a:cubicBezTo>
                    <a:pt x="4570" y="4628"/>
                    <a:pt x="4817" y="4793"/>
                    <a:pt x="4922" y="5048"/>
                  </a:cubicBezTo>
                  <a:cubicBezTo>
                    <a:pt x="5028" y="5302"/>
                    <a:pt x="4971" y="5594"/>
                    <a:pt x="4776" y="5788"/>
                  </a:cubicBezTo>
                  <a:cubicBezTo>
                    <a:pt x="4646" y="5918"/>
                    <a:pt x="4471" y="5988"/>
                    <a:pt x="4295" y="5988"/>
                  </a:cubicBezTo>
                  <a:cubicBezTo>
                    <a:pt x="4207" y="5988"/>
                    <a:pt x="4119" y="5971"/>
                    <a:pt x="4035" y="5936"/>
                  </a:cubicBezTo>
                  <a:cubicBezTo>
                    <a:pt x="3781" y="5831"/>
                    <a:pt x="3615" y="5583"/>
                    <a:pt x="3615" y="5308"/>
                  </a:cubicBezTo>
                  <a:cubicBezTo>
                    <a:pt x="3615" y="4932"/>
                    <a:pt x="3920" y="4629"/>
                    <a:pt x="4294" y="4628"/>
                  </a:cubicBezTo>
                  <a:close/>
                  <a:moveTo>
                    <a:pt x="8742" y="6530"/>
                  </a:moveTo>
                  <a:cubicBezTo>
                    <a:pt x="9017" y="6530"/>
                    <a:pt x="9264" y="6696"/>
                    <a:pt x="9369" y="6949"/>
                  </a:cubicBezTo>
                  <a:cubicBezTo>
                    <a:pt x="9475" y="7203"/>
                    <a:pt x="9416" y="7496"/>
                    <a:pt x="9223" y="7689"/>
                  </a:cubicBezTo>
                  <a:cubicBezTo>
                    <a:pt x="9093" y="7819"/>
                    <a:pt x="8919" y="7889"/>
                    <a:pt x="8742" y="7889"/>
                  </a:cubicBezTo>
                  <a:cubicBezTo>
                    <a:pt x="8654" y="7889"/>
                    <a:pt x="8566" y="7872"/>
                    <a:pt x="8483" y="7837"/>
                  </a:cubicBezTo>
                  <a:cubicBezTo>
                    <a:pt x="8228" y="7732"/>
                    <a:pt x="8063" y="7484"/>
                    <a:pt x="8063" y="7209"/>
                  </a:cubicBezTo>
                  <a:cubicBezTo>
                    <a:pt x="8063" y="6835"/>
                    <a:pt x="8367" y="6530"/>
                    <a:pt x="8742" y="6530"/>
                  </a:cubicBezTo>
                  <a:close/>
                  <a:moveTo>
                    <a:pt x="5824" y="6530"/>
                  </a:moveTo>
                  <a:cubicBezTo>
                    <a:pt x="6099" y="6530"/>
                    <a:pt x="6346" y="6696"/>
                    <a:pt x="6451" y="6950"/>
                  </a:cubicBezTo>
                  <a:cubicBezTo>
                    <a:pt x="6557" y="7203"/>
                    <a:pt x="6498" y="7496"/>
                    <a:pt x="6305" y="7691"/>
                  </a:cubicBezTo>
                  <a:cubicBezTo>
                    <a:pt x="6175" y="7821"/>
                    <a:pt x="6001" y="7890"/>
                    <a:pt x="5823" y="7890"/>
                  </a:cubicBezTo>
                  <a:cubicBezTo>
                    <a:pt x="5736" y="7890"/>
                    <a:pt x="5647" y="7873"/>
                    <a:pt x="5563" y="7838"/>
                  </a:cubicBezTo>
                  <a:cubicBezTo>
                    <a:pt x="5310" y="7733"/>
                    <a:pt x="5145" y="7486"/>
                    <a:pt x="5145" y="7211"/>
                  </a:cubicBezTo>
                  <a:cubicBezTo>
                    <a:pt x="5145" y="6835"/>
                    <a:pt x="5449" y="6532"/>
                    <a:pt x="5824" y="6530"/>
                  </a:cubicBezTo>
                  <a:close/>
                  <a:moveTo>
                    <a:pt x="2838" y="6532"/>
                  </a:moveTo>
                  <a:cubicBezTo>
                    <a:pt x="3112" y="6532"/>
                    <a:pt x="3361" y="6697"/>
                    <a:pt x="3466" y="6952"/>
                  </a:cubicBezTo>
                  <a:cubicBezTo>
                    <a:pt x="3570" y="7205"/>
                    <a:pt x="3513" y="7497"/>
                    <a:pt x="3318" y="7692"/>
                  </a:cubicBezTo>
                  <a:cubicBezTo>
                    <a:pt x="3189" y="7822"/>
                    <a:pt x="3015" y="7891"/>
                    <a:pt x="2839" y="7891"/>
                  </a:cubicBezTo>
                  <a:cubicBezTo>
                    <a:pt x="2751" y="7891"/>
                    <a:pt x="2662" y="7873"/>
                    <a:pt x="2578" y="7838"/>
                  </a:cubicBezTo>
                  <a:cubicBezTo>
                    <a:pt x="2323" y="7735"/>
                    <a:pt x="2158" y="7486"/>
                    <a:pt x="2158" y="7211"/>
                  </a:cubicBezTo>
                  <a:cubicBezTo>
                    <a:pt x="2158" y="6836"/>
                    <a:pt x="2462" y="6532"/>
                    <a:pt x="2838" y="6532"/>
                  </a:cubicBezTo>
                  <a:close/>
                  <a:moveTo>
                    <a:pt x="5790" y="9223"/>
                  </a:moveTo>
                  <a:cubicBezTo>
                    <a:pt x="7681" y="9223"/>
                    <a:pt x="9214" y="10755"/>
                    <a:pt x="9214" y="12646"/>
                  </a:cubicBezTo>
                  <a:lnTo>
                    <a:pt x="9214" y="16834"/>
                  </a:lnTo>
                  <a:cubicBezTo>
                    <a:pt x="9214" y="18725"/>
                    <a:pt x="7681" y="20258"/>
                    <a:pt x="5790" y="20258"/>
                  </a:cubicBezTo>
                  <a:cubicBezTo>
                    <a:pt x="3899" y="20258"/>
                    <a:pt x="2366" y="18725"/>
                    <a:pt x="2366" y="16834"/>
                  </a:cubicBezTo>
                  <a:lnTo>
                    <a:pt x="2366" y="12646"/>
                  </a:lnTo>
                  <a:cubicBezTo>
                    <a:pt x="2366" y="10755"/>
                    <a:pt x="3899" y="9223"/>
                    <a:pt x="5790" y="9223"/>
                  </a:cubicBezTo>
                  <a:close/>
                  <a:moveTo>
                    <a:pt x="2755" y="21523"/>
                  </a:moveTo>
                  <a:cubicBezTo>
                    <a:pt x="2842" y="21523"/>
                    <a:pt x="2930" y="21539"/>
                    <a:pt x="3014" y="21574"/>
                  </a:cubicBezTo>
                  <a:cubicBezTo>
                    <a:pt x="3269" y="21679"/>
                    <a:pt x="3434" y="21928"/>
                    <a:pt x="3434" y="22203"/>
                  </a:cubicBezTo>
                  <a:cubicBezTo>
                    <a:pt x="3434" y="22578"/>
                    <a:pt x="3130" y="22882"/>
                    <a:pt x="2755" y="22882"/>
                  </a:cubicBezTo>
                  <a:cubicBezTo>
                    <a:pt x="2480" y="22882"/>
                    <a:pt x="2231" y="22717"/>
                    <a:pt x="2127" y="22462"/>
                  </a:cubicBezTo>
                  <a:cubicBezTo>
                    <a:pt x="2022" y="22209"/>
                    <a:pt x="2079" y="21916"/>
                    <a:pt x="2274" y="21722"/>
                  </a:cubicBezTo>
                  <a:cubicBezTo>
                    <a:pt x="2404" y="21591"/>
                    <a:pt x="2578" y="21523"/>
                    <a:pt x="2755" y="21523"/>
                  </a:cubicBezTo>
                  <a:close/>
                  <a:moveTo>
                    <a:pt x="5790" y="1"/>
                  </a:moveTo>
                  <a:cubicBezTo>
                    <a:pt x="2594" y="1"/>
                    <a:pt x="2" y="2591"/>
                    <a:pt x="2" y="5788"/>
                  </a:cubicBezTo>
                  <a:lnTo>
                    <a:pt x="2" y="23691"/>
                  </a:lnTo>
                  <a:cubicBezTo>
                    <a:pt x="1" y="25120"/>
                    <a:pt x="528" y="26497"/>
                    <a:pt x="1485" y="27559"/>
                  </a:cubicBezTo>
                  <a:cubicBezTo>
                    <a:pt x="1312" y="25935"/>
                    <a:pt x="1834" y="24315"/>
                    <a:pt x="2923" y="23097"/>
                  </a:cubicBezTo>
                  <a:cubicBezTo>
                    <a:pt x="4067" y="21818"/>
                    <a:pt x="5651" y="21166"/>
                    <a:pt x="7242" y="21166"/>
                  </a:cubicBezTo>
                  <a:cubicBezTo>
                    <a:pt x="8615" y="21166"/>
                    <a:pt x="9992" y="21652"/>
                    <a:pt x="11096" y="22638"/>
                  </a:cubicBezTo>
                  <a:lnTo>
                    <a:pt x="11560" y="23053"/>
                  </a:lnTo>
                  <a:lnTo>
                    <a:pt x="11578" y="23046"/>
                  </a:lnTo>
                  <a:lnTo>
                    <a:pt x="11578" y="8952"/>
                  </a:lnTo>
                  <a:lnTo>
                    <a:pt x="11578" y="5788"/>
                  </a:lnTo>
                  <a:cubicBezTo>
                    <a:pt x="11578" y="2591"/>
                    <a:pt x="8986" y="1"/>
                    <a:pt x="57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7"/>
            <p:cNvSpPr/>
            <p:nvPr/>
          </p:nvSpPr>
          <p:spPr>
            <a:xfrm>
              <a:off x="6734263" y="4574204"/>
              <a:ext cx="185943" cy="116011"/>
            </a:xfrm>
            <a:custGeom>
              <a:rect b="b" l="l" r="r" t="t"/>
              <a:pathLst>
                <a:path extrusionOk="0" h="6405" w="10266">
                  <a:moveTo>
                    <a:pt x="5931" y="1"/>
                  </a:moveTo>
                  <a:cubicBezTo>
                    <a:pt x="4340" y="1"/>
                    <a:pt x="2756" y="653"/>
                    <a:pt x="1613" y="1933"/>
                  </a:cubicBezTo>
                  <a:cubicBezTo>
                    <a:pt x="524" y="3149"/>
                    <a:pt x="0" y="4769"/>
                    <a:pt x="173" y="6393"/>
                  </a:cubicBezTo>
                  <a:lnTo>
                    <a:pt x="174" y="6405"/>
                  </a:lnTo>
                  <a:lnTo>
                    <a:pt x="182" y="6402"/>
                  </a:lnTo>
                  <a:lnTo>
                    <a:pt x="1848" y="5658"/>
                  </a:lnTo>
                  <a:lnTo>
                    <a:pt x="10266" y="1903"/>
                  </a:lnTo>
                  <a:lnTo>
                    <a:pt x="10250" y="1889"/>
                  </a:lnTo>
                  <a:lnTo>
                    <a:pt x="9784" y="1473"/>
                  </a:lnTo>
                  <a:cubicBezTo>
                    <a:pt x="8681" y="486"/>
                    <a:pt x="7303" y="1"/>
                    <a:pt x="5931"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7"/>
            <p:cNvSpPr/>
            <p:nvPr/>
          </p:nvSpPr>
          <p:spPr>
            <a:xfrm>
              <a:off x="6753335" y="4357868"/>
              <a:ext cx="124034" cy="199908"/>
            </a:xfrm>
            <a:custGeom>
              <a:rect b="b" l="l" r="r" t="t"/>
              <a:pathLst>
                <a:path extrusionOk="0" h="11037" w="6848">
                  <a:moveTo>
                    <a:pt x="3425" y="1"/>
                  </a:moveTo>
                  <a:cubicBezTo>
                    <a:pt x="1533" y="1"/>
                    <a:pt x="1" y="1533"/>
                    <a:pt x="1" y="3424"/>
                  </a:cubicBezTo>
                  <a:lnTo>
                    <a:pt x="1" y="7612"/>
                  </a:lnTo>
                  <a:cubicBezTo>
                    <a:pt x="1" y="9503"/>
                    <a:pt x="1533" y="11036"/>
                    <a:pt x="3425" y="11036"/>
                  </a:cubicBezTo>
                  <a:cubicBezTo>
                    <a:pt x="5316" y="11036"/>
                    <a:pt x="6848" y="9503"/>
                    <a:pt x="6848" y="7612"/>
                  </a:cubicBezTo>
                  <a:lnTo>
                    <a:pt x="6848" y="3424"/>
                  </a:lnTo>
                  <a:cubicBezTo>
                    <a:pt x="6848" y="1533"/>
                    <a:pt x="5316" y="1"/>
                    <a:pt x="34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7"/>
            <p:cNvSpPr/>
            <p:nvPr/>
          </p:nvSpPr>
          <p:spPr>
            <a:xfrm>
              <a:off x="6747104" y="4580634"/>
              <a:ext cx="25593" cy="24651"/>
            </a:xfrm>
            <a:custGeom>
              <a:rect b="b" l="l" r="r" t="t"/>
              <a:pathLst>
                <a:path extrusionOk="0" h="1361" w="1413">
                  <a:moveTo>
                    <a:pt x="734" y="0"/>
                  </a:moveTo>
                  <a:cubicBezTo>
                    <a:pt x="459" y="0"/>
                    <a:pt x="210" y="165"/>
                    <a:pt x="106" y="420"/>
                  </a:cubicBezTo>
                  <a:cubicBezTo>
                    <a:pt x="1" y="673"/>
                    <a:pt x="58" y="966"/>
                    <a:pt x="253" y="1161"/>
                  </a:cubicBezTo>
                  <a:cubicBezTo>
                    <a:pt x="383" y="1291"/>
                    <a:pt x="557" y="1360"/>
                    <a:pt x="734" y="1360"/>
                  </a:cubicBezTo>
                  <a:cubicBezTo>
                    <a:pt x="821" y="1360"/>
                    <a:pt x="909" y="1343"/>
                    <a:pt x="993" y="1308"/>
                  </a:cubicBezTo>
                  <a:cubicBezTo>
                    <a:pt x="1248" y="1203"/>
                    <a:pt x="1413" y="954"/>
                    <a:pt x="1413" y="679"/>
                  </a:cubicBezTo>
                  <a:cubicBezTo>
                    <a:pt x="1413" y="304"/>
                    <a:pt x="1109"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7"/>
            <p:cNvSpPr/>
            <p:nvPr/>
          </p:nvSpPr>
          <p:spPr>
            <a:xfrm>
              <a:off x="6748626" y="4309109"/>
              <a:ext cx="25593" cy="24633"/>
            </a:xfrm>
            <a:custGeom>
              <a:rect b="b" l="l" r="r" t="t"/>
              <a:pathLst>
                <a:path extrusionOk="0" h="1360" w="1413">
                  <a:moveTo>
                    <a:pt x="733" y="0"/>
                  </a:moveTo>
                  <a:cubicBezTo>
                    <a:pt x="458" y="0"/>
                    <a:pt x="209" y="166"/>
                    <a:pt x="104" y="420"/>
                  </a:cubicBezTo>
                  <a:cubicBezTo>
                    <a:pt x="0" y="673"/>
                    <a:pt x="57" y="966"/>
                    <a:pt x="252" y="1161"/>
                  </a:cubicBezTo>
                  <a:cubicBezTo>
                    <a:pt x="382" y="1290"/>
                    <a:pt x="555" y="1359"/>
                    <a:pt x="732" y="1359"/>
                  </a:cubicBezTo>
                  <a:cubicBezTo>
                    <a:pt x="820" y="1359"/>
                    <a:pt x="908" y="1342"/>
                    <a:pt x="992" y="1307"/>
                  </a:cubicBezTo>
                  <a:cubicBezTo>
                    <a:pt x="1247" y="1202"/>
                    <a:pt x="1412" y="954"/>
                    <a:pt x="1412" y="679"/>
                  </a:cubicBezTo>
                  <a:cubicBezTo>
                    <a:pt x="1412" y="305"/>
                    <a:pt x="1108"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7"/>
            <p:cNvSpPr/>
            <p:nvPr/>
          </p:nvSpPr>
          <p:spPr>
            <a:xfrm>
              <a:off x="6802692" y="4309109"/>
              <a:ext cx="25629" cy="24633"/>
            </a:xfrm>
            <a:custGeom>
              <a:rect b="b" l="l" r="r" t="t"/>
              <a:pathLst>
                <a:path extrusionOk="0" h="1360" w="1415">
                  <a:moveTo>
                    <a:pt x="734" y="0"/>
                  </a:moveTo>
                  <a:cubicBezTo>
                    <a:pt x="459" y="0"/>
                    <a:pt x="211" y="166"/>
                    <a:pt x="106" y="420"/>
                  </a:cubicBezTo>
                  <a:cubicBezTo>
                    <a:pt x="1" y="673"/>
                    <a:pt x="59" y="966"/>
                    <a:pt x="254" y="1161"/>
                  </a:cubicBezTo>
                  <a:cubicBezTo>
                    <a:pt x="384" y="1290"/>
                    <a:pt x="556" y="1359"/>
                    <a:pt x="733" y="1359"/>
                  </a:cubicBezTo>
                  <a:cubicBezTo>
                    <a:pt x="821" y="1359"/>
                    <a:pt x="909" y="1342"/>
                    <a:pt x="994" y="1307"/>
                  </a:cubicBezTo>
                  <a:cubicBezTo>
                    <a:pt x="1249" y="1202"/>
                    <a:pt x="1414" y="954"/>
                    <a:pt x="1414" y="679"/>
                  </a:cubicBezTo>
                  <a:cubicBezTo>
                    <a:pt x="1414" y="305"/>
                    <a:pt x="1110"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7"/>
            <p:cNvSpPr/>
            <p:nvPr/>
          </p:nvSpPr>
          <p:spPr>
            <a:xfrm>
              <a:off x="6855544" y="4309109"/>
              <a:ext cx="25629" cy="24615"/>
            </a:xfrm>
            <a:custGeom>
              <a:rect b="b" l="l" r="r" t="t"/>
              <a:pathLst>
                <a:path extrusionOk="0" h="1359" w="1415">
                  <a:moveTo>
                    <a:pt x="734" y="0"/>
                  </a:moveTo>
                  <a:cubicBezTo>
                    <a:pt x="459" y="0"/>
                    <a:pt x="211" y="166"/>
                    <a:pt x="106" y="419"/>
                  </a:cubicBezTo>
                  <a:cubicBezTo>
                    <a:pt x="1" y="673"/>
                    <a:pt x="59" y="966"/>
                    <a:pt x="254" y="1159"/>
                  </a:cubicBezTo>
                  <a:cubicBezTo>
                    <a:pt x="384" y="1289"/>
                    <a:pt x="557" y="1359"/>
                    <a:pt x="734" y="1359"/>
                  </a:cubicBezTo>
                  <a:cubicBezTo>
                    <a:pt x="822" y="1359"/>
                    <a:pt x="910" y="1342"/>
                    <a:pt x="994" y="1307"/>
                  </a:cubicBezTo>
                  <a:cubicBezTo>
                    <a:pt x="1247" y="1202"/>
                    <a:pt x="1414" y="954"/>
                    <a:pt x="1414" y="679"/>
                  </a:cubicBezTo>
                  <a:cubicBezTo>
                    <a:pt x="1414" y="305"/>
                    <a:pt x="1110"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7"/>
            <p:cNvSpPr/>
            <p:nvPr/>
          </p:nvSpPr>
          <p:spPr>
            <a:xfrm>
              <a:off x="6830386" y="4274623"/>
              <a:ext cx="25593" cy="24651"/>
            </a:xfrm>
            <a:custGeom>
              <a:rect b="b" l="l" r="r" t="t"/>
              <a:pathLst>
                <a:path extrusionOk="0" h="1361" w="1413">
                  <a:moveTo>
                    <a:pt x="734" y="0"/>
                  </a:moveTo>
                  <a:cubicBezTo>
                    <a:pt x="459" y="0"/>
                    <a:pt x="211" y="166"/>
                    <a:pt x="106" y="420"/>
                  </a:cubicBezTo>
                  <a:cubicBezTo>
                    <a:pt x="1" y="675"/>
                    <a:pt x="59" y="966"/>
                    <a:pt x="252" y="1161"/>
                  </a:cubicBezTo>
                  <a:cubicBezTo>
                    <a:pt x="383" y="1291"/>
                    <a:pt x="557" y="1360"/>
                    <a:pt x="734" y="1360"/>
                  </a:cubicBezTo>
                  <a:cubicBezTo>
                    <a:pt x="822" y="1360"/>
                    <a:pt x="910" y="1343"/>
                    <a:pt x="994" y="1309"/>
                  </a:cubicBezTo>
                  <a:cubicBezTo>
                    <a:pt x="1248" y="1203"/>
                    <a:pt x="1413" y="956"/>
                    <a:pt x="1413" y="681"/>
                  </a:cubicBezTo>
                  <a:cubicBezTo>
                    <a:pt x="1413" y="305"/>
                    <a:pt x="1110"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7"/>
            <p:cNvSpPr/>
            <p:nvPr/>
          </p:nvSpPr>
          <p:spPr>
            <a:xfrm>
              <a:off x="6774998" y="4274623"/>
              <a:ext cx="25611" cy="24651"/>
            </a:xfrm>
            <a:custGeom>
              <a:rect b="b" l="l" r="r" t="t"/>
              <a:pathLst>
                <a:path extrusionOk="0" h="1361" w="1414">
                  <a:moveTo>
                    <a:pt x="733" y="0"/>
                  </a:moveTo>
                  <a:cubicBezTo>
                    <a:pt x="458" y="0"/>
                    <a:pt x="211" y="167"/>
                    <a:pt x="106" y="420"/>
                  </a:cubicBezTo>
                  <a:cubicBezTo>
                    <a:pt x="0" y="675"/>
                    <a:pt x="59" y="966"/>
                    <a:pt x="253" y="1161"/>
                  </a:cubicBezTo>
                  <a:cubicBezTo>
                    <a:pt x="384" y="1291"/>
                    <a:pt x="557" y="1360"/>
                    <a:pt x="734" y="1360"/>
                  </a:cubicBezTo>
                  <a:cubicBezTo>
                    <a:pt x="822" y="1360"/>
                    <a:pt x="910" y="1343"/>
                    <a:pt x="994" y="1309"/>
                  </a:cubicBezTo>
                  <a:cubicBezTo>
                    <a:pt x="1247" y="1203"/>
                    <a:pt x="1414" y="956"/>
                    <a:pt x="1414" y="681"/>
                  </a:cubicBezTo>
                  <a:cubicBezTo>
                    <a:pt x="1414" y="305"/>
                    <a:pt x="1110"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7"/>
            <p:cNvSpPr/>
            <p:nvPr/>
          </p:nvSpPr>
          <p:spPr>
            <a:xfrm>
              <a:off x="6748626" y="4240988"/>
              <a:ext cx="25593" cy="24633"/>
            </a:xfrm>
            <a:custGeom>
              <a:rect b="b" l="l" r="r" t="t"/>
              <a:pathLst>
                <a:path extrusionOk="0" h="1360" w="1413">
                  <a:moveTo>
                    <a:pt x="733" y="0"/>
                  </a:moveTo>
                  <a:cubicBezTo>
                    <a:pt x="458" y="0"/>
                    <a:pt x="209" y="166"/>
                    <a:pt x="104" y="420"/>
                  </a:cubicBezTo>
                  <a:cubicBezTo>
                    <a:pt x="0" y="673"/>
                    <a:pt x="57" y="966"/>
                    <a:pt x="252" y="1161"/>
                  </a:cubicBezTo>
                  <a:cubicBezTo>
                    <a:pt x="382" y="1291"/>
                    <a:pt x="555" y="1359"/>
                    <a:pt x="732" y="1359"/>
                  </a:cubicBezTo>
                  <a:cubicBezTo>
                    <a:pt x="820" y="1359"/>
                    <a:pt x="908" y="1342"/>
                    <a:pt x="992" y="1307"/>
                  </a:cubicBezTo>
                  <a:cubicBezTo>
                    <a:pt x="1247" y="1202"/>
                    <a:pt x="1412" y="954"/>
                    <a:pt x="1412" y="679"/>
                  </a:cubicBezTo>
                  <a:cubicBezTo>
                    <a:pt x="1412" y="305"/>
                    <a:pt x="1108"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7"/>
            <p:cNvSpPr/>
            <p:nvPr/>
          </p:nvSpPr>
          <p:spPr>
            <a:xfrm>
              <a:off x="6802692" y="4240988"/>
              <a:ext cx="25629" cy="24633"/>
            </a:xfrm>
            <a:custGeom>
              <a:rect b="b" l="l" r="r" t="t"/>
              <a:pathLst>
                <a:path extrusionOk="0" h="1360" w="1415">
                  <a:moveTo>
                    <a:pt x="734" y="0"/>
                  </a:moveTo>
                  <a:cubicBezTo>
                    <a:pt x="459" y="0"/>
                    <a:pt x="211" y="166"/>
                    <a:pt x="106" y="420"/>
                  </a:cubicBezTo>
                  <a:cubicBezTo>
                    <a:pt x="1" y="673"/>
                    <a:pt x="59" y="966"/>
                    <a:pt x="254" y="1161"/>
                  </a:cubicBezTo>
                  <a:cubicBezTo>
                    <a:pt x="384" y="1291"/>
                    <a:pt x="556" y="1359"/>
                    <a:pt x="733" y="1359"/>
                  </a:cubicBezTo>
                  <a:cubicBezTo>
                    <a:pt x="821" y="1359"/>
                    <a:pt x="909" y="1342"/>
                    <a:pt x="994" y="1307"/>
                  </a:cubicBezTo>
                  <a:cubicBezTo>
                    <a:pt x="1249" y="1202"/>
                    <a:pt x="1414" y="954"/>
                    <a:pt x="1414" y="679"/>
                  </a:cubicBezTo>
                  <a:cubicBezTo>
                    <a:pt x="1414" y="305"/>
                    <a:pt x="1110"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7"/>
            <p:cNvSpPr/>
            <p:nvPr/>
          </p:nvSpPr>
          <p:spPr>
            <a:xfrm>
              <a:off x="6855544" y="4240988"/>
              <a:ext cx="25629" cy="24615"/>
            </a:xfrm>
            <a:custGeom>
              <a:rect b="b" l="l" r="r" t="t"/>
              <a:pathLst>
                <a:path extrusionOk="0" h="1359" w="1415">
                  <a:moveTo>
                    <a:pt x="734" y="0"/>
                  </a:moveTo>
                  <a:cubicBezTo>
                    <a:pt x="459" y="0"/>
                    <a:pt x="211" y="166"/>
                    <a:pt x="106" y="419"/>
                  </a:cubicBezTo>
                  <a:cubicBezTo>
                    <a:pt x="1" y="673"/>
                    <a:pt x="59" y="966"/>
                    <a:pt x="254" y="1159"/>
                  </a:cubicBezTo>
                  <a:cubicBezTo>
                    <a:pt x="384" y="1290"/>
                    <a:pt x="557" y="1359"/>
                    <a:pt x="734" y="1359"/>
                  </a:cubicBezTo>
                  <a:cubicBezTo>
                    <a:pt x="822" y="1359"/>
                    <a:pt x="910" y="1342"/>
                    <a:pt x="994" y="1307"/>
                  </a:cubicBezTo>
                  <a:cubicBezTo>
                    <a:pt x="1247" y="1202"/>
                    <a:pt x="1414" y="954"/>
                    <a:pt x="1414" y="679"/>
                  </a:cubicBezTo>
                  <a:cubicBezTo>
                    <a:pt x="1414" y="305"/>
                    <a:pt x="1110"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3" name="Shape 5303"/>
        <p:cNvGrpSpPr/>
        <p:nvPr/>
      </p:nvGrpSpPr>
      <p:grpSpPr>
        <a:xfrm>
          <a:off x="0" y="0"/>
          <a:ext cx="0" cy="0"/>
          <a:chOff x="0" y="0"/>
          <a:chExt cx="0" cy="0"/>
        </a:xfrm>
      </p:grpSpPr>
      <p:sp>
        <p:nvSpPr>
          <p:cNvPr id="5304" name="Google Shape;5304;p48"/>
          <p:cNvSpPr txBox="1"/>
          <p:nvPr>
            <p:ph idx="2"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Patient Satisfaction</a:t>
            </a:r>
            <a:endParaRPr/>
          </a:p>
        </p:txBody>
      </p:sp>
      <p:sp>
        <p:nvSpPr>
          <p:cNvPr id="5305" name="Google Shape;5305;p48"/>
          <p:cNvSpPr/>
          <p:nvPr/>
        </p:nvSpPr>
        <p:spPr>
          <a:xfrm>
            <a:off x="-50" y="4654050"/>
            <a:ext cx="9144000" cy="48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8"/>
          <p:cNvSpPr/>
          <p:nvPr/>
        </p:nvSpPr>
        <p:spPr>
          <a:xfrm>
            <a:off x="-50" y="4563534"/>
            <a:ext cx="9144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8"/>
          <p:cNvSpPr txBox="1"/>
          <p:nvPr>
            <p:ph type="title"/>
          </p:nvPr>
        </p:nvSpPr>
        <p:spPr>
          <a:xfrm>
            <a:off x="1443750" y="1676450"/>
            <a:ext cx="6256500" cy="152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95%</a:t>
            </a:r>
            <a:endParaRPr/>
          </a:p>
        </p:txBody>
      </p:sp>
      <p:sp>
        <p:nvSpPr>
          <p:cNvPr id="5308" name="Google Shape;5308;p48"/>
          <p:cNvSpPr txBox="1"/>
          <p:nvPr>
            <p:ph idx="1" type="body"/>
          </p:nvPr>
        </p:nvSpPr>
        <p:spPr>
          <a:xfrm>
            <a:off x="2172300" y="3121725"/>
            <a:ext cx="4799400" cy="1037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our Solar System—it’s only a bit larger than our Moon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2" name="Shape 5312"/>
        <p:cNvGrpSpPr/>
        <p:nvPr/>
      </p:nvGrpSpPr>
      <p:grpSpPr>
        <a:xfrm>
          <a:off x="0" y="0"/>
          <a:ext cx="0" cy="0"/>
          <a:chOff x="0" y="0"/>
          <a:chExt cx="0" cy="0"/>
        </a:xfrm>
      </p:grpSpPr>
      <p:sp>
        <p:nvSpPr>
          <p:cNvPr id="5313" name="Google Shape;5313;p49"/>
          <p:cNvSpPr txBox="1"/>
          <p:nvPr>
            <p:ph idx="4"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Innovations</a:t>
            </a:r>
            <a:endParaRPr/>
          </a:p>
        </p:txBody>
      </p:sp>
      <p:grpSp>
        <p:nvGrpSpPr>
          <p:cNvPr id="5314" name="Google Shape;5314;p49"/>
          <p:cNvGrpSpPr/>
          <p:nvPr/>
        </p:nvGrpSpPr>
        <p:grpSpPr>
          <a:xfrm>
            <a:off x="2203635" y="1348242"/>
            <a:ext cx="1419075" cy="1418817"/>
            <a:chOff x="4049800" y="640400"/>
            <a:chExt cx="858900" cy="858900"/>
          </a:xfrm>
        </p:grpSpPr>
        <p:sp>
          <p:nvSpPr>
            <p:cNvPr id="5315" name="Google Shape;5315;p49"/>
            <p:cNvSpPr/>
            <p:nvPr/>
          </p:nvSpPr>
          <p:spPr>
            <a:xfrm>
              <a:off x="4049800" y="640400"/>
              <a:ext cx="858900" cy="858900"/>
            </a:xfrm>
            <a:prstGeom prst="donut">
              <a:avLst>
                <a:gd fmla="val 107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9"/>
            <p:cNvSpPr/>
            <p:nvPr/>
          </p:nvSpPr>
          <p:spPr>
            <a:xfrm>
              <a:off x="4049800" y="640400"/>
              <a:ext cx="858900" cy="858900"/>
            </a:xfrm>
            <a:prstGeom prst="blockArc">
              <a:avLst>
                <a:gd fmla="val 7914150" name="adj1"/>
                <a:gd fmla="val 1914619" name="adj2"/>
                <a:gd fmla="val 10696"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7" name="Google Shape;5317;p49"/>
          <p:cNvGrpSpPr/>
          <p:nvPr/>
        </p:nvGrpSpPr>
        <p:grpSpPr>
          <a:xfrm>
            <a:off x="5521298" y="1348242"/>
            <a:ext cx="1419075" cy="1418817"/>
            <a:chOff x="4049800" y="640400"/>
            <a:chExt cx="858900" cy="858900"/>
          </a:xfrm>
        </p:grpSpPr>
        <p:sp>
          <p:nvSpPr>
            <p:cNvPr id="5318" name="Google Shape;5318;p49"/>
            <p:cNvSpPr/>
            <p:nvPr/>
          </p:nvSpPr>
          <p:spPr>
            <a:xfrm>
              <a:off x="4049800" y="640400"/>
              <a:ext cx="858900" cy="858900"/>
            </a:xfrm>
            <a:prstGeom prst="donut">
              <a:avLst>
                <a:gd fmla="val 107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9"/>
            <p:cNvSpPr/>
            <p:nvPr/>
          </p:nvSpPr>
          <p:spPr>
            <a:xfrm>
              <a:off x="4049800" y="640400"/>
              <a:ext cx="858900" cy="858900"/>
            </a:xfrm>
            <a:prstGeom prst="blockArc">
              <a:avLst>
                <a:gd fmla="val 17476470" name="adj1"/>
                <a:gd fmla="val 1914619" name="adj2"/>
                <a:gd fmla="val 10696"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49"/>
          <p:cNvGrpSpPr/>
          <p:nvPr/>
        </p:nvGrpSpPr>
        <p:grpSpPr>
          <a:xfrm>
            <a:off x="2629753" y="1820141"/>
            <a:ext cx="566859" cy="475020"/>
            <a:chOff x="3969625" y="2330264"/>
            <a:chExt cx="482064" cy="403963"/>
          </a:xfrm>
        </p:grpSpPr>
        <p:sp>
          <p:nvSpPr>
            <p:cNvPr id="5321" name="Google Shape;5321;p49"/>
            <p:cNvSpPr/>
            <p:nvPr/>
          </p:nvSpPr>
          <p:spPr>
            <a:xfrm>
              <a:off x="4114996" y="2330264"/>
              <a:ext cx="202425" cy="84241"/>
            </a:xfrm>
            <a:custGeom>
              <a:rect b="b" l="l" r="r" t="t"/>
              <a:pathLst>
                <a:path extrusionOk="0" h="4651" w="11176">
                  <a:moveTo>
                    <a:pt x="5718" y="1060"/>
                  </a:moveTo>
                  <a:cubicBezTo>
                    <a:pt x="5933" y="1060"/>
                    <a:pt x="6108" y="1235"/>
                    <a:pt x="6108" y="1450"/>
                  </a:cubicBezTo>
                  <a:lnTo>
                    <a:pt x="6108" y="2067"/>
                  </a:lnTo>
                  <a:lnTo>
                    <a:pt x="6725" y="2067"/>
                  </a:lnTo>
                  <a:cubicBezTo>
                    <a:pt x="6940" y="2067"/>
                    <a:pt x="7114" y="2241"/>
                    <a:pt x="7114" y="2456"/>
                  </a:cubicBezTo>
                  <a:lnTo>
                    <a:pt x="7114" y="2717"/>
                  </a:lnTo>
                  <a:cubicBezTo>
                    <a:pt x="7114" y="2932"/>
                    <a:pt x="6940" y="3106"/>
                    <a:pt x="6725" y="3106"/>
                  </a:cubicBezTo>
                  <a:lnTo>
                    <a:pt x="6108" y="3106"/>
                  </a:lnTo>
                  <a:lnTo>
                    <a:pt x="6108" y="3725"/>
                  </a:lnTo>
                  <a:cubicBezTo>
                    <a:pt x="6108" y="3938"/>
                    <a:pt x="5935" y="4113"/>
                    <a:pt x="5721" y="4113"/>
                  </a:cubicBezTo>
                  <a:cubicBezTo>
                    <a:pt x="5720" y="4113"/>
                    <a:pt x="5719" y="4113"/>
                    <a:pt x="5718" y="4113"/>
                  </a:cubicBezTo>
                  <a:lnTo>
                    <a:pt x="5458" y="4113"/>
                  </a:lnTo>
                  <a:cubicBezTo>
                    <a:pt x="5457" y="4113"/>
                    <a:pt x="5456" y="4113"/>
                    <a:pt x="5455" y="4113"/>
                  </a:cubicBezTo>
                  <a:cubicBezTo>
                    <a:pt x="5241" y="4113"/>
                    <a:pt x="5069" y="3938"/>
                    <a:pt x="5069" y="3725"/>
                  </a:cubicBezTo>
                  <a:lnTo>
                    <a:pt x="5069" y="3106"/>
                  </a:lnTo>
                  <a:lnTo>
                    <a:pt x="4451" y="3106"/>
                  </a:lnTo>
                  <a:cubicBezTo>
                    <a:pt x="4236" y="3106"/>
                    <a:pt x="4062" y="2932"/>
                    <a:pt x="4062" y="2717"/>
                  </a:cubicBezTo>
                  <a:lnTo>
                    <a:pt x="4062" y="2456"/>
                  </a:lnTo>
                  <a:cubicBezTo>
                    <a:pt x="4062" y="2241"/>
                    <a:pt x="4236" y="2067"/>
                    <a:pt x="4451" y="2067"/>
                  </a:cubicBezTo>
                  <a:lnTo>
                    <a:pt x="5069" y="2067"/>
                  </a:lnTo>
                  <a:lnTo>
                    <a:pt x="5069" y="1450"/>
                  </a:lnTo>
                  <a:cubicBezTo>
                    <a:pt x="5069" y="1235"/>
                    <a:pt x="5243" y="1060"/>
                    <a:pt x="5458" y="1060"/>
                  </a:cubicBezTo>
                  <a:close/>
                  <a:moveTo>
                    <a:pt x="1261" y="1"/>
                  </a:moveTo>
                  <a:cubicBezTo>
                    <a:pt x="566" y="1"/>
                    <a:pt x="1" y="564"/>
                    <a:pt x="1" y="1261"/>
                  </a:cubicBezTo>
                  <a:lnTo>
                    <a:pt x="1" y="4650"/>
                  </a:lnTo>
                  <a:lnTo>
                    <a:pt x="11175" y="4650"/>
                  </a:lnTo>
                  <a:lnTo>
                    <a:pt x="11175" y="1261"/>
                  </a:lnTo>
                  <a:cubicBezTo>
                    <a:pt x="11175" y="564"/>
                    <a:pt x="10612" y="1"/>
                    <a:pt x="99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9"/>
            <p:cNvSpPr/>
            <p:nvPr/>
          </p:nvSpPr>
          <p:spPr>
            <a:xfrm>
              <a:off x="4188551" y="2349463"/>
              <a:ext cx="55334" cy="55316"/>
            </a:xfrm>
            <a:custGeom>
              <a:rect b="b" l="l" r="r" t="t"/>
              <a:pathLst>
                <a:path extrusionOk="0" h="3054" w="3055">
                  <a:moveTo>
                    <a:pt x="1397" y="0"/>
                  </a:moveTo>
                  <a:cubicBezTo>
                    <a:pt x="1182" y="0"/>
                    <a:pt x="1008" y="175"/>
                    <a:pt x="1008" y="390"/>
                  </a:cubicBezTo>
                  <a:lnTo>
                    <a:pt x="1008" y="1007"/>
                  </a:lnTo>
                  <a:lnTo>
                    <a:pt x="390" y="1007"/>
                  </a:lnTo>
                  <a:cubicBezTo>
                    <a:pt x="175" y="1007"/>
                    <a:pt x="1" y="1183"/>
                    <a:pt x="1" y="1396"/>
                  </a:cubicBezTo>
                  <a:lnTo>
                    <a:pt x="1" y="1657"/>
                  </a:lnTo>
                  <a:cubicBezTo>
                    <a:pt x="1" y="1872"/>
                    <a:pt x="175" y="2046"/>
                    <a:pt x="390" y="2046"/>
                  </a:cubicBezTo>
                  <a:lnTo>
                    <a:pt x="1008" y="2046"/>
                  </a:lnTo>
                  <a:lnTo>
                    <a:pt x="1008" y="2665"/>
                  </a:lnTo>
                  <a:cubicBezTo>
                    <a:pt x="1008" y="2878"/>
                    <a:pt x="1180" y="3053"/>
                    <a:pt x="1394" y="3053"/>
                  </a:cubicBezTo>
                  <a:cubicBezTo>
                    <a:pt x="1395" y="3053"/>
                    <a:pt x="1396" y="3053"/>
                    <a:pt x="1397" y="3053"/>
                  </a:cubicBezTo>
                  <a:lnTo>
                    <a:pt x="1657" y="3053"/>
                  </a:lnTo>
                  <a:cubicBezTo>
                    <a:pt x="1658" y="3053"/>
                    <a:pt x="1659" y="3053"/>
                    <a:pt x="1660" y="3053"/>
                  </a:cubicBezTo>
                  <a:cubicBezTo>
                    <a:pt x="1874" y="3053"/>
                    <a:pt x="2047" y="2878"/>
                    <a:pt x="2047" y="2665"/>
                  </a:cubicBezTo>
                  <a:lnTo>
                    <a:pt x="2047" y="2046"/>
                  </a:lnTo>
                  <a:lnTo>
                    <a:pt x="2664" y="2046"/>
                  </a:lnTo>
                  <a:cubicBezTo>
                    <a:pt x="2879" y="2046"/>
                    <a:pt x="3055" y="1872"/>
                    <a:pt x="3053" y="1657"/>
                  </a:cubicBezTo>
                  <a:lnTo>
                    <a:pt x="3053" y="1398"/>
                  </a:lnTo>
                  <a:cubicBezTo>
                    <a:pt x="3055" y="1183"/>
                    <a:pt x="2879" y="1009"/>
                    <a:pt x="2664" y="1009"/>
                  </a:cubicBezTo>
                  <a:lnTo>
                    <a:pt x="2664" y="1007"/>
                  </a:lnTo>
                  <a:lnTo>
                    <a:pt x="2047" y="1007"/>
                  </a:lnTo>
                  <a:lnTo>
                    <a:pt x="2047" y="390"/>
                  </a:lnTo>
                  <a:cubicBezTo>
                    <a:pt x="2047" y="175"/>
                    <a:pt x="1872" y="0"/>
                    <a:pt x="16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9"/>
            <p:cNvSpPr/>
            <p:nvPr/>
          </p:nvSpPr>
          <p:spPr>
            <a:xfrm>
              <a:off x="3969625" y="2414487"/>
              <a:ext cx="482064" cy="319740"/>
            </a:xfrm>
            <a:custGeom>
              <a:rect b="b" l="l" r="r" t="t"/>
              <a:pathLst>
                <a:path extrusionOk="0" h="17653" w="26615">
                  <a:moveTo>
                    <a:pt x="21415" y="3051"/>
                  </a:moveTo>
                  <a:cubicBezTo>
                    <a:pt x="21813" y="3051"/>
                    <a:pt x="22173" y="3291"/>
                    <a:pt x="22327" y="3660"/>
                  </a:cubicBezTo>
                  <a:cubicBezTo>
                    <a:pt x="22479" y="4029"/>
                    <a:pt x="22396" y="4453"/>
                    <a:pt x="22113" y="4736"/>
                  </a:cubicBezTo>
                  <a:cubicBezTo>
                    <a:pt x="21924" y="4925"/>
                    <a:pt x="21671" y="5025"/>
                    <a:pt x="21414" y="5025"/>
                  </a:cubicBezTo>
                  <a:cubicBezTo>
                    <a:pt x="21287" y="5025"/>
                    <a:pt x="21159" y="5001"/>
                    <a:pt x="21038" y="4951"/>
                  </a:cubicBezTo>
                  <a:cubicBezTo>
                    <a:pt x="20669" y="4797"/>
                    <a:pt x="20429" y="4439"/>
                    <a:pt x="20428" y="4039"/>
                  </a:cubicBezTo>
                  <a:cubicBezTo>
                    <a:pt x="20428" y="3493"/>
                    <a:pt x="20869" y="3051"/>
                    <a:pt x="21415" y="3051"/>
                  </a:cubicBezTo>
                  <a:close/>
                  <a:moveTo>
                    <a:pt x="24344" y="3051"/>
                  </a:moveTo>
                  <a:cubicBezTo>
                    <a:pt x="24743" y="3051"/>
                    <a:pt x="25103" y="3291"/>
                    <a:pt x="25255" y="3660"/>
                  </a:cubicBezTo>
                  <a:cubicBezTo>
                    <a:pt x="25409" y="4029"/>
                    <a:pt x="25324" y="4453"/>
                    <a:pt x="25042" y="4736"/>
                  </a:cubicBezTo>
                  <a:cubicBezTo>
                    <a:pt x="24852" y="4925"/>
                    <a:pt x="24600" y="5025"/>
                    <a:pt x="24343" y="5025"/>
                  </a:cubicBezTo>
                  <a:cubicBezTo>
                    <a:pt x="24217" y="5025"/>
                    <a:pt x="24089" y="5001"/>
                    <a:pt x="23967" y="4951"/>
                  </a:cubicBezTo>
                  <a:cubicBezTo>
                    <a:pt x="23597" y="4797"/>
                    <a:pt x="23357" y="4439"/>
                    <a:pt x="23357" y="4039"/>
                  </a:cubicBezTo>
                  <a:cubicBezTo>
                    <a:pt x="23356" y="3493"/>
                    <a:pt x="23798" y="3051"/>
                    <a:pt x="24344" y="3051"/>
                  </a:cubicBezTo>
                  <a:close/>
                  <a:moveTo>
                    <a:pt x="21415" y="6054"/>
                  </a:moveTo>
                  <a:cubicBezTo>
                    <a:pt x="21813" y="6054"/>
                    <a:pt x="22173" y="6294"/>
                    <a:pt x="22327" y="6663"/>
                  </a:cubicBezTo>
                  <a:cubicBezTo>
                    <a:pt x="22479" y="7030"/>
                    <a:pt x="22394" y="7455"/>
                    <a:pt x="22113" y="7737"/>
                  </a:cubicBezTo>
                  <a:cubicBezTo>
                    <a:pt x="21924" y="7926"/>
                    <a:pt x="21671" y="8027"/>
                    <a:pt x="21414" y="8027"/>
                  </a:cubicBezTo>
                  <a:cubicBezTo>
                    <a:pt x="21287" y="8027"/>
                    <a:pt x="21159" y="8002"/>
                    <a:pt x="21038" y="7952"/>
                  </a:cubicBezTo>
                  <a:cubicBezTo>
                    <a:pt x="20669" y="7800"/>
                    <a:pt x="20429" y="7440"/>
                    <a:pt x="20428" y="7042"/>
                  </a:cubicBezTo>
                  <a:cubicBezTo>
                    <a:pt x="20428" y="6496"/>
                    <a:pt x="20869" y="6054"/>
                    <a:pt x="21415" y="6054"/>
                  </a:cubicBezTo>
                  <a:close/>
                  <a:moveTo>
                    <a:pt x="24344" y="6054"/>
                  </a:moveTo>
                  <a:cubicBezTo>
                    <a:pt x="24743" y="6054"/>
                    <a:pt x="25102" y="6294"/>
                    <a:pt x="25255" y="6663"/>
                  </a:cubicBezTo>
                  <a:cubicBezTo>
                    <a:pt x="25407" y="7030"/>
                    <a:pt x="25324" y="7455"/>
                    <a:pt x="25042" y="7737"/>
                  </a:cubicBezTo>
                  <a:cubicBezTo>
                    <a:pt x="24852" y="7926"/>
                    <a:pt x="24599" y="8027"/>
                    <a:pt x="24342" y="8027"/>
                  </a:cubicBezTo>
                  <a:cubicBezTo>
                    <a:pt x="24216" y="8027"/>
                    <a:pt x="24088" y="8002"/>
                    <a:pt x="23966" y="7952"/>
                  </a:cubicBezTo>
                  <a:cubicBezTo>
                    <a:pt x="23599" y="7800"/>
                    <a:pt x="23357" y="7440"/>
                    <a:pt x="23357" y="7042"/>
                  </a:cubicBezTo>
                  <a:cubicBezTo>
                    <a:pt x="23356" y="6496"/>
                    <a:pt x="23798" y="6054"/>
                    <a:pt x="24344" y="6054"/>
                  </a:cubicBezTo>
                  <a:close/>
                  <a:moveTo>
                    <a:pt x="24638" y="9635"/>
                  </a:moveTo>
                  <a:cubicBezTo>
                    <a:pt x="25050" y="9642"/>
                    <a:pt x="25383" y="9977"/>
                    <a:pt x="25383" y="10392"/>
                  </a:cubicBezTo>
                  <a:cubicBezTo>
                    <a:pt x="25383" y="10804"/>
                    <a:pt x="25050" y="11141"/>
                    <a:pt x="24638" y="11147"/>
                  </a:cubicBezTo>
                  <a:lnTo>
                    <a:pt x="21320" y="11147"/>
                  </a:lnTo>
                  <a:cubicBezTo>
                    <a:pt x="20908" y="11141"/>
                    <a:pt x="20577" y="10804"/>
                    <a:pt x="20577" y="10392"/>
                  </a:cubicBezTo>
                  <a:cubicBezTo>
                    <a:pt x="20577" y="9977"/>
                    <a:pt x="20908" y="9642"/>
                    <a:pt x="21320" y="9635"/>
                  </a:cubicBezTo>
                  <a:close/>
                  <a:moveTo>
                    <a:pt x="24565" y="11777"/>
                  </a:moveTo>
                  <a:cubicBezTo>
                    <a:pt x="24982" y="11777"/>
                    <a:pt x="25320" y="12115"/>
                    <a:pt x="25320" y="12533"/>
                  </a:cubicBezTo>
                  <a:cubicBezTo>
                    <a:pt x="25320" y="12950"/>
                    <a:pt x="24982" y="13289"/>
                    <a:pt x="24565" y="13289"/>
                  </a:cubicBezTo>
                  <a:lnTo>
                    <a:pt x="21247" y="13289"/>
                  </a:lnTo>
                  <a:cubicBezTo>
                    <a:pt x="20830" y="13289"/>
                    <a:pt x="20492" y="12950"/>
                    <a:pt x="20492" y="12533"/>
                  </a:cubicBezTo>
                  <a:cubicBezTo>
                    <a:pt x="20492" y="12115"/>
                    <a:pt x="20830" y="11777"/>
                    <a:pt x="21247" y="11777"/>
                  </a:cubicBezTo>
                  <a:close/>
                  <a:moveTo>
                    <a:pt x="18038" y="2223"/>
                  </a:moveTo>
                  <a:cubicBezTo>
                    <a:pt x="18559" y="2223"/>
                    <a:pt x="18980" y="2644"/>
                    <a:pt x="18980" y="3165"/>
                  </a:cubicBezTo>
                  <a:lnTo>
                    <a:pt x="18980" y="10364"/>
                  </a:lnTo>
                  <a:lnTo>
                    <a:pt x="18980" y="14488"/>
                  </a:lnTo>
                  <a:cubicBezTo>
                    <a:pt x="18980" y="15009"/>
                    <a:pt x="18559" y="15430"/>
                    <a:pt x="18038" y="15430"/>
                  </a:cubicBezTo>
                  <a:lnTo>
                    <a:pt x="3224" y="15430"/>
                  </a:lnTo>
                  <a:cubicBezTo>
                    <a:pt x="2703" y="15430"/>
                    <a:pt x="2282" y="15009"/>
                    <a:pt x="2282" y="14488"/>
                  </a:cubicBezTo>
                  <a:lnTo>
                    <a:pt x="2282" y="3165"/>
                  </a:lnTo>
                  <a:cubicBezTo>
                    <a:pt x="2282" y="2644"/>
                    <a:pt x="2703" y="2223"/>
                    <a:pt x="3224" y="2223"/>
                  </a:cubicBezTo>
                  <a:close/>
                  <a:moveTo>
                    <a:pt x="24491" y="13918"/>
                  </a:moveTo>
                  <a:cubicBezTo>
                    <a:pt x="24908" y="13918"/>
                    <a:pt x="25246" y="14256"/>
                    <a:pt x="25246" y="14675"/>
                  </a:cubicBezTo>
                  <a:cubicBezTo>
                    <a:pt x="25246" y="15092"/>
                    <a:pt x="24908" y="15430"/>
                    <a:pt x="24491" y="15430"/>
                  </a:cubicBezTo>
                  <a:lnTo>
                    <a:pt x="21174" y="15430"/>
                  </a:lnTo>
                  <a:cubicBezTo>
                    <a:pt x="20755" y="15430"/>
                    <a:pt x="20417" y="15092"/>
                    <a:pt x="20417" y="14675"/>
                  </a:cubicBezTo>
                  <a:cubicBezTo>
                    <a:pt x="20417" y="14256"/>
                    <a:pt x="20755" y="13918"/>
                    <a:pt x="21174" y="13918"/>
                  </a:cubicBezTo>
                  <a:close/>
                  <a:moveTo>
                    <a:pt x="1260" y="0"/>
                  </a:moveTo>
                  <a:cubicBezTo>
                    <a:pt x="565" y="0"/>
                    <a:pt x="0" y="564"/>
                    <a:pt x="0" y="1260"/>
                  </a:cubicBezTo>
                  <a:lnTo>
                    <a:pt x="0" y="16393"/>
                  </a:lnTo>
                  <a:cubicBezTo>
                    <a:pt x="0" y="17090"/>
                    <a:pt x="565" y="17653"/>
                    <a:pt x="1260" y="17653"/>
                  </a:cubicBezTo>
                  <a:lnTo>
                    <a:pt x="25355" y="17653"/>
                  </a:lnTo>
                  <a:cubicBezTo>
                    <a:pt x="26050" y="17653"/>
                    <a:pt x="26615" y="17090"/>
                    <a:pt x="26615" y="16393"/>
                  </a:cubicBezTo>
                  <a:lnTo>
                    <a:pt x="26615" y="1260"/>
                  </a:lnTo>
                  <a:cubicBezTo>
                    <a:pt x="26615" y="564"/>
                    <a:pt x="26050" y="0"/>
                    <a:pt x="253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9"/>
            <p:cNvSpPr/>
            <p:nvPr/>
          </p:nvSpPr>
          <p:spPr>
            <a:xfrm>
              <a:off x="4155151" y="2602223"/>
              <a:ext cx="6937" cy="26118"/>
            </a:xfrm>
            <a:custGeom>
              <a:rect b="b" l="l" r="r" t="t"/>
              <a:pathLst>
                <a:path extrusionOk="0" h="1442" w="383">
                  <a:moveTo>
                    <a:pt x="1" y="0"/>
                  </a:moveTo>
                  <a:lnTo>
                    <a:pt x="90" y="1442"/>
                  </a:lnTo>
                  <a:lnTo>
                    <a:pt x="383" y="0"/>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9"/>
            <p:cNvSpPr/>
            <p:nvPr/>
          </p:nvSpPr>
          <p:spPr>
            <a:xfrm>
              <a:off x="4010940" y="2454733"/>
              <a:ext cx="302497" cy="139756"/>
            </a:xfrm>
            <a:custGeom>
              <a:rect b="b" l="l" r="r" t="t"/>
              <a:pathLst>
                <a:path extrusionOk="0" h="7716" w="16701">
                  <a:moveTo>
                    <a:pt x="943" y="1"/>
                  </a:moveTo>
                  <a:cubicBezTo>
                    <a:pt x="422" y="1"/>
                    <a:pt x="1" y="422"/>
                    <a:pt x="1" y="943"/>
                  </a:cubicBezTo>
                  <a:lnTo>
                    <a:pt x="1" y="7703"/>
                  </a:lnTo>
                  <a:lnTo>
                    <a:pt x="2335" y="7704"/>
                  </a:lnTo>
                  <a:lnTo>
                    <a:pt x="3176" y="5211"/>
                  </a:lnTo>
                  <a:cubicBezTo>
                    <a:pt x="3210" y="5113"/>
                    <a:pt x="3293" y="5066"/>
                    <a:pt x="3376" y="5066"/>
                  </a:cubicBezTo>
                  <a:cubicBezTo>
                    <a:pt x="3472" y="5066"/>
                    <a:pt x="3567" y="5128"/>
                    <a:pt x="3586" y="5244"/>
                  </a:cubicBezTo>
                  <a:lnTo>
                    <a:pt x="3987" y="7707"/>
                  </a:lnTo>
                  <a:lnTo>
                    <a:pt x="4675" y="7707"/>
                  </a:lnTo>
                  <a:lnTo>
                    <a:pt x="5267" y="5228"/>
                  </a:lnTo>
                  <a:cubicBezTo>
                    <a:pt x="5291" y="5133"/>
                    <a:pt x="5377" y="5066"/>
                    <a:pt x="5477" y="5066"/>
                  </a:cubicBezTo>
                  <a:cubicBezTo>
                    <a:pt x="5576" y="5067"/>
                    <a:pt x="5661" y="5137"/>
                    <a:pt x="5681" y="5234"/>
                  </a:cubicBezTo>
                  <a:lnTo>
                    <a:pt x="6194" y="7707"/>
                  </a:lnTo>
                  <a:lnTo>
                    <a:pt x="6397" y="7707"/>
                  </a:lnTo>
                  <a:lnTo>
                    <a:pt x="7236" y="3103"/>
                  </a:lnTo>
                  <a:cubicBezTo>
                    <a:pt x="7252" y="3001"/>
                    <a:pt x="7340" y="2926"/>
                    <a:pt x="7442" y="2926"/>
                  </a:cubicBezTo>
                  <a:cubicBezTo>
                    <a:pt x="7447" y="2926"/>
                    <a:pt x="7452" y="2926"/>
                    <a:pt x="7457" y="2926"/>
                  </a:cubicBezTo>
                  <a:cubicBezTo>
                    <a:pt x="7565" y="2932"/>
                    <a:pt x="7651" y="3020"/>
                    <a:pt x="7656" y="3128"/>
                  </a:cubicBezTo>
                  <a:lnTo>
                    <a:pt x="7938" y="7709"/>
                  </a:lnTo>
                  <a:lnTo>
                    <a:pt x="8436" y="7709"/>
                  </a:lnTo>
                  <a:lnTo>
                    <a:pt x="8823" y="5806"/>
                  </a:lnTo>
                  <a:cubicBezTo>
                    <a:pt x="8843" y="5708"/>
                    <a:pt x="8931" y="5638"/>
                    <a:pt x="9031" y="5638"/>
                  </a:cubicBezTo>
                  <a:cubicBezTo>
                    <a:pt x="9034" y="5638"/>
                    <a:pt x="9037" y="5638"/>
                    <a:pt x="9040" y="5638"/>
                  </a:cubicBezTo>
                  <a:cubicBezTo>
                    <a:pt x="9144" y="5642"/>
                    <a:pt x="9229" y="5721"/>
                    <a:pt x="9242" y="5825"/>
                  </a:cubicBezTo>
                  <a:lnTo>
                    <a:pt x="9463" y="7710"/>
                  </a:lnTo>
                  <a:lnTo>
                    <a:pt x="9687" y="7710"/>
                  </a:lnTo>
                  <a:lnTo>
                    <a:pt x="10569" y="3117"/>
                  </a:lnTo>
                  <a:cubicBezTo>
                    <a:pt x="10589" y="3017"/>
                    <a:pt x="10676" y="2945"/>
                    <a:pt x="10777" y="2945"/>
                  </a:cubicBezTo>
                  <a:cubicBezTo>
                    <a:pt x="10782" y="2945"/>
                    <a:pt x="10787" y="2945"/>
                    <a:pt x="10792" y="2945"/>
                  </a:cubicBezTo>
                  <a:cubicBezTo>
                    <a:pt x="10897" y="2953"/>
                    <a:pt x="10982" y="3038"/>
                    <a:pt x="10989" y="3143"/>
                  </a:cubicBezTo>
                  <a:lnTo>
                    <a:pt x="11279" y="7712"/>
                  </a:lnTo>
                  <a:lnTo>
                    <a:pt x="11694" y="7712"/>
                  </a:lnTo>
                  <a:lnTo>
                    <a:pt x="11952" y="6392"/>
                  </a:lnTo>
                  <a:cubicBezTo>
                    <a:pt x="11975" y="6278"/>
                    <a:pt x="12068" y="6220"/>
                    <a:pt x="12161" y="6220"/>
                  </a:cubicBezTo>
                  <a:cubicBezTo>
                    <a:pt x="12250" y="6220"/>
                    <a:pt x="12338" y="6272"/>
                    <a:pt x="12366" y="6378"/>
                  </a:cubicBezTo>
                  <a:lnTo>
                    <a:pt x="12710" y="7713"/>
                  </a:lnTo>
                  <a:lnTo>
                    <a:pt x="12971" y="7713"/>
                  </a:lnTo>
                  <a:lnTo>
                    <a:pt x="13164" y="6948"/>
                  </a:lnTo>
                  <a:cubicBezTo>
                    <a:pt x="13190" y="6843"/>
                    <a:pt x="13280" y="6787"/>
                    <a:pt x="13370" y="6787"/>
                  </a:cubicBezTo>
                  <a:cubicBezTo>
                    <a:pt x="13446" y="6787"/>
                    <a:pt x="13522" y="6826"/>
                    <a:pt x="13560" y="6908"/>
                  </a:cubicBezTo>
                  <a:lnTo>
                    <a:pt x="13939" y="7713"/>
                  </a:lnTo>
                  <a:lnTo>
                    <a:pt x="16701" y="7716"/>
                  </a:lnTo>
                  <a:lnTo>
                    <a:pt x="16701" y="943"/>
                  </a:lnTo>
                  <a:cubicBezTo>
                    <a:pt x="16701" y="422"/>
                    <a:pt x="16279" y="1"/>
                    <a:pt x="15758" y="1"/>
                  </a:cubicBez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9"/>
            <p:cNvSpPr/>
            <p:nvPr/>
          </p:nvSpPr>
          <p:spPr>
            <a:xfrm>
              <a:off x="4124759" y="2602242"/>
              <a:ext cx="616" cy="1594"/>
            </a:xfrm>
            <a:custGeom>
              <a:rect b="b" l="l" r="r" t="t"/>
              <a:pathLst>
                <a:path extrusionOk="0" h="88" w="34">
                  <a:moveTo>
                    <a:pt x="0" y="1"/>
                  </a:moveTo>
                  <a:lnTo>
                    <a:pt x="18" y="87"/>
                  </a:lnTo>
                  <a:lnTo>
                    <a:pt x="34"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9"/>
            <p:cNvSpPr/>
            <p:nvPr/>
          </p:nvSpPr>
          <p:spPr>
            <a:xfrm>
              <a:off x="4084440" y="2602242"/>
              <a:ext cx="9292" cy="23112"/>
            </a:xfrm>
            <a:custGeom>
              <a:rect b="b" l="l" r="r" t="t"/>
              <a:pathLst>
                <a:path extrusionOk="0" h="1276" w="513">
                  <a:moveTo>
                    <a:pt x="1" y="1"/>
                  </a:moveTo>
                  <a:lnTo>
                    <a:pt x="208" y="1275"/>
                  </a:lnTo>
                  <a:lnTo>
                    <a:pt x="513"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9"/>
            <p:cNvSpPr/>
            <p:nvPr/>
          </p:nvSpPr>
          <p:spPr>
            <a:xfrm>
              <a:off x="4243160" y="2602242"/>
              <a:ext cx="725" cy="1431"/>
            </a:xfrm>
            <a:custGeom>
              <a:rect b="b" l="l" r="r" t="t"/>
              <a:pathLst>
                <a:path extrusionOk="0" h="79" w="40">
                  <a:moveTo>
                    <a:pt x="0" y="1"/>
                  </a:moveTo>
                  <a:lnTo>
                    <a:pt x="21" y="78"/>
                  </a:lnTo>
                  <a:lnTo>
                    <a:pt x="40"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9"/>
            <p:cNvSpPr/>
            <p:nvPr/>
          </p:nvSpPr>
          <p:spPr>
            <a:xfrm>
              <a:off x="4183226" y="2602242"/>
              <a:ext cx="1630" cy="5253"/>
            </a:xfrm>
            <a:custGeom>
              <a:rect b="b" l="l" r="r" t="t"/>
              <a:pathLst>
                <a:path extrusionOk="0" h="290" w="90">
                  <a:moveTo>
                    <a:pt x="1" y="1"/>
                  </a:moveTo>
                  <a:lnTo>
                    <a:pt x="34" y="289"/>
                  </a:lnTo>
                  <a:lnTo>
                    <a:pt x="90"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9"/>
            <p:cNvSpPr/>
            <p:nvPr/>
          </p:nvSpPr>
          <p:spPr>
            <a:xfrm>
              <a:off x="4215720" y="2602242"/>
              <a:ext cx="5542" cy="21409"/>
            </a:xfrm>
            <a:custGeom>
              <a:rect b="b" l="l" r="r" t="t"/>
              <a:pathLst>
                <a:path extrusionOk="0" h="1182" w="306">
                  <a:moveTo>
                    <a:pt x="1" y="1"/>
                  </a:moveTo>
                  <a:lnTo>
                    <a:pt x="75" y="1182"/>
                  </a:lnTo>
                  <a:lnTo>
                    <a:pt x="305"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9"/>
            <p:cNvSpPr/>
            <p:nvPr/>
          </p:nvSpPr>
          <p:spPr>
            <a:xfrm>
              <a:off x="4061310" y="2566198"/>
              <a:ext cx="14092" cy="28111"/>
            </a:xfrm>
            <a:custGeom>
              <a:rect b="b" l="l" r="r" t="t"/>
              <a:pathLst>
                <a:path extrusionOk="0" h="1552" w="778">
                  <a:moveTo>
                    <a:pt x="524" y="1"/>
                  </a:moveTo>
                  <a:lnTo>
                    <a:pt x="0" y="1552"/>
                  </a:lnTo>
                  <a:lnTo>
                    <a:pt x="777" y="1552"/>
                  </a:lnTo>
                  <a:lnTo>
                    <a:pt x="524"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9"/>
            <p:cNvSpPr/>
            <p:nvPr/>
          </p:nvSpPr>
          <p:spPr>
            <a:xfrm>
              <a:off x="4134612" y="2543485"/>
              <a:ext cx="12407" cy="50878"/>
            </a:xfrm>
            <a:custGeom>
              <a:rect b="b" l="l" r="r" t="t"/>
              <a:pathLst>
                <a:path extrusionOk="0" h="2809" w="685">
                  <a:moveTo>
                    <a:pt x="511" y="0"/>
                  </a:moveTo>
                  <a:lnTo>
                    <a:pt x="1" y="2809"/>
                  </a:lnTo>
                  <a:lnTo>
                    <a:pt x="684" y="2809"/>
                  </a:lnTo>
                  <a:lnTo>
                    <a:pt x="511" y="0"/>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9"/>
            <p:cNvSpPr/>
            <p:nvPr/>
          </p:nvSpPr>
          <p:spPr>
            <a:xfrm>
              <a:off x="4171543" y="2584908"/>
              <a:ext cx="3061" cy="9509"/>
            </a:xfrm>
            <a:custGeom>
              <a:rect b="b" l="l" r="r" t="t"/>
              <a:pathLst>
                <a:path extrusionOk="0" h="525" w="169">
                  <a:moveTo>
                    <a:pt x="107" y="1"/>
                  </a:moveTo>
                  <a:lnTo>
                    <a:pt x="0" y="525"/>
                  </a:lnTo>
                  <a:lnTo>
                    <a:pt x="169" y="525"/>
                  </a:lnTo>
                  <a:lnTo>
                    <a:pt x="107"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9"/>
            <p:cNvSpPr/>
            <p:nvPr/>
          </p:nvSpPr>
          <p:spPr>
            <a:xfrm>
              <a:off x="4010921" y="2602187"/>
              <a:ext cx="302497" cy="91794"/>
            </a:xfrm>
            <a:custGeom>
              <a:rect b="b" l="l" r="r" t="t"/>
              <a:pathLst>
                <a:path extrusionOk="0" h="5068" w="16701">
                  <a:moveTo>
                    <a:pt x="16241" y="1"/>
                  </a:moveTo>
                  <a:lnTo>
                    <a:pt x="16238" y="4"/>
                  </a:lnTo>
                  <a:lnTo>
                    <a:pt x="13299" y="4"/>
                  </a:lnTo>
                  <a:lnTo>
                    <a:pt x="13051" y="990"/>
                  </a:lnTo>
                  <a:cubicBezTo>
                    <a:pt x="13027" y="1084"/>
                    <a:pt x="12942" y="1150"/>
                    <a:pt x="12846" y="1150"/>
                  </a:cubicBezTo>
                  <a:cubicBezTo>
                    <a:pt x="12749" y="1150"/>
                    <a:pt x="12664" y="1084"/>
                    <a:pt x="12641" y="990"/>
                  </a:cubicBezTo>
                  <a:lnTo>
                    <a:pt x="12385" y="2"/>
                  </a:lnTo>
                  <a:lnTo>
                    <a:pt x="12044" y="2"/>
                  </a:lnTo>
                  <a:lnTo>
                    <a:pt x="11483" y="2884"/>
                  </a:lnTo>
                  <a:cubicBezTo>
                    <a:pt x="11464" y="2983"/>
                    <a:pt x="11376" y="3054"/>
                    <a:pt x="11276" y="3054"/>
                  </a:cubicBezTo>
                  <a:cubicBezTo>
                    <a:pt x="11271" y="3054"/>
                    <a:pt x="11266" y="3054"/>
                    <a:pt x="11261" y="3053"/>
                  </a:cubicBezTo>
                  <a:cubicBezTo>
                    <a:pt x="11155" y="3048"/>
                    <a:pt x="11071" y="2963"/>
                    <a:pt x="11063" y="2856"/>
                  </a:cubicBezTo>
                  <a:lnTo>
                    <a:pt x="10882" y="2"/>
                  </a:lnTo>
                  <a:lnTo>
                    <a:pt x="10035" y="2"/>
                  </a:lnTo>
                  <a:lnTo>
                    <a:pt x="9705" y="1717"/>
                  </a:lnTo>
                  <a:cubicBezTo>
                    <a:pt x="9687" y="1817"/>
                    <a:pt x="9599" y="1889"/>
                    <a:pt x="9499" y="1889"/>
                  </a:cubicBezTo>
                  <a:cubicBezTo>
                    <a:pt x="9496" y="1889"/>
                    <a:pt x="9493" y="1889"/>
                    <a:pt x="9490" y="1889"/>
                  </a:cubicBezTo>
                  <a:cubicBezTo>
                    <a:pt x="9385" y="1884"/>
                    <a:pt x="9300" y="1805"/>
                    <a:pt x="9287" y="1701"/>
                  </a:cubicBezTo>
                  <a:lnTo>
                    <a:pt x="9088" y="2"/>
                  </a:lnTo>
                  <a:lnTo>
                    <a:pt x="8780" y="2"/>
                  </a:lnTo>
                  <a:lnTo>
                    <a:pt x="8148" y="3100"/>
                  </a:lnTo>
                  <a:cubicBezTo>
                    <a:pt x="8128" y="3198"/>
                    <a:pt x="8041" y="3269"/>
                    <a:pt x="7940" y="3269"/>
                  </a:cubicBezTo>
                  <a:lnTo>
                    <a:pt x="7926" y="3269"/>
                  </a:lnTo>
                  <a:cubicBezTo>
                    <a:pt x="7819" y="3263"/>
                    <a:pt x="7734" y="3178"/>
                    <a:pt x="7728" y="3071"/>
                  </a:cubicBezTo>
                  <a:lnTo>
                    <a:pt x="7539" y="2"/>
                  </a:lnTo>
                  <a:lnTo>
                    <a:pt x="6749" y="2"/>
                  </a:lnTo>
                  <a:lnTo>
                    <a:pt x="6525" y="1237"/>
                  </a:lnTo>
                  <a:cubicBezTo>
                    <a:pt x="6506" y="1337"/>
                    <a:pt x="6420" y="1410"/>
                    <a:pt x="6319" y="1412"/>
                  </a:cubicBezTo>
                  <a:lnTo>
                    <a:pt x="6316" y="1412"/>
                  </a:lnTo>
                  <a:cubicBezTo>
                    <a:pt x="6217" y="1412"/>
                    <a:pt x="6129" y="1341"/>
                    <a:pt x="6108" y="1243"/>
                  </a:cubicBezTo>
                  <a:lnTo>
                    <a:pt x="5852" y="2"/>
                  </a:lnTo>
                  <a:lnTo>
                    <a:pt x="5006" y="2"/>
                  </a:lnTo>
                  <a:lnTo>
                    <a:pt x="4433" y="2404"/>
                  </a:lnTo>
                  <a:cubicBezTo>
                    <a:pt x="4408" y="2500"/>
                    <a:pt x="4324" y="2566"/>
                    <a:pt x="4225" y="2566"/>
                  </a:cubicBezTo>
                  <a:cubicBezTo>
                    <a:pt x="4223" y="2566"/>
                    <a:pt x="4221" y="2566"/>
                    <a:pt x="4219" y="2566"/>
                  </a:cubicBezTo>
                  <a:cubicBezTo>
                    <a:pt x="4118" y="2563"/>
                    <a:pt x="4035" y="2489"/>
                    <a:pt x="4017" y="2389"/>
                  </a:cubicBezTo>
                  <a:lnTo>
                    <a:pt x="3631" y="4"/>
                  </a:lnTo>
                  <a:lnTo>
                    <a:pt x="0" y="4"/>
                  </a:lnTo>
                  <a:lnTo>
                    <a:pt x="0" y="4125"/>
                  </a:lnTo>
                  <a:cubicBezTo>
                    <a:pt x="0" y="4646"/>
                    <a:pt x="423" y="5067"/>
                    <a:pt x="943" y="5067"/>
                  </a:cubicBezTo>
                  <a:lnTo>
                    <a:pt x="15758" y="5067"/>
                  </a:lnTo>
                  <a:cubicBezTo>
                    <a:pt x="16279" y="5067"/>
                    <a:pt x="16700" y="4646"/>
                    <a:pt x="16700" y="4125"/>
                  </a:cubicBezTo>
                  <a:lnTo>
                    <a:pt x="16700"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9"/>
            <p:cNvSpPr/>
            <p:nvPr/>
          </p:nvSpPr>
          <p:spPr>
            <a:xfrm>
              <a:off x="4230590" y="2588621"/>
              <a:ext cx="2644" cy="5832"/>
            </a:xfrm>
            <a:custGeom>
              <a:rect b="b" l="l" r="r" t="t"/>
              <a:pathLst>
                <a:path extrusionOk="0" h="322" w="146">
                  <a:moveTo>
                    <a:pt x="64" y="1"/>
                  </a:moveTo>
                  <a:lnTo>
                    <a:pt x="1" y="321"/>
                  </a:lnTo>
                  <a:lnTo>
                    <a:pt x="146" y="321"/>
                  </a:lnTo>
                  <a:lnTo>
                    <a:pt x="64"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9"/>
            <p:cNvSpPr/>
            <p:nvPr/>
          </p:nvSpPr>
          <p:spPr>
            <a:xfrm>
              <a:off x="4194202" y="2542235"/>
              <a:ext cx="13349" cy="52182"/>
            </a:xfrm>
            <a:custGeom>
              <a:rect b="b" l="l" r="r" t="t"/>
              <a:pathLst>
                <a:path extrusionOk="0" h="2881" w="737">
                  <a:moveTo>
                    <a:pt x="554" y="1"/>
                  </a:moveTo>
                  <a:lnTo>
                    <a:pt x="0" y="2881"/>
                  </a:lnTo>
                  <a:lnTo>
                    <a:pt x="736" y="2881"/>
                  </a:lnTo>
                  <a:lnTo>
                    <a:pt x="554"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9"/>
            <p:cNvSpPr/>
            <p:nvPr/>
          </p:nvSpPr>
          <p:spPr>
            <a:xfrm>
              <a:off x="4253756" y="2592859"/>
              <a:ext cx="1195" cy="1612"/>
            </a:xfrm>
            <a:custGeom>
              <a:rect b="b" l="l" r="r" t="t"/>
              <a:pathLst>
                <a:path extrusionOk="0" h="89" w="66">
                  <a:moveTo>
                    <a:pt x="23" y="1"/>
                  </a:moveTo>
                  <a:lnTo>
                    <a:pt x="1" y="89"/>
                  </a:lnTo>
                  <a:lnTo>
                    <a:pt x="65" y="89"/>
                  </a:lnTo>
                  <a:lnTo>
                    <a:pt x="23"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9"/>
            <p:cNvSpPr/>
            <p:nvPr/>
          </p:nvSpPr>
          <p:spPr>
            <a:xfrm>
              <a:off x="4103494" y="2567955"/>
              <a:ext cx="11791" cy="26390"/>
            </a:xfrm>
            <a:custGeom>
              <a:rect b="b" l="l" r="r" t="t"/>
              <a:pathLst>
                <a:path extrusionOk="0" h="1457" w="651">
                  <a:moveTo>
                    <a:pt x="349" y="0"/>
                  </a:moveTo>
                  <a:lnTo>
                    <a:pt x="1" y="1456"/>
                  </a:lnTo>
                  <a:lnTo>
                    <a:pt x="650" y="1456"/>
                  </a:lnTo>
                  <a:lnTo>
                    <a:pt x="349" y="0"/>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9"/>
            <p:cNvSpPr/>
            <p:nvPr/>
          </p:nvSpPr>
          <p:spPr>
            <a:xfrm>
              <a:off x="4010940" y="2594236"/>
              <a:ext cx="302388" cy="8024"/>
            </a:xfrm>
            <a:custGeom>
              <a:rect b="b" l="l" r="r" t="t"/>
              <a:pathLst>
                <a:path extrusionOk="0" h="443" w="16695">
                  <a:moveTo>
                    <a:pt x="1" y="1"/>
                  </a:moveTo>
                  <a:lnTo>
                    <a:pt x="1" y="443"/>
                  </a:lnTo>
                  <a:lnTo>
                    <a:pt x="16695" y="443"/>
                  </a:lnTo>
                  <a:lnTo>
                    <a:pt x="16693" y="4"/>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9"/>
            <p:cNvSpPr/>
            <p:nvPr/>
          </p:nvSpPr>
          <p:spPr>
            <a:xfrm>
              <a:off x="4263374" y="2594453"/>
              <a:ext cx="50045" cy="72"/>
            </a:xfrm>
            <a:custGeom>
              <a:rect b="b" l="l" r="r" t="t"/>
              <a:pathLst>
                <a:path extrusionOk="0" h="4" w="2763">
                  <a:moveTo>
                    <a:pt x="1" y="1"/>
                  </a:moveTo>
                  <a:lnTo>
                    <a:pt x="2" y="3"/>
                  </a:lnTo>
                  <a:lnTo>
                    <a:pt x="2762" y="3"/>
                  </a:lnTo>
                  <a:lnTo>
                    <a:pt x="1" y="1"/>
                  </a:lnTo>
                  <a:close/>
                </a:path>
              </a:pathLst>
            </a:custGeom>
            <a:solidFill>
              <a:srgbClr val="2328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9"/>
            <p:cNvSpPr/>
            <p:nvPr/>
          </p:nvSpPr>
          <p:spPr>
            <a:xfrm>
              <a:off x="4010940" y="2507803"/>
              <a:ext cx="302497" cy="153630"/>
            </a:xfrm>
            <a:custGeom>
              <a:rect b="b" l="l" r="r" t="t"/>
              <a:pathLst>
                <a:path extrusionOk="0" h="8482" w="16701">
                  <a:moveTo>
                    <a:pt x="7442" y="0"/>
                  </a:moveTo>
                  <a:cubicBezTo>
                    <a:pt x="7340" y="0"/>
                    <a:pt x="7252" y="73"/>
                    <a:pt x="7236" y="173"/>
                  </a:cubicBezTo>
                  <a:lnTo>
                    <a:pt x="6397" y="4779"/>
                  </a:lnTo>
                  <a:lnTo>
                    <a:pt x="6302" y="5301"/>
                  </a:lnTo>
                  <a:lnTo>
                    <a:pt x="6284" y="5213"/>
                  </a:lnTo>
                  <a:lnTo>
                    <a:pt x="6194" y="4777"/>
                  </a:lnTo>
                  <a:lnTo>
                    <a:pt x="5681" y="2304"/>
                  </a:lnTo>
                  <a:cubicBezTo>
                    <a:pt x="5661" y="2207"/>
                    <a:pt x="5576" y="2137"/>
                    <a:pt x="5477" y="2136"/>
                  </a:cubicBezTo>
                  <a:cubicBezTo>
                    <a:pt x="5377" y="2136"/>
                    <a:pt x="5291" y="2203"/>
                    <a:pt x="5267" y="2298"/>
                  </a:cubicBezTo>
                  <a:lnTo>
                    <a:pt x="4675" y="4777"/>
                  </a:lnTo>
                  <a:lnTo>
                    <a:pt x="4571" y="5213"/>
                  </a:lnTo>
                  <a:lnTo>
                    <a:pt x="4266" y="6489"/>
                  </a:lnTo>
                  <a:lnTo>
                    <a:pt x="4059" y="5215"/>
                  </a:lnTo>
                  <a:lnTo>
                    <a:pt x="3987" y="4777"/>
                  </a:lnTo>
                  <a:lnTo>
                    <a:pt x="3587" y="2314"/>
                  </a:lnTo>
                  <a:cubicBezTo>
                    <a:pt x="3568" y="2198"/>
                    <a:pt x="3472" y="2136"/>
                    <a:pt x="3377" y="2136"/>
                  </a:cubicBezTo>
                  <a:cubicBezTo>
                    <a:pt x="3293" y="2136"/>
                    <a:pt x="3210" y="2183"/>
                    <a:pt x="3176" y="2281"/>
                  </a:cubicBezTo>
                  <a:lnTo>
                    <a:pt x="2335" y="4776"/>
                  </a:lnTo>
                  <a:lnTo>
                    <a:pt x="1" y="4774"/>
                  </a:lnTo>
                  <a:lnTo>
                    <a:pt x="1" y="5215"/>
                  </a:lnTo>
                  <a:lnTo>
                    <a:pt x="2471" y="5215"/>
                  </a:lnTo>
                  <a:cubicBezTo>
                    <a:pt x="2567" y="5212"/>
                    <a:pt x="2652" y="5152"/>
                    <a:pt x="2686" y="5063"/>
                  </a:cubicBezTo>
                  <a:lnTo>
                    <a:pt x="2782" y="4776"/>
                  </a:lnTo>
                  <a:lnTo>
                    <a:pt x="3306" y="3226"/>
                  </a:lnTo>
                  <a:lnTo>
                    <a:pt x="3558" y="4777"/>
                  </a:lnTo>
                  <a:lnTo>
                    <a:pt x="3630" y="5215"/>
                  </a:lnTo>
                  <a:lnTo>
                    <a:pt x="4018" y="7600"/>
                  </a:lnTo>
                  <a:cubicBezTo>
                    <a:pt x="4034" y="7700"/>
                    <a:pt x="4119" y="7774"/>
                    <a:pt x="4220" y="7779"/>
                  </a:cubicBezTo>
                  <a:cubicBezTo>
                    <a:pt x="4221" y="7779"/>
                    <a:pt x="4222" y="7779"/>
                    <a:pt x="4223" y="7779"/>
                  </a:cubicBezTo>
                  <a:cubicBezTo>
                    <a:pt x="4321" y="7779"/>
                    <a:pt x="4409" y="7712"/>
                    <a:pt x="4433" y="7616"/>
                  </a:cubicBezTo>
                  <a:lnTo>
                    <a:pt x="5007" y="5215"/>
                  </a:lnTo>
                  <a:lnTo>
                    <a:pt x="5111" y="4777"/>
                  </a:lnTo>
                  <a:lnTo>
                    <a:pt x="5459" y="3323"/>
                  </a:lnTo>
                  <a:lnTo>
                    <a:pt x="5760" y="4779"/>
                  </a:lnTo>
                  <a:lnTo>
                    <a:pt x="5851" y="5215"/>
                  </a:lnTo>
                  <a:lnTo>
                    <a:pt x="6109" y="6454"/>
                  </a:lnTo>
                  <a:cubicBezTo>
                    <a:pt x="6128" y="6552"/>
                    <a:pt x="6216" y="6623"/>
                    <a:pt x="6315" y="6624"/>
                  </a:cubicBezTo>
                  <a:lnTo>
                    <a:pt x="6318" y="6624"/>
                  </a:lnTo>
                  <a:cubicBezTo>
                    <a:pt x="6419" y="6623"/>
                    <a:pt x="6505" y="6549"/>
                    <a:pt x="6524" y="6450"/>
                  </a:cubicBezTo>
                  <a:lnTo>
                    <a:pt x="6748" y="5215"/>
                  </a:lnTo>
                  <a:lnTo>
                    <a:pt x="6829" y="4780"/>
                  </a:lnTo>
                  <a:lnTo>
                    <a:pt x="7339" y="1970"/>
                  </a:lnTo>
                  <a:lnTo>
                    <a:pt x="7512" y="4780"/>
                  </a:lnTo>
                  <a:lnTo>
                    <a:pt x="7538" y="5215"/>
                  </a:lnTo>
                  <a:lnTo>
                    <a:pt x="7727" y="8282"/>
                  </a:lnTo>
                  <a:cubicBezTo>
                    <a:pt x="7733" y="8387"/>
                    <a:pt x="7817" y="8472"/>
                    <a:pt x="7923" y="8481"/>
                  </a:cubicBezTo>
                  <a:lnTo>
                    <a:pt x="7938" y="8481"/>
                  </a:lnTo>
                  <a:cubicBezTo>
                    <a:pt x="8039" y="8481"/>
                    <a:pt x="8125" y="8409"/>
                    <a:pt x="8146" y="8311"/>
                  </a:cubicBezTo>
                  <a:lnTo>
                    <a:pt x="8778" y="5213"/>
                  </a:lnTo>
                  <a:lnTo>
                    <a:pt x="8866" y="4780"/>
                  </a:lnTo>
                  <a:lnTo>
                    <a:pt x="8974" y="4256"/>
                  </a:lnTo>
                  <a:lnTo>
                    <a:pt x="9034" y="4780"/>
                  </a:lnTo>
                  <a:lnTo>
                    <a:pt x="9085" y="5213"/>
                  </a:lnTo>
                  <a:lnTo>
                    <a:pt x="9286" y="6912"/>
                  </a:lnTo>
                  <a:cubicBezTo>
                    <a:pt x="9297" y="7016"/>
                    <a:pt x="9384" y="7097"/>
                    <a:pt x="9488" y="7100"/>
                  </a:cubicBezTo>
                  <a:cubicBezTo>
                    <a:pt x="9491" y="7100"/>
                    <a:pt x="9494" y="7100"/>
                    <a:pt x="9497" y="7100"/>
                  </a:cubicBezTo>
                  <a:cubicBezTo>
                    <a:pt x="9598" y="7100"/>
                    <a:pt x="9686" y="7028"/>
                    <a:pt x="9704" y="6928"/>
                  </a:cubicBezTo>
                  <a:lnTo>
                    <a:pt x="10034" y="5213"/>
                  </a:lnTo>
                  <a:lnTo>
                    <a:pt x="10115" y="4782"/>
                  </a:lnTo>
                  <a:lnTo>
                    <a:pt x="10672" y="1902"/>
                  </a:lnTo>
                  <a:lnTo>
                    <a:pt x="10854" y="4783"/>
                  </a:lnTo>
                  <a:lnTo>
                    <a:pt x="10882" y="5215"/>
                  </a:lnTo>
                  <a:lnTo>
                    <a:pt x="11062" y="8068"/>
                  </a:lnTo>
                  <a:cubicBezTo>
                    <a:pt x="11070" y="8174"/>
                    <a:pt x="11154" y="8259"/>
                    <a:pt x="11261" y="8266"/>
                  </a:cubicBezTo>
                  <a:cubicBezTo>
                    <a:pt x="11265" y="8266"/>
                    <a:pt x="11269" y="8266"/>
                    <a:pt x="11273" y="8266"/>
                  </a:cubicBezTo>
                  <a:cubicBezTo>
                    <a:pt x="11374" y="8266"/>
                    <a:pt x="11463" y="8195"/>
                    <a:pt x="11482" y="8095"/>
                  </a:cubicBezTo>
                  <a:lnTo>
                    <a:pt x="12044" y="5215"/>
                  </a:lnTo>
                  <a:lnTo>
                    <a:pt x="12128" y="4783"/>
                  </a:lnTo>
                  <a:lnTo>
                    <a:pt x="12191" y="4463"/>
                  </a:lnTo>
                  <a:lnTo>
                    <a:pt x="12273" y="4783"/>
                  </a:lnTo>
                  <a:lnTo>
                    <a:pt x="12385" y="5215"/>
                  </a:lnTo>
                  <a:lnTo>
                    <a:pt x="12641" y="6203"/>
                  </a:lnTo>
                  <a:cubicBezTo>
                    <a:pt x="12665" y="6296"/>
                    <a:pt x="12750" y="6361"/>
                    <a:pt x="12846" y="6361"/>
                  </a:cubicBezTo>
                  <a:cubicBezTo>
                    <a:pt x="12943" y="6361"/>
                    <a:pt x="13026" y="6295"/>
                    <a:pt x="13051" y="6201"/>
                  </a:cubicBezTo>
                  <a:lnTo>
                    <a:pt x="13300" y="5215"/>
                  </a:lnTo>
                  <a:lnTo>
                    <a:pt x="13408" y="4785"/>
                  </a:lnTo>
                  <a:lnTo>
                    <a:pt x="13430" y="4698"/>
                  </a:lnTo>
                  <a:lnTo>
                    <a:pt x="13471" y="4785"/>
                  </a:lnTo>
                  <a:lnTo>
                    <a:pt x="13614" y="5089"/>
                  </a:lnTo>
                  <a:cubicBezTo>
                    <a:pt x="13650" y="5164"/>
                    <a:pt x="13724" y="5212"/>
                    <a:pt x="13806" y="5212"/>
                  </a:cubicBezTo>
                  <a:lnTo>
                    <a:pt x="16701" y="5212"/>
                  </a:lnTo>
                  <a:lnTo>
                    <a:pt x="16701" y="4774"/>
                  </a:lnTo>
                  <a:lnTo>
                    <a:pt x="13938" y="4776"/>
                  </a:lnTo>
                  <a:lnTo>
                    <a:pt x="13560" y="3980"/>
                  </a:lnTo>
                  <a:cubicBezTo>
                    <a:pt x="13522" y="3897"/>
                    <a:pt x="13445" y="3858"/>
                    <a:pt x="13370" y="3858"/>
                  </a:cubicBezTo>
                  <a:cubicBezTo>
                    <a:pt x="13279" y="3858"/>
                    <a:pt x="13189" y="3914"/>
                    <a:pt x="13162" y="4018"/>
                  </a:cubicBezTo>
                  <a:lnTo>
                    <a:pt x="12969" y="4785"/>
                  </a:lnTo>
                  <a:lnTo>
                    <a:pt x="12861" y="5215"/>
                  </a:lnTo>
                  <a:lnTo>
                    <a:pt x="12842" y="5292"/>
                  </a:lnTo>
                  <a:lnTo>
                    <a:pt x="12821" y="5215"/>
                  </a:lnTo>
                  <a:lnTo>
                    <a:pt x="12710" y="4783"/>
                  </a:lnTo>
                  <a:lnTo>
                    <a:pt x="12365" y="3450"/>
                  </a:lnTo>
                  <a:cubicBezTo>
                    <a:pt x="12338" y="3344"/>
                    <a:pt x="12249" y="3291"/>
                    <a:pt x="12160" y="3291"/>
                  </a:cubicBezTo>
                  <a:cubicBezTo>
                    <a:pt x="12067" y="3291"/>
                    <a:pt x="11974" y="3349"/>
                    <a:pt x="11952" y="3463"/>
                  </a:cubicBezTo>
                  <a:lnTo>
                    <a:pt x="11696" y="4783"/>
                  </a:lnTo>
                  <a:lnTo>
                    <a:pt x="11611" y="5215"/>
                  </a:lnTo>
                  <a:lnTo>
                    <a:pt x="11381" y="6396"/>
                  </a:lnTo>
                  <a:lnTo>
                    <a:pt x="11307" y="5215"/>
                  </a:lnTo>
                  <a:lnTo>
                    <a:pt x="11279" y="4783"/>
                  </a:lnTo>
                  <a:lnTo>
                    <a:pt x="10989" y="216"/>
                  </a:lnTo>
                  <a:cubicBezTo>
                    <a:pt x="10982" y="109"/>
                    <a:pt x="10897" y="24"/>
                    <a:pt x="10790" y="18"/>
                  </a:cubicBezTo>
                  <a:cubicBezTo>
                    <a:pt x="10785" y="18"/>
                    <a:pt x="10780" y="18"/>
                    <a:pt x="10776" y="18"/>
                  </a:cubicBezTo>
                  <a:cubicBezTo>
                    <a:pt x="10676" y="18"/>
                    <a:pt x="10589" y="89"/>
                    <a:pt x="10569" y="189"/>
                  </a:cubicBezTo>
                  <a:lnTo>
                    <a:pt x="9685" y="4782"/>
                  </a:lnTo>
                  <a:lnTo>
                    <a:pt x="9602" y="5215"/>
                  </a:lnTo>
                  <a:lnTo>
                    <a:pt x="9548" y="5503"/>
                  </a:lnTo>
                  <a:lnTo>
                    <a:pt x="9514" y="5215"/>
                  </a:lnTo>
                  <a:lnTo>
                    <a:pt x="9463" y="4782"/>
                  </a:lnTo>
                  <a:lnTo>
                    <a:pt x="9242" y="2897"/>
                  </a:lnTo>
                  <a:cubicBezTo>
                    <a:pt x="9229" y="2793"/>
                    <a:pt x="9144" y="2714"/>
                    <a:pt x="9040" y="2709"/>
                  </a:cubicBezTo>
                  <a:cubicBezTo>
                    <a:pt x="9037" y="2709"/>
                    <a:pt x="9034" y="2709"/>
                    <a:pt x="9031" y="2709"/>
                  </a:cubicBezTo>
                  <a:cubicBezTo>
                    <a:pt x="8931" y="2709"/>
                    <a:pt x="8843" y="2780"/>
                    <a:pt x="8823" y="2878"/>
                  </a:cubicBezTo>
                  <a:lnTo>
                    <a:pt x="8436" y="4780"/>
                  </a:lnTo>
                  <a:lnTo>
                    <a:pt x="8346" y="5215"/>
                  </a:lnTo>
                  <a:lnTo>
                    <a:pt x="8052" y="6655"/>
                  </a:lnTo>
                  <a:lnTo>
                    <a:pt x="7963" y="5213"/>
                  </a:lnTo>
                  <a:lnTo>
                    <a:pt x="7937" y="4779"/>
                  </a:lnTo>
                  <a:lnTo>
                    <a:pt x="7656" y="198"/>
                  </a:lnTo>
                  <a:cubicBezTo>
                    <a:pt x="7648" y="91"/>
                    <a:pt x="7563" y="7"/>
                    <a:pt x="7457" y="1"/>
                  </a:cubicBezTo>
                  <a:cubicBezTo>
                    <a:pt x="7452" y="0"/>
                    <a:pt x="7447" y="0"/>
                    <a:pt x="7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9"/>
            <p:cNvSpPr/>
            <p:nvPr/>
          </p:nvSpPr>
          <p:spPr>
            <a:xfrm>
              <a:off x="4338196" y="2469712"/>
              <a:ext cx="37185" cy="35772"/>
            </a:xfrm>
            <a:custGeom>
              <a:rect b="b" l="l" r="r" t="t"/>
              <a:pathLst>
                <a:path extrusionOk="0" h="1975" w="2053">
                  <a:moveTo>
                    <a:pt x="1066" y="1"/>
                  </a:moveTo>
                  <a:cubicBezTo>
                    <a:pt x="667" y="1"/>
                    <a:pt x="307" y="242"/>
                    <a:pt x="155" y="610"/>
                  </a:cubicBezTo>
                  <a:cubicBezTo>
                    <a:pt x="1" y="978"/>
                    <a:pt x="86" y="1403"/>
                    <a:pt x="368" y="1685"/>
                  </a:cubicBezTo>
                  <a:cubicBezTo>
                    <a:pt x="557" y="1874"/>
                    <a:pt x="809" y="1975"/>
                    <a:pt x="1066" y="1975"/>
                  </a:cubicBezTo>
                  <a:cubicBezTo>
                    <a:pt x="1193" y="1975"/>
                    <a:pt x="1321" y="1951"/>
                    <a:pt x="1442" y="1900"/>
                  </a:cubicBezTo>
                  <a:cubicBezTo>
                    <a:pt x="1811" y="1748"/>
                    <a:pt x="2053" y="1388"/>
                    <a:pt x="2053" y="989"/>
                  </a:cubicBezTo>
                  <a:cubicBezTo>
                    <a:pt x="2053" y="444"/>
                    <a:pt x="1611" y="2"/>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9"/>
            <p:cNvSpPr/>
            <p:nvPr/>
          </p:nvSpPr>
          <p:spPr>
            <a:xfrm>
              <a:off x="4391266" y="2469712"/>
              <a:ext cx="37149" cy="35772"/>
            </a:xfrm>
            <a:custGeom>
              <a:rect b="b" l="l" r="r" t="t"/>
              <a:pathLst>
                <a:path extrusionOk="0" h="1975" w="2051">
                  <a:moveTo>
                    <a:pt x="1065" y="1"/>
                  </a:moveTo>
                  <a:cubicBezTo>
                    <a:pt x="665" y="1"/>
                    <a:pt x="305" y="242"/>
                    <a:pt x="153" y="611"/>
                  </a:cubicBezTo>
                  <a:cubicBezTo>
                    <a:pt x="1" y="978"/>
                    <a:pt x="84" y="1403"/>
                    <a:pt x="367" y="1685"/>
                  </a:cubicBezTo>
                  <a:cubicBezTo>
                    <a:pt x="556" y="1874"/>
                    <a:pt x="809" y="1975"/>
                    <a:pt x="1066" y="1975"/>
                  </a:cubicBezTo>
                  <a:cubicBezTo>
                    <a:pt x="1193" y="1975"/>
                    <a:pt x="1320" y="1951"/>
                    <a:pt x="1442" y="1900"/>
                  </a:cubicBezTo>
                  <a:cubicBezTo>
                    <a:pt x="1811" y="1748"/>
                    <a:pt x="2051" y="1388"/>
                    <a:pt x="2051" y="989"/>
                  </a:cubicBezTo>
                  <a:cubicBezTo>
                    <a:pt x="2051" y="444"/>
                    <a:pt x="1610" y="2"/>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9"/>
            <p:cNvSpPr/>
            <p:nvPr/>
          </p:nvSpPr>
          <p:spPr>
            <a:xfrm>
              <a:off x="4338196" y="2524140"/>
              <a:ext cx="37185" cy="35754"/>
            </a:xfrm>
            <a:custGeom>
              <a:rect b="b" l="l" r="r" t="t"/>
              <a:pathLst>
                <a:path extrusionOk="0" h="1974" w="2053">
                  <a:moveTo>
                    <a:pt x="1063" y="0"/>
                  </a:moveTo>
                  <a:cubicBezTo>
                    <a:pt x="665" y="0"/>
                    <a:pt x="306" y="241"/>
                    <a:pt x="155" y="609"/>
                  </a:cubicBezTo>
                  <a:cubicBezTo>
                    <a:pt x="1" y="978"/>
                    <a:pt x="86" y="1402"/>
                    <a:pt x="368" y="1685"/>
                  </a:cubicBezTo>
                  <a:cubicBezTo>
                    <a:pt x="557" y="1873"/>
                    <a:pt x="809" y="1973"/>
                    <a:pt x="1066" y="1973"/>
                  </a:cubicBezTo>
                  <a:cubicBezTo>
                    <a:pt x="1193" y="1973"/>
                    <a:pt x="1322" y="1949"/>
                    <a:pt x="1444" y="1898"/>
                  </a:cubicBezTo>
                  <a:cubicBezTo>
                    <a:pt x="1813" y="1744"/>
                    <a:pt x="2053" y="1386"/>
                    <a:pt x="2053" y="986"/>
                  </a:cubicBezTo>
                  <a:cubicBezTo>
                    <a:pt x="2053" y="441"/>
                    <a:pt x="1611" y="0"/>
                    <a:pt x="1066" y="0"/>
                  </a:cubicBezTo>
                  <a:cubicBezTo>
                    <a:pt x="1065" y="0"/>
                    <a:pt x="1064" y="0"/>
                    <a:pt x="10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9"/>
            <p:cNvSpPr/>
            <p:nvPr/>
          </p:nvSpPr>
          <p:spPr>
            <a:xfrm>
              <a:off x="4391266" y="2524140"/>
              <a:ext cx="37149" cy="35754"/>
            </a:xfrm>
            <a:custGeom>
              <a:rect b="b" l="l" r="r" t="t"/>
              <a:pathLst>
                <a:path extrusionOk="0" h="1974" w="2051">
                  <a:moveTo>
                    <a:pt x="1067" y="0"/>
                  </a:moveTo>
                  <a:cubicBezTo>
                    <a:pt x="1066" y="0"/>
                    <a:pt x="1065" y="0"/>
                    <a:pt x="1065" y="0"/>
                  </a:cubicBezTo>
                  <a:cubicBezTo>
                    <a:pt x="665" y="0"/>
                    <a:pt x="305" y="240"/>
                    <a:pt x="153" y="609"/>
                  </a:cubicBezTo>
                  <a:cubicBezTo>
                    <a:pt x="1" y="978"/>
                    <a:pt x="84" y="1402"/>
                    <a:pt x="367" y="1685"/>
                  </a:cubicBezTo>
                  <a:cubicBezTo>
                    <a:pt x="555" y="1873"/>
                    <a:pt x="808" y="1973"/>
                    <a:pt x="1064" y="1973"/>
                  </a:cubicBezTo>
                  <a:cubicBezTo>
                    <a:pt x="1191" y="1973"/>
                    <a:pt x="1320" y="1949"/>
                    <a:pt x="1442" y="1898"/>
                  </a:cubicBezTo>
                  <a:cubicBezTo>
                    <a:pt x="1811" y="1744"/>
                    <a:pt x="2051" y="1386"/>
                    <a:pt x="2051" y="986"/>
                  </a:cubicBezTo>
                  <a:cubicBezTo>
                    <a:pt x="2051" y="442"/>
                    <a:pt x="1610" y="0"/>
                    <a:pt x="10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9"/>
            <p:cNvSpPr/>
            <p:nvPr/>
          </p:nvSpPr>
          <p:spPr>
            <a:xfrm>
              <a:off x="4342109" y="2589001"/>
              <a:ext cx="87483" cy="27422"/>
            </a:xfrm>
            <a:custGeom>
              <a:rect b="b" l="l" r="r" t="t"/>
              <a:pathLst>
                <a:path extrusionOk="0" h="1514" w="4830">
                  <a:moveTo>
                    <a:pt x="755" y="0"/>
                  </a:moveTo>
                  <a:cubicBezTo>
                    <a:pt x="338" y="0"/>
                    <a:pt x="0" y="340"/>
                    <a:pt x="0" y="757"/>
                  </a:cubicBezTo>
                  <a:cubicBezTo>
                    <a:pt x="0" y="1174"/>
                    <a:pt x="338" y="1513"/>
                    <a:pt x="755" y="1513"/>
                  </a:cubicBezTo>
                  <a:lnTo>
                    <a:pt x="4073" y="1513"/>
                  </a:lnTo>
                  <a:cubicBezTo>
                    <a:pt x="4490" y="1513"/>
                    <a:pt x="4829" y="1174"/>
                    <a:pt x="4829" y="757"/>
                  </a:cubicBezTo>
                  <a:cubicBezTo>
                    <a:pt x="4829" y="340"/>
                    <a:pt x="4490" y="0"/>
                    <a:pt x="40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9"/>
            <p:cNvSpPr/>
            <p:nvPr/>
          </p:nvSpPr>
          <p:spPr>
            <a:xfrm>
              <a:off x="4340768" y="2627798"/>
              <a:ext cx="87465" cy="27404"/>
            </a:xfrm>
            <a:custGeom>
              <a:rect b="b" l="l" r="r" t="t"/>
              <a:pathLst>
                <a:path extrusionOk="0" h="1513" w="4829">
                  <a:moveTo>
                    <a:pt x="756" y="0"/>
                  </a:moveTo>
                  <a:cubicBezTo>
                    <a:pt x="339" y="0"/>
                    <a:pt x="1" y="338"/>
                    <a:pt x="1" y="756"/>
                  </a:cubicBezTo>
                  <a:cubicBezTo>
                    <a:pt x="1" y="1174"/>
                    <a:pt x="339" y="1512"/>
                    <a:pt x="756" y="1512"/>
                  </a:cubicBezTo>
                  <a:lnTo>
                    <a:pt x="4074" y="1512"/>
                  </a:lnTo>
                  <a:cubicBezTo>
                    <a:pt x="4491" y="1512"/>
                    <a:pt x="4829" y="1174"/>
                    <a:pt x="4829" y="756"/>
                  </a:cubicBezTo>
                  <a:cubicBezTo>
                    <a:pt x="4829" y="338"/>
                    <a:pt x="4491" y="0"/>
                    <a:pt x="40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9"/>
            <p:cNvSpPr/>
            <p:nvPr/>
          </p:nvSpPr>
          <p:spPr>
            <a:xfrm>
              <a:off x="4339428" y="2666577"/>
              <a:ext cx="87483" cy="27404"/>
            </a:xfrm>
            <a:custGeom>
              <a:rect b="b" l="l" r="r" t="t"/>
              <a:pathLst>
                <a:path extrusionOk="0" h="1513" w="4830">
                  <a:moveTo>
                    <a:pt x="757" y="0"/>
                  </a:moveTo>
                  <a:cubicBezTo>
                    <a:pt x="338" y="0"/>
                    <a:pt x="0" y="338"/>
                    <a:pt x="0" y="757"/>
                  </a:cubicBezTo>
                  <a:cubicBezTo>
                    <a:pt x="0" y="1174"/>
                    <a:pt x="338" y="1512"/>
                    <a:pt x="757" y="1512"/>
                  </a:cubicBezTo>
                  <a:lnTo>
                    <a:pt x="4074" y="1512"/>
                  </a:lnTo>
                  <a:cubicBezTo>
                    <a:pt x="4491" y="1512"/>
                    <a:pt x="4829" y="1174"/>
                    <a:pt x="4829" y="757"/>
                  </a:cubicBezTo>
                  <a:cubicBezTo>
                    <a:pt x="4829" y="338"/>
                    <a:pt x="4491" y="0"/>
                    <a:pt x="40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9" name="Google Shape;5349;p49"/>
          <p:cNvGrpSpPr/>
          <p:nvPr/>
        </p:nvGrpSpPr>
        <p:grpSpPr>
          <a:xfrm>
            <a:off x="5964405" y="1745861"/>
            <a:ext cx="532867" cy="623577"/>
            <a:chOff x="6186305" y="3444219"/>
            <a:chExt cx="453157" cy="530298"/>
          </a:xfrm>
        </p:grpSpPr>
        <p:sp>
          <p:nvSpPr>
            <p:cNvPr id="5350" name="Google Shape;5350;p49"/>
            <p:cNvSpPr/>
            <p:nvPr/>
          </p:nvSpPr>
          <p:spPr>
            <a:xfrm>
              <a:off x="6463209" y="3444219"/>
              <a:ext cx="51548" cy="40898"/>
            </a:xfrm>
            <a:custGeom>
              <a:rect b="b" l="l" r="r" t="t"/>
              <a:pathLst>
                <a:path extrusionOk="0" h="2258" w="2846">
                  <a:moveTo>
                    <a:pt x="1130" y="1"/>
                  </a:moveTo>
                  <a:cubicBezTo>
                    <a:pt x="714" y="1"/>
                    <a:pt x="301" y="169"/>
                    <a:pt x="0" y="495"/>
                  </a:cubicBezTo>
                  <a:cubicBezTo>
                    <a:pt x="504" y="497"/>
                    <a:pt x="996" y="642"/>
                    <a:pt x="1420" y="912"/>
                  </a:cubicBezTo>
                  <a:cubicBezTo>
                    <a:pt x="1913" y="1231"/>
                    <a:pt x="2286" y="1704"/>
                    <a:pt x="2481" y="2257"/>
                  </a:cubicBezTo>
                  <a:cubicBezTo>
                    <a:pt x="2845" y="1577"/>
                    <a:pt x="2646" y="731"/>
                    <a:pt x="2017" y="283"/>
                  </a:cubicBezTo>
                  <a:cubicBezTo>
                    <a:pt x="1749" y="93"/>
                    <a:pt x="1439" y="1"/>
                    <a:pt x="11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1" name="Google Shape;5351;p49"/>
            <p:cNvGrpSpPr/>
            <p:nvPr/>
          </p:nvGrpSpPr>
          <p:grpSpPr>
            <a:xfrm>
              <a:off x="6186305" y="3453203"/>
              <a:ext cx="453157" cy="521314"/>
              <a:chOff x="6186305" y="3453203"/>
              <a:chExt cx="453157" cy="521314"/>
            </a:xfrm>
          </p:grpSpPr>
          <p:sp>
            <p:nvSpPr>
              <p:cNvPr id="5352" name="Google Shape;5352;p49"/>
              <p:cNvSpPr/>
              <p:nvPr/>
            </p:nvSpPr>
            <p:spPr>
              <a:xfrm>
                <a:off x="6293622" y="3786219"/>
                <a:ext cx="200306" cy="26933"/>
              </a:xfrm>
              <a:custGeom>
                <a:rect b="b" l="l" r="r" t="t"/>
                <a:pathLst>
                  <a:path extrusionOk="0" h="1487" w="11059">
                    <a:moveTo>
                      <a:pt x="10316" y="1"/>
                    </a:moveTo>
                    <a:cubicBezTo>
                      <a:pt x="10312" y="1"/>
                      <a:pt x="10307" y="1"/>
                      <a:pt x="10303" y="1"/>
                    </a:cubicBezTo>
                    <a:lnTo>
                      <a:pt x="731" y="1"/>
                    </a:lnTo>
                    <a:cubicBezTo>
                      <a:pt x="326" y="7"/>
                      <a:pt x="1" y="337"/>
                      <a:pt x="1" y="743"/>
                    </a:cubicBezTo>
                    <a:cubicBezTo>
                      <a:pt x="1" y="1148"/>
                      <a:pt x="326" y="1479"/>
                      <a:pt x="731" y="1486"/>
                    </a:cubicBezTo>
                    <a:lnTo>
                      <a:pt x="10303" y="1486"/>
                    </a:lnTo>
                    <a:cubicBezTo>
                      <a:pt x="10307" y="1486"/>
                      <a:pt x="10310" y="1486"/>
                      <a:pt x="10314" y="1486"/>
                    </a:cubicBezTo>
                    <a:cubicBezTo>
                      <a:pt x="10724" y="1486"/>
                      <a:pt x="11058" y="1155"/>
                      <a:pt x="11058" y="743"/>
                    </a:cubicBezTo>
                    <a:cubicBezTo>
                      <a:pt x="11058" y="333"/>
                      <a:pt x="10726" y="1"/>
                      <a:pt x="103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9"/>
              <p:cNvSpPr/>
              <p:nvPr/>
            </p:nvSpPr>
            <p:spPr>
              <a:xfrm>
                <a:off x="6343304" y="3453203"/>
                <a:ext cx="172829" cy="200197"/>
              </a:xfrm>
              <a:custGeom>
                <a:rect b="b" l="l" r="r" t="t"/>
                <a:pathLst>
                  <a:path extrusionOk="0" h="11053" w="9542">
                    <a:moveTo>
                      <a:pt x="6603" y="1"/>
                    </a:moveTo>
                    <a:cubicBezTo>
                      <a:pt x="5723" y="1"/>
                      <a:pt x="4870" y="439"/>
                      <a:pt x="4368" y="1221"/>
                    </a:cubicBezTo>
                    <a:lnTo>
                      <a:pt x="15" y="7988"/>
                    </a:lnTo>
                    <a:cubicBezTo>
                      <a:pt x="9" y="7995"/>
                      <a:pt x="6" y="8003"/>
                      <a:pt x="0" y="8010"/>
                    </a:cubicBezTo>
                    <a:cubicBezTo>
                      <a:pt x="18" y="8019"/>
                      <a:pt x="34" y="8028"/>
                      <a:pt x="50" y="8039"/>
                    </a:cubicBezTo>
                    <a:lnTo>
                      <a:pt x="4048" y="10747"/>
                    </a:lnTo>
                    <a:cubicBezTo>
                      <a:pt x="4166" y="10827"/>
                      <a:pt x="4264" y="10931"/>
                      <a:pt x="4339" y="11052"/>
                    </a:cubicBezTo>
                    <a:cubicBezTo>
                      <a:pt x="4389" y="10991"/>
                      <a:pt x="4436" y="10927"/>
                      <a:pt x="4478" y="10859"/>
                    </a:cubicBezTo>
                    <a:cubicBezTo>
                      <a:pt x="5046" y="9978"/>
                      <a:pt x="6890" y="7110"/>
                      <a:pt x="7989" y="5404"/>
                    </a:cubicBezTo>
                    <a:lnTo>
                      <a:pt x="8832" y="4092"/>
                    </a:lnTo>
                    <a:cubicBezTo>
                      <a:pt x="8941" y="3920"/>
                      <a:pt x="9032" y="3734"/>
                      <a:pt x="9102" y="3541"/>
                    </a:cubicBezTo>
                    <a:cubicBezTo>
                      <a:pt x="9107" y="3523"/>
                      <a:pt x="9114" y="3507"/>
                      <a:pt x="9120" y="3491"/>
                    </a:cubicBezTo>
                    <a:cubicBezTo>
                      <a:pt x="9541" y="2221"/>
                      <a:pt x="8952" y="836"/>
                      <a:pt x="7744" y="260"/>
                    </a:cubicBezTo>
                    <a:cubicBezTo>
                      <a:pt x="7377" y="84"/>
                      <a:pt x="6987" y="1"/>
                      <a:pt x="6603"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9"/>
              <p:cNvSpPr/>
              <p:nvPr/>
            </p:nvSpPr>
            <p:spPr>
              <a:xfrm>
                <a:off x="6314795" y="3594480"/>
                <a:ext cx="113529" cy="85219"/>
              </a:xfrm>
              <a:custGeom>
                <a:rect b="b" l="l" r="r" t="t"/>
                <a:pathLst>
                  <a:path extrusionOk="0" h="4705" w="6268">
                    <a:moveTo>
                      <a:pt x="1134" y="0"/>
                    </a:moveTo>
                    <a:cubicBezTo>
                      <a:pt x="803" y="0"/>
                      <a:pt x="481" y="165"/>
                      <a:pt x="291" y="463"/>
                    </a:cubicBezTo>
                    <a:cubicBezTo>
                      <a:pt x="1" y="918"/>
                      <a:pt x="127" y="1521"/>
                      <a:pt x="573" y="1826"/>
                    </a:cubicBezTo>
                    <a:lnTo>
                      <a:pt x="4571" y="4533"/>
                    </a:lnTo>
                    <a:cubicBezTo>
                      <a:pt x="4742" y="4649"/>
                      <a:pt x="4937" y="4704"/>
                      <a:pt x="5129" y="4704"/>
                    </a:cubicBezTo>
                    <a:cubicBezTo>
                      <a:pt x="5450" y="4704"/>
                      <a:pt x="5765" y="4550"/>
                      <a:pt x="5958" y="4265"/>
                    </a:cubicBezTo>
                    <a:cubicBezTo>
                      <a:pt x="6267" y="3808"/>
                      <a:pt x="6147" y="3188"/>
                      <a:pt x="5691" y="2878"/>
                    </a:cubicBezTo>
                    <a:lnTo>
                      <a:pt x="1693" y="170"/>
                    </a:lnTo>
                    <a:cubicBezTo>
                      <a:pt x="1677" y="160"/>
                      <a:pt x="1660" y="150"/>
                      <a:pt x="1643" y="141"/>
                    </a:cubicBezTo>
                    <a:cubicBezTo>
                      <a:pt x="1483" y="46"/>
                      <a:pt x="1307"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9"/>
              <p:cNvSpPr/>
              <p:nvPr/>
            </p:nvSpPr>
            <p:spPr>
              <a:xfrm>
                <a:off x="6186305" y="3516434"/>
                <a:ext cx="453157" cy="458083"/>
              </a:xfrm>
              <a:custGeom>
                <a:rect b="b" l="l" r="r" t="t"/>
                <a:pathLst>
                  <a:path extrusionOk="0" h="25291" w="25019">
                    <a:moveTo>
                      <a:pt x="17788" y="0"/>
                    </a:moveTo>
                    <a:cubicBezTo>
                      <a:pt x="17782" y="16"/>
                      <a:pt x="17776" y="32"/>
                      <a:pt x="17769" y="50"/>
                    </a:cubicBezTo>
                    <a:cubicBezTo>
                      <a:pt x="17700" y="243"/>
                      <a:pt x="17609" y="429"/>
                      <a:pt x="17498" y="601"/>
                    </a:cubicBezTo>
                    <a:cubicBezTo>
                      <a:pt x="17498" y="601"/>
                      <a:pt x="17154" y="1137"/>
                      <a:pt x="16655" y="1913"/>
                    </a:cubicBezTo>
                    <a:cubicBezTo>
                      <a:pt x="18714" y="2741"/>
                      <a:pt x="21825" y="4544"/>
                      <a:pt x="22286" y="7980"/>
                    </a:cubicBezTo>
                    <a:cubicBezTo>
                      <a:pt x="22708" y="11114"/>
                      <a:pt x="20909" y="14365"/>
                      <a:pt x="19477" y="16387"/>
                    </a:cubicBezTo>
                    <a:lnTo>
                      <a:pt x="4568" y="16387"/>
                    </a:lnTo>
                    <a:cubicBezTo>
                      <a:pt x="4567" y="16387"/>
                      <a:pt x="4566" y="16387"/>
                      <a:pt x="4565" y="16387"/>
                    </a:cubicBezTo>
                    <a:cubicBezTo>
                      <a:pt x="4064" y="16387"/>
                      <a:pt x="3660" y="16793"/>
                      <a:pt x="3660" y="17293"/>
                    </a:cubicBezTo>
                    <a:cubicBezTo>
                      <a:pt x="3660" y="17795"/>
                      <a:pt x="4066" y="18200"/>
                      <a:pt x="4568" y="18200"/>
                    </a:cubicBezTo>
                    <a:lnTo>
                      <a:pt x="15021" y="18200"/>
                    </a:lnTo>
                    <a:lnTo>
                      <a:pt x="15021" y="22697"/>
                    </a:lnTo>
                    <a:lnTo>
                      <a:pt x="1281" y="22697"/>
                    </a:lnTo>
                    <a:cubicBezTo>
                      <a:pt x="571" y="22706"/>
                      <a:pt x="1" y="23284"/>
                      <a:pt x="1" y="23994"/>
                    </a:cubicBezTo>
                    <a:cubicBezTo>
                      <a:pt x="1" y="24704"/>
                      <a:pt x="571" y="25282"/>
                      <a:pt x="1281" y="25290"/>
                    </a:cubicBezTo>
                    <a:lnTo>
                      <a:pt x="22929" y="25290"/>
                    </a:lnTo>
                    <a:cubicBezTo>
                      <a:pt x="22934" y="25290"/>
                      <a:pt x="22940" y="25290"/>
                      <a:pt x="22945" y="25290"/>
                    </a:cubicBezTo>
                    <a:cubicBezTo>
                      <a:pt x="23659" y="25290"/>
                      <a:pt x="24240" y="24710"/>
                      <a:pt x="24240" y="23994"/>
                    </a:cubicBezTo>
                    <a:cubicBezTo>
                      <a:pt x="24240" y="23277"/>
                      <a:pt x="23658" y="22697"/>
                      <a:pt x="22942" y="22697"/>
                    </a:cubicBezTo>
                    <a:cubicBezTo>
                      <a:pt x="22938" y="22697"/>
                      <a:pt x="22933" y="22697"/>
                      <a:pt x="22929" y="22697"/>
                    </a:cubicBezTo>
                    <a:lnTo>
                      <a:pt x="20876" y="22697"/>
                    </a:lnTo>
                    <a:lnTo>
                      <a:pt x="20876" y="18142"/>
                    </a:lnTo>
                    <a:cubicBezTo>
                      <a:pt x="22550" y="15916"/>
                      <a:pt x="25019" y="11829"/>
                      <a:pt x="24458" y="7654"/>
                    </a:cubicBezTo>
                    <a:cubicBezTo>
                      <a:pt x="24083" y="4864"/>
                      <a:pt x="22361" y="2508"/>
                      <a:pt x="19474" y="839"/>
                    </a:cubicBezTo>
                    <a:cubicBezTo>
                      <a:pt x="18929" y="524"/>
                      <a:pt x="18366" y="244"/>
                      <a:pt x="17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56" name="Google Shape;5356;p49"/>
          <p:cNvSpPr txBox="1"/>
          <p:nvPr>
            <p:ph type="title"/>
          </p:nvPr>
        </p:nvSpPr>
        <p:spPr>
          <a:xfrm>
            <a:off x="1767775" y="2987250"/>
            <a:ext cx="2290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357" name="Google Shape;5357;p49"/>
          <p:cNvSpPr txBox="1"/>
          <p:nvPr>
            <p:ph idx="1" type="subTitle"/>
          </p:nvPr>
        </p:nvSpPr>
        <p:spPr>
          <a:xfrm>
            <a:off x="1767775" y="3638225"/>
            <a:ext cx="2290800" cy="12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a:t>
            </a:r>
            <a:endParaRPr/>
          </a:p>
        </p:txBody>
      </p:sp>
      <p:sp>
        <p:nvSpPr>
          <p:cNvPr id="5358" name="Google Shape;5358;p49"/>
          <p:cNvSpPr txBox="1"/>
          <p:nvPr>
            <p:ph idx="2" type="title"/>
          </p:nvPr>
        </p:nvSpPr>
        <p:spPr>
          <a:xfrm>
            <a:off x="5085418" y="2987250"/>
            <a:ext cx="2290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359" name="Google Shape;5359;p49"/>
          <p:cNvSpPr txBox="1"/>
          <p:nvPr>
            <p:ph idx="3" type="subTitle"/>
          </p:nvPr>
        </p:nvSpPr>
        <p:spPr>
          <a:xfrm>
            <a:off x="5085418" y="3638225"/>
            <a:ext cx="2290800" cy="12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2" name="Shape 4912"/>
        <p:cNvGrpSpPr/>
        <p:nvPr/>
      </p:nvGrpSpPr>
      <p:grpSpPr>
        <a:xfrm>
          <a:off x="0" y="0"/>
          <a:ext cx="0" cy="0"/>
          <a:chOff x="0" y="0"/>
          <a:chExt cx="0" cy="0"/>
        </a:xfrm>
      </p:grpSpPr>
      <p:sp>
        <p:nvSpPr>
          <p:cNvPr id="4913" name="Google Shape;4913;p32"/>
          <p:cNvSpPr txBox="1"/>
          <p:nvPr>
            <p:ph idx="1" type="body"/>
          </p:nvPr>
        </p:nvSpPr>
        <p:spPr>
          <a:xfrm>
            <a:off x="713950" y="1052775"/>
            <a:ext cx="7176000" cy="345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t>Here’s what you’ll find in this </a:t>
            </a:r>
            <a:r>
              <a:rPr b="1" lang="en" sz="1300">
                <a:uFill>
                  <a:noFill/>
                </a:uFill>
                <a:hlinkClick r:id="rId3"/>
              </a:rPr>
              <a:t>Slidesgo</a:t>
            </a:r>
            <a:r>
              <a:rPr lang="en" sz="1300"/>
              <a:t> template: </a:t>
            </a:r>
            <a:endParaRPr sz="1300"/>
          </a:p>
          <a:p>
            <a:pPr indent="0" lvl="0" marL="0" rtl="0" algn="l">
              <a:spcBef>
                <a:spcPts val="0"/>
              </a:spcBef>
              <a:spcAft>
                <a:spcPts val="0"/>
              </a:spcAft>
              <a:buClr>
                <a:schemeClr val="dk1"/>
              </a:buClr>
              <a:buSzPts val="1100"/>
              <a:buFont typeface="Arial"/>
              <a:buNone/>
            </a:pPr>
            <a:r>
              <a:t/>
            </a:r>
            <a:endParaRPr sz="1300"/>
          </a:p>
          <a:p>
            <a:pPr indent="-311150" lvl="0" marL="457200" rtl="0" algn="l">
              <a:spcBef>
                <a:spcPts val="0"/>
              </a:spcBef>
              <a:spcAft>
                <a:spcPts val="0"/>
              </a:spcAft>
              <a:buClr>
                <a:schemeClr val="accent1"/>
              </a:buClr>
              <a:buSzPts val="1300"/>
              <a:buFont typeface="Muli"/>
              <a:buAutoNum type="arabicPeriod"/>
            </a:pPr>
            <a:r>
              <a:rPr lang="en" sz="1300"/>
              <a:t>A slide structure based on a healthcare center, which you can easily adapt to your needs. For more info on how to edit the template, please visit </a:t>
            </a:r>
            <a:r>
              <a:rPr b="1" lang="en" sz="1300">
                <a:uFill>
                  <a:noFill/>
                </a:uFill>
                <a:hlinkClick r:id="rId4"/>
              </a:rPr>
              <a:t>Slidesgo School</a:t>
            </a:r>
            <a:r>
              <a:rPr lang="en" sz="1300"/>
              <a:t> or read our </a:t>
            </a:r>
            <a:r>
              <a:rPr b="1" lang="en" sz="1300">
                <a:uFill>
                  <a:noFill/>
                </a:uFill>
                <a:hlinkClick r:id="rId5"/>
              </a:rPr>
              <a:t>FAQs</a:t>
            </a:r>
            <a:r>
              <a:rPr lang="en" sz="1300"/>
              <a:t>.</a:t>
            </a:r>
            <a:endParaRPr sz="1300"/>
          </a:p>
          <a:p>
            <a:pPr indent="-311150" lvl="0" marL="457200" rtl="0" algn="l">
              <a:spcBef>
                <a:spcPts val="0"/>
              </a:spcBef>
              <a:spcAft>
                <a:spcPts val="0"/>
              </a:spcAft>
              <a:buClr>
                <a:schemeClr val="accent1"/>
              </a:buClr>
              <a:buSzPts val="1300"/>
              <a:buFont typeface="Muli"/>
              <a:buAutoNum type="arabicPeriod"/>
            </a:pPr>
            <a:r>
              <a:rPr lang="en" sz="1300"/>
              <a:t>An assortment of illustrations that are suitable for use in the presentation can be found in the </a:t>
            </a:r>
            <a:r>
              <a:rPr b="1" lang="en" sz="1300">
                <a:uFill>
                  <a:noFill/>
                </a:uFill>
                <a:hlinkClick action="ppaction://hlinksldjump" r:id="rId6"/>
              </a:rPr>
              <a:t>alternative resources slide</a:t>
            </a:r>
            <a:r>
              <a:rPr lang="en" sz="1300"/>
              <a:t>.</a:t>
            </a:r>
            <a:endParaRPr sz="1300"/>
          </a:p>
          <a:p>
            <a:pPr indent="-311150" lvl="0" marL="457200" rtl="0" algn="l">
              <a:spcBef>
                <a:spcPts val="0"/>
              </a:spcBef>
              <a:spcAft>
                <a:spcPts val="0"/>
              </a:spcAft>
              <a:buClr>
                <a:schemeClr val="accent1"/>
              </a:buClr>
              <a:buSzPts val="1300"/>
              <a:buFont typeface="Muli"/>
              <a:buAutoNum type="arabicPeriod"/>
            </a:pPr>
            <a:r>
              <a:rPr lang="en" sz="1300"/>
              <a:t>A </a:t>
            </a:r>
            <a:r>
              <a:rPr b="1" lang="en" sz="1300">
                <a:uFill>
                  <a:noFill/>
                </a:uFill>
                <a:hlinkClick action="ppaction://hlinksldjump" r:id="rId7"/>
              </a:rPr>
              <a:t>thanks slide</a:t>
            </a:r>
            <a:r>
              <a:rPr lang="en" sz="1300"/>
              <a:t>, which you must keep so that proper credits for our design are given.</a:t>
            </a:r>
            <a:endParaRPr sz="1300"/>
          </a:p>
          <a:p>
            <a:pPr indent="-311150" lvl="0" marL="457200" rtl="0" algn="l">
              <a:spcBef>
                <a:spcPts val="0"/>
              </a:spcBef>
              <a:spcAft>
                <a:spcPts val="0"/>
              </a:spcAft>
              <a:buClr>
                <a:schemeClr val="accent1"/>
              </a:buClr>
              <a:buSzPts val="1300"/>
              <a:buFont typeface="Muli"/>
              <a:buAutoNum type="arabicPeriod"/>
            </a:pPr>
            <a:r>
              <a:rPr lang="en" sz="1300"/>
              <a:t>A </a:t>
            </a:r>
            <a:r>
              <a:rPr b="1" lang="en" sz="1300">
                <a:uFill>
                  <a:noFill/>
                </a:uFill>
                <a:hlinkClick action="ppaction://hlinksldjump" r:id="rId8"/>
              </a:rPr>
              <a:t>resources slide</a:t>
            </a:r>
            <a:r>
              <a:rPr lang="en" sz="1300"/>
              <a:t>, where you’ll find links to all the elements used in the template.</a:t>
            </a:r>
            <a:endParaRPr sz="1300"/>
          </a:p>
          <a:p>
            <a:pPr indent="-311150" lvl="0" marL="457200" rtl="0" algn="l">
              <a:spcBef>
                <a:spcPts val="0"/>
              </a:spcBef>
              <a:spcAft>
                <a:spcPts val="0"/>
              </a:spcAft>
              <a:buClr>
                <a:schemeClr val="accent1"/>
              </a:buClr>
              <a:buSzPts val="1300"/>
              <a:buFont typeface="Muli"/>
              <a:buAutoNum type="arabicPeriod"/>
            </a:pPr>
            <a:r>
              <a:rPr b="1" lang="en" sz="1300">
                <a:uFill>
                  <a:noFill/>
                </a:uFill>
                <a:hlinkClick action="ppaction://hlinksldjump" r:id="rId9"/>
              </a:rPr>
              <a:t>Instructions for use</a:t>
            </a:r>
            <a:r>
              <a:rPr lang="en" sz="1300"/>
              <a:t>. </a:t>
            </a:r>
            <a:endParaRPr sz="1300"/>
          </a:p>
          <a:p>
            <a:pPr indent="-311150" lvl="0" marL="457200" rtl="0" algn="l">
              <a:spcBef>
                <a:spcPts val="0"/>
              </a:spcBef>
              <a:spcAft>
                <a:spcPts val="0"/>
              </a:spcAft>
              <a:buClr>
                <a:schemeClr val="accent1"/>
              </a:buClr>
              <a:buSzPts val="1300"/>
              <a:buFont typeface="Muli"/>
              <a:buAutoNum type="arabicPeriod"/>
            </a:pPr>
            <a:r>
              <a:rPr lang="en" sz="1300"/>
              <a:t>Final slides with: </a:t>
            </a:r>
            <a:endParaRPr sz="1300"/>
          </a:p>
          <a:p>
            <a:pPr indent="-311150" lvl="0" marL="914400" rtl="0" algn="l">
              <a:spcBef>
                <a:spcPts val="0"/>
              </a:spcBef>
              <a:spcAft>
                <a:spcPts val="0"/>
              </a:spcAft>
              <a:buSzPts val="1300"/>
              <a:buFont typeface="Muli"/>
              <a:buChar char="●"/>
            </a:pPr>
            <a:r>
              <a:rPr lang="en" sz="1300"/>
              <a:t>The</a:t>
            </a:r>
            <a:r>
              <a:rPr b="1" lang="en" sz="1300">
                <a:uFill>
                  <a:noFill/>
                </a:uFill>
                <a:hlinkClick action="ppaction://hlinksldjump" r:id="rId10"/>
              </a:rPr>
              <a:t> fonts and colors used</a:t>
            </a:r>
            <a:r>
              <a:rPr lang="en" sz="1300"/>
              <a:t> in the template.</a:t>
            </a:r>
            <a:endParaRPr sz="1300"/>
          </a:p>
          <a:p>
            <a:pPr indent="-311150" lvl="0" marL="914400" rtl="0" algn="l">
              <a:spcBef>
                <a:spcPts val="0"/>
              </a:spcBef>
              <a:spcAft>
                <a:spcPts val="0"/>
              </a:spcAft>
              <a:buSzPts val="1300"/>
              <a:buFont typeface="Muli"/>
              <a:buChar char="●"/>
            </a:pPr>
            <a:r>
              <a:rPr lang="en" sz="1300"/>
              <a:t>More</a:t>
            </a:r>
            <a:r>
              <a:rPr b="1" lang="en" sz="1300">
                <a:uFill>
                  <a:noFill/>
                </a:uFill>
                <a:hlinkClick action="ppaction://hlinksldjump" r:id="rId11"/>
              </a:rPr>
              <a:t> infographic resources</a:t>
            </a:r>
            <a:r>
              <a:rPr lang="en" sz="1300"/>
              <a:t>, whose size and color can be edited. </a:t>
            </a:r>
            <a:endParaRPr sz="1300"/>
          </a:p>
          <a:p>
            <a:pPr indent="-311150" lvl="0" marL="914400" rtl="0" algn="l">
              <a:spcBef>
                <a:spcPts val="0"/>
              </a:spcBef>
              <a:spcAft>
                <a:spcPts val="0"/>
              </a:spcAft>
              <a:buSzPts val="1300"/>
              <a:buFont typeface="Muli"/>
              <a:buChar char="●"/>
            </a:pPr>
            <a:r>
              <a:rPr b="1" lang="en" sz="1300">
                <a:uFill>
                  <a:noFill/>
                </a:uFill>
                <a:hlinkClick action="ppaction://hlinksldjump" r:id="rId12"/>
              </a:rPr>
              <a:t>Sets of customizable icons </a:t>
            </a:r>
            <a:r>
              <a:rPr lang="en" sz="1300"/>
              <a:t>of the following themes: general, business, avatar, creative process, education, help &amp; support, medical, nature, performing arts, SEO &amp; marketing, and teamwork.</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1600"/>
              </a:spcBef>
              <a:spcAft>
                <a:spcPts val="1600"/>
              </a:spcAft>
              <a:buNone/>
            </a:pPr>
            <a:r>
              <a:t/>
            </a:r>
            <a:endParaRPr sz="1300"/>
          </a:p>
        </p:txBody>
      </p:sp>
      <p:sp>
        <p:nvSpPr>
          <p:cNvPr id="4914" name="Google Shape;4914;p32"/>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4915" name="Google Shape;4915;p32"/>
          <p:cNvSpPr txBox="1"/>
          <p:nvPr/>
        </p:nvSpPr>
        <p:spPr>
          <a:xfrm>
            <a:off x="713950" y="4412395"/>
            <a:ext cx="5478600" cy="21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solidFill>
                  <a:schemeClr val="dk2"/>
                </a:solidFill>
                <a:latin typeface="Muli"/>
                <a:ea typeface="Muli"/>
                <a:cs typeface="Muli"/>
                <a:sym typeface="Muli"/>
              </a:rPr>
              <a:t>You can delete this slide when you’re done editing the presentation.</a:t>
            </a:r>
            <a:endParaRPr sz="1100">
              <a:solidFill>
                <a:schemeClr val="dk2"/>
              </a:solidFill>
              <a:latin typeface="Muli"/>
              <a:ea typeface="Muli"/>
              <a:cs typeface="Muli"/>
              <a:sym typeface="Mul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3" name="Shape 5363"/>
        <p:cNvGrpSpPr/>
        <p:nvPr/>
      </p:nvGrpSpPr>
      <p:grpSpPr>
        <a:xfrm>
          <a:off x="0" y="0"/>
          <a:ext cx="0" cy="0"/>
          <a:chOff x="0" y="0"/>
          <a:chExt cx="0" cy="0"/>
        </a:xfrm>
      </p:grpSpPr>
      <p:sp>
        <p:nvSpPr>
          <p:cNvPr id="5364" name="Google Shape;5364;p50"/>
          <p:cNvSpPr txBox="1"/>
          <p:nvPr>
            <p:ph idx="1" type="subTitle"/>
          </p:nvPr>
        </p:nvSpPr>
        <p:spPr>
          <a:xfrm>
            <a:off x="1091338" y="2313025"/>
            <a:ext cx="20871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It’s the closest planet to the Sun</a:t>
            </a:r>
            <a:endParaRPr/>
          </a:p>
        </p:txBody>
      </p:sp>
      <p:sp>
        <p:nvSpPr>
          <p:cNvPr id="5365" name="Google Shape;5365;p50"/>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Quality Improvement Measures</a:t>
            </a:r>
            <a:endParaRPr/>
          </a:p>
        </p:txBody>
      </p:sp>
      <p:sp>
        <p:nvSpPr>
          <p:cNvPr id="5366" name="Google Shape;5366;p50"/>
          <p:cNvSpPr txBox="1"/>
          <p:nvPr>
            <p:ph idx="2" type="subTitle"/>
          </p:nvPr>
        </p:nvSpPr>
        <p:spPr>
          <a:xfrm>
            <a:off x="1091338" y="3715950"/>
            <a:ext cx="20871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It’s the second planet from the Sun</a:t>
            </a:r>
            <a:endParaRPr/>
          </a:p>
        </p:txBody>
      </p:sp>
      <p:sp>
        <p:nvSpPr>
          <p:cNvPr id="5367" name="Google Shape;5367;p50"/>
          <p:cNvSpPr txBox="1"/>
          <p:nvPr>
            <p:ph idx="3" type="subTitle"/>
          </p:nvPr>
        </p:nvSpPr>
        <p:spPr>
          <a:xfrm>
            <a:off x="5965563" y="2313025"/>
            <a:ext cx="2087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5368" name="Google Shape;5368;p50"/>
          <p:cNvSpPr txBox="1"/>
          <p:nvPr>
            <p:ph idx="4" type="subTitle"/>
          </p:nvPr>
        </p:nvSpPr>
        <p:spPr>
          <a:xfrm>
            <a:off x="5965563" y="3715950"/>
            <a:ext cx="2087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rings</a:t>
            </a:r>
            <a:endParaRPr/>
          </a:p>
        </p:txBody>
      </p:sp>
      <p:sp>
        <p:nvSpPr>
          <p:cNvPr id="5369" name="Google Shape;5369;p50"/>
          <p:cNvSpPr txBox="1"/>
          <p:nvPr>
            <p:ph idx="5" type="title"/>
          </p:nvPr>
        </p:nvSpPr>
        <p:spPr>
          <a:xfrm>
            <a:off x="1091344" y="3143250"/>
            <a:ext cx="2087100" cy="572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5370" name="Google Shape;5370;p50"/>
          <p:cNvSpPr txBox="1"/>
          <p:nvPr>
            <p:ph idx="6" type="title"/>
          </p:nvPr>
        </p:nvSpPr>
        <p:spPr>
          <a:xfrm>
            <a:off x="1091339" y="1740325"/>
            <a:ext cx="2087100" cy="572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5371" name="Google Shape;5371;p50"/>
          <p:cNvSpPr txBox="1"/>
          <p:nvPr>
            <p:ph idx="7" type="title"/>
          </p:nvPr>
        </p:nvSpPr>
        <p:spPr>
          <a:xfrm>
            <a:off x="5965563" y="1740325"/>
            <a:ext cx="1781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cxnSp>
        <p:nvCxnSpPr>
          <p:cNvPr id="5372" name="Google Shape;5372;p50"/>
          <p:cNvCxnSpPr>
            <a:stCxn id="5373" idx="4"/>
          </p:cNvCxnSpPr>
          <p:nvPr/>
        </p:nvCxnSpPr>
        <p:spPr>
          <a:xfrm>
            <a:off x="3760875" y="2785850"/>
            <a:ext cx="0" cy="2736300"/>
          </a:xfrm>
          <a:prstGeom prst="straightConnector1">
            <a:avLst/>
          </a:prstGeom>
          <a:noFill/>
          <a:ln cap="flat" cmpd="sng" w="19050">
            <a:solidFill>
              <a:schemeClr val="accent1"/>
            </a:solidFill>
            <a:prstDash val="solid"/>
            <a:round/>
            <a:headEnd len="med" w="med" type="none"/>
            <a:tailEnd len="med" w="med" type="none"/>
          </a:ln>
        </p:spPr>
      </p:cxnSp>
      <p:sp>
        <p:nvSpPr>
          <p:cNvPr id="5374" name="Google Shape;5374;p50"/>
          <p:cNvSpPr txBox="1"/>
          <p:nvPr>
            <p:ph idx="8" type="title"/>
          </p:nvPr>
        </p:nvSpPr>
        <p:spPr>
          <a:xfrm>
            <a:off x="5965563" y="3143250"/>
            <a:ext cx="1781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5373" name="Google Shape;5373;p50"/>
          <p:cNvSpPr/>
          <p:nvPr/>
        </p:nvSpPr>
        <p:spPr>
          <a:xfrm>
            <a:off x="3418575" y="2101550"/>
            <a:ext cx="684600" cy="68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0"/>
          <p:cNvSpPr/>
          <p:nvPr/>
        </p:nvSpPr>
        <p:spPr>
          <a:xfrm>
            <a:off x="3418575" y="3506450"/>
            <a:ext cx="684600" cy="68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0"/>
          <p:cNvSpPr/>
          <p:nvPr/>
        </p:nvSpPr>
        <p:spPr>
          <a:xfrm>
            <a:off x="5062350" y="2101550"/>
            <a:ext cx="684600" cy="68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0"/>
          <p:cNvSpPr/>
          <p:nvPr/>
        </p:nvSpPr>
        <p:spPr>
          <a:xfrm>
            <a:off x="5062350" y="3506450"/>
            <a:ext cx="684600" cy="68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78" name="Google Shape;5378;p50"/>
          <p:cNvCxnSpPr>
            <a:stCxn id="5376" idx="4"/>
          </p:cNvCxnSpPr>
          <p:nvPr/>
        </p:nvCxnSpPr>
        <p:spPr>
          <a:xfrm>
            <a:off x="5404650" y="2785850"/>
            <a:ext cx="0" cy="2595900"/>
          </a:xfrm>
          <a:prstGeom prst="straightConnector1">
            <a:avLst/>
          </a:prstGeom>
          <a:noFill/>
          <a:ln cap="flat" cmpd="sng" w="19050">
            <a:solidFill>
              <a:schemeClr val="accent1"/>
            </a:solidFill>
            <a:prstDash val="solid"/>
            <a:round/>
            <a:headEnd len="med" w="med" type="none"/>
            <a:tailEnd len="med" w="med" type="none"/>
          </a:ln>
        </p:spPr>
      </p:cxnSp>
      <p:grpSp>
        <p:nvGrpSpPr>
          <p:cNvPr id="5379" name="Google Shape;5379;p50"/>
          <p:cNvGrpSpPr/>
          <p:nvPr/>
        </p:nvGrpSpPr>
        <p:grpSpPr>
          <a:xfrm>
            <a:off x="5172986" y="3616954"/>
            <a:ext cx="463318" cy="463300"/>
            <a:chOff x="6000706" y="2983347"/>
            <a:chExt cx="463318" cy="463300"/>
          </a:xfrm>
        </p:grpSpPr>
        <p:sp>
          <p:nvSpPr>
            <p:cNvPr id="5380" name="Google Shape;5380;p50"/>
            <p:cNvSpPr/>
            <p:nvPr/>
          </p:nvSpPr>
          <p:spPr>
            <a:xfrm>
              <a:off x="6000706" y="2983347"/>
              <a:ext cx="463318" cy="463300"/>
            </a:xfrm>
            <a:custGeom>
              <a:rect b="b" l="l" r="r" t="t"/>
              <a:pathLst>
                <a:path extrusionOk="0" h="25579" w="25580">
                  <a:moveTo>
                    <a:pt x="14500" y="9296"/>
                  </a:moveTo>
                  <a:cubicBezTo>
                    <a:pt x="14579" y="9296"/>
                    <a:pt x="14657" y="9300"/>
                    <a:pt x="14736" y="9308"/>
                  </a:cubicBezTo>
                  <a:cubicBezTo>
                    <a:pt x="15603" y="9401"/>
                    <a:pt x="16224" y="9707"/>
                    <a:pt x="16632" y="10243"/>
                  </a:cubicBezTo>
                  <a:cubicBezTo>
                    <a:pt x="17036" y="10772"/>
                    <a:pt x="17171" y="11470"/>
                    <a:pt x="17033" y="12318"/>
                  </a:cubicBezTo>
                  <a:cubicBezTo>
                    <a:pt x="16836" y="13515"/>
                    <a:pt x="15404" y="14861"/>
                    <a:pt x="14254" y="15944"/>
                  </a:cubicBezTo>
                  <a:cubicBezTo>
                    <a:pt x="14254" y="15944"/>
                    <a:pt x="13679" y="16522"/>
                    <a:pt x="13506" y="16670"/>
                  </a:cubicBezTo>
                  <a:cubicBezTo>
                    <a:pt x="13376" y="16781"/>
                    <a:pt x="13095" y="17005"/>
                    <a:pt x="12789" y="17005"/>
                  </a:cubicBezTo>
                  <a:cubicBezTo>
                    <a:pt x="12485" y="17005"/>
                    <a:pt x="12204" y="16781"/>
                    <a:pt x="12074" y="16670"/>
                  </a:cubicBezTo>
                  <a:cubicBezTo>
                    <a:pt x="11901" y="16522"/>
                    <a:pt x="11326" y="15944"/>
                    <a:pt x="11326" y="15944"/>
                  </a:cubicBezTo>
                  <a:cubicBezTo>
                    <a:pt x="10173" y="14861"/>
                    <a:pt x="8743" y="13515"/>
                    <a:pt x="8546" y="12318"/>
                  </a:cubicBezTo>
                  <a:cubicBezTo>
                    <a:pt x="8408" y="11470"/>
                    <a:pt x="8543" y="10772"/>
                    <a:pt x="8947" y="10243"/>
                  </a:cubicBezTo>
                  <a:cubicBezTo>
                    <a:pt x="9355" y="9707"/>
                    <a:pt x="9975" y="9401"/>
                    <a:pt x="10843" y="9308"/>
                  </a:cubicBezTo>
                  <a:cubicBezTo>
                    <a:pt x="10922" y="9300"/>
                    <a:pt x="11001" y="9296"/>
                    <a:pt x="11080" y="9296"/>
                  </a:cubicBezTo>
                  <a:cubicBezTo>
                    <a:pt x="11693" y="9296"/>
                    <a:pt x="12314" y="9524"/>
                    <a:pt x="12789" y="9910"/>
                  </a:cubicBezTo>
                  <a:cubicBezTo>
                    <a:pt x="13265" y="9524"/>
                    <a:pt x="13885" y="9296"/>
                    <a:pt x="14500" y="9296"/>
                  </a:cubicBezTo>
                  <a:close/>
                  <a:moveTo>
                    <a:pt x="11699" y="0"/>
                  </a:moveTo>
                  <a:cubicBezTo>
                    <a:pt x="9899" y="0"/>
                    <a:pt x="8439" y="1461"/>
                    <a:pt x="8439" y="3262"/>
                  </a:cubicBezTo>
                  <a:lnTo>
                    <a:pt x="8439" y="8438"/>
                  </a:lnTo>
                  <a:lnTo>
                    <a:pt x="3261" y="8438"/>
                  </a:lnTo>
                  <a:cubicBezTo>
                    <a:pt x="1461" y="8438"/>
                    <a:pt x="1" y="9899"/>
                    <a:pt x="1" y="11699"/>
                  </a:cubicBezTo>
                  <a:lnTo>
                    <a:pt x="1" y="13881"/>
                  </a:lnTo>
                  <a:cubicBezTo>
                    <a:pt x="1" y="15682"/>
                    <a:pt x="1461" y="17141"/>
                    <a:pt x="3261" y="17141"/>
                  </a:cubicBezTo>
                  <a:lnTo>
                    <a:pt x="8439" y="17141"/>
                  </a:lnTo>
                  <a:lnTo>
                    <a:pt x="8439" y="22319"/>
                  </a:lnTo>
                  <a:cubicBezTo>
                    <a:pt x="8439" y="24120"/>
                    <a:pt x="9899" y="25579"/>
                    <a:pt x="11699" y="25579"/>
                  </a:cubicBezTo>
                  <a:lnTo>
                    <a:pt x="13881" y="25579"/>
                  </a:lnTo>
                  <a:cubicBezTo>
                    <a:pt x="15681" y="25579"/>
                    <a:pt x="17142" y="24120"/>
                    <a:pt x="17142" y="22319"/>
                  </a:cubicBezTo>
                  <a:lnTo>
                    <a:pt x="17142" y="17141"/>
                  </a:lnTo>
                  <a:lnTo>
                    <a:pt x="22319" y="17141"/>
                  </a:lnTo>
                  <a:cubicBezTo>
                    <a:pt x="24119" y="17141"/>
                    <a:pt x="25579" y="15682"/>
                    <a:pt x="25579" y="13881"/>
                  </a:cubicBezTo>
                  <a:lnTo>
                    <a:pt x="25579" y="11700"/>
                  </a:lnTo>
                  <a:cubicBezTo>
                    <a:pt x="25579" y="9899"/>
                    <a:pt x="24120" y="8440"/>
                    <a:pt x="22318" y="8440"/>
                  </a:cubicBezTo>
                  <a:lnTo>
                    <a:pt x="17142" y="8440"/>
                  </a:lnTo>
                  <a:lnTo>
                    <a:pt x="17142" y="3262"/>
                  </a:lnTo>
                  <a:cubicBezTo>
                    <a:pt x="17142" y="1461"/>
                    <a:pt x="15681" y="0"/>
                    <a:pt x="13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0"/>
            <p:cNvSpPr/>
            <p:nvPr/>
          </p:nvSpPr>
          <p:spPr>
            <a:xfrm>
              <a:off x="6153014" y="3151702"/>
              <a:ext cx="158702" cy="139684"/>
            </a:xfrm>
            <a:custGeom>
              <a:rect b="b" l="l" r="r" t="t"/>
              <a:pathLst>
                <a:path extrusionOk="0" h="7712" w="8762">
                  <a:moveTo>
                    <a:pt x="2671" y="1"/>
                  </a:moveTo>
                  <a:cubicBezTo>
                    <a:pt x="2592" y="1"/>
                    <a:pt x="2513" y="5"/>
                    <a:pt x="2434" y="14"/>
                  </a:cubicBezTo>
                  <a:cubicBezTo>
                    <a:pt x="1566" y="106"/>
                    <a:pt x="946" y="412"/>
                    <a:pt x="538" y="948"/>
                  </a:cubicBezTo>
                  <a:cubicBezTo>
                    <a:pt x="135" y="1477"/>
                    <a:pt x="0" y="2175"/>
                    <a:pt x="138" y="3023"/>
                  </a:cubicBezTo>
                  <a:cubicBezTo>
                    <a:pt x="334" y="4221"/>
                    <a:pt x="1765" y="5566"/>
                    <a:pt x="2917" y="6649"/>
                  </a:cubicBezTo>
                  <a:cubicBezTo>
                    <a:pt x="2917" y="6649"/>
                    <a:pt x="3492" y="7227"/>
                    <a:pt x="3665" y="7375"/>
                  </a:cubicBezTo>
                  <a:cubicBezTo>
                    <a:pt x="3795" y="7486"/>
                    <a:pt x="4076" y="7711"/>
                    <a:pt x="4380" y="7711"/>
                  </a:cubicBezTo>
                  <a:cubicBezTo>
                    <a:pt x="4686" y="7711"/>
                    <a:pt x="4967" y="7486"/>
                    <a:pt x="5097" y="7375"/>
                  </a:cubicBezTo>
                  <a:cubicBezTo>
                    <a:pt x="5270" y="7227"/>
                    <a:pt x="5845" y="6649"/>
                    <a:pt x="5845" y="6649"/>
                  </a:cubicBezTo>
                  <a:cubicBezTo>
                    <a:pt x="6997" y="5566"/>
                    <a:pt x="8427" y="4220"/>
                    <a:pt x="8624" y="3023"/>
                  </a:cubicBezTo>
                  <a:cubicBezTo>
                    <a:pt x="8762" y="2175"/>
                    <a:pt x="8627" y="1477"/>
                    <a:pt x="8223" y="948"/>
                  </a:cubicBezTo>
                  <a:cubicBezTo>
                    <a:pt x="7815" y="412"/>
                    <a:pt x="7194" y="106"/>
                    <a:pt x="6327" y="14"/>
                  </a:cubicBezTo>
                  <a:cubicBezTo>
                    <a:pt x="6248" y="5"/>
                    <a:pt x="6170" y="1"/>
                    <a:pt x="6091" y="1"/>
                  </a:cubicBezTo>
                  <a:cubicBezTo>
                    <a:pt x="5476" y="1"/>
                    <a:pt x="4857" y="231"/>
                    <a:pt x="4380" y="617"/>
                  </a:cubicBezTo>
                  <a:cubicBezTo>
                    <a:pt x="3905" y="231"/>
                    <a:pt x="3284" y="1"/>
                    <a:pt x="26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50"/>
          <p:cNvGrpSpPr/>
          <p:nvPr/>
        </p:nvGrpSpPr>
        <p:grpSpPr>
          <a:xfrm>
            <a:off x="5180438" y="2221188"/>
            <a:ext cx="448411" cy="445006"/>
            <a:chOff x="4569330" y="2956540"/>
            <a:chExt cx="448411" cy="445006"/>
          </a:xfrm>
        </p:grpSpPr>
        <p:sp>
          <p:nvSpPr>
            <p:cNvPr id="5383" name="Google Shape;5383;p50"/>
            <p:cNvSpPr/>
            <p:nvPr/>
          </p:nvSpPr>
          <p:spPr>
            <a:xfrm>
              <a:off x="4569330" y="2956540"/>
              <a:ext cx="448411" cy="444970"/>
            </a:xfrm>
            <a:custGeom>
              <a:rect b="b" l="l" r="r" t="t"/>
              <a:pathLst>
                <a:path extrusionOk="0" h="24567" w="24757">
                  <a:moveTo>
                    <a:pt x="12919" y="5935"/>
                  </a:moveTo>
                  <a:cubicBezTo>
                    <a:pt x="13814" y="5935"/>
                    <a:pt x="14538" y="6659"/>
                    <a:pt x="14538" y="7553"/>
                  </a:cubicBezTo>
                  <a:lnTo>
                    <a:pt x="14538" y="10125"/>
                  </a:lnTo>
                  <a:lnTo>
                    <a:pt x="17109" y="10125"/>
                  </a:lnTo>
                  <a:cubicBezTo>
                    <a:pt x="17110" y="10125"/>
                    <a:pt x="17111" y="10125"/>
                    <a:pt x="17112" y="10125"/>
                  </a:cubicBezTo>
                  <a:cubicBezTo>
                    <a:pt x="18003" y="10125"/>
                    <a:pt x="18728" y="10850"/>
                    <a:pt x="18728" y="11743"/>
                  </a:cubicBezTo>
                  <a:lnTo>
                    <a:pt x="18728" y="12826"/>
                  </a:lnTo>
                  <a:cubicBezTo>
                    <a:pt x="18728" y="13720"/>
                    <a:pt x="18003" y="14445"/>
                    <a:pt x="17109" y="14445"/>
                  </a:cubicBezTo>
                  <a:lnTo>
                    <a:pt x="14538" y="14445"/>
                  </a:lnTo>
                  <a:lnTo>
                    <a:pt x="14538" y="17014"/>
                  </a:lnTo>
                  <a:cubicBezTo>
                    <a:pt x="14538" y="17908"/>
                    <a:pt x="13814" y="18634"/>
                    <a:pt x="12919" y="18634"/>
                  </a:cubicBezTo>
                  <a:lnTo>
                    <a:pt x="11837" y="18634"/>
                  </a:lnTo>
                  <a:cubicBezTo>
                    <a:pt x="10942" y="18634"/>
                    <a:pt x="10218" y="17910"/>
                    <a:pt x="10218" y="17014"/>
                  </a:cubicBezTo>
                  <a:lnTo>
                    <a:pt x="10218" y="14445"/>
                  </a:lnTo>
                  <a:lnTo>
                    <a:pt x="7647" y="14445"/>
                  </a:lnTo>
                  <a:cubicBezTo>
                    <a:pt x="6753" y="14445"/>
                    <a:pt x="6028" y="13720"/>
                    <a:pt x="6028" y="12826"/>
                  </a:cubicBezTo>
                  <a:lnTo>
                    <a:pt x="6028" y="11743"/>
                  </a:lnTo>
                  <a:cubicBezTo>
                    <a:pt x="6028" y="10849"/>
                    <a:pt x="6753" y="10125"/>
                    <a:pt x="7647" y="10125"/>
                  </a:cubicBezTo>
                  <a:lnTo>
                    <a:pt x="10217" y="10125"/>
                  </a:lnTo>
                  <a:lnTo>
                    <a:pt x="10217" y="7553"/>
                  </a:lnTo>
                  <a:cubicBezTo>
                    <a:pt x="10217" y="6659"/>
                    <a:pt x="10942" y="5935"/>
                    <a:pt x="11837" y="5935"/>
                  </a:cubicBezTo>
                  <a:close/>
                  <a:moveTo>
                    <a:pt x="3058" y="1"/>
                  </a:moveTo>
                  <a:cubicBezTo>
                    <a:pt x="1369" y="2"/>
                    <a:pt x="1" y="1371"/>
                    <a:pt x="1" y="3059"/>
                  </a:cubicBezTo>
                  <a:lnTo>
                    <a:pt x="1" y="21510"/>
                  </a:lnTo>
                  <a:cubicBezTo>
                    <a:pt x="1" y="23199"/>
                    <a:pt x="1369" y="24567"/>
                    <a:pt x="3058" y="24567"/>
                  </a:cubicBezTo>
                  <a:lnTo>
                    <a:pt x="18511" y="24567"/>
                  </a:lnTo>
                  <a:lnTo>
                    <a:pt x="18511" y="21378"/>
                  </a:lnTo>
                  <a:cubicBezTo>
                    <a:pt x="18511" y="19691"/>
                    <a:pt x="19879" y="18321"/>
                    <a:pt x="21568" y="18321"/>
                  </a:cubicBezTo>
                  <a:lnTo>
                    <a:pt x="24757" y="18166"/>
                  </a:lnTo>
                  <a:lnTo>
                    <a:pt x="24757" y="3059"/>
                  </a:lnTo>
                  <a:cubicBezTo>
                    <a:pt x="24757" y="1371"/>
                    <a:pt x="23387" y="1"/>
                    <a:pt x="21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0"/>
            <p:cNvSpPr/>
            <p:nvPr/>
          </p:nvSpPr>
          <p:spPr>
            <a:xfrm>
              <a:off x="4904502" y="3285554"/>
              <a:ext cx="113239" cy="115992"/>
            </a:xfrm>
            <a:custGeom>
              <a:rect b="b" l="l" r="r" t="t"/>
              <a:pathLst>
                <a:path extrusionOk="0" h="6404" w="6252">
                  <a:moveTo>
                    <a:pt x="3133" y="1"/>
                  </a:moveTo>
                  <a:cubicBezTo>
                    <a:pt x="1402" y="1"/>
                    <a:pt x="0" y="1404"/>
                    <a:pt x="0" y="3134"/>
                  </a:cubicBezTo>
                  <a:lnTo>
                    <a:pt x="0" y="6403"/>
                  </a:lnTo>
                  <a:lnTo>
                    <a:pt x="6252" y="1"/>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0"/>
            <p:cNvSpPr/>
            <p:nvPr/>
          </p:nvSpPr>
          <p:spPr>
            <a:xfrm>
              <a:off x="4678512" y="3064020"/>
              <a:ext cx="230029" cy="230047"/>
            </a:xfrm>
            <a:custGeom>
              <a:rect b="b" l="l" r="r" t="t"/>
              <a:pathLst>
                <a:path extrusionOk="0" h="12701" w="12700">
                  <a:moveTo>
                    <a:pt x="5809" y="1"/>
                  </a:moveTo>
                  <a:cubicBezTo>
                    <a:pt x="4914" y="1"/>
                    <a:pt x="4190" y="725"/>
                    <a:pt x="4190" y="1619"/>
                  </a:cubicBezTo>
                  <a:lnTo>
                    <a:pt x="4190" y="4191"/>
                  </a:lnTo>
                  <a:lnTo>
                    <a:pt x="1619" y="4191"/>
                  </a:lnTo>
                  <a:cubicBezTo>
                    <a:pt x="725" y="4191"/>
                    <a:pt x="0" y="4915"/>
                    <a:pt x="0" y="5809"/>
                  </a:cubicBezTo>
                  <a:lnTo>
                    <a:pt x="0" y="6892"/>
                  </a:lnTo>
                  <a:cubicBezTo>
                    <a:pt x="0" y="7786"/>
                    <a:pt x="725" y="8511"/>
                    <a:pt x="1619" y="8511"/>
                  </a:cubicBezTo>
                  <a:lnTo>
                    <a:pt x="4189" y="8511"/>
                  </a:lnTo>
                  <a:lnTo>
                    <a:pt x="4189" y="11080"/>
                  </a:lnTo>
                  <a:cubicBezTo>
                    <a:pt x="4189" y="11976"/>
                    <a:pt x="4914" y="12700"/>
                    <a:pt x="5809" y="12700"/>
                  </a:cubicBezTo>
                  <a:lnTo>
                    <a:pt x="6891" y="12700"/>
                  </a:lnTo>
                  <a:cubicBezTo>
                    <a:pt x="7786" y="12700"/>
                    <a:pt x="8510" y="11974"/>
                    <a:pt x="8510" y="11080"/>
                  </a:cubicBezTo>
                  <a:lnTo>
                    <a:pt x="8510" y="8511"/>
                  </a:lnTo>
                  <a:lnTo>
                    <a:pt x="11081" y="8511"/>
                  </a:lnTo>
                  <a:cubicBezTo>
                    <a:pt x="11974" y="8511"/>
                    <a:pt x="12700" y="7786"/>
                    <a:pt x="12700" y="6892"/>
                  </a:cubicBezTo>
                  <a:lnTo>
                    <a:pt x="12700" y="5809"/>
                  </a:lnTo>
                  <a:cubicBezTo>
                    <a:pt x="12700" y="4915"/>
                    <a:pt x="11974" y="4191"/>
                    <a:pt x="11081" y="4191"/>
                  </a:cubicBezTo>
                  <a:lnTo>
                    <a:pt x="8510" y="4191"/>
                  </a:lnTo>
                  <a:lnTo>
                    <a:pt x="8510" y="1619"/>
                  </a:lnTo>
                  <a:cubicBezTo>
                    <a:pt x="8510" y="725"/>
                    <a:pt x="7786" y="1"/>
                    <a:pt x="68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50"/>
          <p:cNvGrpSpPr/>
          <p:nvPr/>
        </p:nvGrpSpPr>
        <p:grpSpPr>
          <a:xfrm>
            <a:off x="3578357" y="2191912"/>
            <a:ext cx="365039" cy="503564"/>
            <a:chOff x="5185753" y="1624674"/>
            <a:chExt cx="365039" cy="503564"/>
          </a:xfrm>
        </p:grpSpPr>
        <p:sp>
          <p:nvSpPr>
            <p:cNvPr id="5387" name="Google Shape;5387;p50"/>
            <p:cNvSpPr/>
            <p:nvPr/>
          </p:nvSpPr>
          <p:spPr>
            <a:xfrm>
              <a:off x="5185753" y="1624674"/>
              <a:ext cx="244338" cy="360584"/>
            </a:xfrm>
            <a:custGeom>
              <a:rect b="b" l="l" r="r" t="t"/>
              <a:pathLst>
                <a:path extrusionOk="0" h="19908" w="13490">
                  <a:moveTo>
                    <a:pt x="3143" y="9599"/>
                  </a:moveTo>
                  <a:cubicBezTo>
                    <a:pt x="3253" y="9599"/>
                    <a:pt x="3363" y="9633"/>
                    <a:pt x="3458" y="9702"/>
                  </a:cubicBezTo>
                  <a:cubicBezTo>
                    <a:pt x="3694" y="9875"/>
                    <a:pt x="3746" y="10209"/>
                    <a:pt x="3572" y="10444"/>
                  </a:cubicBezTo>
                  <a:cubicBezTo>
                    <a:pt x="3555" y="10469"/>
                    <a:pt x="2425" y="12048"/>
                    <a:pt x="2659" y="13599"/>
                  </a:cubicBezTo>
                  <a:cubicBezTo>
                    <a:pt x="2893" y="15146"/>
                    <a:pt x="3989" y="15990"/>
                    <a:pt x="4001" y="15999"/>
                  </a:cubicBezTo>
                  <a:cubicBezTo>
                    <a:pt x="4234" y="16175"/>
                    <a:pt x="4282" y="16507"/>
                    <a:pt x="4108" y="16743"/>
                  </a:cubicBezTo>
                  <a:cubicBezTo>
                    <a:pt x="4003" y="16882"/>
                    <a:pt x="3843" y="16956"/>
                    <a:pt x="3681" y="16956"/>
                  </a:cubicBezTo>
                  <a:cubicBezTo>
                    <a:pt x="3572" y="16956"/>
                    <a:pt x="3461" y="16922"/>
                    <a:pt x="3366" y="16852"/>
                  </a:cubicBezTo>
                  <a:cubicBezTo>
                    <a:pt x="3307" y="16809"/>
                    <a:pt x="1910" y="15752"/>
                    <a:pt x="1608" y="13759"/>
                  </a:cubicBezTo>
                  <a:cubicBezTo>
                    <a:pt x="1306" y="11764"/>
                    <a:pt x="2656" y="9895"/>
                    <a:pt x="2715" y="9816"/>
                  </a:cubicBezTo>
                  <a:cubicBezTo>
                    <a:pt x="2818" y="9674"/>
                    <a:pt x="2980" y="9599"/>
                    <a:pt x="3143" y="9599"/>
                  </a:cubicBezTo>
                  <a:close/>
                  <a:moveTo>
                    <a:pt x="6271" y="1"/>
                  </a:moveTo>
                  <a:cubicBezTo>
                    <a:pt x="5905" y="1"/>
                    <a:pt x="5577" y="268"/>
                    <a:pt x="5485" y="1130"/>
                  </a:cubicBezTo>
                  <a:cubicBezTo>
                    <a:pt x="4816" y="5612"/>
                    <a:pt x="0" y="8745"/>
                    <a:pt x="0" y="13163"/>
                  </a:cubicBezTo>
                  <a:cubicBezTo>
                    <a:pt x="0" y="16889"/>
                    <a:pt x="3021" y="19908"/>
                    <a:pt x="6745" y="19908"/>
                  </a:cubicBezTo>
                  <a:cubicBezTo>
                    <a:pt x="10471" y="19908"/>
                    <a:pt x="13490" y="16889"/>
                    <a:pt x="13490" y="13163"/>
                  </a:cubicBezTo>
                  <a:cubicBezTo>
                    <a:pt x="13490" y="9784"/>
                    <a:pt x="12133" y="4692"/>
                    <a:pt x="7288" y="483"/>
                  </a:cubicBezTo>
                  <a:cubicBezTo>
                    <a:pt x="7047" y="274"/>
                    <a:pt x="6640" y="1"/>
                    <a:pt x="6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0"/>
            <p:cNvSpPr/>
            <p:nvPr/>
          </p:nvSpPr>
          <p:spPr>
            <a:xfrm>
              <a:off x="5209389" y="1798499"/>
              <a:ext cx="53975" cy="133308"/>
            </a:xfrm>
            <a:custGeom>
              <a:rect b="b" l="l" r="r" t="t"/>
              <a:pathLst>
                <a:path extrusionOk="0" h="7360" w="2980">
                  <a:moveTo>
                    <a:pt x="1839" y="1"/>
                  </a:moveTo>
                  <a:cubicBezTo>
                    <a:pt x="1675" y="1"/>
                    <a:pt x="1513" y="76"/>
                    <a:pt x="1410" y="218"/>
                  </a:cubicBezTo>
                  <a:cubicBezTo>
                    <a:pt x="1351" y="297"/>
                    <a:pt x="1" y="2166"/>
                    <a:pt x="303" y="4160"/>
                  </a:cubicBezTo>
                  <a:cubicBezTo>
                    <a:pt x="605" y="6155"/>
                    <a:pt x="2002" y="7210"/>
                    <a:pt x="2061" y="7254"/>
                  </a:cubicBezTo>
                  <a:cubicBezTo>
                    <a:pt x="2156" y="7325"/>
                    <a:pt x="2267" y="7359"/>
                    <a:pt x="2377" y="7359"/>
                  </a:cubicBezTo>
                  <a:cubicBezTo>
                    <a:pt x="2540" y="7359"/>
                    <a:pt x="2701" y="7285"/>
                    <a:pt x="2804" y="7144"/>
                  </a:cubicBezTo>
                  <a:cubicBezTo>
                    <a:pt x="2980" y="6909"/>
                    <a:pt x="2932" y="6576"/>
                    <a:pt x="2696" y="6401"/>
                  </a:cubicBezTo>
                  <a:cubicBezTo>
                    <a:pt x="2684" y="6392"/>
                    <a:pt x="1588" y="5548"/>
                    <a:pt x="1354" y="4001"/>
                  </a:cubicBezTo>
                  <a:cubicBezTo>
                    <a:pt x="1120" y="2450"/>
                    <a:pt x="2250" y="871"/>
                    <a:pt x="2267" y="847"/>
                  </a:cubicBezTo>
                  <a:cubicBezTo>
                    <a:pt x="2441" y="610"/>
                    <a:pt x="2389" y="278"/>
                    <a:pt x="2153" y="104"/>
                  </a:cubicBezTo>
                  <a:cubicBezTo>
                    <a:pt x="2059" y="34"/>
                    <a:pt x="1948" y="1"/>
                    <a:pt x="1839" y="1"/>
                  </a:cubicBez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0"/>
            <p:cNvSpPr/>
            <p:nvPr/>
          </p:nvSpPr>
          <p:spPr>
            <a:xfrm>
              <a:off x="5411362" y="1922443"/>
              <a:ext cx="139430" cy="205794"/>
            </a:xfrm>
            <a:custGeom>
              <a:rect b="b" l="l" r="r" t="t"/>
              <a:pathLst>
                <a:path extrusionOk="0" h="11362" w="7698">
                  <a:moveTo>
                    <a:pt x="1793" y="5479"/>
                  </a:moveTo>
                  <a:cubicBezTo>
                    <a:pt x="1855" y="5479"/>
                    <a:pt x="1918" y="5498"/>
                    <a:pt x="1972" y="5537"/>
                  </a:cubicBezTo>
                  <a:cubicBezTo>
                    <a:pt x="2105" y="5637"/>
                    <a:pt x="2136" y="5824"/>
                    <a:pt x="2039" y="5959"/>
                  </a:cubicBezTo>
                  <a:cubicBezTo>
                    <a:pt x="2029" y="5973"/>
                    <a:pt x="1383" y="6873"/>
                    <a:pt x="1518" y="7760"/>
                  </a:cubicBezTo>
                  <a:cubicBezTo>
                    <a:pt x="1651" y="8645"/>
                    <a:pt x="2276" y="9124"/>
                    <a:pt x="2283" y="9128"/>
                  </a:cubicBezTo>
                  <a:cubicBezTo>
                    <a:pt x="2417" y="9229"/>
                    <a:pt x="2443" y="9420"/>
                    <a:pt x="2343" y="9553"/>
                  </a:cubicBezTo>
                  <a:lnTo>
                    <a:pt x="2343" y="9554"/>
                  </a:lnTo>
                  <a:cubicBezTo>
                    <a:pt x="2284" y="9634"/>
                    <a:pt x="2193" y="9676"/>
                    <a:pt x="2100" y="9676"/>
                  </a:cubicBezTo>
                  <a:cubicBezTo>
                    <a:pt x="2038" y="9676"/>
                    <a:pt x="1975" y="9657"/>
                    <a:pt x="1920" y="9617"/>
                  </a:cubicBezTo>
                  <a:cubicBezTo>
                    <a:pt x="1887" y="9591"/>
                    <a:pt x="1089" y="8989"/>
                    <a:pt x="918" y="7851"/>
                  </a:cubicBezTo>
                  <a:cubicBezTo>
                    <a:pt x="745" y="6712"/>
                    <a:pt x="1517" y="5647"/>
                    <a:pt x="1549" y="5602"/>
                  </a:cubicBezTo>
                  <a:cubicBezTo>
                    <a:pt x="1609" y="5522"/>
                    <a:pt x="1700" y="5479"/>
                    <a:pt x="1793" y="5479"/>
                  </a:cubicBezTo>
                  <a:close/>
                  <a:moveTo>
                    <a:pt x="3578" y="0"/>
                  </a:moveTo>
                  <a:cubicBezTo>
                    <a:pt x="3370" y="0"/>
                    <a:pt x="3182" y="153"/>
                    <a:pt x="3129" y="645"/>
                  </a:cubicBezTo>
                  <a:cubicBezTo>
                    <a:pt x="2749" y="3203"/>
                    <a:pt x="1" y="4990"/>
                    <a:pt x="1" y="7513"/>
                  </a:cubicBezTo>
                  <a:cubicBezTo>
                    <a:pt x="1" y="9638"/>
                    <a:pt x="1723" y="11361"/>
                    <a:pt x="3849" y="11361"/>
                  </a:cubicBezTo>
                  <a:cubicBezTo>
                    <a:pt x="5976" y="11361"/>
                    <a:pt x="7698" y="9638"/>
                    <a:pt x="7698" y="7513"/>
                  </a:cubicBezTo>
                  <a:cubicBezTo>
                    <a:pt x="7698" y="5584"/>
                    <a:pt x="6924" y="2678"/>
                    <a:pt x="4159" y="276"/>
                  </a:cubicBezTo>
                  <a:cubicBezTo>
                    <a:pt x="4022" y="156"/>
                    <a:pt x="3789" y="0"/>
                    <a:pt x="35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0"/>
            <p:cNvSpPr/>
            <p:nvPr/>
          </p:nvSpPr>
          <p:spPr>
            <a:xfrm>
              <a:off x="5424856" y="2021645"/>
              <a:ext cx="30755" cy="76072"/>
            </a:xfrm>
            <a:custGeom>
              <a:rect b="b" l="l" r="r" t="t"/>
              <a:pathLst>
                <a:path extrusionOk="0" h="4200" w="1698">
                  <a:moveTo>
                    <a:pt x="1049" y="1"/>
                  </a:moveTo>
                  <a:cubicBezTo>
                    <a:pt x="956" y="1"/>
                    <a:pt x="864" y="44"/>
                    <a:pt x="804" y="125"/>
                  </a:cubicBezTo>
                  <a:cubicBezTo>
                    <a:pt x="772" y="170"/>
                    <a:pt x="0" y="1235"/>
                    <a:pt x="172" y="2374"/>
                  </a:cubicBezTo>
                  <a:cubicBezTo>
                    <a:pt x="344" y="3514"/>
                    <a:pt x="1142" y="4115"/>
                    <a:pt x="1175" y="4140"/>
                  </a:cubicBezTo>
                  <a:cubicBezTo>
                    <a:pt x="1230" y="4180"/>
                    <a:pt x="1293" y="4200"/>
                    <a:pt x="1356" y="4200"/>
                  </a:cubicBezTo>
                  <a:cubicBezTo>
                    <a:pt x="1448" y="4200"/>
                    <a:pt x="1539" y="4157"/>
                    <a:pt x="1598" y="4077"/>
                  </a:cubicBezTo>
                  <a:cubicBezTo>
                    <a:pt x="1698" y="3944"/>
                    <a:pt x="1672" y="3754"/>
                    <a:pt x="1538" y="3653"/>
                  </a:cubicBezTo>
                  <a:cubicBezTo>
                    <a:pt x="1531" y="3647"/>
                    <a:pt x="906" y="3166"/>
                    <a:pt x="772" y="2283"/>
                  </a:cubicBezTo>
                  <a:cubicBezTo>
                    <a:pt x="638" y="1398"/>
                    <a:pt x="1284" y="496"/>
                    <a:pt x="1294" y="483"/>
                  </a:cubicBezTo>
                  <a:cubicBezTo>
                    <a:pt x="1392" y="348"/>
                    <a:pt x="1363" y="158"/>
                    <a:pt x="1228" y="59"/>
                  </a:cubicBezTo>
                  <a:cubicBezTo>
                    <a:pt x="1174" y="20"/>
                    <a:pt x="1111" y="1"/>
                    <a:pt x="1049" y="1"/>
                  </a:cubicBez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1" name="Google Shape;5391;p50"/>
          <p:cNvGrpSpPr/>
          <p:nvPr/>
        </p:nvGrpSpPr>
        <p:grpSpPr>
          <a:xfrm>
            <a:off x="3502831" y="3631051"/>
            <a:ext cx="516079" cy="435080"/>
            <a:chOff x="6547976" y="2921818"/>
            <a:chExt cx="516079" cy="435080"/>
          </a:xfrm>
        </p:grpSpPr>
        <p:sp>
          <p:nvSpPr>
            <p:cNvPr id="5392" name="Google Shape;5392;p50"/>
            <p:cNvSpPr/>
            <p:nvPr/>
          </p:nvSpPr>
          <p:spPr>
            <a:xfrm>
              <a:off x="6653354" y="2921818"/>
              <a:ext cx="303837" cy="267359"/>
            </a:xfrm>
            <a:custGeom>
              <a:rect b="b" l="l" r="r" t="t"/>
              <a:pathLst>
                <a:path extrusionOk="0" h="14761" w="16775">
                  <a:moveTo>
                    <a:pt x="5114" y="1"/>
                  </a:moveTo>
                  <a:cubicBezTo>
                    <a:pt x="4963" y="2"/>
                    <a:pt x="4812" y="10"/>
                    <a:pt x="4663" y="26"/>
                  </a:cubicBezTo>
                  <a:cubicBezTo>
                    <a:pt x="2999" y="203"/>
                    <a:pt x="1812" y="788"/>
                    <a:pt x="1032" y="1813"/>
                  </a:cubicBezTo>
                  <a:cubicBezTo>
                    <a:pt x="258" y="2827"/>
                    <a:pt x="1" y="4164"/>
                    <a:pt x="266" y="5786"/>
                  </a:cubicBezTo>
                  <a:cubicBezTo>
                    <a:pt x="642" y="8079"/>
                    <a:pt x="3380" y="10654"/>
                    <a:pt x="5585" y="12729"/>
                  </a:cubicBezTo>
                  <a:cubicBezTo>
                    <a:pt x="5585" y="12729"/>
                    <a:pt x="6686" y="13834"/>
                    <a:pt x="7016" y="14118"/>
                  </a:cubicBezTo>
                  <a:cubicBezTo>
                    <a:pt x="7265" y="14332"/>
                    <a:pt x="7804" y="14761"/>
                    <a:pt x="8389" y="14761"/>
                  </a:cubicBezTo>
                  <a:cubicBezTo>
                    <a:pt x="8973" y="14761"/>
                    <a:pt x="9511" y="14332"/>
                    <a:pt x="9760" y="14118"/>
                  </a:cubicBezTo>
                  <a:cubicBezTo>
                    <a:pt x="10089" y="13834"/>
                    <a:pt x="11191" y="12729"/>
                    <a:pt x="11191" y="12729"/>
                  </a:cubicBezTo>
                  <a:lnTo>
                    <a:pt x="11190" y="12729"/>
                  </a:lnTo>
                  <a:cubicBezTo>
                    <a:pt x="13395" y="10654"/>
                    <a:pt x="16133" y="8077"/>
                    <a:pt x="16509" y="5786"/>
                  </a:cubicBezTo>
                  <a:cubicBezTo>
                    <a:pt x="16774" y="4164"/>
                    <a:pt x="16517" y="2827"/>
                    <a:pt x="15742" y="1813"/>
                  </a:cubicBezTo>
                  <a:cubicBezTo>
                    <a:pt x="14962" y="788"/>
                    <a:pt x="13776" y="203"/>
                    <a:pt x="12112" y="26"/>
                  </a:cubicBezTo>
                  <a:cubicBezTo>
                    <a:pt x="11963" y="10"/>
                    <a:pt x="11812" y="2"/>
                    <a:pt x="11663" y="1"/>
                  </a:cubicBezTo>
                  <a:cubicBezTo>
                    <a:pt x="10485" y="1"/>
                    <a:pt x="9299" y="440"/>
                    <a:pt x="8387" y="1180"/>
                  </a:cubicBezTo>
                  <a:cubicBezTo>
                    <a:pt x="7477" y="440"/>
                    <a:pt x="6289" y="1"/>
                    <a:pt x="51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0"/>
            <p:cNvSpPr/>
            <p:nvPr/>
          </p:nvSpPr>
          <p:spPr>
            <a:xfrm>
              <a:off x="6547976" y="3048588"/>
              <a:ext cx="238850" cy="308257"/>
            </a:xfrm>
            <a:custGeom>
              <a:rect b="b" l="l" r="r" t="t"/>
              <a:pathLst>
                <a:path extrusionOk="0" h="17019" w="13187">
                  <a:moveTo>
                    <a:pt x="682" y="1"/>
                  </a:moveTo>
                  <a:cubicBezTo>
                    <a:pt x="602" y="1"/>
                    <a:pt x="533" y="34"/>
                    <a:pt x="461" y="110"/>
                  </a:cubicBezTo>
                  <a:cubicBezTo>
                    <a:pt x="331" y="247"/>
                    <a:pt x="254" y="974"/>
                    <a:pt x="216" y="1435"/>
                  </a:cubicBezTo>
                  <a:cubicBezTo>
                    <a:pt x="216" y="1435"/>
                    <a:pt x="0" y="4124"/>
                    <a:pt x="25" y="5056"/>
                  </a:cubicBezTo>
                  <a:cubicBezTo>
                    <a:pt x="50" y="5988"/>
                    <a:pt x="1664" y="9712"/>
                    <a:pt x="2528" y="10580"/>
                  </a:cubicBezTo>
                  <a:cubicBezTo>
                    <a:pt x="3393" y="11448"/>
                    <a:pt x="7392" y="13722"/>
                    <a:pt x="7392" y="13722"/>
                  </a:cubicBezTo>
                  <a:cubicBezTo>
                    <a:pt x="7535" y="13842"/>
                    <a:pt x="8336" y="14458"/>
                    <a:pt x="8336" y="15264"/>
                  </a:cubicBezTo>
                  <a:lnTo>
                    <a:pt x="8336" y="16173"/>
                  </a:lnTo>
                  <a:cubicBezTo>
                    <a:pt x="8336" y="16173"/>
                    <a:pt x="8222" y="17015"/>
                    <a:pt x="9144" y="17015"/>
                  </a:cubicBezTo>
                  <a:cubicBezTo>
                    <a:pt x="10066" y="17015"/>
                    <a:pt x="11345" y="17019"/>
                    <a:pt x="12255" y="17019"/>
                  </a:cubicBezTo>
                  <a:cubicBezTo>
                    <a:pt x="13165" y="17019"/>
                    <a:pt x="12986" y="16195"/>
                    <a:pt x="12988" y="15908"/>
                  </a:cubicBezTo>
                  <a:cubicBezTo>
                    <a:pt x="12988" y="15703"/>
                    <a:pt x="12988" y="15539"/>
                    <a:pt x="12989" y="15462"/>
                  </a:cubicBezTo>
                  <a:lnTo>
                    <a:pt x="12989" y="15412"/>
                  </a:lnTo>
                  <a:cubicBezTo>
                    <a:pt x="13000" y="15115"/>
                    <a:pt x="13049" y="14821"/>
                    <a:pt x="13086" y="14525"/>
                  </a:cubicBezTo>
                  <a:cubicBezTo>
                    <a:pt x="13187" y="14187"/>
                    <a:pt x="13106" y="13549"/>
                    <a:pt x="13058" y="13302"/>
                  </a:cubicBezTo>
                  <a:cubicBezTo>
                    <a:pt x="12518" y="10892"/>
                    <a:pt x="10529" y="9468"/>
                    <a:pt x="10313" y="9300"/>
                  </a:cubicBezTo>
                  <a:lnTo>
                    <a:pt x="10311" y="9301"/>
                  </a:lnTo>
                  <a:cubicBezTo>
                    <a:pt x="10191" y="9209"/>
                    <a:pt x="9240" y="8489"/>
                    <a:pt x="6600" y="8313"/>
                  </a:cubicBezTo>
                  <a:cubicBezTo>
                    <a:pt x="6455" y="8302"/>
                    <a:pt x="6308" y="8198"/>
                    <a:pt x="6179" y="8111"/>
                  </a:cubicBezTo>
                  <a:cubicBezTo>
                    <a:pt x="6148" y="8091"/>
                    <a:pt x="6116" y="8069"/>
                    <a:pt x="6085" y="8048"/>
                  </a:cubicBezTo>
                  <a:cubicBezTo>
                    <a:pt x="5952" y="7956"/>
                    <a:pt x="5820" y="7860"/>
                    <a:pt x="5719" y="7740"/>
                  </a:cubicBezTo>
                  <a:cubicBezTo>
                    <a:pt x="5519" y="7498"/>
                    <a:pt x="5291" y="7295"/>
                    <a:pt x="5097" y="7025"/>
                  </a:cubicBezTo>
                  <a:cubicBezTo>
                    <a:pt x="3815" y="5237"/>
                    <a:pt x="2557" y="4879"/>
                    <a:pt x="2368" y="4807"/>
                  </a:cubicBezTo>
                  <a:cubicBezTo>
                    <a:pt x="2119" y="4687"/>
                    <a:pt x="1948" y="4652"/>
                    <a:pt x="1893" y="4481"/>
                  </a:cubicBezTo>
                  <a:cubicBezTo>
                    <a:pt x="1871" y="4402"/>
                    <a:pt x="1653" y="2324"/>
                    <a:pt x="1613" y="1974"/>
                  </a:cubicBezTo>
                  <a:cubicBezTo>
                    <a:pt x="1506" y="973"/>
                    <a:pt x="1398" y="230"/>
                    <a:pt x="824" y="29"/>
                  </a:cubicBezTo>
                  <a:cubicBezTo>
                    <a:pt x="772" y="11"/>
                    <a:pt x="726" y="1"/>
                    <a:pt x="6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0"/>
            <p:cNvSpPr/>
            <p:nvPr/>
          </p:nvSpPr>
          <p:spPr>
            <a:xfrm>
              <a:off x="6823738" y="3048624"/>
              <a:ext cx="240317" cy="308275"/>
            </a:xfrm>
            <a:custGeom>
              <a:rect b="b" l="l" r="r" t="t"/>
              <a:pathLst>
                <a:path extrusionOk="0" h="17020" w="13268">
                  <a:moveTo>
                    <a:pt x="12503" y="0"/>
                  </a:moveTo>
                  <a:cubicBezTo>
                    <a:pt x="12460" y="0"/>
                    <a:pt x="12413" y="10"/>
                    <a:pt x="12362" y="28"/>
                  </a:cubicBezTo>
                  <a:cubicBezTo>
                    <a:pt x="11788" y="229"/>
                    <a:pt x="11680" y="972"/>
                    <a:pt x="11571" y="1975"/>
                  </a:cubicBezTo>
                  <a:cubicBezTo>
                    <a:pt x="11533" y="2323"/>
                    <a:pt x="11315" y="4401"/>
                    <a:pt x="11293" y="4480"/>
                  </a:cubicBezTo>
                  <a:cubicBezTo>
                    <a:pt x="11238" y="4651"/>
                    <a:pt x="11067" y="4686"/>
                    <a:pt x="10818" y="4806"/>
                  </a:cubicBezTo>
                  <a:cubicBezTo>
                    <a:pt x="10629" y="4878"/>
                    <a:pt x="9371" y="5237"/>
                    <a:pt x="8089" y="7026"/>
                  </a:cubicBezTo>
                  <a:cubicBezTo>
                    <a:pt x="7895" y="7294"/>
                    <a:pt x="7667" y="7498"/>
                    <a:pt x="7467" y="7739"/>
                  </a:cubicBezTo>
                  <a:cubicBezTo>
                    <a:pt x="7366" y="7859"/>
                    <a:pt x="7234" y="7957"/>
                    <a:pt x="7101" y="8048"/>
                  </a:cubicBezTo>
                  <a:cubicBezTo>
                    <a:pt x="7070" y="8070"/>
                    <a:pt x="7038" y="8090"/>
                    <a:pt x="7007" y="8112"/>
                  </a:cubicBezTo>
                  <a:cubicBezTo>
                    <a:pt x="6878" y="8197"/>
                    <a:pt x="6731" y="8301"/>
                    <a:pt x="6586" y="8313"/>
                  </a:cubicBezTo>
                  <a:cubicBezTo>
                    <a:pt x="3946" y="8488"/>
                    <a:pt x="2995" y="9210"/>
                    <a:pt x="2875" y="9301"/>
                  </a:cubicBezTo>
                  <a:cubicBezTo>
                    <a:pt x="2658" y="9469"/>
                    <a:pt x="669" y="10893"/>
                    <a:pt x="128" y="13303"/>
                  </a:cubicBezTo>
                  <a:cubicBezTo>
                    <a:pt x="81" y="13552"/>
                    <a:pt x="0" y="14190"/>
                    <a:pt x="101" y="14528"/>
                  </a:cubicBezTo>
                  <a:cubicBezTo>
                    <a:pt x="137" y="14822"/>
                    <a:pt x="188" y="15117"/>
                    <a:pt x="198" y="15415"/>
                  </a:cubicBezTo>
                  <a:lnTo>
                    <a:pt x="198" y="15464"/>
                  </a:lnTo>
                  <a:cubicBezTo>
                    <a:pt x="198" y="15542"/>
                    <a:pt x="198" y="15704"/>
                    <a:pt x="199" y="15909"/>
                  </a:cubicBezTo>
                  <a:cubicBezTo>
                    <a:pt x="199" y="16197"/>
                    <a:pt x="22" y="17020"/>
                    <a:pt x="933" y="17020"/>
                  </a:cubicBezTo>
                  <a:cubicBezTo>
                    <a:pt x="1843" y="17020"/>
                    <a:pt x="3122" y="17017"/>
                    <a:pt x="4044" y="17017"/>
                  </a:cubicBezTo>
                  <a:cubicBezTo>
                    <a:pt x="4966" y="17017"/>
                    <a:pt x="4852" y="16176"/>
                    <a:pt x="4852" y="16176"/>
                  </a:cubicBezTo>
                  <a:lnTo>
                    <a:pt x="4852" y="15264"/>
                  </a:lnTo>
                  <a:cubicBezTo>
                    <a:pt x="4852" y="14458"/>
                    <a:pt x="5651" y="13841"/>
                    <a:pt x="5795" y="13723"/>
                  </a:cubicBezTo>
                  <a:cubicBezTo>
                    <a:pt x="5795" y="13723"/>
                    <a:pt x="10108" y="11235"/>
                    <a:pt x="10658" y="10580"/>
                  </a:cubicBezTo>
                  <a:cubicBezTo>
                    <a:pt x="11210" y="9924"/>
                    <a:pt x="13055" y="5964"/>
                    <a:pt x="13162" y="5055"/>
                  </a:cubicBezTo>
                  <a:cubicBezTo>
                    <a:pt x="13267" y="4146"/>
                    <a:pt x="12970" y="1435"/>
                    <a:pt x="12970" y="1435"/>
                  </a:cubicBezTo>
                  <a:lnTo>
                    <a:pt x="12969" y="1435"/>
                  </a:lnTo>
                  <a:cubicBezTo>
                    <a:pt x="12932" y="975"/>
                    <a:pt x="12855" y="247"/>
                    <a:pt x="12725" y="110"/>
                  </a:cubicBezTo>
                  <a:cubicBezTo>
                    <a:pt x="12653" y="34"/>
                    <a:pt x="12584" y="0"/>
                    <a:pt x="125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8" name="Shape 5398"/>
        <p:cNvGrpSpPr/>
        <p:nvPr/>
      </p:nvGrpSpPr>
      <p:grpSpPr>
        <a:xfrm>
          <a:off x="0" y="0"/>
          <a:ext cx="0" cy="0"/>
          <a:chOff x="0" y="0"/>
          <a:chExt cx="0" cy="0"/>
        </a:xfrm>
      </p:grpSpPr>
      <p:sp>
        <p:nvSpPr>
          <p:cNvPr id="5399" name="Google Shape;5399;p51"/>
          <p:cNvSpPr txBox="1"/>
          <p:nvPr>
            <p:ph idx="2"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Testimonials</a:t>
            </a:r>
            <a:endParaRPr/>
          </a:p>
        </p:txBody>
      </p:sp>
      <p:sp>
        <p:nvSpPr>
          <p:cNvPr id="5400" name="Google Shape;5400;p51"/>
          <p:cNvSpPr/>
          <p:nvPr/>
        </p:nvSpPr>
        <p:spPr>
          <a:xfrm>
            <a:off x="1215050" y="1633800"/>
            <a:ext cx="3024900" cy="3024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1"/>
          <p:cNvSpPr txBox="1"/>
          <p:nvPr>
            <p:ph type="title"/>
          </p:nvPr>
        </p:nvSpPr>
        <p:spPr>
          <a:xfrm>
            <a:off x="1582100" y="3565970"/>
            <a:ext cx="2290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Jenna Doe, 25</a:t>
            </a:r>
            <a:endParaRPr>
              <a:solidFill>
                <a:schemeClr val="lt1"/>
              </a:solidFill>
            </a:endParaRPr>
          </a:p>
        </p:txBody>
      </p:sp>
      <p:sp>
        <p:nvSpPr>
          <p:cNvPr id="5402" name="Google Shape;5402;p51"/>
          <p:cNvSpPr txBox="1"/>
          <p:nvPr>
            <p:ph idx="1" type="subTitle"/>
          </p:nvPr>
        </p:nvSpPr>
        <p:spPr>
          <a:xfrm>
            <a:off x="1582100" y="2370995"/>
            <a:ext cx="2290800" cy="126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“Neptune is the fourth-largest planet by diameter in our Solar System”</a:t>
            </a:r>
            <a:endParaRPr>
              <a:solidFill>
                <a:schemeClr val="lt1"/>
              </a:solidFill>
            </a:endParaRPr>
          </a:p>
        </p:txBody>
      </p:sp>
      <p:sp>
        <p:nvSpPr>
          <p:cNvPr id="5403" name="Google Shape;5403;p51"/>
          <p:cNvSpPr/>
          <p:nvPr/>
        </p:nvSpPr>
        <p:spPr>
          <a:xfrm>
            <a:off x="4904050" y="606075"/>
            <a:ext cx="3024900" cy="3024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1"/>
          <p:cNvSpPr txBox="1"/>
          <p:nvPr>
            <p:ph idx="3" type="title"/>
          </p:nvPr>
        </p:nvSpPr>
        <p:spPr>
          <a:xfrm>
            <a:off x="5271100" y="2484726"/>
            <a:ext cx="2290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John James, 36</a:t>
            </a:r>
            <a:endParaRPr>
              <a:solidFill>
                <a:schemeClr val="lt1"/>
              </a:solidFill>
            </a:endParaRPr>
          </a:p>
        </p:txBody>
      </p:sp>
      <p:sp>
        <p:nvSpPr>
          <p:cNvPr id="5405" name="Google Shape;5405;p51"/>
          <p:cNvSpPr txBox="1"/>
          <p:nvPr>
            <p:ph idx="4" type="subTitle"/>
          </p:nvPr>
        </p:nvSpPr>
        <p:spPr>
          <a:xfrm>
            <a:off x="5271100" y="1289751"/>
            <a:ext cx="2290800" cy="126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“Saturn is a gas giant and has rings. It’s composed mostly of</a:t>
            </a:r>
            <a:endParaRPr>
              <a:solidFill>
                <a:schemeClr val="lt1"/>
              </a:solidFill>
            </a:endParaRPr>
          </a:p>
          <a:p>
            <a:pPr indent="0" lvl="0" marL="0" rtl="0" algn="ctr">
              <a:spcBef>
                <a:spcPts val="0"/>
              </a:spcBef>
              <a:spcAft>
                <a:spcPts val="0"/>
              </a:spcAft>
              <a:buNone/>
            </a:pPr>
            <a:r>
              <a:rPr lang="en">
                <a:solidFill>
                  <a:schemeClr val="lt1"/>
                </a:solidFill>
              </a:rPr>
              <a:t>hydrogen and helium”</a:t>
            </a:r>
            <a:endParaRPr>
              <a:solidFill>
                <a:schemeClr val="lt1"/>
              </a:solidFill>
            </a:endParaRPr>
          </a:p>
        </p:txBody>
      </p:sp>
      <p:cxnSp>
        <p:nvCxnSpPr>
          <p:cNvPr id="5406" name="Google Shape;5406;p51"/>
          <p:cNvCxnSpPr>
            <a:stCxn id="5400" idx="4"/>
          </p:cNvCxnSpPr>
          <p:nvPr/>
        </p:nvCxnSpPr>
        <p:spPr>
          <a:xfrm>
            <a:off x="2727500" y="4658700"/>
            <a:ext cx="0" cy="617400"/>
          </a:xfrm>
          <a:prstGeom prst="straightConnector1">
            <a:avLst/>
          </a:prstGeom>
          <a:noFill/>
          <a:ln cap="flat" cmpd="sng" w="28575">
            <a:solidFill>
              <a:schemeClr val="accent1"/>
            </a:solidFill>
            <a:prstDash val="solid"/>
            <a:round/>
            <a:headEnd len="med" w="med" type="none"/>
            <a:tailEnd len="med" w="med" type="none"/>
          </a:ln>
        </p:spPr>
      </p:cxnSp>
      <p:cxnSp>
        <p:nvCxnSpPr>
          <p:cNvPr id="5407" name="Google Shape;5407;p51"/>
          <p:cNvCxnSpPr>
            <a:stCxn id="5403" idx="4"/>
          </p:cNvCxnSpPr>
          <p:nvPr/>
        </p:nvCxnSpPr>
        <p:spPr>
          <a:xfrm>
            <a:off x="6416500" y="3630975"/>
            <a:ext cx="0" cy="175440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1" name="Shape 5411"/>
        <p:cNvGrpSpPr/>
        <p:nvPr/>
      </p:nvGrpSpPr>
      <p:grpSpPr>
        <a:xfrm>
          <a:off x="0" y="0"/>
          <a:ext cx="0" cy="0"/>
          <a:chOff x="0" y="0"/>
          <a:chExt cx="0" cy="0"/>
        </a:xfrm>
      </p:grpSpPr>
      <p:graphicFrame>
        <p:nvGraphicFramePr>
          <p:cNvPr id="5412" name="Google Shape;5412;p52"/>
          <p:cNvGraphicFramePr/>
          <p:nvPr/>
        </p:nvGraphicFramePr>
        <p:xfrm>
          <a:off x="952500" y="1608875"/>
          <a:ext cx="3000000" cy="3000000"/>
        </p:xfrm>
        <a:graphic>
          <a:graphicData uri="http://schemas.openxmlformats.org/drawingml/2006/table">
            <a:tbl>
              <a:tblPr>
                <a:noFill/>
                <a:tableStyleId>{939E2692-0685-4190-9D0F-7C20E358D171}</a:tableStyleId>
              </a:tblPr>
              <a:tblGrid>
                <a:gridCol w="1460775"/>
                <a:gridCol w="2007150"/>
                <a:gridCol w="3771075"/>
              </a:tblGrid>
              <a:tr h="618100">
                <a:tc>
                  <a:txBody>
                    <a:bodyPr/>
                    <a:lstStyle/>
                    <a:p>
                      <a:pPr indent="0" lvl="0" marL="0" rtl="0" algn="ctr">
                        <a:spcBef>
                          <a:spcPts val="0"/>
                        </a:spcBef>
                        <a:spcAft>
                          <a:spcPts val="0"/>
                        </a:spcAft>
                        <a:buNone/>
                      </a:pPr>
                      <a:r>
                        <a:rPr lang="en" sz="1800">
                          <a:solidFill>
                            <a:schemeClr val="dk2"/>
                          </a:solidFill>
                          <a:latin typeface="Muli"/>
                          <a:ea typeface="Muli"/>
                          <a:cs typeface="Muli"/>
                          <a:sym typeface="Muli"/>
                        </a:rPr>
                        <a:t>Date</a:t>
                      </a:r>
                      <a:endParaRPr sz="18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800">
                          <a:solidFill>
                            <a:schemeClr val="dk2"/>
                          </a:solidFill>
                          <a:latin typeface="Muli"/>
                          <a:ea typeface="Muli"/>
                          <a:cs typeface="Muli"/>
                          <a:sym typeface="Muli"/>
                        </a:rPr>
                        <a:t>Award</a:t>
                      </a:r>
                      <a:endParaRPr sz="18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800">
                          <a:solidFill>
                            <a:schemeClr val="dk2"/>
                          </a:solidFill>
                          <a:latin typeface="Muli"/>
                          <a:ea typeface="Muli"/>
                          <a:cs typeface="Muli"/>
                          <a:sym typeface="Muli"/>
                        </a:rPr>
                        <a:t>R</a:t>
                      </a:r>
                      <a:r>
                        <a:rPr lang="en" sz="1800">
                          <a:solidFill>
                            <a:schemeClr val="dk2"/>
                          </a:solidFill>
                          <a:latin typeface="Muli"/>
                          <a:ea typeface="Muli"/>
                          <a:cs typeface="Muli"/>
                          <a:sym typeface="Muli"/>
                        </a:rPr>
                        <a:t>epercussion</a:t>
                      </a:r>
                      <a:endParaRPr sz="18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r>
              <a:tr h="800775">
                <a:tc>
                  <a:txBody>
                    <a:bodyPr/>
                    <a:lstStyle/>
                    <a:p>
                      <a:pPr indent="0" lvl="0" marL="0" rtl="0" algn="ctr">
                        <a:spcBef>
                          <a:spcPts val="0"/>
                        </a:spcBef>
                        <a:spcAft>
                          <a:spcPts val="0"/>
                        </a:spcAft>
                        <a:buNone/>
                      </a:pPr>
                      <a:r>
                        <a:rPr lang="en" sz="1600">
                          <a:solidFill>
                            <a:schemeClr val="dk2"/>
                          </a:solidFill>
                          <a:latin typeface="Muli"/>
                          <a:ea typeface="Muli"/>
                          <a:cs typeface="Muli"/>
                          <a:sym typeface="Muli"/>
                        </a:rPr>
                        <a:t>2008</a:t>
                      </a:r>
                      <a:endParaRPr sz="16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Muli"/>
                          <a:ea typeface="Muli"/>
                          <a:cs typeface="Muli"/>
                          <a:sym typeface="Muli"/>
                        </a:rPr>
                        <a:t>Mercury</a:t>
                      </a:r>
                      <a:endParaRPr sz="16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Muli"/>
                          <a:ea typeface="Muli"/>
                          <a:cs typeface="Muli"/>
                          <a:sym typeface="Muli"/>
                        </a:rPr>
                        <a:t>Mercury is the smallest planet in our Solar System</a:t>
                      </a:r>
                      <a:endParaRPr sz="16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800775">
                <a:tc>
                  <a:txBody>
                    <a:bodyPr/>
                    <a:lstStyle/>
                    <a:p>
                      <a:pPr indent="0" lvl="0" marL="0" rtl="0" algn="ctr">
                        <a:spcBef>
                          <a:spcPts val="0"/>
                        </a:spcBef>
                        <a:spcAft>
                          <a:spcPts val="0"/>
                        </a:spcAft>
                        <a:buNone/>
                      </a:pPr>
                      <a:r>
                        <a:rPr lang="en" sz="1600">
                          <a:solidFill>
                            <a:schemeClr val="dk2"/>
                          </a:solidFill>
                          <a:latin typeface="Muli"/>
                          <a:ea typeface="Muli"/>
                          <a:cs typeface="Muli"/>
                          <a:sym typeface="Muli"/>
                        </a:rPr>
                        <a:t>2012</a:t>
                      </a:r>
                      <a:endParaRPr sz="16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Muli"/>
                          <a:ea typeface="Muli"/>
                          <a:cs typeface="Muli"/>
                          <a:sym typeface="Muli"/>
                        </a:rPr>
                        <a:t>Mars</a:t>
                      </a:r>
                      <a:endParaRPr sz="16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Muli"/>
                          <a:ea typeface="Muli"/>
                          <a:cs typeface="Muli"/>
                          <a:sym typeface="Muli"/>
                        </a:rPr>
                        <a:t>Despite being red, Mars is actually a cold place</a:t>
                      </a:r>
                      <a:endParaRPr sz="16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800775">
                <a:tc>
                  <a:txBody>
                    <a:bodyPr/>
                    <a:lstStyle/>
                    <a:p>
                      <a:pPr indent="0" lvl="0" marL="0" rtl="0" algn="ctr">
                        <a:spcBef>
                          <a:spcPts val="0"/>
                        </a:spcBef>
                        <a:spcAft>
                          <a:spcPts val="0"/>
                        </a:spcAft>
                        <a:buNone/>
                      </a:pPr>
                      <a:r>
                        <a:rPr lang="en" sz="1600">
                          <a:solidFill>
                            <a:schemeClr val="dk2"/>
                          </a:solidFill>
                          <a:latin typeface="Muli"/>
                          <a:ea typeface="Muli"/>
                          <a:cs typeface="Muli"/>
                          <a:sym typeface="Muli"/>
                        </a:rPr>
                        <a:t>2019</a:t>
                      </a:r>
                      <a:endParaRPr sz="16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Muli"/>
                          <a:ea typeface="Muli"/>
                          <a:cs typeface="Muli"/>
                          <a:sym typeface="Muli"/>
                        </a:rPr>
                        <a:t>Jupiter</a:t>
                      </a:r>
                      <a:endParaRPr sz="16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Muli"/>
                          <a:ea typeface="Muli"/>
                          <a:cs typeface="Muli"/>
                          <a:sym typeface="Muli"/>
                        </a:rPr>
                        <a:t>It’s a gas giant and the biggest planet in our Solar System</a:t>
                      </a:r>
                      <a:endParaRPr sz="1600">
                        <a:solidFill>
                          <a:schemeClr val="dk2"/>
                        </a:solidFill>
                        <a:latin typeface="Muli"/>
                        <a:ea typeface="Muli"/>
                        <a:cs typeface="Muli"/>
                        <a:sym typeface="Muli"/>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bl>
          </a:graphicData>
        </a:graphic>
      </p:graphicFrame>
      <p:sp>
        <p:nvSpPr>
          <p:cNvPr id="5413" name="Google Shape;5413;p52"/>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Awards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7" name="Shape 5417"/>
        <p:cNvGrpSpPr/>
        <p:nvPr/>
      </p:nvGrpSpPr>
      <p:grpSpPr>
        <a:xfrm>
          <a:off x="0" y="0"/>
          <a:ext cx="0" cy="0"/>
          <a:chOff x="0" y="0"/>
          <a:chExt cx="0" cy="0"/>
        </a:xfrm>
      </p:grpSpPr>
      <p:sp>
        <p:nvSpPr>
          <p:cNvPr id="5418" name="Google Shape;5418;p53"/>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pic>
        <p:nvPicPr>
          <p:cNvPr id="5419" name="Google Shape;5419;p53"/>
          <p:cNvPicPr preferRelativeResize="0"/>
          <p:nvPr/>
        </p:nvPicPr>
        <p:blipFill rotWithShape="1">
          <a:blip r:embed="rId3">
            <a:alphaModFix/>
          </a:blip>
          <a:srcRect b="0" l="13878" r="9020" t="0"/>
          <a:stretch/>
        </p:blipFill>
        <p:spPr>
          <a:xfrm>
            <a:off x="0" y="1167150"/>
            <a:ext cx="4019574" cy="3487849"/>
          </a:xfrm>
          <a:prstGeom prst="rect">
            <a:avLst/>
          </a:prstGeom>
          <a:noFill/>
          <a:ln>
            <a:noFill/>
          </a:ln>
        </p:spPr>
      </p:pic>
      <p:sp>
        <p:nvSpPr>
          <p:cNvPr id="5420" name="Google Shape;5420;p53"/>
          <p:cNvSpPr txBox="1"/>
          <p:nvPr>
            <p:ph idx="4294967295" type="title"/>
          </p:nvPr>
        </p:nvSpPr>
        <p:spPr>
          <a:xfrm>
            <a:off x="5620000" y="1233038"/>
            <a:ext cx="1893900" cy="4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John Doe</a:t>
            </a:r>
            <a:endParaRPr sz="1800"/>
          </a:p>
        </p:txBody>
      </p:sp>
      <p:sp>
        <p:nvSpPr>
          <p:cNvPr id="5421" name="Google Shape;5421;p53"/>
          <p:cNvSpPr txBox="1"/>
          <p:nvPr>
            <p:ph idx="4294967295" type="subTitle"/>
          </p:nvPr>
        </p:nvSpPr>
        <p:spPr>
          <a:xfrm>
            <a:off x="5620000" y="1623363"/>
            <a:ext cx="189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Here you can talk a bit about this person</a:t>
            </a:r>
            <a:endParaRPr sz="1400"/>
          </a:p>
        </p:txBody>
      </p:sp>
      <p:sp>
        <p:nvSpPr>
          <p:cNvPr id="5422" name="Google Shape;5422;p53"/>
          <p:cNvSpPr txBox="1"/>
          <p:nvPr>
            <p:ph idx="4294967295" type="title"/>
          </p:nvPr>
        </p:nvSpPr>
        <p:spPr>
          <a:xfrm>
            <a:off x="5620000" y="2429563"/>
            <a:ext cx="1893900" cy="4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Alex James</a:t>
            </a:r>
            <a:endParaRPr sz="1800"/>
          </a:p>
        </p:txBody>
      </p:sp>
      <p:sp>
        <p:nvSpPr>
          <p:cNvPr id="5423" name="Google Shape;5423;p53"/>
          <p:cNvSpPr txBox="1"/>
          <p:nvPr>
            <p:ph idx="4294967295" type="subTitle"/>
          </p:nvPr>
        </p:nvSpPr>
        <p:spPr>
          <a:xfrm>
            <a:off x="5620000" y="2819888"/>
            <a:ext cx="189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t>Here you can talk a bit about this person</a:t>
            </a:r>
            <a:endParaRPr sz="1400"/>
          </a:p>
        </p:txBody>
      </p:sp>
      <p:sp>
        <p:nvSpPr>
          <p:cNvPr id="5424" name="Google Shape;5424;p53"/>
          <p:cNvSpPr txBox="1"/>
          <p:nvPr>
            <p:ph idx="4294967295" type="title"/>
          </p:nvPr>
        </p:nvSpPr>
        <p:spPr>
          <a:xfrm>
            <a:off x="5620000" y="3626088"/>
            <a:ext cx="1893900" cy="4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Anna Smith</a:t>
            </a:r>
            <a:endParaRPr sz="1800"/>
          </a:p>
        </p:txBody>
      </p:sp>
      <p:sp>
        <p:nvSpPr>
          <p:cNvPr id="5425" name="Google Shape;5425;p53"/>
          <p:cNvSpPr txBox="1"/>
          <p:nvPr>
            <p:ph idx="4294967295" type="subTitle"/>
          </p:nvPr>
        </p:nvSpPr>
        <p:spPr>
          <a:xfrm>
            <a:off x="5620000" y="4016413"/>
            <a:ext cx="189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t>Here you can talk a bit about this person</a:t>
            </a:r>
            <a:endParaRPr sz="1400"/>
          </a:p>
          <a:p>
            <a:pPr indent="0" lvl="0" marL="0" rtl="0" algn="l">
              <a:spcBef>
                <a:spcPts val="1600"/>
              </a:spcBef>
              <a:spcAft>
                <a:spcPts val="1600"/>
              </a:spcAft>
              <a:buNone/>
            </a:pPr>
            <a:r>
              <a:t/>
            </a:r>
            <a:endParaRPr sz="1400"/>
          </a:p>
        </p:txBody>
      </p:sp>
      <p:sp>
        <p:nvSpPr>
          <p:cNvPr id="5426" name="Google Shape;5426;p53"/>
          <p:cNvSpPr/>
          <p:nvPr/>
        </p:nvSpPr>
        <p:spPr>
          <a:xfrm>
            <a:off x="5401250" y="1682475"/>
            <a:ext cx="156000" cy="156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3"/>
          <p:cNvSpPr/>
          <p:nvPr/>
        </p:nvSpPr>
        <p:spPr>
          <a:xfrm>
            <a:off x="5401250" y="2876650"/>
            <a:ext cx="156000" cy="156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3"/>
          <p:cNvSpPr/>
          <p:nvPr/>
        </p:nvSpPr>
        <p:spPr>
          <a:xfrm>
            <a:off x="5401250" y="4070825"/>
            <a:ext cx="156000" cy="156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3"/>
          <p:cNvSpPr/>
          <p:nvPr/>
        </p:nvSpPr>
        <p:spPr>
          <a:xfrm>
            <a:off x="1209975" y="2040075"/>
            <a:ext cx="156000" cy="156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3"/>
          <p:cNvSpPr/>
          <p:nvPr/>
        </p:nvSpPr>
        <p:spPr>
          <a:xfrm>
            <a:off x="2497800" y="2429575"/>
            <a:ext cx="156000" cy="156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3"/>
          <p:cNvSpPr/>
          <p:nvPr/>
        </p:nvSpPr>
        <p:spPr>
          <a:xfrm>
            <a:off x="3770025" y="4357400"/>
            <a:ext cx="156000" cy="156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2" name="Google Shape;5432;p53"/>
          <p:cNvCxnSpPr>
            <a:stCxn id="5426" idx="0"/>
            <a:endCxn id="5429" idx="0"/>
          </p:cNvCxnSpPr>
          <p:nvPr/>
        </p:nvCxnSpPr>
        <p:spPr>
          <a:xfrm rot="5400000">
            <a:off x="3204800" y="-234375"/>
            <a:ext cx="357600" cy="4191300"/>
          </a:xfrm>
          <a:prstGeom prst="bentConnector3">
            <a:avLst>
              <a:gd fmla="val -66590" name="adj1"/>
            </a:avLst>
          </a:prstGeom>
          <a:noFill/>
          <a:ln cap="flat" cmpd="sng" w="19050">
            <a:solidFill>
              <a:schemeClr val="accent1"/>
            </a:solidFill>
            <a:prstDash val="solid"/>
            <a:round/>
            <a:headEnd len="med" w="med" type="none"/>
            <a:tailEnd len="med" w="med" type="none"/>
          </a:ln>
        </p:spPr>
      </p:cxnSp>
      <p:cxnSp>
        <p:nvCxnSpPr>
          <p:cNvPr id="5433" name="Google Shape;5433;p53"/>
          <p:cNvCxnSpPr>
            <a:stCxn id="5427" idx="4"/>
            <a:endCxn id="5430" idx="4"/>
          </p:cNvCxnSpPr>
          <p:nvPr/>
        </p:nvCxnSpPr>
        <p:spPr>
          <a:xfrm flipH="1" rot="5400000">
            <a:off x="3804050" y="1357450"/>
            <a:ext cx="447000" cy="2903400"/>
          </a:xfrm>
          <a:prstGeom prst="bentConnector3">
            <a:avLst>
              <a:gd fmla="val -53272" name="adj1"/>
            </a:avLst>
          </a:prstGeom>
          <a:noFill/>
          <a:ln cap="flat" cmpd="sng" w="19050">
            <a:solidFill>
              <a:schemeClr val="accent1"/>
            </a:solidFill>
            <a:prstDash val="solid"/>
            <a:round/>
            <a:headEnd len="med" w="med" type="none"/>
            <a:tailEnd len="med" w="med" type="none"/>
          </a:ln>
        </p:spPr>
      </p:cxnSp>
      <p:cxnSp>
        <p:nvCxnSpPr>
          <p:cNvPr id="5434" name="Google Shape;5434;p53"/>
          <p:cNvCxnSpPr>
            <a:stCxn id="5431" idx="0"/>
            <a:endCxn id="5428" idx="0"/>
          </p:cNvCxnSpPr>
          <p:nvPr/>
        </p:nvCxnSpPr>
        <p:spPr>
          <a:xfrm rot="-5400000">
            <a:off x="4520325" y="3398600"/>
            <a:ext cx="286500" cy="1631100"/>
          </a:xfrm>
          <a:prstGeom prst="bentConnector3">
            <a:avLst>
              <a:gd fmla="val 183141" name="adj1"/>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8" name="Shape 5438"/>
        <p:cNvGrpSpPr/>
        <p:nvPr/>
      </p:nvGrpSpPr>
      <p:grpSpPr>
        <a:xfrm>
          <a:off x="0" y="0"/>
          <a:ext cx="0" cy="0"/>
          <a:chOff x="0" y="0"/>
          <a:chExt cx="0" cy="0"/>
        </a:xfrm>
      </p:grpSpPr>
      <p:sp>
        <p:nvSpPr>
          <p:cNvPr id="5439" name="Google Shape;5439;p54"/>
          <p:cNvSpPr txBox="1"/>
          <p:nvPr>
            <p:ph idx="1" type="body"/>
          </p:nvPr>
        </p:nvSpPr>
        <p:spPr>
          <a:xfrm>
            <a:off x="713950" y="1426550"/>
            <a:ext cx="3350100" cy="13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have any questions?</a:t>
            </a:r>
            <a:br>
              <a:rPr lang="en"/>
            </a:br>
            <a:r>
              <a:rPr lang="en">
                <a:uFill>
                  <a:noFill/>
                </a:uFill>
                <a:hlinkClick r:id="rId3"/>
              </a:rPr>
              <a:t>youremail@freepik.com</a:t>
            </a:r>
            <a:br>
              <a:rPr lang="en"/>
            </a:br>
            <a:r>
              <a:rPr lang="en"/>
              <a:t>+91 620 421 838</a:t>
            </a:r>
            <a:br>
              <a:rPr lang="en"/>
            </a:br>
            <a:r>
              <a:rPr lang="en"/>
              <a:t>yourcompany.com</a:t>
            </a:r>
            <a:endParaRPr/>
          </a:p>
          <a:p>
            <a:pPr indent="0" lvl="0" marL="0" rtl="0" algn="l">
              <a:spcBef>
                <a:spcPts val="1600"/>
              </a:spcBef>
              <a:spcAft>
                <a:spcPts val="1600"/>
              </a:spcAft>
              <a:buNone/>
            </a:pPr>
            <a:r>
              <a:t/>
            </a:r>
            <a:endParaRPr/>
          </a:p>
        </p:txBody>
      </p:sp>
      <p:sp>
        <p:nvSpPr>
          <p:cNvPr id="5440" name="Google Shape;5440;p54"/>
          <p:cNvSpPr txBox="1"/>
          <p:nvPr>
            <p:ph type="title"/>
          </p:nvPr>
        </p:nvSpPr>
        <p:spPr>
          <a:xfrm>
            <a:off x="713950" y="761825"/>
            <a:ext cx="39015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grpSp>
        <p:nvGrpSpPr>
          <p:cNvPr id="5441" name="Google Shape;5441;p54"/>
          <p:cNvGrpSpPr/>
          <p:nvPr/>
        </p:nvGrpSpPr>
        <p:grpSpPr>
          <a:xfrm>
            <a:off x="776363" y="2646489"/>
            <a:ext cx="307394" cy="302264"/>
            <a:chOff x="2866317" y="3817357"/>
            <a:chExt cx="362920" cy="356865"/>
          </a:xfrm>
        </p:grpSpPr>
        <p:sp>
          <p:nvSpPr>
            <p:cNvPr id="5442" name="Google Shape;5442;p54"/>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4"/>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4"/>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54"/>
          <p:cNvGrpSpPr/>
          <p:nvPr/>
        </p:nvGrpSpPr>
        <p:grpSpPr>
          <a:xfrm>
            <a:off x="1156187" y="2646489"/>
            <a:ext cx="307394" cy="302264"/>
            <a:chOff x="3314750" y="3817357"/>
            <a:chExt cx="362920" cy="356865"/>
          </a:xfrm>
        </p:grpSpPr>
        <p:sp>
          <p:nvSpPr>
            <p:cNvPr id="5446" name="Google Shape;5446;p54"/>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4"/>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4"/>
            <p:cNvSpPr/>
            <p:nvPr/>
          </p:nvSpPr>
          <p:spPr>
            <a:xfrm>
              <a:off x="3379082" y="388129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4"/>
            <p:cNvSpPr/>
            <p:nvPr/>
          </p:nvSpPr>
          <p:spPr>
            <a:xfrm>
              <a:off x="3412768" y="393543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4"/>
            <p:cNvSpPr/>
            <p:nvPr/>
          </p:nvSpPr>
          <p:spPr>
            <a:xfrm>
              <a:off x="3539518" y="391044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54"/>
          <p:cNvGrpSpPr/>
          <p:nvPr/>
        </p:nvGrpSpPr>
        <p:grpSpPr>
          <a:xfrm>
            <a:off x="1536010" y="2646489"/>
            <a:ext cx="307727" cy="302020"/>
            <a:chOff x="3763184" y="3817357"/>
            <a:chExt cx="363314" cy="356576"/>
          </a:xfrm>
        </p:grpSpPr>
        <p:sp>
          <p:nvSpPr>
            <p:cNvPr id="5452" name="Google Shape;5452;p54"/>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4"/>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4"/>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4"/>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4"/>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7" name="Google Shape;5457;p54"/>
          <p:cNvSpPr txBox="1"/>
          <p:nvPr/>
        </p:nvSpPr>
        <p:spPr>
          <a:xfrm>
            <a:off x="713950" y="4371125"/>
            <a:ext cx="3447300" cy="3570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accent1"/>
                </a:solidFill>
                <a:latin typeface="Lato"/>
                <a:ea typeface="Lato"/>
                <a:cs typeface="Lato"/>
                <a:sym typeface="Lato"/>
              </a:rPr>
              <a:t>Please keep this slide for attribution.</a:t>
            </a:r>
            <a:endParaRPr b="1" sz="1200">
              <a:solidFill>
                <a:schemeClr val="accent1"/>
              </a:solidFill>
              <a:latin typeface="Lato"/>
              <a:ea typeface="Lato"/>
              <a:cs typeface="Lato"/>
              <a:sym typeface="Lato"/>
            </a:endParaRPr>
          </a:p>
        </p:txBody>
      </p:sp>
      <p:sp>
        <p:nvSpPr>
          <p:cNvPr id="5458" name="Google Shape;5458;p54"/>
          <p:cNvSpPr/>
          <p:nvPr/>
        </p:nvSpPr>
        <p:spPr>
          <a:xfrm rot="-5400000">
            <a:off x="5633007" y="1566600"/>
            <a:ext cx="5143500" cy="2010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4"/>
          <p:cNvSpPr/>
          <p:nvPr/>
        </p:nvSpPr>
        <p:spPr>
          <a:xfrm rot="-5400000">
            <a:off x="4555600" y="2553451"/>
            <a:ext cx="51435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3" name="Shape 5463"/>
        <p:cNvGrpSpPr/>
        <p:nvPr/>
      </p:nvGrpSpPr>
      <p:grpSpPr>
        <a:xfrm>
          <a:off x="0" y="0"/>
          <a:ext cx="0" cy="0"/>
          <a:chOff x="0" y="0"/>
          <a:chExt cx="0" cy="0"/>
        </a:xfrm>
      </p:grpSpPr>
      <p:grpSp>
        <p:nvGrpSpPr>
          <p:cNvPr id="5464" name="Google Shape;5464;p55"/>
          <p:cNvGrpSpPr/>
          <p:nvPr/>
        </p:nvGrpSpPr>
        <p:grpSpPr>
          <a:xfrm>
            <a:off x="7249415" y="1648398"/>
            <a:ext cx="514757" cy="313582"/>
            <a:chOff x="3423443" y="1768197"/>
            <a:chExt cx="514757" cy="313582"/>
          </a:xfrm>
        </p:grpSpPr>
        <p:sp>
          <p:nvSpPr>
            <p:cNvPr id="5465" name="Google Shape;5465;p55"/>
            <p:cNvSpPr/>
            <p:nvPr/>
          </p:nvSpPr>
          <p:spPr>
            <a:xfrm>
              <a:off x="3524854" y="1793935"/>
              <a:ext cx="67270" cy="13240"/>
            </a:xfrm>
            <a:custGeom>
              <a:rect b="b" l="l" r="r" t="t"/>
              <a:pathLst>
                <a:path extrusionOk="0" h="731" w="3714">
                  <a:moveTo>
                    <a:pt x="896" y="0"/>
                  </a:moveTo>
                  <a:cubicBezTo>
                    <a:pt x="462" y="0"/>
                    <a:pt x="88" y="305"/>
                    <a:pt x="1" y="730"/>
                  </a:cubicBezTo>
                  <a:lnTo>
                    <a:pt x="3540" y="730"/>
                  </a:lnTo>
                  <a:cubicBezTo>
                    <a:pt x="3545" y="477"/>
                    <a:pt x="3603" y="230"/>
                    <a:pt x="3713" y="2"/>
                  </a:cubicBezTo>
                  <a:cubicBezTo>
                    <a:pt x="3694" y="2"/>
                    <a:pt x="3675" y="0"/>
                    <a:pt x="36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3423443" y="1807121"/>
              <a:ext cx="165530" cy="223925"/>
            </a:xfrm>
            <a:custGeom>
              <a:rect b="b" l="l" r="r" t="t"/>
              <a:pathLst>
                <a:path extrusionOk="0" h="12363" w="9139">
                  <a:moveTo>
                    <a:pt x="5430" y="2409"/>
                  </a:moveTo>
                  <a:cubicBezTo>
                    <a:pt x="5464" y="2409"/>
                    <a:pt x="5482" y="2410"/>
                    <a:pt x="5482" y="2410"/>
                  </a:cubicBezTo>
                  <a:lnTo>
                    <a:pt x="8139" y="2410"/>
                  </a:lnTo>
                  <a:lnTo>
                    <a:pt x="8121" y="6809"/>
                  </a:lnTo>
                  <a:lnTo>
                    <a:pt x="3248" y="6793"/>
                  </a:lnTo>
                  <a:cubicBezTo>
                    <a:pt x="2844" y="6791"/>
                    <a:pt x="2361" y="6320"/>
                    <a:pt x="2728" y="5511"/>
                  </a:cubicBezTo>
                  <a:cubicBezTo>
                    <a:pt x="3222" y="4513"/>
                    <a:pt x="3794" y="3428"/>
                    <a:pt x="4041" y="3040"/>
                  </a:cubicBezTo>
                  <a:cubicBezTo>
                    <a:pt x="4415" y="2449"/>
                    <a:pt x="5218" y="2409"/>
                    <a:pt x="5430" y="2409"/>
                  </a:cubicBezTo>
                  <a:close/>
                  <a:moveTo>
                    <a:pt x="5513" y="1"/>
                  </a:moveTo>
                  <a:cubicBezTo>
                    <a:pt x="5136" y="1"/>
                    <a:pt x="3736" y="75"/>
                    <a:pt x="3078" y="1109"/>
                  </a:cubicBezTo>
                  <a:cubicBezTo>
                    <a:pt x="2316" y="2312"/>
                    <a:pt x="2112" y="3266"/>
                    <a:pt x="969" y="5029"/>
                  </a:cubicBezTo>
                  <a:cubicBezTo>
                    <a:pt x="110" y="6320"/>
                    <a:pt x="26" y="6918"/>
                    <a:pt x="26" y="7690"/>
                  </a:cubicBezTo>
                  <a:cubicBezTo>
                    <a:pt x="26" y="8462"/>
                    <a:pt x="1" y="8998"/>
                    <a:pt x="1" y="10400"/>
                  </a:cubicBezTo>
                  <a:cubicBezTo>
                    <a:pt x="1" y="11802"/>
                    <a:pt x="876" y="12362"/>
                    <a:pt x="2124" y="12362"/>
                  </a:cubicBezTo>
                  <a:lnTo>
                    <a:pt x="3286" y="12362"/>
                  </a:lnTo>
                  <a:cubicBezTo>
                    <a:pt x="3324" y="10894"/>
                    <a:pt x="4524" y="9724"/>
                    <a:pt x="5993" y="9724"/>
                  </a:cubicBezTo>
                  <a:cubicBezTo>
                    <a:pt x="7461" y="9724"/>
                    <a:pt x="8662" y="10894"/>
                    <a:pt x="8700" y="12362"/>
                  </a:cubicBezTo>
                  <a:lnTo>
                    <a:pt x="9138" y="12362"/>
                  </a:lnTo>
                  <a:lnTo>
                    <a:pt x="9138" y="42"/>
                  </a:lnTo>
                  <a:cubicBezTo>
                    <a:pt x="9138" y="29"/>
                    <a:pt x="9138" y="16"/>
                    <a:pt x="9138" y="2"/>
                  </a:cubicBezTo>
                  <a:lnTo>
                    <a:pt x="5600" y="2"/>
                  </a:lnTo>
                  <a:cubicBezTo>
                    <a:pt x="5586" y="2"/>
                    <a:pt x="5556" y="1"/>
                    <a:pt x="5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3482507" y="1982812"/>
              <a:ext cx="98949" cy="98967"/>
            </a:xfrm>
            <a:custGeom>
              <a:rect b="b" l="l" r="r" t="t"/>
              <a:pathLst>
                <a:path extrusionOk="0" h="5464" w="5463">
                  <a:moveTo>
                    <a:pt x="2732" y="1279"/>
                  </a:moveTo>
                  <a:cubicBezTo>
                    <a:pt x="3534" y="1279"/>
                    <a:pt x="4184" y="1931"/>
                    <a:pt x="4184" y="2732"/>
                  </a:cubicBezTo>
                  <a:cubicBezTo>
                    <a:pt x="4184" y="3319"/>
                    <a:pt x="3830" y="3849"/>
                    <a:pt x="3287" y="4073"/>
                  </a:cubicBezTo>
                  <a:cubicBezTo>
                    <a:pt x="3107" y="4148"/>
                    <a:pt x="2918" y="4184"/>
                    <a:pt x="2731" y="4184"/>
                  </a:cubicBezTo>
                  <a:cubicBezTo>
                    <a:pt x="2354" y="4184"/>
                    <a:pt x="1983" y="4036"/>
                    <a:pt x="1705" y="3758"/>
                  </a:cubicBezTo>
                  <a:cubicBezTo>
                    <a:pt x="1289" y="3343"/>
                    <a:pt x="1165" y="2719"/>
                    <a:pt x="1390" y="2176"/>
                  </a:cubicBezTo>
                  <a:cubicBezTo>
                    <a:pt x="1614" y="1633"/>
                    <a:pt x="2144" y="1279"/>
                    <a:pt x="2732" y="1279"/>
                  </a:cubicBezTo>
                  <a:close/>
                  <a:moveTo>
                    <a:pt x="2732" y="0"/>
                  </a:moveTo>
                  <a:cubicBezTo>
                    <a:pt x="1251" y="2"/>
                    <a:pt x="40" y="1181"/>
                    <a:pt x="3" y="2662"/>
                  </a:cubicBezTo>
                  <a:cubicBezTo>
                    <a:pt x="3" y="2686"/>
                    <a:pt x="0" y="2709"/>
                    <a:pt x="0" y="2732"/>
                  </a:cubicBezTo>
                  <a:cubicBezTo>
                    <a:pt x="2" y="4240"/>
                    <a:pt x="1223" y="5463"/>
                    <a:pt x="2732" y="5463"/>
                  </a:cubicBezTo>
                  <a:cubicBezTo>
                    <a:pt x="4239" y="5463"/>
                    <a:pt x="5463" y="4240"/>
                    <a:pt x="5463" y="2732"/>
                  </a:cubicBezTo>
                  <a:cubicBezTo>
                    <a:pt x="5463" y="2709"/>
                    <a:pt x="5461" y="2686"/>
                    <a:pt x="5461" y="2662"/>
                  </a:cubicBezTo>
                  <a:cubicBezTo>
                    <a:pt x="5423" y="1181"/>
                    <a:pt x="4212" y="0"/>
                    <a:pt x="2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3502902" y="2005362"/>
              <a:ext cx="56004" cy="53867"/>
            </a:xfrm>
            <a:custGeom>
              <a:rect b="b" l="l" r="r" t="t"/>
              <a:pathLst>
                <a:path extrusionOk="0" h="2974" w="3092">
                  <a:moveTo>
                    <a:pt x="1605" y="1"/>
                  </a:moveTo>
                  <a:cubicBezTo>
                    <a:pt x="1003" y="1"/>
                    <a:pt x="462" y="362"/>
                    <a:pt x="232" y="918"/>
                  </a:cubicBezTo>
                  <a:cubicBezTo>
                    <a:pt x="1" y="1473"/>
                    <a:pt x="128" y="2112"/>
                    <a:pt x="554" y="2538"/>
                  </a:cubicBezTo>
                  <a:cubicBezTo>
                    <a:pt x="838" y="2822"/>
                    <a:pt x="1218" y="2973"/>
                    <a:pt x="1605" y="2973"/>
                  </a:cubicBezTo>
                  <a:cubicBezTo>
                    <a:pt x="1797" y="2973"/>
                    <a:pt x="1990" y="2936"/>
                    <a:pt x="2174" y="2860"/>
                  </a:cubicBezTo>
                  <a:cubicBezTo>
                    <a:pt x="2729" y="2630"/>
                    <a:pt x="3092" y="2089"/>
                    <a:pt x="3092" y="1487"/>
                  </a:cubicBezTo>
                  <a:cubicBezTo>
                    <a:pt x="3092" y="667"/>
                    <a:pt x="2426" y="1"/>
                    <a:pt x="16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3466206" y="1850736"/>
              <a:ext cx="104654" cy="79695"/>
            </a:xfrm>
            <a:custGeom>
              <a:rect b="b" l="l" r="r" t="t"/>
              <a:pathLst>
                <a:path extrusionOk="0" h="4400" w="5778">
                  <a:moveTo>
                    <a:pt x="3067" y="1"/>
                  </a:moveTo>
                  <a:cubicBezTo>
                    <a:pt x="2851" y="1"/>
                    <a:pt x="2053" y="42"/>
                    <a:pt x="1680" y="632"/>
                  </a:cubicBezTo>
                  <a:cubicBezTo>
                    <a:pt x="1433" y="1020"/>
                    <a:pt x="861" y="2105"/>
                    <a:pt x="367" y="3103"/>
                  </a:cubicBezTo>
                  <a:cubicBezTo>
                    <a:pt x="0" y="3912"/>
                    <a:pt x="483" y="4383"/>
                    <a:pt x="887" y="4385"/>
                  </a:cubicBezTo>
                  <a:lnTo>
                    <a:pt x="5760" y="4399"/>
                  </a:lnTo>
                  <a:lnTo>
                    <a:pt x="5778" y="2"/>
                  </a:lnTo>
                  <a:lnTo>
                    <a:pt x="3121" y="2"/>
                  </a:lnTo>
                  <a:cubicBezTo>
                    <a:pt x="3121" y="2"/>
                    <a:pt x="3102" y="1"/>
                    <a:pt x="3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3587669" y="1775714"/>
              <a:ext cx="350531" cy="255567"/>
            </a:xfrm>
            <a:custGeom>
              <a:rect b="b" l="l" r="r" t="t"/>
              <a:pathLst>
                <a:path extrusionOk="0" h="14110" w="19353">
                  <a:moveTo>
                    <a:pt x="9560" y="3675"/>
                  </a:moveTo>
                  <a:cubicBezTo>
                    <a:pt x="9934" y="3675"/>
                    <a:pt x="10239" y="3980"/>
                    <a:pt x="10239" y="4356"/>
                  </a:cubicBezTo>
                  <a:lnTo>
                    <a:pt x="10239" y="5434"/>
                  </a:lnTo>
                  <a:lnTo>
                    <a:pt x="11319" y="5434"/>
                  </a:lnTo>
                  <a:cubicBezTo>
                    <a:pt x="11693" y="5434"/>
                    <a:pt x="11998" y="5739"/>
                    <a:pt x="11998" y="6113"/>
                  </a:cubicBezTo>
                  <a:lnTo>
                    <a:pt x="11998" y="6569"/>
                  </a:lnTo>
                  <a:lnTo>
                    <a:pt x="11999" y="6569"/>
                  </a:lnTo>
                  <a:cubicBezTo>
                    <a:pt x="11998" y="6943"/>
                    <a:pt x="11693" y="7248"/>
                    <a:pt x="11319" y="7248"/>
                  </a:cubicBezTo>
                  <a:lnTo>
                    <a:pt x="10239" y="7248"/>
                  </a:lnTo>
                  <a:lnTo>
                    <a:pt x="10239" y="8328"/>
                  </a:lnTo>
                  <a:cubicBezTo>
                    <a:pt x="10239" y="8702"/>
                    <a:pt x="9936" y="9007"/>
                    <a:pt x="9560" y="9007"/>
                  </a:cubicBezTo>
                  <a:lnTo>
                    <a:pt x="9104" y="9007"/>
                  </a:lnTo>
                  <a:cubicBezTo>
                    <a:pt x="8730" y="9007"/>
                    <a:pt x="8425" y="8702"/>
                    <a:pt x="8425" y="8328"/>
                  </a:cubicBezTo>
                  <a:lnTo>
                    <a:pt x="8425" y="7248"/>
                  </a:lnTo>
                  <a:lnTo>
                    <a:pt x="7347" y="7248"/>
                  </a:lnTo>
                  <a:cubicBezTo>
                    <a:pt x="6971" y="7248"/>
                    <a:pt x="6666" y="6943"/>
                    <a:pt x="6666" y="6569"/>
                  </a:cubicBezTo>
                  <a:lnTo>
                    <a:pt x="6666" y="6113"/>
                  </a:lnTo>
                  <a:cubicBezTo>
                    <a:pt x="6666" y="5739"/>
                    <a:pt x="6971" y="5434"/>
                    <a:pt x="7347" y="5434"/>
                  </a:cubicBezTo>
                  <a:lnTo>
                    <a:pt x="8425" y="5434"/>
                  </a:lnTo>
                  <a:lnTo>
                    <a:pt x="8425" y="4356"/>
                  </a:lnTo>
                  <a:cubicBezTo>
                    <a:pt x="8425" y="3980"/>
                    <a:pt x="8730" y="3675"/>
                    <a:pt x="9104" y="3675"/>
                  </a:cubicBezTo>
                  <a:close/>
                  <a:moveTo>
                    <a:pt x="1845" y="1"/>
                  </a:moveTo>
                  <a:cubicBezTo>
                    <a:pt x="1161" y="1"/>
                    <a:pt x="539" y="392"/>
                    <a:pt x="244" y="1008"/>
                  </a:cubicBezTo>
                  <a:cubicBezTo>
                    <a:pt x="138" y="1229"/>
                    <a:pt x="1" y="1641"/>
                    <a:pt x="1" y="1776"/>
                  </a:cubicBezTo>
                  <a:lnTo>
                    <a:pt x="1" y="14096"/>
                  </a:lnTo>
                  <a:lnTo>
                    <a:pt x="9870" y="14104"/>
                  </a:lnTo>
                  <a:lnTo>
                    <a:pt x="9870" y="14096"/>
                  </a:lnTo>
                  <a:cubicBezTo>
                    <a:pt x="9883" y="12608"/>
                    <a:pt x="11092" y="11408"/>
                    <a:pt x="12580" y="11408"/>
                  </a:cubicBezTo>
                  <a:cubicBezTo>
                    <a:pt x="14068" y="11408"/>
                    <a:pt x="15277" y="12608"/>
                    <a:pt x="15290" y="14096"/>
                  </a:cubicBezTo>
                  <a:lnTo>
                    <a:pt x="15290" y="14108"/>
                  </a:lnTo>
                  <a:lnTo>
                    <a:pt x="17577" y="14109"/>
                  </a:lnTo>
                  <a:cubicBezTo>
                    <a:pt x="18558" y="14109"/>
                    <a:pt x="19353" y="13315"/>
                    <a:pt x="19353" y="12336"/>
                  </a:cubicBezTo>
                  <a:lnTo>
                    <a:pt x="19353" y="1776"/>
                  </a:lnTo>
                  <a:cubicBezTo>
                    <a:pt x="19353" y="797"/>
                    <a:pt x="18558" y="2"/>
                    <a:pt x="17577" y="2"/>
                  </a:cubicBezTo>
                  <a:lnTo>
                    <a:pt x="175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3766059" y="1981599"/>
              <a:ext cx="98930" cy="98695"/>
            </a:xfrm>
            <a:custGeom>
              <a:rect b="b" l="l" r="r" t="t"/>
              <a:pathLst>
                <a:path extrusionOk="0" h="5449" w="5462">
                  <a:moveTo>
                    <a:pt x="2732" y="1278"/>
                  </a:moveTo>
                  <a:cubicBezTo>
                    <a:pt x="2919" y="1278"/>
                    <a:pt x="3108" y="1314"/>
                    <a:pt x="3287" y="1389"/>
                  </a:cubicBezTo>
                  <a:cubicBezTo>
                    <a:pt x="3830" y="1614"/>
                    <a:pt x="4184" y="2142"/>
                    <a:pt x="4184" y="2731"/>
                  </a:cubicBezTo>
                  <a:cubicBezTo>
                    <a:pt x="4184" y="3530"/>
                    <a:pt x="3534" y="4181"/>
                    <a:pt x="2734" y="4181"/>
                  </a:cubicBezTo>
                  <a:cubicBezTo>
                    <a:pt x="2733" y="4181"/>
                    <a:pt x="2732" y="4181"/>
                    <a:pt x="2731" y="4181"/>
                  </a:cubicBezTo>
                  <a:cubicBezTo>
                    <a:pt x="2144" y="4181"/>
                    <a:pt x="1614" y="3828"/>
                    <a:pt x="1391" y="3285"/>
                  </a:cubicBezTo>
                  <a:cubicBezTo>
                    <a:pt x="1165" y="2742"/>
                    <a:pt x="1290" y="2118"/>
                    <a:pt x="1705" y="1703"/>
                  </a:cubicBezTo>
                  <a:cubicBezTo>
                    <a:pt x="1983" y="1426"/>
                    <a:pt x="2355" y="1278"/>
                    <a:pt x="2732" y="1278"/>
                  </a:cubicBezTo>
                  <a:close/>
                  <a:moveTo>
                    <a:pt x="2728" y="0"/>
                  </a:moveTo>
                  <a:cubicBezTo>
                    <a:pt x="1222" y="0"/>
                    <a:pt x="0" y="1223"/>
                    <a:pt x="0" y="2731"/>
                  </a:cubicBezTo>
                  <a:lnTo>
                    <a:pt x="0" y="2738"/>
                  </a:lnTo>
                  <a:cubicBezTo>
                    <a:pt x="12" y="4238"/>
                    <a:pt x="1230" y="5447"/>
                    <a:pt x="2730" y="5448"/>
                  </a:cubicBezTo>
                  <a:cubicBezTo>
                    <a:pt x="2730" y="5448"/>
                    <a:pt x="2731" y="5448"/>
                    <a:pt x="2732" y="5448"/>
                  </a:cubicBezTo>
                  <a:cubicBezTo>
                    <a:pt x="4230" y="5448"/>
                    <a:pt x="5449" y="4241"/>
                    <a:pt x="5462" y="2742"/>
                  </a:cubicBezTo>
                  <a:lnTo>
                    <a:pt x="5462" y="2731"/>
                  </a:lnTo>
                  <a:cubicBezTo>
                    <a:pt x="5462" y="1222"/>
                    <a:pt x="4240" y="0"/>
                    <a:pt x="2731" y="0"/>
                  </a:cubicBezTo>
                  <a:cubicBezTo>
                    <a:pt x="2730" y="0"/>
                    <a:pt x="2729" y="0"/>
                    <a:pt x="27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3786490" y="2004094"/>
              <a:ext cx="55968" cy="53867"/>
            </a:xfrm>
            <a:custGeom>
              <a:rect b="b" l="l" r="r" t="t"/>
              <a:pathLst>
                <a:path extrusionOk="0" h="2974" w="3090">
                  <a:moveTo>
                    <a:pt x="1603" y="0"/>
                  </a:moveTo>
                  <a:cubicBezTo>
                    <a:pt x="1002" y="0"/>
                    <a:pt x="460" y="363"/>
                    <a:pt x="230" y="918"/>
                  </a:cubicBezTo>
                  <a:cubicBezTo>
                    <a:pt x="1" y="1474"/>
                    <a:pt x="128" y="2114"/>
                    <a:pt x="552" y="2538"/>
                  </a:cubicBezTo>
                  <a:cubicBezTo>
                    <a:pt x="837" y="2823"/>
                    <a:pt x="1217" y="2974"/>
                    <a:pt x="1603" y="2974"/>
                  </a:cubicBezTo>
                  <a:cubicBezTo>
                    <a:pt x="1795" y="2974"/>
                    <a:pt x="1988" y="2937"/>
                    <a:pt x="2172" y="2860"/>
                  </a:cubicBezTo>
                  <a:cubicBezTo>
                    <a:pt x="2728" y="2630"/>
                    <a:pt x="3090" y="2089"/>
                    <a:pt x="3090" y="1487"/>
                  </a:cubicBezTo>
                  <a:cubicBezTo>
                    <a:pt x="3090" y="666"/>
                    <a:pt x="2424" y="0"/>
                    <a:pt x="16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3545611" y="1768197"/>
              <a:ext cx="28853" cy="25756"/>
            </a:xfrm>
            <a:custGeom>
              <a:rect b="b" l="l" r="r" t="t"/>
              <a:pathLst>
                <a:path extrusionOk="0" h="1422" w="1593">
                  <a:moveTo>
                    <a:pt x="796" y="0"/>
                  </a:moveTo>
                  <a:cubicBezTo>
                    <a:pt x="356" y="0"/>
                    <a:pt x="0" y="281"/>
                    <a:pt x="0" y="627"/>
                  </a:cubicBezTo>
                  <a:lnTo>
                    <a:pt x="0" y="1421"/>
                  </a:lnTo>
                  <a:lnTo>
                    <a:pt x="1593" y="1421"/>
                  </a:lnTo>
                  <a:lnTo>
                    <a:pt x="1593" y="627"/>
                  </a:lnTo>
                  <a:cubicBezTo>
                    <a:pt x="1593" y="281"/>
                    <a:pt x="1235" y="0"/>
                    <a:pt x="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3708425" y="1842295"/>
              <a:ext cx="96594" cy="96594"/>
            </a:xfrm>
            <a:custGeom>
              <a:rect b="b" l="l" r="r" t="t"/>
              <a:pathLst>
                <a:path extrusionOk="0" h="5333" w="5333">
                  <a:moveTo>
                    <a:pt x="2439" y="1"/>
                  </a:moveTo>
                  <a:cubicBezTo>
                    <a:pt x="2063" y="1"/>
                    <a:pt x="1758" y="305"/>
                    <a:pt x="1760" y="680"/>
                  </a:cubicBezTo>
                  <a:lnTo>
                    <a:pt x="1760" y="1760"/>
                  </a:lnTo>
                  <a:lnTo>
                    <a:pt x="680" y="1760"/>
                  </a:lnTo>
                  <a:cubicBezTo>
                    <a:pt x="305" y="1760"/>
                    <a:pt x="1" y="2063"/>
                    <a:pt x="1" y="2439"/>
                  </a:cubicBezTo>
                  <a:lnTo>
                    <a:pt x="1" y="2893"/>
                  </a:lnTo>
                  <a:cubicBezTo>
                    <a:pt x="1" y="3269"/>
                    <a:pt x="305" y="3573"/>
                    <a:pt x="680" y="3573"/>
                  </a:cubicBezTo>
                  <a:lnTo>
                    <a:pt x="1760" y="3573"/>
                  </a:lnTo>
                  <a:lnTo>
                    <a:pt x="1760" y="4652"/>
                  </a:lnTo>
                  <a:cubicBezTo>
                    <a:pt x="1758" y="5028"/>
                    <a:pt x="2063" y="5332"/>
                    <a:pt x="2439" y="5332"/>
                  </a:cubicBezTo>
                  <a:lnTo>
                    <a:pt x="2893" y="5332"/>
                  </a:lnTo>
                  <a:cubicBezTo>
                    <a:pt x="3269" y="5332"/>
                    <a:pt x="3573" y="5028"/>
                    <a:pt x="3573" y="4652"/>
                  </a:cubicBezTo>
                  <a:lnTo>
                    <a:pt x="3573" y="3573"/>
                  </a:lnTo>
                  <a:lnTo>
                    <a:pt x="4652" y="3573"/>
                  </a:lnTo>
                  <a:cubicBezTo>
                    <a:pt x="5028" y="3573"/>
                    <a:pt x="5332" y="3269"/>
                    <a:pt x="5332" y="2893"/>
                  </a:cubicBezTo>
                  <a:lnTo>
                    <a:pt x="5332" y="2439"/>
                  </a:lnTo>
                  <a:cubicBezTo>
                    <a:pt x="5332" y="2064"/>
                    <a:pt x="5029" y="1760"/>
                    <a:pt x="4654" y="1760"/>
                  </a:cubicBezTo>
                  <a:cubicBezTo>
                    <a:pt x="4653" y="1760"/>
                    <a:pt x="4652" y="1760"/>
                    <a:pt x="4652" y="1760"/>
                  </a:cubicBezTo>
                  <a:lnTo>
                    <a:pt x="3573" y="1760"/>
                  </a:lnTo>
                  <a:lnTo>
                    <a:pt x="3573" y="680"/>
                  </a:lnTo>
                  <a:cubicBezTo>
                    <a:pt x="3573" y="305"/>
                    <a:pt x="3269"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5" name="Google Shape;5475;p55"/>
          <p:cNvGrpSpPr/>
          <p:nvPr/>
        </p:nvGrpSpPr>
        <p:grpSpPr>
          <a:xfrm>
            <a:off x="6572632" y="1556876"/>
            <a:ext cx="426241" cy="496627"/>
            <a:chOff x="2718921" y="1635215"/>
            <a:chExt cx="426241" cy="496627"/>
          </a:xfrm>
        </p:grpSpPr>
        <p:sp>
          <p:nvSpPr>
            <p:cNvPr id="5476" name="Google Shape;5476;p55"/>
            <p:cNvSpPr/>
            <p:nvPr/>
          </p:nvSpPr>
          <p:spPr>
            <a:xfrm>
              <a:off x="2916093" y="1635215"/>
              <a:ext cx="125737" cy="130193"/>
            </a:xfrm>
            <a:custGeom>
              <a:rect b="b" l="l" r="r" t="t"/>
              <a:pathLst>
                <a:path extrusionOk="0" h="7188" w="6942">
                  <a:moveTo>
                    <a:pt x="6141" y="0"/>
                  </a:moveTo>
                  <a:cubicBezTo>
                    <a:pt x="6122" y="0"/>
                    <a:pt x="6102" y="2"/>
                    <a:pt x="6083" y="3"/>
                  </a:cubicBezTo>
                  <a:cubicBezTo>
                    <a:pt x="4520" y="211"/>
                    <a:pt x="2812" y="1120"/>
                    <a:pt x="1832" y="2264"/>
                  </a:cubicBezTo>
                  <a:cubicBezTo>
                    <a:pt x="1039" y="3196"/>
                    <a:pt x="1" y="4705"/>
                    <a:pt x="161" y="7051"/>
                  </a:cubicBezTo>
                  <a:cubicBezTo>
                    <a:pt x="161" y="7063"/>
                    <a:pt x="163" y="7074"/>
                    <a:pt x="165" y="7088"/>
                  </a:cubicBezTo>
                  <a:cubicBezTo>
                    <a:pt x="381" y="7146"/>
                    <a:pt x="598" y="7186"/>
                    <a:pt x="812" y="7187"/>
                  </a:cubicBezTo>
                  <a:cubicBezTo>
                    <a:pt x="1489" y="7183"/>
                    <a:pt x="2202" y="6802"/>
                    <a:pt x="2773" y="6575"/>
                  </a:cubicBezTo>
                  <a:cubicBezTo>
                    <a:pt x="3304" y="6379"/>
                    <a:pt x="3895" y="6179"/>
                    <a:pt x="4488" y="6053"/>
                  </a:cubicBezTo>
                  <a:cubicBezTo>
                    <a:pt x="4722" y="5832"/>
                    <a:pt x="4943" y="5596"/>
                    <a:pt x="5149" y="5351"/>
                  </a:cubicBezTo>
                  <a:cubicBezTo>
                    <a:pt x="6387" y="3909"/>
                    <a:pt x="6942" y="2250"/>
                    <a:pt x="6795" y="419"/>
                  </a:cubicBezTo>
                  <a:cubicBezTo>
                    <a:pt x="6776" y="182"/>
                    <a:pt x="6579" y="0"/>
                    <a:pt x="63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2718921" y="1741445"/>
              <a:ext cx="426241" cy="390397"/>
            </a:xfrm>
            <a:custGeom>
              <a:rect b="b" l="l" r="r" t="t"/>
              <a:pathLst>
                <a:path extrusionOk="0" h="21554" w="23533">
                  <a:moveTo>
                    <a:pt x="14557" y="5443"/>
                  </a:moveTo>
                  <a:cubicBezTo>
                    <a:pt x="14667" y="5445"/>
                    <a:pt x="14777" y="5450"/>
                    <a:pt x="14886" y="5461"/>
                  </a:cubicBezTo>
                  <a:cubicBezTo>
                    <a:pt x="16102" y="5591"/>
                    <a:pt x="16970" y="6018"/>
                    <a:pt x="17541" y="6769"/>
                  </a:cubicBezTo>
                  <a:cubicBezTo>
                    <a:pt x="18107" y="7509"/>
                    <a:pt x="18295" y="8488"/>
                    <a:pt x="18103" y="9674"/>
                  </a:cubicBezTo>
                  <a:cubicBezTo>
                    <a:pt x="17828" y="11349"/>
                    <a:pt x="15826" y="13234"/>
                    <a:pt x="14213" y="14750"/>
                  </a:cubicBezTo>
                  <a:cubicBezTo>
                    <a:pt x="14213" y="14750"/>
                    <a:pt x="13408" y="15559"/>
                    <a:pt x="13167" y="15766"/>
                  </a:cubicBezTo>
                  <a:cubicBezTo>
                    <a:pt x="12985" y="15922"/>
                    <a:pt x="12590" y="16236"/>
                    <a:pt x="12165" y="16236"/>
                  </a:cubicBezTo>
                  <a:cubicBezTo>
                    <a:pt x="11737" y="16236"/>
                    <a:pt x="11342" y="15922"/>
                    <a:pt x="11161" y="15766"/>
                  </a:cubicBezTo>
                  <a:cubicBezTo>
                    <a:pt x="10919" y="15559"/>
                    <a:pt x="10114" y="14750"/>
                    <a:pt x="10114" y="14750"/>
                  </a:cubicBezTo>
                  <a:cubicBezTo>
                    <a:pt x="8500" y="13234"/>
                    <a:pt x="6500" y="11351"/>
                    <a:pt x="6223" y="9674"/>
                  </a:cubicBezTo>
                  <a:cubicBezTo>
                    <a:pt x="6030" y="8488"/>
                    <a:pt x="6219" y="7511"/>
                    <a:pt x="6785" y="6769"/>
                  </a:cubicBezTo>
                  <a:cubicBezTo>
                    <a:pt x="7354" y="6018"/>
                    <a:pt x="8224" y="5591"/>
                    <a:pt x="9440" y="5461"/>
                  </a:cubicBezTo>
                  <a:cubicBezTo>
                    <a:pt x="9549" y="5450"/>
                    <a:pt x="9659" y="5445"/>
                    <a:pt x="9769" y="5443"/>
                  </a:cubicBezTo>
                  <a:cubicBezTo>
                    <a:pt x="10628" y="5443"/>
                    <a:pt x="11496" y="5764"/>
                    <a:pt x="12162" y="6305"/>
                  </a:cubicBezTo>
                  <a:cubicBezTo>
                    <a:pt x="12829" y="5764"/>
                    <a:pt x="13697" y="5443"/>
                    <a:pt x="14557" y="5443"/>
                  </a:cubicBezTo>
                  <a:close/>
                  <a:moveTo>
                    <a:pt x="6995" y="1"/>
                  </a:moveTo>
                  <a:cubicBezTo>
                    <a:pt x="5692" y="1"/>
                    <a:pt x="4531" y="478"/>
                    <a:pt x="3648" y="1021"/>
                  </a:cubicBezTo>
                  <a:cubicBezTo>
                    <a:pt x="1638" y="2243"/>
                    <a:pt x="136" y="4771"/>
                    <a:pt x="1" y="7872"/>
                  </a:cubicBezTo>
                  <a:lnTo>
                    <a:pt x="1" y="9150"/>
                  </a:lnTo>
                  <a:cubicBezTo>
                    <a:pt x="313" y="13486"/>
                    <a:pt x="1981" y="16875"/>
                    <a:pt x="4136" y="19500"/>
                  </a:cubicBezTo>
                  <a:cubicBezTo>
                    <a:pt x="4868" y="20386"/>
                    <a:pt x="5871" y="21369"/>
                    <a:pt x="7117" y="21554"/>
                  </a:cubicBezTo>
                  <a:lnTo>
                    <a:pt x="7697" y="21554"/>
                  </a:lnTo>
                  <a:cubicBezTo>
                    <a:pt x="9230" y="21337"/>
                    <a:pt x="10214" y="20538"/>
                    <a:pt x="11766" y="20411"/>
                  </a:cubicBezTo>
                  <a:cubicBezTo>
                    <a:pt x="13319" y="20538"/>
                    <a:pt x="14303" y="21337"/>
                    <a:pt x="15836" y="21554"/>
                  </a:cubicBezTo>
                  <a:lnTo>
                    <a:pt x="16416" y="21554"/>
                  </a:lnTo>
                  <a:cubicBezTo>
                    <a:pt x="17662" y="21371"/>
                    <a:pt x="18665" y="20386"/>
                    <a:pt x="19397" y="19500"/>
                  </a:cubicBezTo>
                  <a:cubicBezTo>
                    <a:pt x="21552" y="16875"/>
                    <a:pt x="23220" y="13484"/>
                    <a:pt x="23532" y="9150"/>
                  </a:cubicBezTo>
                  <a:lnTo>
                    <a:pt x="23532" y="7872"/>
                  </a:lnTo>
                  <a:cubicBezTo>
                    <a:pt x="23397" y="4770"/>
                    <a:pt x="21895" y="2241"/>
                    <a:pt x="19885" y="1021"/>
                  </a:cubicBezTo>
                  <a:cubicBezTo>
                    <a:pt x="19002" y="477"/>
                    <a:pt x="17840" y="1"/>
                    <a:pt x="16536" y="1"/>
                  </a:cubicBezTo>
                  <a:cubicBezTo>
                    <a:pt x="16281" y="1"/>
                    <a:pt x="16021" y="20"/>
                    <a:pt x="15756" y="59"/>
                  </a:cubicBezTo>
                  <a:cubicBezTo>
                    <a:pt x="15652" y="77"/>
                    <a:pt x="15548" y="96"/>
                    <a:pt x="15443" y="119"/>
                  </a:cubicBezTo>
                  <a:cubicBezTo>
                    <a:pt x="14850" y="244"/>
                    <a:pt x="14259" y="444"/>
                    <a:pt x="13727" y="640"/>
                  </a:cubicBezTo>
                  <a:cubicBezTo>
                    <a:pt x="13158" y="867"/>
                    <a:pt x="12444" y="1248"/>
                    <a:pt x="11766" y="1252"/>
                  </a:cubicBezTo>
                  <a:cubicBezTo>
                    <a:pt x="11553" y="1250"/>
                    <a:pt x="11336" y="1212"/>
                    <a:pt x="11121" y="1152"/>
                  </a:cubicBezTo>
                  <a:cubicBezTo>
                    <a:pt x="10653" y="1024"/>
                    <a:pt x="10195" y="797"/>
                    <a:pt x="9806" y="640"/>
                  </a:cubicBezTo>
                  <a:cubicBezTo>
                    <a:pt x="9182" y="409"/>
                    <a:pt x="8472" y="172"/>
                    <a:pt x="7777" y="59"/>
                  </a:cubicBezTo>
                  <a:cubicBezTo>
                    <a:pt x="7512" y="19"/>
                    <a:pt x="7250" y="1"/>
                    <a:pt x="69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2828157" y="1840049"/>
              <a:ext cx="222168" cy="195470"/>
            </a:xfrm>
            <a:custGeom>
              <a:rect b="b" l="l" r="r" t="t"/>
              <a:pathLst>
                <a:path extrusionOk="0" h="10792" w="12266">
                  <a:moveTo>
                    <a:pt x="3739" y="1"/>
                  </a:moveTo>
                  <a:cubicBezTo>
                    <a:pt x="3628" y="1"/>
                    <a:pt x="3518" y="6"/>
                    <a:pt x="3409" y="17"/>
                  </a:cubicBezTo>
                  <a:cubicBezTo>
                    <a:pt x="2193" y="148"/>
                    <a:pt x="1325" y="574"/>
                    <a:pt x="754" y="1325"/>
                  </a:cubicBezTo>
                  <a:cubicBezTo>
                    <a:pt x="189" y="2067"/>
                    <a:pt x="0" y="3044"/>
                    <a:pt x="194" y="4230"/>
                  </a:cubicBezTo>
                  <a:cubicBezTo>
                    <a:pt x="469" y="5907"/>
                    <a:pt x="2471" y="7790"/>
                    <a:pt x="4083" y="9308"/>
                  </a:cubicBezTo>
                  <a:cubicBezTo>
                    <a:pt x="4083" y="9308"/>
                    <a:pt x="4888" y="10115"/>
                    <a:pt x="5130" y="10322"/>
                  </a:cubicBezTo>
                  <a:cubicBezTo>
                    <a:pt x="5313" y="10478"/>
                    <a:pt x="5706" y="10792"/>
                    <a:pt x="6134" y="10792"/>
                  </a:cubicBezTo>
                  <a:cubicBezTo>
                    <a:pt x="6561" y="10792"/>
                    <a:pt x="6954" y="10478"/>
                    <a:pt x="7136" y="10322"/>
                  </a:cubicBezTo>
                  <a:cubicBezTo>
                    <a:pt x="7377" y="10115"/>
                    <a:pt x="8182" y="9308"/>
                    <a:pt x="8182" y="9308"/>
                  </a:cubicBezTo>
                  <a:cubicBezTo>
                    <a:pt x="9795" y="7790"/>
                    <a:pt x="11797" y="5905"/>
                    <a:pt x="12072" y="4230"/>
                  </a:cubicBezTo>
                  <a:cubicBezTo>
                    <a:pt x="12265" y="3044"/>
                    <a:pt x="12078" y="2067"/>
                    <a:pt x="11511" y="1325"/>
                  </a:cubicBezTo>
                  <a:cubicBezTo>
                    <a:pt x="10941" y="574"/>
                    <a:pt x="10073" y="147"/>
                    <a:pt x="8857" y="17"/>
                  </a:cubicBezTo>
                  <a:cubicBezTo>
                    <a:pt x="8747" y="6"/>
                    <a:pt x="8637" y="1"/>
                    <a:pt x="8528" y="1"/>
                  </a:cubicBezTo>
                  <a:cubicBezTo>
                    <a:pt x="7667" y="1"/>
                    <a:pt x="6799" y="320"/>
                    <a:pt x="6132" y="861"/>
                  </a:cubicBezTo>
                  <a:cubicBezTo>
                    <a:pt x="5466" y="320"/>
                    <a:pt x="4598" y="1"/>
                    <a:pt x="3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55"/>
          <p:cNvGrpSpPr/>
          <p:nvPr/>
        </p:nvGrpSpPr>
        <p:grpSpPr>
          <a:xfrm>
            <a:off x="2563861" y="1547901"/>
            <a:ext cx="514558" cy="514576"/>
            <a:chOff x="3447224" y="1007508"/>
            <a:chExt cx="514558" cy="514576"/>
          </a:xfrm>
        </p:grpSpPr>
        <p:sp>
          <p:nvSpPr>
            <p:cNvPr id="5480" name="Google Shape;5480;p55"/>
            <p:cNvSpPr/>
            <p:nvPr/>
          </p:nvSpPr>
          <p:spPr>
            <a:xfrm>
              <a:off x="3666748" y="1229785"/>
              <a:ext cx="72776" cy="70005"/>
            </a:xfrm>
            <a:custGeom>
              <a:rect b="b" l="l" r="r" t="t"/>
              <a:pathLst>
                <a:path extrusionOk="0" h="3865" w="4018">
                  <a:moveTo>
                    <a:pt x="2085" y="0"/>
                  </a:moveTo>
                  <a:cubicBezTo>
                    <a:pt x="1302" y="0"/>
                    <a:pt x="599" y="472"/>
                    <a:pt x="300" y="1193"/>
                  </a:cubicBezTo>
                  <a:cubicBezTo>
                    <a:pt x="0" y="1915"/>
                    <a:pt x="165" y="2746"/>
                    <a:pt x="719" y="3299"/>
                  </a:cubicBezTo>
                  <a:cubicBezTo>
                    <a:pt x="1089" y="3668"/>
                    <a:pt x="1583" y="3864"/>
                    <a:pt x="2086" y="3864"/>
                  </a:cubicBezTo>
                  <a:cubicBezTo>
                    <a:pt x="2334" y="3864"/>
                    <a:pt x="2585" y="3816"/>
                    <a:pt x="2824" y="3717"/>
                  </a:cubicBezTo>
                  <a:cubicBezTo>
                    <a:pt x="3546" y="3419"/>
                    <a:pt x="4017" y="2714"/>
                    <a:pt x="4017" y="1932"/>
                  </a:cubicBezTo>
                  <a:cubicBezTo>
                    <a:pt x="4017" y="865"/>
                    <a:pt x="3152" y="0"/>
                    <a:pt x="2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3619021" y="1253241"/>
              <a:ext cx="12353" cy="29179"/>
            </a:xfrm>
            <a:custGeom>
              <a:rect b="b" l="l" r="r" t="t"/>
              <a:pathLst>
                <a:path extrusionOk="0" h="1611" w="682">
                  <a:moveTo>
                    <a:pt x="676" y="1"/>
                  </a:moveTo>
                  <a:lnTo>
                    <a:pt x="676" y="1"/>
                  </a:lnTo>
                  <a:cubicBezTo>
                    <a:pt x="443" y="296"/>
                    <a:pt x="218" y="592"/>
                    <a:pt x="1" y="887"/>
                  </a:cubicBezTo>
                  <a:cubicBezTo>
                    <a:pt x="220" y="1129"/>
                    <a:pt x="449" y="1370"/>
                    <a:pt x="681" y="1610"/>
                  </a:cubicBezTo>
                  <a:cubicBezTo>
                    <a:pt x="673" y="1288"/>
                    <a:pt x="670" y="963"/>
                    <a:pt x="670" y="637"/>
                  </a:cubicBezTo>
                  <a:cubicBezTo>
                    <a:pt x="670" y="425"/>
                    <a:pt x="671" y="213"/>
                    <a:pt x="6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3686907" y="1179378"/>
              <a:ext cx="29107" cy="12262"/>
            </a:xfrm>
            <a:custGeom>
              <a:rect b="b" l="l" r="r" t="t"/>
              <a:pathLst>
                <a:path extrusionOk="0" h="677" w="1607">
                  <a:moveTo>
                    <a:pt x="722" y="0"/>
                  </a:moveTo>
                  <a:cubicBezTo>
                    <a:pt x="482" y="218"/>
                    <a:pt x="241" y="443"/>
                    <a:pt x="1" y="676"/>
                  </a:cubicBezTo>
                  <a:cubicBezTo>
                    <a:pt x="323" y="669"/>
                    <a:pt x="646" y="664"/>
                    <a:pt x="971" y="664"/>
                  </a:cubicBezTo>
                  <a:cubicBezTo>
                    <a:pt x="1183" y="664"/>
                    <a:pt x="1394" y="667"/>
                    <a:pt x="1605" y="670"/>
                  </a:cubicBezTo>
                  <a:lnTo>
                    <a:pt x="1606" y="670"/>
                  </a:lnTo>
                  <a:cubicBezTo>
                    <a:pt x="1310" y="439"/>
                    <a:pt x="1016" y="215"/>
                    <a:pt x="7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3777669" y="1247137"/>
              <a:ext cx="12317" cy="29179"/>
            </a:xfrm>
            <a:custGeom>
              <a:rect b="b" l="l" r="r" t="t"/>
              <a:pathLst>
                <a:path extrusionOk="0" h="1611" w="680">
                  <a:moveTo>
                    <a:pt x="0" y="1"/>
                  </a:moveTo>
                  <a:lnTo>
                    <a:pt x="0" y="1"/>
                  </a:lnTo>
                  <a:cubicBezTo>
                    <a:pt x="8" y="323"/>
                    <a:pt x="12" y="648"/>
                    <a:pt x="12" y="974"/>
                  </a:cubicBezTo>
                  <a:cubicBezTo>
                    <a:pt x="12" y="1186"/>
                    <a:pt x="9" y="1399"/>
                    <a:pt x="6" y="1611"/>
                  </a:cubicBezTo>
                  <a:cubicBezTo>
                    <a:pt x="239" y="1315"/>
                    <a:pt x="463" y="1019"/>
                    <a:pt x="679" y="725"/>
                  </a:cubicBezTo>
                  <a:cubicBezTo>
                    <a:pt x="460" y="482"/>
                    <a:pt x="233" y="24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3716865" y="1120295"/>
              <a:ext cx="118311" cy="124107"/>
            </a:xfrm>
            <a:custGeom>
              <a:rect b="b" l="l" r="r" t="t"/>
              <a:pathLst>
                <a:path extrusionOk="0" h="6852" w="6532">
                  <a:moveTo>
                    <a:pt x="3619" y="0"/>
                  </a:moveTo>
                  <a:cubicBezTo>
                    <a:pt x="3297" y="160"/>
                    <a:pt x="2962" y="346"/>
                    <a:pt x="2617" y="555"/>
                  </a:cubicBezTo>
                  <a:cubicBezTo>
                    <a:pt x="2791" y="1325"/>
                    <a:pt x="2936" y="2143"/>
                    <a:pt x="3050" y="2997"/>
                  </a:cubicBezTo>
                  <a:cubicBezTo>
                    <a:pt x="2064" y="2905"/>
                    <a:pt x="1042" y="2849"/>
                    <a:pt x="2" y="2832"/>
                  </a:cubicBezTo>
                  <a:lnTo>
                    <a:pt x="0" y="2832"/>
                  </a:lnTo>
                  <a:cubicBezTo>
                    <a:pt x="482" y="3196"/>
                    <a:pt x="962" y="3580"/>
                    <a:pt x="1439" y="3984"/>
                  </a:cubicBezTo>
                  <a:cubicBezTo>
                    <a:pt x="2030" y="4014"/>
                    <a:pt x="2612" y="4058"/>
                    <a:pt x="3180" y="4115"/>
                  </a:cubicBezTo>
                  <a:cubicBezTo>
                    <a:pt x="3231" y="4625"/>
                    <a:pt x="3271" y="5145"/>
                    <a:pt x="3302" y="5674"/>
                  </a:cubicBezTo>
                  <a:cubicBezTo>
                    <a:pt x="3703" y="6064"/>
                    <a:pt x="4086" y="6457"/>
                    <a:pt x="4455" y="6852"/>
                  </a:cubicBezTo>
                  <a:cubicBezTo>
                    <a:pt x="4430" y="5964"/>
                    <a:pt x="4379" y="5093"/>
                    <a:pt x="4300" y="4245"/>
                  </a:cubicBezTo>
                  <a:lnTo>
                    <a:pt x="4300" y="4245"/>
                  </a:lnTo>
                  <a:cubicBezTo>
                    <a:pt x="4900" y="4326"/>
                    <a:pt x="5482" y="4423"/>
                    <a:pt x="6044" y="4532"/>
                  </a:cubicBezTo>
                  <a:cubicBezTo>
                    <a:pt x="6224" y="4183"/>
                    <a:pt x="6387" y="3842"/>
                    <a:pt x="6531" y="3508"/>
                  </a:cubicBezTo>
                  <a:cubicBezTo>
                    <a:pt x="5781" y="3353"/>
                    <a:pt x="4993" y="3224"/>
                    <a:pt x="4175" y="3122"/>
                  </a:cubicBezTo>
                  <a:cubicBezTo>
                    <a:pt x="4047" y="2071"/>
                    <a:pt x="3861" y="1030"/>
                    <a:pt x="36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3724835" y="1277149"/>
              <a:ext cx="124071" cy="118365"/>
            </a:xfrm>
            <a:custGeom>
              <a:rect b="b" l="l" r="r" t="t"/>
              <a:pathLst>
                <a:path extrusionOk="0" h="6535" w="6850">
                  <a:moveTo>
                    <a:pt x="4024" y="1"/>
                  </a:moveTo>
                  <a:cubicBezTo>
                    <a:pt x="3659" y="482"/>
                    <a:pt x="3276" y="961"/>
                    <a:pt x="2872" y="1439"/>
                  </a:cubicBezTo>
                  <a:cubicBezTo>
                    <a:pt x="2841" y="2030"/>
                    <a:pt x="2797" y="2610"/>
                    <a:pt x="2740" y="3179"/>
                  </a:cubicBezTo>
                  <a:cubicBezTo>
                    <a:pt x="2230" y="3230"/>
                    <a:pt x="1709" y="3271"/>
                    <a:pt x="1180" y="3302"/>
                  </a:cubicBezTo>
                  <a:cubicBezTo>
                    <a:pt x="790" y="3703"/>
                    <a:pt x="396" y="4088"/>
                    <a:pt x="1" y="4454"/>
                  </a:cubicBezTo>
                  <a:cubicBezTo>
                    <a:pt x="889" y="4430"/>
                    <a:pt x="1763" y="4378"/>
                    <a:pt x="2609" y="4299"/>
                  </a:cubicBezTo>
                  <a:lnTo>
                    <a:pt x="2609" y="4299"/>
                  </a:lnTo>
                  <a:cubicBezTo>
                    <a:pt x="2528" y="4900"/>
                    <a:pt x="2433" y="5482"/>
                    <a:pt x="2323" y="6044"/>
                  </a:cubicBezTo>
                  <a:cubicBezTo>
                    <a:pt x="2674" y="6227"/>
                    <a:pt x="3015" y="6391"/>
                    <a:pt x="3348" y="6535"/>
                  </a:cubicBezTo>
                  <a:cubicBezTo>
                    <a:pt x="3501" y="5784"/>
                    <a:pt x="3631" y="4994"/>
                    <a:pt x="3734" y="4174"/>
                  </a:cubicBezTo>
                  <a:cubicBezTo>
                    <a:pt x="4782" y="4045"/>
                    <a:pt x="5821" y="3861"/>
                    <a:pt x="6849" y="3619"/>
                  </a:cubicBezTo>
                  <a:cubicBezTo>
                    <a:pt x="6751" y="3422"/>
                    <a:pt x="6643" y="3217"/>
                    <a:pt x="6526" y="3009"/>
                  </a:cubicBezTo>
                  <a:cubicBezTo>
                    <a:pt x="6453" y="2879"/>
                    <a:pt x="6377" y="2749"/>
                    <a:pt x="6298" y="2617"/>
                  </a:cubicBezTo>
                  <a:cubicBezTo>
                    <a:pt x="5529" y="2790"/>
                    <a:pt x="4713" y="2935"/>
                    <a:pt x="3858" y="3049"/>
                  </a:cubicBezTo>
                  <a:cubicBezTo>
                    <a:pt x="3952" y="2062"/>
                    <a:pt x="4008" y="1041"/>
                    <a:pt x="40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3560101" y="1134042"/>
              <a:ext cx="124071" cy="118365"/>
            </a:xfrm>
            <a:custGeom>
              <a:rect b="b" l="l" r="r" t="t"/>
              <a:pathLst>
                <a:path extrusionOk="0" h="6535" w="6850">
                  <a:moveTo>
                    <a:pt x="3503" y="1"/>
                  </a:moveTo>
                  <a:cubicBezTo>
                    <a:pt x="3349" y="751"/>
                    <a:pt x="3219" y="1542"/>
                    <a:pt x="3116" y="2361"/>
                  </a:cubicBezTo>
                  <a:cubicBezTo>
                    <a:pt x="2069" y="2490"/>
                    <a:pt x="1028" y="2676"/>
                    <a:pt x="1" y="2916"/>
                  </a:cubicBezTo>
                  <a:cubicBezTo>
                    <a:pt x="99" y="3115"/>
                    <a:pt x="206" y="3318"/>
                    <a:pt x="324" y="3526"/>
                  </a:cubicBezTo>
                  <a:cubicBezTo>
                    <a:pt x="397" y="3656"/>
                    <a:pt x="474" y="3786"/>
                    <a:pt x="553" y="3918"/>
                  </a:cubicBezTo>
                  <a:cubicBezTo>
                    <a:pt x="1321" y="3746"/>
                    <a:pt x="2139" y="3602"/>
                    <a:pt x="2992" y="3486"/>
                  </a:cubicBezTo>
                  <a:lnTo>
                    <a:pt x="2992" y="3486"/>
                  </a:lnTo>
                  <a:cubicBezTo>
                    <a:pt x="2900" y="4473"/>
                    <a:pt x="2844" y="5494"/>
                    <a:pt x="2827" y="6535"/>
                  </a:cubicBezTo>
                  <a:cubicBezTo>
                    <a:pt x="3191" y="6055"/>
                    <a:pt x="3574" y="5575"/>
                    <a:pt x="3978" y="5096"/>
                  </a:cubicBezTo>
                  <a:cubicBezTo>
                    <a:pt x="4011" y="4505"/>
                    <a:pt x="4054" y="3924"/>
                    <a:pt x="4110" y="3356"/>
                  </a:cubicBezTo>
                  <a:cubicBezTo>
                    <a:pt x="4621" y="3305"/>
                    <a:pt x="5140" y="3264"/>
                    <a:pt x="5670" y="3235"/>
                  </a:cubicBezTo>
                  <a:cubicBezTo>
                    <a:pt x="6061" y="2832"/>
                    <a:pt x="6454" y="2449"/>
                    <a:pt x="6850" y="2082"/>
                  </a:cubicBezTo>
                  <a:lnTo>
                    <a:pt x="6850" y="2082"/>
                  </a:lnTo>
                  <a:cubicBezTo>
                    <a:pt x="5961" y="2107"/>
                    <a:pt x="5088" y="2158"/>
                    <a:pt x="4242" y="2237"/>
                  </a:cubicBezTo>
                  <a:cubicBezTo>
                    <a:pt x="4322" y="1635"/>
                    <a:pt x="4417" y="1053"/>
                    <a:pt x="4527" y="491"/>
                  </a:cubicBezTo>
                  <a:cubicBezTo>
                    <a:pt x="4176" y="308"/>
                    <a:pt x="3833" y="144"/>
                    <a:pt x="35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3573867" y="1285155"/>
              <a:ext cx="118275" cy="124125"/>
            </a:xfrm>
            <a:custGeom>
              <a:rect b="b" l="l" r="r" t="t"/>
              <a:pathLst>
                <a:path extrusionOk="0" h="6853" w="6530">
                  <a:moveTo>
                    <a:pt x="2077" y="0"/>
                  </a:moveTo>
                  <a:lnTo>
                    <a:pt x="2077" y="0"/>
                  </a:lnTo>
                  <a:cubicBezTo>
                    <a:pt x="2100" y="889"/>
                    <a:pt x="2152" y="1761"/>
                    <a:pt x="2232" y="2607"/>
                  </a:cubicBezTo>
                  <a:cubicBezTo>
                    <a:pt x="1631" y="2526"/>
                    <a:pt x="1048" y="2430"/>
                    <a:pt x="488" y="2321"/>
                  </a:cubicBezTo>
                  <a:cubicBezTo>
                    <a:pt x="308" y="2668"/>
                    <a:pt x="144" y="3012"/>
                    <a:pt x="0" y="3346"/>
                  </a:cubicBezTo>
                  <a:cubicBezTo>
                    <a:pt x="750" y="3499"/>
                    <a:pt x="1537" y="3630"/>
                    <a:pt x="2355" y="3732"/>
                  </a:cubicBezTo>
                  <a:cubicBezTo>
                    <a:pt x="2485" y="4781"/>
                    <a:pt x="2671" y="5823"/>
                    <a:pt x="2911" y="6852"/>
                  </a:cubicBezTo>
                  <a:cubicBezTo>
                    <a:pt x="3234" y="6693"/>
                    <a:pt x="3570" y="6508"/>
                    <a:pt x="3913" y="6299"/>
                  </a:cubicBezTo>
                  <a:cubicBezTo>
                    <a:pt x="3741" y="5529"/>
                    <a:pt x="3596" y="4711"/>
                    <a:pt x="3482" y="3857"/>
                  </a:cubicBezTo>
                  <a:lnTo>
                    <a:pt x="3482" y="3857"/>
                  </a:lnTo>
                  <a:cubicBezTo>
                    <a:pt x="4467" y="3949"/>
                    <a:pt x="5488" y="4004"/>
                    <a:pt x="6530" y="4020"/>
                  </a:cubicBezTo>
                  <a:cubicBezTo>
                    <a:pt x="6049" y="3656"/>
                    <a:pt x="5569" y="3273"/>
                    <a:pt x="5091" y="2870"/>
                  </a:cubicBezTo>
                  <a:cubicBezTo>
                    <a:pt x="4500" y="2838"/>
                    <a:pt x="3919" y="2794"/>
                    <a:pt x="3350" y="2737"/>
                  </a:cubicBezTo>
                  <a:cubicBezTo>
                    <a:pt x="3300" y="2228"/>
                    <a:pt x="3259" y="1707"/>
                    <a:pt x="3229" y="1179"/>
                  </a:cubicBezTo>
                  <a:cubicBezTo>
                    <a:pt x="2829" y="788"/>
                    <a:pt x="2444" y="396"/>
                    <a:pt x="20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3693029" y="1337935"/>
              <a:ext cx="29071" cy="12280"/>
            </a:xfrm>
            <a:custGeom>
              <a:rect b="b" l="l" r="r" t="t"/>
              <a:pathLst>
                <a:path extrusionOk="0" h="678" w="1605">
                  <a:moveTo>
                    <a:pt x="1605" y="0"/>
                  </a:moveTo>
                  <a:lnTo>
                    <a:pt x="1605" y="0"/>
                  </a:lnTo>
                  <a:cubicBezTo>
                    <a:pt x="1283" y="7"/>
                    <a:pt x="959" y="12"/>
                    <a:pt x="634" y="12"/>
                  </a:cubicBezTo>
                  <a:cubicBezTo>
                    <a:pt x="422" y="12"/>
                    <a:pt x="211" y="10"/>
                    <a:pt x="1" y="6"/>
                  </a:cubicBezTo>
                  <a:lnTo>
                    <a:pt x="1" y="6"/>
                  </a:lnTo>
                  <a:cubicBezTo>
                    <a:pt x="295" y="239"/>
                    <a:pt x="589" y="461"/>
                    <a:pt x="883" y="678"/>
                  </a:cubicBezTo>
                  <a:cubicBezTo>
                    <a:pt x="1125" y="458"/>
                    <a:pt x="1365" y="233"/>
                    <a:pt x="16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3630722" y="1403085"/>
              <a:ext cx="151149" cy="118999"/>
            </a:xfrm>
            <a:custGeom>
              <a:rect b="b" l="l" r="r" t="t"/>
              <a:pathLst>
                <a:path extrusionOk="0" h="6570" w="8345">
                  <a:moveTo>
                    <a:pt x="7325" y="0"/>
                  </a:moveTo>
                  <a:cubicBezTo>
                    <a:pt x="7172" y="653"/>
                    <a:pt x="6998" y="1270"/>
                    <a:pt x="6805" y="1843"/>
                  </a:cubicBezTo>
                  <a:cubicBezTo>
                    <a:pt x="6041" y="4112"/>
                    <a:pt x="5020" y="5467"/>
                    <a:pt x="4074" y="5467"/>
                  </a:cubicBezTo>
                  <a:cubicBezTo>
                    <a:pt x="3128" y="5467"/>
                    <a:pt x="2108" y="4112"/>
                    <a:pt x="1342" y="1843"/>
                  </a:cubicBezTo>
                  <a:cubicBezTo>
                    <a:pt x="1219" y="1477"/>
                    <a:pt x="1104" y="1095"/>
                    <a:pt x="997" y="695"/>
                  </a:cubicBezTo>
                  <a:cubicBezTo>
                    <a:pt x="656" y="894"/>
                    <a:pt x="324" y="1070"/>
                    <a:pt x="0" y="1222"/>
                  </a:cubicBezTo>
                  <a:cubicBezTo>
                    <a:pt x="94" y="1557"/>
                    <a:pt x="193" y="1882"/>
                    <a:pt x="299" y="2195"/>
                  </a:cubicBezTo>
                  <a:cubicBezTo>
                    <a:pt x="1250" y="5015"/>
                    <a:pt x="2589" y="6569"/>
                    <a:pt x="4074" y="6569"/>
                  </a:cubicBezTo>
                  <a:cubicBezTo>
                    <a:pt x="5558" y="6569"/>
                    <a:pt x="6899" y="5015"/>
                    <a:pt x="7850" y="2195"/>
                  </a:cubicBezTo>
                  <a:cubicBezTo>
                    <a:pt x="8033" y="1655"/>
                    <a:pt x="8197" y="1079"/>
                    <a:pt x="8345" y="471"/>
                  </a:cubicBezTo>
                  <a:cubicBezTo>
                    <a:pt x="8015" y="334"/>
                    <a:pt x="7674" y="176"/>
                    <a:pt x="73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3842819" y="1187420"/>
              <a:ext cx="118963" cy="151131"/>
            </a:xfrm>
            <a:custGeom>
              <a:rect b="b" l="l" r="r" t="t"/>
              <a:pathLst>
                <a:path extrusionOk="0" h="8344" w="6568">
                  <a:moveTo>
                    <a:pt x="470" y="1"/>
                  </a:moveTo>
                  <a:cubicBezTo>
                    <a:pt x="450" y="51"/>
                    <a:pt x="429" y="99"/>
                    <a:pt x="407" y="149"/>
                  </a:cubicBezTo>
                  <a:cubicBezTo>
                    <a:pt x="284" y="434"/>
                    <a:pt x="148" y="725"/>
                    <a:pt x="0" y="1021"/>
                  </a:cubicBezTo>
                  <a:cubicBezTo>
                    <a:pt x="653" y="1173"/>
                    <a:pt x="1269" y="1346"/>
                    <a:pt x="1843" y="1539"/>
                  </a:cubicBezTo>
                  <a:cubicBezTo>
                    <a:pt x="4112" y="2304"/>
                    <a:pt x="5468" y="3326"/>
                    <a:pt x="5468" y="4271"/>
                  </a:cubicBezTo>
                  <a:cubicBezTo>
                    <a:pt x="5468" y="5218"/>
                    <a:pt x="4112" y="6238"/>
                    <a:pt x="1843" y="7003"/>
                  </a:cubicBezTo>
                  <a:cubicBezTo>
                    <a:pt x="1478" y="7126"/>
                    <a:pt x="1096" y="7240"/>
                    <a:pt x="698" y="7347"/>
                  </a:cubicBezTo>
                  <a:cubicBezTo>
                    <a:pt x="732" y="7406"/>
                    <a:pt x="766" y="7463"/>
                    <a:pt x="798" y="7521"/>
                  </a:cubicBezTo>
                  <a:cubicBezTo>
                    <a:pt x="956" y="7804"/>
                    <a:pt x="1098" y="8077"/>
                    <a:pt x="1225" y="8344"/>
                  </a:cubicBezTo>
                  <a:cubicBezTo>
                    <a:pt x="1559" y="8250"/>
                    <a:pt x="1884" y="8151"/>
                    <a:pt x="2194" y="8047"/>
                  </a:cubicBezTo>
                  <a:cubicBezTo>
                    <a:pt x="5015" y="7095"/>
                    <a:pt x="6568" y="5755"/>
                    <a:pt x="6568" y="4271"/>
                  </a:cubicBezTo>
                  <a:cubicBezTo>
                    <a:pt x="6568" y="2787"/>
                    <a:pt x="5015" y="1445"/>
                    <a:pt x="2194" y="496"/>
                  </a:cubicBezTo>
                  <a:cubicBezTo>
                    <a:pt x="1654" y="313"/>
                    <a:pt x="1077" y="149"/>
                    <a:pt x="4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3447224" y="1191006"/>
              <a:ext cx="118963" cy="151149"/>
            </a:xfrm>
            <a:custGeom>
              <a:rect b="b" l="l" r="r" t="t"/>
              <a:pathLst>
                <a:path extrusionOk="0" h="8345" w="6568">
                  <a:moveTo>
                    <a:pt x="5343" y="1"/>
                  </a:moveTo>
                  <a:cubicBezTo>
                    <a:pt x="5009" y="94"/>
                    <a:pt x="4685" y="194"/>
                    <a:pt x="4374" y="298"/>
                  </a:cubicBezTo>
                  <a:cubicBezTo>
                    <a:pt x="1553" y="1249"/>
                    <a:pt x="0" y="2589"/>
                    <a:pt x="0" y="4073"/>
                  </a:cubicBezTo>
                  <a:cubicBezTo>
                    <a:pt x="0" y="5558"/>
                    <a:pt x="1554" y="6899"/>
                    <a:pt x="4374" y="7849"/>
                  </a:cubicBezTo>
                  <a:cubicBezTo>
                    <a:pt x="4914" y="8032"/>
                    <a:pt x="5492" y="8197"/>
                    <a:pt x="6098" y="8345"/>
                  </a:cubicBezTo>
                  <a:cubicBezTo>
                    <a:pt x="6120" y="8295"/>
                    <a:pt x="6139" y="8245"/>
                    <a:pt x="6161" y="8195"/>
                  </a:cubicBezTo>
                  <a:cubicBezTo>
                    <a:pt x="6284" y="7910"/>
                    <a:pt x="6420" y="7620"/>
                    <a:pt x="6568" y="7325"/>
                  </a:cubicBezTo>
                  <a:cubicBezTo>
                    <a:pt x="5915" y="7171"/>
                    <a:pt x="5299" y="6998"/>
                    <a:pt x="4726" y="6805"/>
                  </a:cubicBezTo>
                  <a:cubicBezTo>
                    <a:pt x="2456" y="6040"/>
                    <a:pt x="1102" y="5018"/>
                    <a:pt x="1102" y="4073"/>
                  </a:cubicBezTo>
                  <a:cubicBezTo>
                    <a:pt x="1102" y="3128"/>
                    <a:pt x="2456" y="2106"/>
                    <a:pt x="4726" y="1341"/>
                  </a:cubicBezTo>
                  <a:cubicBezTo>
                    <a:pt x="5090" y="1220"/>
                    <a:pt x="5472" y="1104"/>
                    <a:pt x="5871" y="997"/>
                  </a:cubicBezTo>
                  <a:cubicBezTo>
                    <a:pt x="5838" y="940"/>
                    <a:pt x="5804" y="881"/>
                    <a:pt x="5770" y="823"/>
                  </a:cubicBezTo>
                  <a:cubicBezTo>
                    <a:pt x="5612" y="541"/>
                    <a:pt x="5469" y="267"/>
                    <a:pt x="5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3627136" y="1007508"/>
              <a:ext cx="151149" cy="118981"/>
            </a:xfrm>
            <a:custGeom>
              <a:rect b="b" l="l" r="r" t="t"/>
              <a:pathLst>
                <a:path extrusionOk="0" h="6569" w="8345">
                  <a:moveTo>
                    <a:pt x="4272" y="0"/>
                  </a:moveTo>
                  <a:cubicBezTo>
                    <a:pt x="2789" y="0"/>
                    <a:pt x="1447" y="1553"/>
                    <a:pt x="497" y="4373"/>
                  </a:cubicBezTo>
                  <a:cubicBezTo>
                    <a:pt x="314" y="4915"/>
                    <a:pt x="149" y="5491"/>
                    <a:pt x="1" y="6097"/>
                  </a:cubicBezTo>
                  <a:cubicBezTo>
                    <a:pt x="330" y="6235"/>
                    <a:pt x="671" y="6393"/>
                    <a:pt x="1021" y="6568"/>
                  </a:cubicBezTo>
                  <a:cubicBezTo>
                    <a:pt x="1174" y="5915"/>
                    <a:pt x="1347" y="5298"/>
                    <a:pt x="1540" y="4726"/>
                  </a:cubicBezTo>
                  <a:cubicBezTo>
                    <a:pt x="2306" y="2456"/>
                    <a:pt x="3326" y="1101"/>
                    <a:pt x="4272" y="1101"/>
                  </a:cubicBezTo>
                  <a:cubicBezTo>
                    <a:pt x="5218" y="1101"/>
                    <a:pt x="6239" y="2456"/>
                    <a:pt x="7003" y="4726"/>
                  </a:cubicBezTo>
                  <a:cubicBezTo>
                    <a:pt x="7126" y="5092"/>
                    <a:pt x="7242" y="5474"/>
                    <a:pt x="7348" y="5873"/>
                  </a:cubicBezTo>
                  <a:cubicBezTo>
                    <a:pt x="7689" y="5674"/>
                    <a:pt x="8022" y="5498"/>
                    <a:pt x="8345" y="5346"/>
                  </a:cubicBezTo>
                  <a:cubicBezTo>
                    <a:pt x="8251" y="5011"/>
                    <a:pt x="8152" y="4686"/>
                    <a:pt x="8048" y="4373"/>
                  </a:cubicBezTo>
                  <a:cubicBezTo>
                    <a:pt x="7097" y="1553"/>
                    <a:pt x="5756" y="0"/>
                    <a:pt x="42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3527010" y="1091405"/>
              <a:ext cx="355023" cy="346764"/>
            </a:xfrm>
            <a:custGeom>
              <a:rect b="b" l="l" r="r" t="t"/>
              <a:pathLst>
                <a:path extrusionOk="0" h="19145" w="19601">
                  <a:moveTo>
                    <a:pt x="16459" y="900"/>
                  </a:moveTo>
                  <a:cubicBezTo>
                    <a:pt x="16842" y="900"/>
                    <a:pt x="17142" y="994"/>
                    <a:pt x="17349" y="1180"/>
                  </a:cubicBezTo>
                  <a:cubicBezTo>
                    <a:pt x="17960" y="1730"/>
                    <a:pt x="17836" y="3193"/>
                    <a:pt x="17016" y="5093"/>
                  </a:cubicBezTo>
                  <a:cubicBezTo>
                    <a:pt x="17015" y="5096"/>
                    <a:pt x="17013" y="5099"/>
                    <a:pt x="17012" y="5101"/>
                  </a:cubicBezTo>
                  <a:cubicBezTo>
                    <a:pt x="16869" y="5435"/>
                    <a:pt x="16706" y="5778"/>
                    <a:pt x="16525" y="6126"/>
                  </a:cubicBezTo>
                  <a:cubicBezTo>
                    <a:pt x="16118" y="6916"/>
                    <a:pt x="15620" y="7737"/>
                    <a:pt x="15051" y="8570"/>
                  </a:cubicBezTo>
                  <a:cubicBezTo>
                    <a:pt x="15013" y="8529"/>
                    <a:pt x="14975" y="8488"/>
                    <a:pt x="14937" y="8447"/>
                  </a:cubicBezTo>
                  <a:cubicBezTo>
                    <a:pt x="14568" y="8052"/>
                    <a:pt x="14185" y="7658"/>
                    <a:pt x="13784" y="7267"/>
                  </a:cubicBezTo>
                  <a:cubicBezTo>
                    <a:pt x="13449" y="6941"/>
                    <a:pt x="13102" y="6616"/>
                    <a:pt x="12746" y="6296"/>
                  </a:cubicBezTo>
                  <a:cubicBezTo>
                    <a:pt x="12473" y="6050"/>
                    <a:pt x="12197" y="5811"/>
                    <a:pt x="11921" y="5577"/>
                  </a:cubicBezTo>
                  <a:cubicBezTo>
                    <a:pt x="11444" y="5175"/>
                    <a:pt x="10965" y="4791"/>
                    <a:pt x="10482" y="4425"/>
                  </a:cubicBezTo>
                  <a:cubicBezTo>
                    <a:pt x="10402" y="4365"/>
                    <a:pt x="10323" y="4305"/>
                    <a:pt x="10242" y="4245"/>
                  </a:cubicBezTo>
                  <a:cubicBezTo>
                    <a:pt x="11227" y="3407"/>
                    <a:pt x="12196" y="2696"/>
                    <a:pt x="13099" y="2147"/>
                  </a:cubicBezTo>
                  <a:lnTo>
                    <a:pt x="13099" y="2148"/>
                  </a:lnTo>
                  <a:cubicBezTo>
                    <a:pt x="13443" y="1939"/>
                    <a:pt x="13778" y="1755"/>
                    <a:pt x="14101" y="1594"/>
                  </a:cubicBezTo>
                  <a:cubicBezTo>
                    <a:pt x="15006" y="1146"/>
                    <a:pt x="15812" y="900"/>
                    <a:pt x="16459" y="900"/>
                  </a:cubicBezTo>
                  <a:close/>
                  <a:moveTo>
                    <a:pt x="2552" y="1638"/>
                  </a:moveTo>
                  <a:cubicBezTo>
                    <a:pt x="3307" y="1638"/>
                    <a:pt x="4260" y="1892"/>
                    <a:pt x="5330" y="2355"/>
                  </a:cubicBezTo>
                  <a:cubicBezTo>
                    <a:pt x="5660" y="2498"/>
                    <a:pt x="6003" y="2662"/>
                    <a:pt x="6354" y="2845"/>
                  </a:cubicBezTo>
                  <a:cubicBezTo>
                    <a:pt x="7134" y="3250"/>
                    <a:pt x="7958" y="3748"/>
                    <a:pt x="8799" y="4323"/>
                  </a:cubicBezTo>
                  <a:cubicBezTo>
                    <a:pt x="8758" y="4360"/>
                    <a:pt x="8717" y="4399"/>
                    <a:pt x="8678" y="4436"/>
                  </a:cubicBezTo>
                  <a:cubicBezTo>
                    <a:pt x="8283" y="4803"/>
                    <a:pt x="7889" y="5186"/>
                    <a:pt x="7498" y="5589"/>
                  </a:cubicBezTo>
                  <a:cubicBezTo>
                    <a:pt x="7171" y="5922"/>
                    <a:pt x="6846" y="6269"/>
                    <a:pt x="6524" y="6626"/>
                  </a:cubicBezTo>
                  <a:cubicBezTo>
                    <a:pt x="6279" y="6900"/>
                    <a:pt x="6039" y="7174"/>
                    <a:pt x="5807" y="7450"/>
                  </a:cubicBezTo>
                  <a:cubicBezTo>
                    <a:pt x="5403" y="7927"/>
                    <a:pt x="5018" y="8407"/>
                    <a:pt x="4655" y="8889"/>
                  </a:cubicBezTo>
                  <a:cubicBezTo>
                    <a:pt x="4594" y="8969"/>
                    <a:pt x="4532" y="9051"/>
                    <a:pt x="4474" y="9132"/>
                  </a:cubicBezTo>
                  <a:cubicBezTo>
                    <a:pt x="3645" y="8160"/>
                    <a:pt x="2937" y="7194"/>
                    <a:pt x="2380" y="6272"/>
                  </a:cubicBezTo>
                  <a:cubicBezTo>
                    <a:pt x="2301" y="6140"/>
                    <a:pt x="2224" y="6010"/>
                    <a:pt x="2151" y="5880"/>
                  </a:cubicBezTo>
                  <a:cubicBezTo>
                    <a:pt x="2033" y="5672"/>
                    <a:pt x="1926" y="5469"/>
                    <a:pt x="1828" y="5270"/>
                  </a:cubicBezTo>
                  <a:cubicBezTo>
                    <a:pt x="1082" y="3755"/>
                    <a:pt x="921" y="2565"/>
                    <a:pt x="1408" y="2024"/>
                  </a:cubicBezTo>
                  <a:cubicBezTo>
                    <a:pt x="1638" y="1768"/>
                    <a:pt x="2022" y="1638"/>
                    <a:pt x="2552" y="1638"/>
                  </a:cubicBezTo>
                  <a:close/>
                  <a:moveTo>
                    <a:pt x="9550" y="4857"/>
                  </a:moveTo>
                  <a:cubicBezTo>
                    <a:pt x="9844" y="5071"/>
                    <a:pt x="10138" y="5295"/>
                    <a:pt x="10434" y="5527"/>
                  </a:cubicBezTo>
                  <a:cubicBezTo>
                    <a:pt x="11006" y="5978"/>
                    <a:pt x="11578" y="6458"/>
                    <a:pt x="12143" y="6966"/>
                  </a:cubicBezTo>
                  <a:cubicBezTo>
                    <a:pt x="12739" y="7501"/>
                    <a:pt x="13305" y="8047"/>
                    <a:pt x="13839" y="8599"/>
                  </a:cubicBezTo>
                  <a:cubicBezTo>
                    <a:pt x="14072" y="8839"/>
                    <a:pt x="14299" y="9080"/>
                    <a:pt x="14518" y="9322"/>
                  </a:cubicBezTo>
                  <a:cubicBezTo>
                    <a:pt x="14302" y="9617"/>
                    <a:pt x="14078" y="9913"/>
                    <a:pt x="13845" y="10209"/>
                  </a:cubicBezTo>
                  <a:cubicBezTo>
                    <a:pt x="13394" y="10781"/>
                    <a:pt x="12913" y="11353"/>
                    <a:pt x="12407" y="11916"/>
                  </a:cubicBezTo>
                  <a:cubicBezTo>
                    <a:pt x="11870" y="12512"/>
                    <a:pt x="11321" y="13078"/>
                    <a:pt x="10771" y="13611"/>
                  </a:cubicBezTo>
                  <a:cubicBezTo>
                    <a:pt x="10531" y="13842"/>
                    <a:pt x="10291" y="14068"/>
                    <a:pt x="10049" y="14287"/>
                  </a:cubicBezTo>
                  <a:cubicBezTo>
                    <a:pt x="9755" y="14074"/>
                    <a:pt x="9461" y="13850"/>
                    <a:pt x="9167" y="13617"/>
                  </a:cubicBezTo>
                  <a:cubicBezTo>
                    <a:pt x="8593" y="13168"/>
                    <a:pt x="8021" y="12686"/>
                    <a:pt x="7456" y="12178"/>
                  </a:cubicBezTo>
                  <a:cubicBezTo>
                    <a:pt x="6860" y="11643"/>
                    <a:pt x="6294" y="11097"/>
                    <a:pt x="5761" y="10545"/>
                  </a:cubicBezTo>
                  <a:cubicBezTo>
                    <a:pt x="5529" y="10305"/>
                    <a:pt x="5300" y="10064"/>
                    <a:pt x="5081" y="9822"/>
                  </a:cubicBezTo>
                  <a:cubicBezTo>
                    <a:pt x="5298" y="9527"/>
                    <a:pt x="5523" y="9231"/>
                    <a:pt x="5756" y="8936"/>
                  </a:cubicBezTo>
                  <a:cubicBezTo>
                    <a:pt x="6206" y="8363"/>
                    <a:pt x="6686" y="7793"/>
                    <a:pt x="7194" y="7228"/>
                  </a:cubicBezTo>
                  <a:cubicBezTo>
                    <a:pt x="7730" y="6632"/>
                    <a:pt x="8278" y="6066"/>
                    <a:pt x="8829" y="5533"/>
                  </a:cubicBezTo>
                  <a:cubicBezTo>
                    <a:pt x="9069" y="5300"/>
                    <a:pt x="9310" y="5075"/>
                    <a:pt x="9550" y="4857"/>
                  </a:cubicBezTo>
                  <a:close/>
                  <a:moveTo>
                    <a:pt x="15127" y="10013"/>
                  </a:moveTo>
                  <a:cubicBezTo>
                    <a:pt x="15955" y="10984"/>
                    <a:pt x="16664" y="11950"/>
                    <a:pt x="17221" y="12872"/>
                  </a:cubicBezTo>
                  <a:cubicBezTo>
                    <a:pt x="17300" y="13004"/>
                    <a:pt x="17376" y="13134"/>
                    <a:pt x="17449" y="13263"/>
                  </a:cubicBezTo>
                  <a:cubicBezTo>
                    <a:pt x="17567" y="13472"/>
                    <a:pt x="17675" y="13675"/>
                    <a:pt x="17771" y="13874"/>
                  </a:cubicBezTo>
                  <a:cubicBezTo>
                    <a:pt x="18518" y="15389"/>
                    <a:pt x="18679" y="16579"/>
                    <a:pt x="18193" y="17120"/>
                  </a:cubicBezTo>
                  <a:lnTo>
                    <a:pt x="18191" y="17120"/>
                  </a:lnTo>
                  <a:cubicBezTo>
                    <a:pt x="17962" y="17376"/>
                    <a:pt x="17577" y="17507"/>
                    <a:pt x="17047" y="17507"/>
                  </a:cubicBezTo>
                  <a:cubicBezTo>
                    <a:pt x="16292" y="17507"/>
                    <a:pt x="15339" y="17252"/>
                    <a:pt x="14270" y="16790"/>
                  </a:cubicBezTo>
                  <a:cubicBezTo>
                    <a:pt x="13939" y="16646"/>
                    <a:pt x="13596" y="16482"/>
                    <a:pt x="13245" y="16299"/>
                  </a:cubicBezTo>
                  <a:cubicBezTo>
                    <a:pt x="12465" y="15894"/>
                    <a:pt x="11643" y="15396"/>
                    <a:pt x="10801" y="14821"/>
                  </a:cubicBezTo>
                  <a:cubicBezTo>
                    <a:pt x="10842" y="14785"/>
                    <a:pt x="10883" y="14747"/>
                    <a:pt x="10923" y="14709"/>
                  </a:cubicBezTo>
                  <a:cubicBezTo>
                    <a:pt x="11318" y="14343"/>
                    <a:pt x="11712" y="13958"/>
                    <a:pt x="12104" y="13555"/>
                  </a:cubicBezTo>
                  <a:cubicBezTo>
                    <a:pt x="12430" y="13222"/>
                    <a:pt x="12753" y="12875"/>
                    <a:pt x="13075" y="12518"/>
                  </a:cubicBezTo>
                  <a:cubicBezTo>
                    <a:pt x="13321" y="12244"/>
                    <a:pt x="13561" y="11971"/>
                    <a:pt x="13795" y="11694"/>
                  </a:cubicBezTo>
                  <a:cubicBezTo>
                    <a:pt x="14198" y="11217"/>
                    <a:pt x="14581" y="10737"/>
                    <a:pt x="14946" y="10256"/>
                  </a:cubicBezTo>
                  <a:cubicBezTo>
                    <a:pt x="15007" y="10175"/>
                    <a:pt x="15067" y="10095"/>
                    <a:pt x="15127" y="10013"/>
                  </a:cubicBezTo>
                  <a:close/>
                  <a:moveTo>
                    <a:pt x="4548" y="10575"/>
                  </a:moveTo>
                  <a:cubicBezTo>
                    <a:pt x="4586" y="10616"/>
                    <a:pt x="4626" y="10657"/>
                    <a:pt x="4664" y="10697"/>
                  </a:cubicBezTo>
                  <a:cubicBezTo>
                    <a:pt x="5031" y="11093"/>
                    <a:pt x="5416" y="11486"/>
                    <a:pt x="5817" y="11876"/>
                  </a:cubicBezTo>
                  <a:cubicBezTo>
                    <a:pt x="6152" y="12203"/>
                    <a:pt x="6498" y="12528"/>
                    <a:pt x="6855" y="12849"/>
                  </a:cubicBezTo>
                  <a:cubicBezTo>
                    <a:pt x="7127" y="13093"/>
                    <a:pt x="7402" y="13333"/>
                    <a:pt x="7678" y="13567"/>
                  </a:cubicBezTo>
                  <a:cubicBezTo>
                    <a:pt x="8156" y="13970"/>
                    <a:pt x="8636" y="14353"/>
                    <a:pt x="9118" y="14719"/>
                  </a:cubicBezTo>
                  <a:cubicBezTo>
                    <a:pt x="9197" y="14779"/>
                    <a:pt x="9278" y="14839"/>
                    <a:pt x="9357" y="14899"/>
                  </a:cubicBezTo>
                  <a:cubicBezTo>
                    <a:pt x="8374" y="15737"/>
                    <a:pt x="7405" y="16449"/>
                    <a:pt x="6500" y="16997"/>
                  </a:cubicBezTo>
                  <a:lnTo>
                    <a:pt x="6500" y="16996"/>
                  </a:lnTo>
                  <a:cubicBezTo>
                    <a:pt x="6157" y="17205"/>
                    <a:pt x="5821" y="17391"/>
                    <a:pt x="5499" y="17551"/>
                  </a:cubicBezTo>
                  <a:cubicBezTo>
                    <a:pt x="4594" y="17998"/>
                    <a:pt x="3787" y="18244"/>
                    <a:pt x="3141" y="18244"/>
                  </a:cubicBezTo>
                  <a:cubicBezTo>
                    <a:pt x="2757" y="18244"/>
                    <a:pt x="2457" y="18149"/>
                    <a:pt x="2252" y="17965"/>
                  </a:cubicBezTo>
                  <a:cubicBezTo>
                    <a:pt x="1639" y="17414"/>
                    <a:pt x="1763" y="15951"/>
                    <a:pt x="2583" y="14052"/>
                  </a:cubicBezTo>
                  <a:cubicBezTo>
                    <a:pt x="2584" y="14049"/>
                    <a:pt x="2586" y="14046"/>
                    <a:pt x="2587" y="14043"/>
                  </a:cubicBezTo>
                  <a:cubicBezTo>
                    <a:pt x="2732" y="13709"/>
                    <a:pt x="2895" y="13365"/>
                    <a:pt x="3075" y="13018"/>
                  </a:cubicBezTo>
                  <a:cubicBezTo>
                    <a:pt x="3483" y="12228"/>
                    <a:pt x="3979" y="11407"/>
                    <a:pt x="4548" y="10575"/>
                  </a:cubicBezTo>
                  <a:close/>
                  <a:moveTo>
                    <a:pt x="16459" y="0"/>
                  </a:moveTo>
                  <a:cubicBezTo>
                    <a:pt x="15729" y="0"/>
                    <a:pt x="14848" y="252"/>
                    <a:pt x="13873" y="714"/>
                  </a:cubicBezTo>
                  <a:cubicBezTo>
                    <a:pt x="13551" y="868"/>
                    <a:pt x="13217" y="1043"/>
                    <a:pt x="12876" y="1241"/>
                  </a:cubicBezTo>
                  <a:cubicBezTo>
                    <a:pt x="11805" y="1863"/>
                    <a:pt x="10654" y="2700"/>
                    <a:pt x="9490" y="3707"/>
                  </a:cubicBezTo>
                  <a:cubicBezTo>
                    <a:pt x="8738" y="3180"/>
                    <a:pt x="7957" y="2694"/>
                    <a:pt x="7153" y="2252"/>
                  </a:cubicBezTo>
                  <a:cubicBezTo>
                    <a:pt x="6948" y="2141"/>
                    <a:pt x="6748" y="2036"/>
                    <a:pt x="6549" y="1936"/>
                  </a:cubicBezTo>
                  <a:cubicBezTo>
                    <a:pt x="6199" y="1762"/>
                    <a:pt x="5859" y="1604"/>
                    <a:pt x="5529" y="1465"/>
                  </a:cubicBezTo>
                  <a:cubicBezTo>
                    <a:pt x="4384" y="986"/>
                    <a:pt x="3373" y="738"/>
                    <a:pt x="2552" y="738"/>
                  </a:cubicBezTo>
                  <a:cubicBezTo>
                    <a:pt x="1758" y="738"/>
                    <a:pt x="1146" y="967"/>
                    <a:pt x="738" y="1421"/>
                  </a:cubicBezTo>
                  <a:cubicBezTo>
                    <a:pt x="0" y="2242"/>
                    <a:pt x="76" y="3673"/>
                    <a:pt x="940" y="5500"/>
                  </a:cubicBezTo>
                  <a:cubicBezTo>
                    <a:pt x="1065" y="5766"/>
                    <a:pt x="1207" y="6040"/>
                    <a:pt x="1367" y="6323"/>
                  </a:cubicBezTo>
                  <a:cubicBezTo>
                    <a:pt x="1399" y="6380"/>
                    <a:pt x="1433" y="6439"/>
                    <a:pt x="1466" y="6498"/>
                  </a:cubicBezTo>
                  <a:cubicBezTo>
                    <a:pt x="2099" y="7585"/>
                    <a:pt x="2937" y="8734"/>
                    <a:pt x="3932" y="9884"/>
                  </a:cubicBezTo>
                  <a:cubicBezTo>
                    <a:pt x="3234" y="10886"/>
                    <a:pt x="2639" y="11877"/>
                    <a:pt x="2164" y="12824"/>
                  </a:cubicBezTo>
                  <a:cubicBezTo>
                    <a:pt x="2017" y="13118"/>
                    <a:pt x="1881" y="13409"/>
                    <a:pt x="1756" y="13694"/>
                  </a:cubicBezTo>
                  <a:cubicBezTo>
                    <a:pt x="1736" y="13744"/>
                    <a:pt x="1715" y="13794"/>
                    <a:pt x="1695" y="13844"/>
                  </a:cubicBezTo>
                  <a:cubicBezTo>
                    <a:pt x="746" y="16108"/>
                    <a:pt x="729" y="17807"/>
                    <a:pt x="1649" y="18635"/>
                  </a:cubicBezTo>
                  <a:cubicBezTo>
                    <a:pt x="2025" y="18973"/>
                    <a:pt x="2527" y="19144"/>
                    <a:pt x="3142" y="19144"/>
                  </a:cubicBezTo>
                  <a:cubicBezTo>
                    <a:pt x="3871" y="19144"/>
                    <a:pt x="4752" y="18892"/>
                    <a:pt x="5726" y="18431"/>
                  </a:cubicBezTo>
                  <a:cubicBezTo>
                    <a:pt x="6050" y="18278"/>
                    <a:pt x="6382" y="18102"/>
                    <a:pt x="6724" y="17905"/>
                  </a:cubicBezTo>
                  <a:cubicBezTo>
                    <a:pt x="7796" y="17283"/>
                    <a:pt x="8946" y="16446"/>
                    <a:pt x="10109" y="15439"/>
                  </a:cubicBezTo>
                  <a:cubicBezTo>
                    <a:pt x="10863" y="15966"/>
                    <a:pt x="11643" y="16452"/>
                    <a:pt x="12448" y="16893"/>
                  </a:cubicBezTo>
                  <a:cubicBezTo>
                    <a:pt x="12653" y="17005"/>
                    <a:pt x="12853" y="17110"/>
                    <a:pt x="13052" y="17208"/>
                  </a:cubicBezTo>
                  <a:cubicBezTo>
                    <a:pt x="13402" y="17384"/>
                    <a:pt x="13743" y="17542"/>
                    <a:pt x="14071" y="17679"/>
                  </a:cubicBezTo>
                  <a:cubicBezTo>
                    <a:pt x="15215" y="18159"/>
                    <a:pt x="16226" y="18408"/>
                    <a:pt x="17047" y="18408"/>
                  </a:cubicBezTo>
                  <a:cubicBezTo>
                    <a:pt x="17843" y="18408"/>
                    <a:pt x="18455" y="18177"/>
                    <a:pt x="18863" y="17723"/>
                  </a:cubicBezTo>
                  <a:cubicBezTo>
                    <a:pt x="19601" y="16902"/>
                    <a:pt x="19525" y="15473"/>
                    <a:pt x="18661" y="13646"/>
                  </a:cubicBezTo>
                  <a:cubicBezTo>
                    <a:pt x="18535" y="13380"/>
                    <a:pt x="18393" y="13105"/>
                    <a:pt x="18234" y="12822"/>
                  </a:cubicBezTo>
                  <a:cubicBezTo>
                    <a:pt x="18202" y="12765"/>
                    <a:pt x="18168" y="12707"/>
                    <a:pt x="18134" y="12648"/>
                  </a:cubicBezTo>
                  <a:cubicBezTo>
                    <a:pt x="17502" y="11561"/>
                    <a:pt x="16664" y="10412"/>
                    <a:pt x="15667" y="9262"/>
                  </a:cubicBezTo>
                  <a:cubicBezTo>
                    <a:pt x="16365" y="8259"/>
                    <a:pt x="16962" y="7267"/>
                    <a:pt x="17436" y="6322"/>
                  </a:cubicBezTo>
                  <a:cubicBezTo>
                    <a:pt x="17584" y="6026"/>
                    <a:pt x="17720" y="5735"/>
                    <a:pt x="17843" y="5450"/>
                  </a:cubicBezTo>
                  <a:cubicBezTo>
                    <a:pt x="17865" y="5400"/>
                    <a:pt x="17886" y="5352"/>
                    <a:pt x="17906" y="5302"/>
                  </a:cubicBezTo>
                  <a:cubicBezTo>
                    <a:pt x="18854" y="3037"/>
                    <a:pt x="18870" y="1339"/>
                    <a:pt x="17950" y="511"/>
                  </a:cubicBezTo>
                  <a:cubicBezTo>
                    <a:pt x="17574" y="173"/>
                    <a:pt x="17072" y="0"/>
                    <a:pt x="164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55"/>
          <p:cNvGrpSpPr/>
          <p:nvPr/>
        </p:nvGrpSpPr>
        <p:grpSpPr>
          <a:xfrm>
            <a:off x="1813686" y="1628131"/>
            <a:ext cx="499633" cy="354117"/>
            <a:chOff x="2689343" y="1205605"/>
            <a:chExt cx="499633" cy="354117"/>
          </a:xfrm>
        </p:grpSpPr>
        <p:sp>
          <p:nvSpPr>
            <p:cNvPr id="5495" name="Google Shape;5495;p55"/>
            <p:cNvSpPr/>
            <p:nvPr/>
          </p:nvSpPr>
          <p:spPr>
            <a:xfrm>
              <a:off x="2720859" y="1331215"/>
              <a:ext cx="438956" cy="94257"/>
            </a:xfrm>
            <a:custGeom>
              <a:rect b="b" l="l" r="r" t="t"/>
              <a:pathLst>
                <a:path extrusionOk="0" h="5204" w="24235">
                  <a:moveTo>
                    <a:pt x="18963" y="1"/>
                  </a:moveTo>
                  <a:cubicBezTo>
                    <a:pt x="18253" y="1"/>
                    <a:pt x="17678" y="576"/>
                    <a:pt x="17678" y="1286"/>
                  </a:cubicBezTo>
                  <a:lnTo>
                    <a:pt x="17678" y="1414"/>
                  </a:lnTo>
                  <a:cubicBezTo>
                    <a:pt x="17678" y="2012"/>
                    <a:pt x="18091" y="2531"/>
                    <a:pt x="18673" y="2666"/>
                  </a:cubicBezTo>
                  <a:lnTo>
                    <a:pt x="1" y="2666"/>
                  </a:lnTo>
                  <a:lnTo>
                    <a:pt x="1" y="5203"/>
                  </a:lnTo>
                  <a:lnTo>
                    <a:pt x="24234" y="5203"/>
                  </a:lnTo>
                  <a:lnTo>
                    <a:pt x="24234" y="2666"/>
                  </a:lnTo>
                  <a:lnTo>
                    <a:pt x="22756" y="2666"/>
                  </a:lnTo>
                  <a:cubicBezTo>
                    <a:pt x="23339" y="2531"/>
                    <a:pt x="23751" y="2013"/>
                    <a:pt x="23751" y="1414"/>
                  </a:cubicBezTo>
                  <a:lnTo>
                    <a:pt x="23751" y="1286"/>
                  </a:lnTo>
                  <a:cubicBezTo>
                    <a:pt x="23751" y="576"/>
                    <a:pt x="23176" y="1"/>
                    <a:pt x="224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2689343" y="1205605"/>
              <a:ext cx="499633" cy="354117"/>
            </a:xfrm>
            <a:custGeom>
              <a:rect b="b" l="l" r="r" t="t"/>
              <a:pathLst>
                <a:path extrusionOk="0" h="19551" w="27585">
                  <a:moveTo>
                    <a:pt x="16114" y="1"/>
                  </a:moveTo>
                  <a:cubicBezTo>
                    <a:pt x="15669" y="1"/>
                    <a:pt x="15309" y="361"/>
                    <a:pt x="15309" y="806"/>
                  </a:cubicBezTo>
                  <a:cubicBezTo>
                    <a:pt x="15309" y="810"/>
                    <a:pt x="15309" y="816"/>
                    <a:pt x="15311" y="822"/>
                  </a:cubicBezTo>
                  <a:cubicBezTo>
                    <a:pt x="15312" y="828"/>
                    <a:pt x="15309" y="834"/>
                    <a:pt x="15309" y="839"/>
                  </a:cubicBezTo>
                  <a:lnTo>
                    <a:pt x="15309" y="3902"/>
                  </a:lnTo>
                  <a:lnTo>
                    <a:pt x="16080" y="3902"/>
                  </a:lnTo>
                  <a:lnTo>
                    <a:pt x="16080" y="1609"/>
                  </a:lnTo>
                  <a:cubicBezTo>
                    <a:pt x="16092" y="1609"/>
                    <a:pt x="16104" y="1611"/>
                    <a:pt x="16116" y="1611"/>
                  </a:cubicBezTo>
                  <a:lnTo>
                    <a:pt x="25974" y="1611"/>
                  </a:lnTo>
                  <a:lnTo>
                    <a:pt x="25974" y="12138"/>
                  </a:lnTo>
                  <a:lnTo>
                    <a:pt x="1741" y="12138"/>
                  </a:lnTo>
                  <a:lnTo>
                    <a:pt x="1741" y="4849"/>
                  </a:lnTo>
                  <a:cubicBezTo>
                    <a:pt x="1748" y="4366"/>
                    <a:pt x="1357" y="3971"/>
                    <a:pt x="874" y="3971"/>
                  </a:cubicBezTo>
                  <a:cubicBezTo>
                    <a:pt x="391" y="3971"/>
                    <a:pt x="1" y="4366"/>
                    <a:pt x="8" y="4849"/>
                  </a:cubicBezTo>
                  <a:lnTo>
                    <a:pt x="8" y="18672"/>
                  </a:lnTo>
                  <a:cubicBezTo>
                    <a:pt x="1" y="19155"/>
                    <a:pt x="391" y="19550"/>
                    <a:pt x="874" y="19550"/>
                  </a:cubicBezTo>
                  <a:cubicBezTo>
                    <a:pt x="1357" y="19550"/>
                    <a:pt x="1748" y="19155"/>
                    <a:pt x="1741" y="18672"/>
                  </a:cubicBezTo>
                  <a:lnTo>
                    <a:pt x="1741" y="13891"/>
                  </a:lnTo>
                  <a:lnTo>
                    <a:pt x="25974" y="13891"/>
                  </a:lnTo>
                  <a:lnTo>
                    <a:pt x="25974" y="18734"/>
                  </a:lnTo>
                  <a:cubicBezTo>
                    <a:pt x="25974" y="19177"/>
                    <a:pt x="26334" y="19537"/>
                    <a:pt x="26779" y="19537"/>
                  </a:cubicBezTo>
                  <a:cubicBezTo>
                    <a:pt x="27223" y="19537"/>
                    <a:pt x="27584" y="19177"/>
                    <a:pt x="27584" y="18734"/>
                  </a:cubicBezTo>
                  <a:lnTo>
                    <a:pt x="27584" y="806"/>
                  </a:lnTo>
                  <a:cubicBezTo>
                    <a:pt x="27584" y="361"/>
                    <a:pt x="27223" y="1"/>
                    <a:pt x="267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2946377" y="1276280"/>
              <a:ext cx="52381" cy="32983"/>
            </a:xfrm>
            <a:custGeom>
              <a:rect b="b" l="l" r="r" t="t"/>
              <a:pathLst>
                <a:path extrusionOk="0" h="1821" w="2892">
                  <a:moveTo>
                    <a:pt x="910" y="0"/>
                  </a:moveTo>
                  <a:cubicBezTo>
                    <a:pt x="407" y="0"/>
                    <a:pt x="0" y="407"/>
                    <a:pt x="0" y="910"/>
                  </a:cubicBezTo>
                  <a:cubicBezTo>
                    <a:pt x="0" y="1414"/>
                    <a:pt x="407" y="1821"/>
                    <a:pt x="910" y="1821"/>
                  </a:cubicBezTo>
                  <a:lnTo>
                    <a:pt x="1982" y="1821"/>
                  </a:lnTo>
                  <a:cubicBezTo>
                    <a:pt x="2484" y="1821"/>
                    <a:pt x="2892" y="1414"/>
                    <a:pt x="2892" y="910"/>
                  </a:cubicBezTo>
                  <a:cubicBezTo>
                    <a:pt x="2892" y="407"/>
                    <a:pt x="2484" y="0"/>
                    <a:pt x="19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2796986" y="1209426"/>
              <a:ext cx="110704" cy="110704"/>
            </a:xfrm>
            <a:custGeom>
              <a:rect b="b" l="l" r="r" t="t"/>
              <a:pathLst>
                <a:path extrusionOk="0" h="6112" w="6112">
                  <a:moveTo>
                    <a:pt x="2796" y="1"/>
                  </a:moveTo>
                  <a:cubicBezTo>
                    <a:pt x="2365" y="1"/>
                    <a:pt x="2017" y="349"/>
                    <a:pt x="2017" y="781"/>
                  </a:cubicBezTo>
                  <a:lnTo>
                    <a:pt x="2017" y="2017"/>
                  </a:lnTo>
                  <a:lnTo>
                    <a:pt x="781" y="2017"/>
                  </a:lnTo>
                  <a:cubicBezTo>
                    <a:pt x="350" y="2017"/>
                    <a:pt x="2" y="2365"/>
                    <a:pt x="2" y="2796"/>
                  </a:cubicBezTo>
                  <a:lnTo>
                    <a:pt x="2" y="3317"/>
                  </a:lnTo>
                  <a:cubicBezTo>
                    <a:pt x="1" y="3747"/>
                    <a:pt x="350" y="4095"/>
                    <a:pt x="781" y="4095"/>
                  </a:cubicBezTo>
                  <a:lnTo>
                    <a:pt x="2017" y="4095"/>
                  </a:lnTo>
                  <a:lnTo>
                    <a:pt x="2017" y="5333"/>
                  </a:lnTo>
                  <a:cubicBezTo>
                    <a:pt x="2017" y="5763"/>
                    <a:pt x="2365" y="6112"/>
                    <a:pt x="2796" y="6112"/>
                  </a:cubicBezTo>
                  <a:lnTo>
                    <a:pt x="3317" y="6112"/>
                  </a:lnTo>
                  <a:cubicBezTo>
                    <a:pt x="3747" y="6112"/>
                    <a:pt x="4097" y="5763"/>
                    <a:pt x="4097" y="5333"/>
                  </a:cubicBezTo>
                  <a:lnTo>
                    <a:pt x="4097" y="4097"/>
                  </a:lnTo>
                  <a:lnTo>
                    <a:pt x="5333" y="4097"/>
                  </a:lnTo>
                  <a:cubicBezTo>
                    <a:pt x="5763" y="4097"/>
                    <a:pt x="6112" y="3747"/>
                    <a:pt x="6112" y="3317"/>
                  </a:cubicBezTo>
                  <a:lnTo>
                    <a:pt x="6112" y="2796"/>
                  </a:lnTo>
                  <a:cubicBezTo>
                    <a:pt x="6112" y="2365"/>
                    <a:pt x="5763" y="2017"/>
                    <a:pt x="5333" y="2017"/>
                  </a:cubicBezTo>
                  <a:lnTo>
                    <a:pt x="4097" y="2017"/>
                  </a:lnTo>
                  <a:lnTo>
                    <a:pt x="4097" y="781"/>
                  </a:lnTo>
                  <a:cubicBezTo>
                    <a:pt x="4097" y="349"/>
                    <a:pt x="3747" y="1"/>
                    <a:pt x="33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55"/>
          <p:cNvGrpSpPr/>
          <p:nvPr/>
        </p:nvGrpSpPr>
        <p:grpSpPr>
          <a:xfrm>
            <a:off x="6083310" y="3289342"/>
            <a:ext cx="361036" cy="489074"/>
            <a:chOff x="6850436" y="2258122"/>
            <a:chExt cx="361036" cy="489074"/>
          </a:xfrm>
        </p:grpSpPr>
        <p:sp>
          <p:nvSpPr>
            <p:cNvPr id="5500" name="Google Shape;5500;p55"/>
            <p:cNvSpPr/>
            <p:nvPr/>
          </p:nvSpPr>
          <p:spPr>
            <a:xfrm>
              <a:off x="6850436" y="2258122"/>
              <a:ext cx="361036" cy="489074"/>
            </a:xfrm>
            <a:custGeom>
              <a:rect b="b" l="l" r="r" t="t"/>
              <a:pathLst>
                <a:path extrusionOk="0" h="27002" w="19933">
                  <a:moveTo>
                    <a:pt x="2710" y="1"/>
                  </a:moveTo>
                  <a:cubicBezTo>
                    <a:pt x="1554" y="1"/>
                    <a:pt x="0" y="1025"/>
                    <a:pt x="0" y="2057"/>
                  </a:cubicBezTo>
                  <a:lnTo>
                    <a:pt x="0" y="24758"/>
                  </a:lnTo>
                  <a:cubicBezTo>
                    <a:pt x="0" y="26394"/>
                    <a:pt x="1554" y="27002"/>
                    <a:pt x="2710" y="27002"/>
                  </a:cubicBezTo>
                  <a:lnTo>
                    <a:pt x="3217" y="27002"/>
                  </a:lnTo>
                  <a:cubicBezTo>
                    <a:pt x="2094" y="27002"/>
                    <a:pt x="1392" y="26165"/>
                    <a:pt x="1392" y="25131"/>
                  </a:cubicBezTo>
                  <a:lnTo>
                    <a:pt x="1317" y="5619"/>
                  </a:lnTo>
                  <a:lnTo>
                    <a:pt x="1184" y="5619"/>
                  </a:lnTo>
                  <a:lnTo>
                    <a:pt x="1184" y="3303"/>
                  </a:lnTo>
                  <a:cubicBezTo>
                    <a:pt x="1184" y="2270"/>
                    <a:pt x="2094" y="1433"/>
                    <a:pt x="3217" y="1433"/>
                  </a:cubicBezTo>
                  <a:lnTo>
                    <a:pt x="17900" y="1433"/>
                  </a:lnTo>
                  <a:cubicBezTo>
                    <a:pt x="19024" y="1433"/>
                    <a:pt x="19933" y="2270"/>
                    <a:pt x="19933" y="3303"/>
                  </a:cubicBezTo>
                  <a:lnTo>
                    <a:pt x="19933" y="1869"/>
                  </a:lnTo>
                  <a:cubicBezTo>
                    <a:pt x="19933" y="838"/>
                    <a:pt x="18996" y="1"/>
                    <a:pt x="17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6871845" y="2284077"/>
              <a:ext cx="339627" cy="109689"/>
            </a:xfrm>
            <a:custGeom>
              <a:rect b="b" l="l" r="r" t="t"/>
              <a:pathLst>
                <a:path extrusionOk="0" h="6056" w="18751">
                  <a:moveTo>
                    <a:pt x="2035" y="0"/>
                  </a:moveTo>
                  <a:cubicBezTo>
                    <a:pt x="911" y="0"/>
                    <a:pt x="0" y="837"/>
                    <a:pt x="0" y="1870"/>
                  </a:cubicBezTo>
                  <a:lnTo>
                    <a:pt x="0" y="4186"/>
                  </a:lnTo>
                  <a:lnTo>
                    <a:pt x="16718" y="4186"/>
                  </a:lnTo>
                  <a:cubicBezTo>
                    <a:pt x="17841" y="4186"/>
                    <a:pt x="18751" y="5023"/>
                    <a:pt x="18751" y="6056"/>
                  </a:cubicBezTo>
                  <a:lnTo>
                    <a:pt x="18751" y="1870"/>
                  </a:lnTo>
                  <a:cubicBezTo>
                    <a:pt x="18751" y="839"/>
                    <a:pt x="17841" y="0"/>
                    <a:pt x="16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6871773" y="2359878"/>
              <a:ext cx="339700" cy="387318"/>
            </a:xfrm>
            <a:custGeom>
              <a:rect b="b" l="l" r="r" t="t"/>
              <a:pathLst>
                <a:path extrusionOk="0" h="21384" w="18755">
                  <a:moveTo>
                    <a:pt x="9626" y="3063"/>
                  </a:moveTo>
                  <a:cubicBezTo>
                    <a:pt x="10352" y="3063"/>
                    <a:pt x="10940" y="3652"/>
                    <a:pt x="10940" y="4378"/>
                  </a:cubicBezTo>
                  <a:lnTo>
                    <a:pt x="10940" y="6464"/>
                  </a:lnTo>
                  <a:lnTo>
                    <a:pt x="13026" y="6464"/>
                  </a:lnTo>
                  <a:cubicBezTo>
                    <a:pt x="13752" y="6464"/>
                    <a:pt x="14340" y="7053"/>
                    <a:pt x="14340" y="7778"/>
                  </a:cubicBezTo>
                  <a:lnTo>
                    <a:pt x="14340" y="8658"/>
                  </a:lnTo>
                  <a:cubicBezTo>
                    <a:pt x="14340" y="9384"/>
                    <a:pt x="13752" y="9972"/>
                    <a:pt x="13026" y="9972"/>
                  </a:cubicBezTo>
                  <a:lnTo>
                    <a:pt x="10940" y="9972"/>
                  </a:lnTo>
                  <a:lnTo>
                    <a:pt x="10940" y="12059"/>
                  </a:lnTo>
                  <a:cubicBezTo>
                    <a:pt x="10940" y="12785"/>
                    <a:pt x="10352" y="13373"/>
                    <a:pt x="9626" y="13373"/>
                  </a:cubicBezTo>
                  <a:lnTo>
                    <a:pt x="8747" y="13373"/>
                  </a:lnTo>
                  <a:cubicBezTo>
                    <a:pt x="8021" y="13373"/>
                    <a:pt x="7433" y="12785"/>
                    <a:pt x="7433" y="12059"/>
                  </a:cubicBezTo>
                  <a:lnTo>
                    <a:pt x="7433" y="9972"/>
                  </a:lnTo>
                  <a:lnTo>
                    <a:pt x="5347" y="9972"/>
                  </a:lnTo>
                  <a:cubicBezTo>
                    <a:pt x="4621" y="9972"/>
                    <a:pt x="4033" y="9384"/>
                    <a:pt x="4033" y="8658"/>
                  </a:cubicBezTo>
                  <a:lnTo>
                    <a:pt x="4033" y="7778"/>
                  </a:lnTo>
                  <a:cubicBezTo>
                    <a:pt x="4033" y="7053"/>
                    <a:pt x="4621" y="6464"/>
                    <a:pt x="5347" y="6464"/>
                  </a:cubicBezTo>
                  <a:lnTo>
                    <a:pt x="7433" y="6464"/>
                  </a:lnTo>
                  <a:lnTo>
                    <a:pt x="7433" y="4378"/>
                  </a:lnTo>
                  <a:cubicBezTo>
                    <a:pt x="7433" y="3652"/>
                    <a:pt x="8021" y="3063"/>
                    <a:pt x="8747" y="3063"/>
                  </a:cubicBezTo>
                  <a:close/>
                  <a:moveTo>
                    <a:pt x="15249" y="14645"/>
                  </a:moveTo>
                  <a:cubicBezTo>
                    <a:pt x="15631" y="14645"/>
                    <a:pt x="15939" y="14914"/>
                    <a:pt x="15939" y="15245"/>
                  </a:cubicBezTo>
                  <a:cubicBezTo>
                    <a:pt x="15939" y="15575"/>
                    <a:pt x="15631" y="15843"/>
                    <a:pt x="15249" y="15843"/>
                  </a:cubicBezTo>
                  <a:lnTo>
                    <a:pt x="3505" y="15843"/>
                  </a:lnTo>
                  <a:cubicBezTo>
                    <a:pt x="3124" y="15843"/>
                    <a:pt x="2816" y="15575"/>
                    <a:pt x="2816" y="15245"/>
                  </a:cubicBezTo>
                  <a:cubicBezTo>
                    <a:pt x="2816" y="14914"/>
                    <a:pt x="3124" y="14645"/>
                    <a:pt x="3505" y="14645"/>
                  </a:cubicBezTo>
                  <a:close/>
                  <a:moveTo>
                    <a:pt x="13659" y="16835"/>
                  </a:moveTo>
                  <a:cubicBezTo>
                    <a:pt x="14040" y="16835"/>
                    <a:pt x="14349" y="17103"/>
                    <a:pt x="14349" y="17434"/>
                  </a:cubicBezTo>
                  <a:cubicBezTo>
                    <a:pt x="14349" y="17765"/>
                    <a:pt x="14040" y="18034"/>
                    <a:pt x="13659" y="18034"/>
                  </a:cubicBezTo>
                  <a:lnTo>
                    <a:pt x="5096" y="18034"/>
                  </a:lnTo>
                  <a:cubicBezTo>
                    <a:pt x="4715" y="18034"/>
                    <a:pt x="4406" y="17765"/>
                    <a:pt x="4406" y="17434"/>
                  </a:cubicBezTo>
                  <a:cubicBezTo>
                    <a:pt x="4406" y="17103"/>
                    <a:pt x="4715" y="16835"/>
                    <a:pt x="5096" y="16835"/>
                  </a:cubicBezTo>
                  <a:close/>
                  <a:moveTo>
                    <a:pt x="0" y="1"/>
                  </a:moveTo>
                  <a:lnTo>
                    <a:pt x="4" y="19513"/>
                  </a:lnTo>
                  <a:cubicBezTo>
                    <a:pt x="4" y="20547"/>
                    <a:pt x="915" y="21384"/>
                    <a:pt x="2039" y="21384"/>
                  </a:cubicBezTo>
                  <a:lnTo>
                    <a:pt x="16722" y="21384"/>
                  </a:lnTo>
                  <a:cubicBezTo>
                    <a:pt x="17845" y="21384"/>
                    <a:pt x="18755" y="20547"/>
                    <a:pt x="18755" y="19513"/>
                  </a:cubicBezTo>
                  <a:lnTo>
                    <a:pt x="18755" y="1871"/>
                  </a:lnTo>
                  <a:cubicBezTo>
                    <a:pt x="18755" y="838"/>
                    <a:pt x="17845" y="1"/>
                    <a:pt x="167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6944784" y="2415357"/>
              <a:ext cx="186722" cy="186740"/>
            </a:xfrm>
            <a:custGeom>
              <a:rect b="b" l="l" r="r" t="t"/>
              <a:pathLst>
                <a:path extrusionOk="0" h="10310" w="10309">
                  <a:moveTo>
                    <a:pt x="4716" y="0"/>
                  </a:moveTo>
                  <a:cubicBezTo>
                    <a:pt x="3990" y="0"/>
                    <a:pt x="3402" y="589"/>
                    <a:pt x="3402" y="1315"/>
                  </a:cubicBezTo>
                  <a:lnTo>
                    <a:pt x="3402" y="3401"/>
                  </a:lnTo>
                  <a:lnTo>
                    <a:pt x="1315" y="3401"/>
                  </a:lnTo>
                  <a:cubicBezTo>
                    <a:pt x="590" y="3401"/>
                    <a:pt x="2" y="3990"/>
                    <a:pt x="2" y="4715"/>
                  </a:cubicBezTo>
                  <a:lnTo>
                    <a:pt x="2" y="5593"/>
                  </a:lnTo>
                  <a:cubicBezTo>
                    <a:pt x="1" y="6319"/>
                    <a:pt x="589" y="6908"/>
                    <a:pt x="1315" y="6908"/>
                  </a:cubicBezTo>
                  <a:lnTo>
                    <a:pt x="1315" y="6909"/>
                  </a:lnTo>
                  <a:lnTo>
                    <a:pt x="3402" y="6909"/>
                  </a:lnTo>
                  <a:lnTo>
                    <a:pt x="3402" y="8996"/>
                  </a:lnTo>
                  <a:cubicBezTo>
                    <a:pt x="3402" y="9722"/>
                    <a:pt x="3990" y="10310"/>
                    <a:pt x="4716" y="10310"/>
                  </a:cubicBezTo>
                  <a:lnTo>
                    <a:pt x="5594" y="10310"/>
                  </a:lnTo>
                  <a:cubicBezTo>
                    <a:pt x="6320" y="10310"/>
                    <a:pt x="6909" y="9722"/>
                    <a:pt x="6909" y="8996"/>
                  </a:cubicBezTo>
                  <a:lnTo>
                    <a:pt x="6909" y="6909"/>
                  </a:lnTo>
                  <a:lnTo>
                    <a:pt x="8995" y="6909"/>
                  </a:lnTo>
                  <a:cubicBezTo>
                    <a:pt x="9721" y="6909"/>
                    <a:pt x="10309" y="6319"/>
                    <a:pt x="10309" y="5593"/>
                  </a:cubicBezTo>
                  <a:lnTo>
                    <a:pt x="10309" y="4715"/>
                  </a:lnTo>
                  <a:cubicBezTo>
                    <a:pt x="10309" y="3990"/>
                    <a:pt x="9721" y="3401"/>
                    <a:pt x="8995" y="3401"/>
                  </a:cubicBezTo>
                  <a:lnTo>
                    <a:pt x="6909" y="3401"/>
                  </a:lnTo>
                  <a:lnTo>
                    <a:pt x="6909" y="1315"/>
                  </a:lnTo>
                  <a:cubicBezTo>
                    <a:pt x="6909" y="589"/>
                    <a:pt x="6320" y="0"/>
                    <a:pt x="5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6922759" y="2625118"/>
              <a:ext cx="237727" cy="21735"/>
            </a:xfrm>
            <a:custGeom>
              <a:rect b="b" l="l" r="r" t="t"/>
              <a:pathLst>
                <a:path extrusionOk="0" h="1200" w="13125">
                  <a:moveTo>
                    <a:pt x="690" y="1"/>
                  </a:moveTo>
                  <a:cubicBezTo>
                    <a:pt x="309" y="1"/>
                    <a:pt x="1" y="270"/>
                    <a:pt x="1" y="601"/>
                  </a:cubicBezTo>
                  <a:cubicBezTo>
                    <a:pt x="1" y="931"/>
                    <a:pt x="309" y="1199"/>
                    <a:pt x="690" y="1199"/>
                  </a:cubicBezTo>
                  <a:lnTo>
                    <a:pt x="12434" y="1199"/>
                  </a:lnTo>
                  <a:cubicBezTo>
                    <a:pt x="12816" y="1199"/>
                    <a:pt x="13124" y="931"/>
                    <a:pt x="13124" y="601"/>
                  </a:cubicBezTo>
                  <a:cubicBezTo>
                    <a:pt x="13124" y="270"/>
                    <a:pt x="12816" y="1"/>
                    <a:pt x="124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6951576" y="2664802"/>
              <a:ext cx="180093" cy="21717"/>
            </a:xfrm>
            <a:custGeom>
              <a:rect b="b" l="l" r="r" t="t"/>
              <a:pathLst>
                <a:path extrusionOk="0" h="1199" w="9943">
                  <a:moveTo>
                    <a:pt x="690" y="0"/>
                  </a:moveTo>
                  <a:cubicBezTo>
                    <a:pt x="309" y="0"/>
                    <a:pt x="0" y="268"/>
                    <a:pt x="0" y="599"/>
                  </a:cubicBezTo>
                  <a:cubicBezTo>
                    <a:pt x="0" y="930"/>
                    <a:pt x="309" y="1199"/>
                    <a:pt x="690" y="1199"/>
                  </a:cubicBezTo>
                  <a:lnTo>
                    <a:pt x="9253" y="1199"/>
                  </a:lnTo>
                  <a:cubicBezTo>
                    <a:pt x="9634" y="1199"/>
                    <a:pt x="9943" y="930"/>
                    <a:pt x="9943" y="599"/>
                  </a:cubicBezTo>
                  <a:cubicBezTo>
                    <a:pt x="9943" y="268"/>
                    <a:pt x="9634" y="0"/>
                    <a:pt x="9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55"/>
          <p:cNvGrpSpPr/>
          <p:nvPr/>
        </p:nvGrpSpPr>
        <p:grpSpPr>
          <a:xfrm>
            <a:off x="5362500" y="3305344"/>
            <a:ext cx="531982" cy="457069"/>
            <a:chOff x="6193405" y="2272666"/>
            <a:chExt cx="531982" cy="457069"/>
          </a:xfrm>
        </p:grpSpPr>
        <p:sp>
          <p:nvSpPr>
            <p:cNvPr id="5507" name="Google Shape;5507;p55"/>
            <p:cNvSpPr/>
            <p:nvPr/>
          </p:nvSpPr>
          <p:spPr>
            <a:xfrm>
              <a:off x="6205885" y="2272666"/>
              <a:ext cx="519503" cy="289329"/>
            </a:xfrm>
            <a:custGeom>
              <a:rect b="b" l="l" r="r" t="t"/>
              <a:pathLst>
                <a:path extrusionOk="0" h="15974" w="28682">
                  <a:moveTo>
                    <a:pt x="8745" y="1"/>
                  </a:moveTo>
                  <a:cubicBezTo>
                    <a:pt x="8486" y="2"/>
                    <a:pt x="8228" y="16"/>
                    <a:pt x="7972" y="42"/>
                  </a:cubicBezTo>
                  <a:cubicBezTo>
                    <a:pt x="5129" y="346"/>
                    <a:pt x="3097" y="1346"/>
                    <a:pt x="1764" y="3097"/>
                  </a:cubicBezTo>
                  <a:cubicBezTo>
                    <a:pt x="441" y="4833"/>
                    <a:pt x="1" y="7119"/>
                    <a:pt x="453" y="9889"/>
                  </a:cubicBezTo>
                  <a:cubicBezTo>
                    <a:pt x="661" y="11162"/>
                    <a:pt x="1296" y="12485"/>
                    <a:pt x="2184" y="13812"/>
                  </a:cubicBezTo>
                  <a:lnTo>
                    <a:pt x="7150" y="13812"/>
                  </a:lnTo>
                  <a:lnTo>
                    <a:pt x="10129" y="5508"/>
                  </a:lnTo>
                  <a:cubicBezTo>
                    <a:pt x="10209" y="5286"/>
                    <a:pt x="10418" y="5142"/>
                    <a:pt x="10650" y="5142"/>
                  </a:cubicBezTo>
                  <a:cubicBezTo>
                    <a:pt x="10673" y="5142"/>
                    <a:pt x="10698" y="5143"/>
                    <a:pt x="10722" y="5146"/>
                  </a:cubicBezTo>
                  <a:cubicBezTo>
                    <a:pt x="10979" y="5180"/>
                    <a:pt x="11178" y="5388"/>
                    <a:pt x="11200" y="5648"/>
                  </a:cubicBezTo>
                  <a:lnTo>
                    <a:pt x="12084" y="15974"/>
                  </a:lnTo>
                  <a:lnTo>
                    <a:pt x="13739" y="10008"/>
                  </a:lnTo>
                  <a:cubicBezTo>
                    <a:pt x="13807" y="9768"/>
                    <a:pt x="14026" y="9602"/>
                    <a:pt x="14275" y="9602"/>
                  </a:cubicBezTo>
                  <a:cubicBezTo>
                    <a:pt x="14279" y="9602"/>
                    <a:pt x="14282" y="9602"/>
                    <a:pt x="14285" y="9602"/>
                  </a:cubicBezTo>
                  <a:cubicBezTo>
                    <a:pt x="14538" y="9608"/>
                    <a:pt x="14755" y="9785"/>
                    <a:pt x="14812" y="10031"/>
                  </a:cubicBezTo>
                  <a:lnTo>
                    <a:pt x="15734" y="14030"/>
                  </a:lnTo>
                  <a:lnTo>
                    <a:pt x="17307" y="7419"/>
                  </a:lnTo>
                  <a:cubicBezTo>
                    <a:pt x="17366" y="7169"/>
                    <a:pt x="17589" y="6994"/>
                    <a:pt x="17843" y="6994"/>
                  </a:cubicBezTo>
                  <a:cubicBezTo>
                    <a:pt x="17852" y="6994"/>
                    <a:pt x="17861" y="6994"/>
                    <a:pt x="17870" y="6995"/>
                  </a:cubicBezTo>
                  <a:cubicBezTo>
                    <a:pt x="18137" y="7006"/>
                    <a:pt x="18355" y="7207"/>
                    <a:pt x="18393" y="7470"/>
                  </a:cubicBezTo>
                  <a:lnTo>
                    <a:pt x="19566" y="15842"/>
                  </a:lnTo>
                  <a:lnTo>
                    <a:pt x="20093" y="14142"/>
                  </a:lnTo>
                  <a:cubicBezTo>
                    <a:pt x="20165" y="13909"/>
                    <a:pt x="20379" y="13751"/>
                    <a:pt x="20622" y="13751"/>
                  </a:cubicBezTo>
                  <a:lnTo>
                    <a:pt x="26539" y="13751"/>
                  </a:lnTo>
                  <a:cubicBezTo>
                    <a:pt x="27407" y="12444"/>
                    <a:pt x="28025" y="11142"/>
                    <a:pt x="28231" y="9889"/>
                  </a:cubicBezTo>
                  <a:cubicBezTo>
                    <a:pt x="28682" y="7119"/>
                    <a:pt x="28241" y="4833"/>
                    <a:pt x="26918" y="3097"/>
                  </a:cubicBezTo>
                  <a:cubicBezTo>
                    <a:pt x="25584" y="1346"/>
                    <a:pt x="23554" y="346"/>
                    <a:pt x="20711" y="42"/>
                  </a:cubicBezTo>
                  <a:cubicBezTo>
                    <a:pt x="20456" y="16"/>
                    <a:pt x="20199" y="2"/>
                    <a:pt x="19941" y="1"/>
                  </a:cubicBezTo>
                  <a:cubicBezTo>
                    <a:pt x="17929" y="1"/>
                    <a:pt x="15901" y="750"/>
                    <a:pt x="14341" y="2016"/>
                  </a:cubicBezTo>
                  <a:cubicBezTo>
                    <a:pt x="12784" y="750"/>
                    <a:pt x="10752" y="1"/>
                    <a:pt x="87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6259878" y="2422384"/>
              <a:ext cx="412404" cy="307351"/>
            </a:xfrm>
            <a:custGeom>
              <a:rect b="b" l="l" r="r" t="t"/>
              <a:pathLst>
                <a:path extrusionOk="0" h="16969" w="22769">
                  <a:moveTo>
                    <a:pt x="7334" y="0"/>
                  </a:moveTo>
                  <a:lnTo>
                    <a:pt x="5079" y="6285"/>
                  </a:lnTo>
                  <a:cubicBezTo>
                    <a:pt x="5000" y="6505"/>
                    <a:pt x="4791" y="6651"/>
                    <a:pt x="4558" y="6651"/>
                  </a:cubicBezTo>
                  <a:lnTo>
                    <a:pt x="1" y="6651"/>
                  </a:lnTo>
                  <a:cubicBezTo>
                    <a:pt x="1839" y="9047"/>
                    <a:pt x="4360" y="11419"/>
                    <a:pt x="6569" y="13496"/>
                  </a:cubicBezTo>
                  <a:cubicBezTo>
                    <a:pt x="6569" y="13496"/>
                    <a:pt x="8450" y="15386"/>
                    <a:pt x="9015" y="15871"/>
                  </a:cubicBezTo>
                  <a:cubicBezTo>
                    <a:pt x="9441" y="16235"/>
                    <a:pt x="10363" y="16968"/>
                    <a:pt x="11361" y="16968"/>
                  </a:cubicBezTo>
                  <a:cubicBezTo>
                    <a:pt x="12361" y="16968"/>
                    <a:pt x="13283" y="16234"/>
                    <a:pt x="13707" y="15871"/>
                  </a:cubicBezTo>
                  <a:cubicBezTo>
                    <a:pt x="14272" y="15386"/>
                    <a:pt x="16154" y="13496"/>
                    <a:pt x="16154" y="13496"/>
                  </a:cubicBezTo>
                  <a:cubicBezTo>
                    <a:pt x="18380" y="11401"/>
                    <a:pt x="20924" y="9007"/>
                    <a:pt x="22768" y="6590"/>
                  </a:cubicBezTo>
                  <a:lnTo>
                    <a:pt x="18049" y="6590"/>
                  </a:lnTo>
                  <a:lnTo>
                    <a:pt x="16910" y="10269"/>
                  </a:lnTo>
                  <a:cubicBezTo>
                    <a:pt x="16839" y="10502"/>
                    <a:pt x="16622" y="10658"/>
                    <a:pt x="16382" y="10658"/>
                  </a:cubicBezTo>
                  <a:cubicBezTo>
                    <a:pt x="16368" y="10658"/>
                    <a:pt x="16353" y="10658"/>
                    <a:pt x="16338" y="10657"/>
                  </a:cubicBezTo>
                  <a:cubicBezTo>
                    <a:pt x="16079" y="10636"/>
                    <a:pt x="15871" y="10439"/>
                    <a:pt x="15835" y="10182"/>
                  </a:cubicBezTo>
                  <a:lnTo>
                    <a:pt x="14724" y="2261"/>
                  </a:lnTo>
                  <a:lnTo>
                    <a:pt x="13283" y="8318"/>
                  </a:lnTo>
                  <a:cubicBezTo>
                    <a:pt x="13223" y="8567"/>
                    <a:pt x="13000" y="8742"/>
                    <a:pt x="12744" y="8742"/>
                  </a:cubicBezTo>
                  <a:lnTo>
                    <a:pt x="12743" y="8742"/>
                  </a:lnTo>
                  <a:cubicBezTo>
                    <a:pt x="12485" y="8741"/>
                    <a:pt x="12263" y="8564"/>
                    <a:pt x="12205" y="8314"/>
                  </a:cubicBezTo>
                  <a:lnTo>
                    <a:pt x="11243" y="4137"/>
                  </a:lnTo>
                  <a:lnTo>
                    <a:pt x="9348" y="10965"/>
                  </a:lnTo>
                  <a:cubicBezTo>
                    <a:pt x="9282" y="11205"/>
                    <a:pt x="9064" y="11371"/>
                    <a:pt x="8815" y="11371"/>
                  </a:cubicBezTo>
                  <a:cubicBezTo>
                    <a:pt x="8797" y="11371"/>
                    <a:pt x="8781" y="11371"/>
                    <a:pt x="8764" y="11369"/>
                  </a:cubicBezTo>
                  <a:cubicBezTo>
                    <a:pt x="8497" y="11344"/>
                    <a:pt x="8287" y="11132"/>
                    <a:pt x="8263" y="10866"/>
                  </a:cubicBezTo>
                  <a:lnTo>
                    <a:pt x="73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6193405" y="2365801"/>
              <a:ext cx="525172" cy="262595"/>
            </a:xfrm>
            <a:custGeom>
              <a:rect b="b" l="l" r="r" t="t"/>
              <a:pathLst>
                <a:path extrusionOk="0" h="14498" w="28995">
                  <a:moveTo>
                    <a:pt x="11338" y="1"/>
                  </a:moveTo>
                  <a:cubicBezTo>
                    <a:pt x="11108" y="1"/>
                    <a:pt x="10898" y="144"/>
                    <a:pt x="10818" y="367"/>
                  </a:cubicBezTo>
                  <a:lnTo>
                    <a:pt x="7839" y="8672"/>
                  </a:lnTo>
                  <a:lnTo>
                    <a:pt x="554" y="8672"/>
                  </a:lnTo>
                  <a:cubicBezTo>
                    <a:pt x="249" y="8672"/>
                    <a:pt x="1" y="8919"/>
                    <a:pt x="1" y="9224"/>
                  </a:cubicBezTo>
                  <a:cubicBezTo>
                    <a:pt x="1" y="9529"/>
                    <a:pt x="249" y="9777"/>
                    <a:pt x="554" y="9777"/>
                  </a:cubicBezTo>
                  <a:lnTo>
                    <a:pt x="8228" y="9777"/>
                  </a:lnTo>
                  <a:cubicBezTo>
                    <a:pt x="8461" y="9777"/>
                    <a:pt x="8670" y="9630"/>
                    <a:pt x="8749" y="9411"/>
                  </a:cubicBezTo>
                  <a:lnTo>
                    <a:pt x="11004" y="3126"/>
                  </a:lnTo>
                  <a:lnTo>
                    <a:pt x="11933" y="13991"/>
                  </a:lnTo>
                  <a:cubicBezTo>
                    <a:pt x="11957" y="14258"/>
                    <a:pt x="12167" y="14470"/>
                    <a:pt x="12434" y="14495"/>
                  </a:cubicBezTo>
                  <a:cubicBezTo>
                    <a:pt x="12451" y="14496"/>
                    <a:pt x="12469" y="14498"/>
                    <a:pt x="12485" y="14498"/>
                  </a:cubicBezTo>
                  <a:cubicBezTo>
                    <a:pt x="12734" y="14498"/>
                    <a:pt x="12952" y="14331"/>
                    <a:pt x="13018" y="14092"/>
                  </a:cubicBezTo>
                  <a:lnTo>
                    <a:pt x="14913" y="7261"/>
                  </a:lnTo>
                  <a:lnTo>
                    <a:pt x="15874" y="11438"/>
                  </a:lnTo>
                  <a:cubicBezTo>
                    <a:pt x="15933" y="11688"/>
                    <a:pt x="16155" y="11865"/>
                    <a:pt x="16411" y="11866"/>
                  </a:cubicBezTo>
                  <a:lnTo>
                    <a:pt x="16414" y="11866"/>
                  </a:lnTo>
                  <a:cubicBezTo>
                    <a:pt x="16670" y="11866"/>
                    <a:pt x="16893" y="11691"/>
                    <a:pt x="16951" y="11441"/>
                  </a:cubicBezTo>
                  <a:lnTo>
                    <a:pt x="18393" y="5384"/>
                  </a:lnTo>
                  <a:lnTo>
                    <a:pt x="19505" y="13306"/>
                  </a:lnTo>
                  <a:cubicBezTo>
                    <a:pt x="19540" y="13563"/>
                    <a:pt x="19749" y="13760"/>
                    <a:pt x="20008" y="13781"/>
                  </a:cubicBezTo>
                  <a:cubicBezTo>
                    <a:pt x="20023" y="13782"/>
                    <a:pt x="20038" y="13782"/>
                    <a:pt x="20052" y="13782"/>
                  </a:cubicBezTo>
                  <a:cubicBezTo>
                    <a:pt x="20292" y="13782"/>
                    <a:pt x="20509" y="13626"/>
                    <a:pt x="20580" y="13393"/>
                  </a:cubicBezTo>
                  <a:lnTo>
                    <a:pt x="21719" y="9715"/>
                  </a:lnTo>
                  <a:lnTo>
                    <a:pt x="28431" y="9715"/>
                  </a:lnTo>
                  <a:cubicBezTo>
                    <a:pt x="28435" y="9715"/>
                    <a:pt x="28438" y="9715"/>
                    <a:pt x="28442" y="9715"/>
                  </a:cubicBezTo>
                  <a:cubicBezTo>
                    <a:pt x="28747" y="9715"/>
                    <a:pt x="28995" y="9469"/>
                    <a:pt x="28995" y="9162"/>
                  </a:cubicBezTo>
                  <a:cubicBezTo>
                    <a:pt x="28995" y="8856"/>
                    <a:pt x="28746" y="8609"/>
                    <a:pt x="28439" y="8609"/>
                  </a:cubicBezTo>
                  <a:cubicBezTo>
                    <a:pt x="28437" y="8609"/>
                    <a:pt x="28434" y="8609"/>
                    <a:pt x="28431" y="8609"/>
                  </a:cubicBezTo>
                  <a:lnTo>
                    <a:pt x="21312" y="8609"/>
                  </a:lnTo>
                  <a:cubicBezTo>
                    <a:pt x="21069" y="8609"/>
                    <a:pt x="20854" y="8767"/>
                    <a:pt x="20782" y="8998"/>
                  </a:cubicBezTo>
                  <a:lnTo>
                    <a:pt x="20255" y="10700"/>
                  </a:lnTo>
                  <a:lnTo>
                    <a:pt x="19083" y="2328"/>
                  </a:lnTo>
                  <a:cubicBezTo>
                    <a:pt x="19045" y="2065"/>
                    <a:pt x="18826" y="1864"/>
                    <a:pt x="18561" y="1853"/>
                  </a:cubicBezTo>
                  <a:cubicBezTo>
                    <a:pt x="18552" y="1852"/>
                    <a:pt x="18542" y="1852"/>
                    <a:pt x="18533" y="1852"/>
                  </a:cubicBezTo>
                  <a:cubicBezTo>
                    <a:pt x="18280" y="1852"/>
                    <a:pt x="18057" y="2027"/>
                    <a:pt x="17997" y="2277"/>
                  </a:cubicBezTo>
                  <a:lnTo>
                    <a:pt x="16424" y="8888"/>
                  </a:lnTo>
                  <a:lnTo>
                    <a:pt x="15501" y="4890"/>
                  </a:lnTo>
                  <a:cubicBezTo>
                    <a:pt x="15444" y="4645"/>
                    <a:pt x="15227" y="4468"/>
                    <a:pt x="14974" y="4462"/>
                  </a:cubicBezTo>
                  <a:cubicBezTo>
                    <a:pt x="14970" y="4462"/>
                    <a:pt x="14965" y="4462"/>
                    <a:pt x="14961" y="4462"/>
                  </a:cubicBezTo>
                  <a:cubicBezTo>
                    <a:pt x="14713" y="4462"/>
                    <a:pt x="14496" y="4627"/>
                    <a:pt x="14428" y="4867"/>
                  </a:cubicBezTo>
                  <a:lnTo>
                    <a:pt x="12773" y="10833"/>
                  </a:lnTo>
                  <a:lnTo>
                    <a:pt x="11889" y="506"/>
                  </a:lnTo>
                  <a:cubicBezTo>
                    <a:pt x="11867" y="247"/>
                    <a:pt x="11668" y="39"/>
                    <a:pt x="11411" y="6"/>
                  </a:cubicBezTo>
                  <a:cubicBezTo>
                    <a:pt x="11386" y="3"/>
                    <a:pt x="11362" y="1"/>
                    <a:pt x="113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55"/>
          <p:cNvGrpSpPr/>
          <p:nvPr/>
        </p:nvGrpSpPr>
        <p:grpSpPr>
          <a:xfrm>
            <a:off x="4746127" y="3309583"/>
            <a:ext cx="427546" cy="448592"/>
            <a:chOff x="5649414" y="2283117"/>
            <a:chExt cx="427546" cy="448592"/>
          </a:xfrm>
        </p:grpSpPr>
        <p:sp>
          <p:nvSpPr>
            <p:cNvPr id="5511" name="Google Shape;5511;p55"/>
            <p:cNvSpPr/>
            <p:nvPr/>
          </p:nvSpPr>
          <p:spPr>
            <a:xfrm>
              <a:off x="5688900" y="2320248"/>
              <a:ext cx="350930" cy="277085"/>
            </a:xfrm>
            <a:custGeom>
              <a:rect b="b" l="l" r="r" t="t"/>
              <a:pathLst>
                <a:path extrusionOk="0" h="15298" w="19375">
                  <a:moveTo>
                    <a:pt x="7359" y="2685"/>
                  </a:moveTo>
                  <a:cubicBezTo>
                    <a:pt x="8194" y="2685"/>
                    <a:pt x="9038" y="2996"/>
                    <a:pt x="9687" y="3523"/>
                  </a:cubicBezTo>
                  <a:cubicBezTo>
                    <a:pt x="10335" y="2998"/>
                    <a:pt x="11179" y="2686"/>
                    <a:pt x="12016" y="2686"/>
                  </a:cubicBezTo>
                  <a:cubicBezTo>
                    <a:pt x="12123" y="2686"/>
                    <a:pt x="12230" y="2692"/>
                    <a:pt x="12337" y="2704"/>
                  </a:cubicBezTo>
                  <a:cubicBezTo>
                    <a:pt x="13521" y="2829"/>
                    <a:pt x="14364" y="3245"/>
                    <a:pt x="14920" y="3975"/>
                  </a:cubicBezTo>
                  <a:cubicBezTo>
                    <a:pt x="15470" y="4697"/>
                    <a:pt x="15653" y="5648"/>
                    <a:pt x="15466" y="6801"/>
                  </a:cubicBezTo>
                  <a:lnTo>
                    <a:pt x="15467" y="6800"/>
                  </a:lnTo>
                  <a:lnTo>
                    <a:pt x="15467" y="6800"/>
                  </a:lnTo>
                  <a:cubicBezTo>
                    <a:pt x="15198" y="8431"/>
                    <a:pt x="13250" y="10265"/>
                    <a:pt x="11681" y="11742"/>
                  </a:cubicBezTo>
                  <a:cubicBezTo>
                    <a:pt x="11681" y="11742"/>
                    <a:pt x="10898" y="12527"/>
                    <a:pt x="10663" y="12729"/>
                  </a:cubicBezTo>
                  <a:cubicBezTo>
                    <a:pt x="10487" y="12880"/>
                    <a:pt x="10102" y="13186"/>
                    <a:pt x="9688" y="13186"/>
                  </a:cubicBezTo>
                  <a:cubicBezTo>
                    <a:pt x="9273" y="13186"/>
                    <a:pt x="8889" y="12880"/>
                    <a:pt x="8711" y="12729"/>
                  </a:cubicBezTo>
                  <a:cubicBezTo>
                    <a:pt x="8477" y="12527"/>
                    <a:pt x="7694" y="11742"/>
                    <a:pt x="7694" y="11742"/>
                  </a:cubicBezTo>
                  <a:cubicBezTo>
                    <a:pt x="6123" y="10265"/>
                    <a:pt x="4176" y="8433"/>
                    <a:pt x="3908" y="6800"/>
                  </a:cubicBezTo>
                  <a:cubicBezTo>
                    <a:pt x="3721" y="5648"/>
                    <a:pt x="3903" y="4697"/>
                    <a:pt x="4454" y="3974"/>
                  </a:cubicBezTo>
                  <a:cubicBezTo>
                    <a:pt x="5008" y="3245"/>
                    <a:pt x="5854" y="2828"/>
                    <a:pt x="7037" y="2702"/>
                  </a:cubicBezTo>
                  <a:cubicBezTo>
                    <a:pt x="7143" y="2690"/>
                    <a:pt x="7250" y="2685"/>
                    <a:pt x="7359" y="2685"/>
                  </a:cubicBezTo>
                  <a:close/>
                  <a:moveTo>
                    <a:pt x="1641" y="1"/>
                  </a:moveTo>
                  <a:cubicBezTo>
                    <a:pt x="735" y="2"/>
                    <a:pt x="1" y="735"/>
                    <a:pt x="1" y="1643"/>
                  </a:cubicBezTo>
                  <a:lnTo>
                    <a:pt x="1" y="13656"/>
                  </a:lnTo>
                  <a:cubicBezTo>
                    <a:pt x="1" y="14561"/>
                    <a:pt x="735" y="15296"/>
                    <a:pt x="1641" y="15298"/>
                  </a:cubicBezTo>
                  <a:lnTo>
                    <a:pt x="17734" y="15298"/>
                  </a:lnTo>
                  <a:cubicBezTo>
                    <a:pt x="18640" y="15296"/>
                    <a:pt x="19374" y="14561"/>
                    <a:pt x="19374" y="13656"/>
                  </a:cubicBezTo>
                  <a:lnTo>
                    <a:pt x="19374" y="1643"/>
                  </a:lnTo>
                  <a:cubicBezTo>
                    <a:pt x="19374" y="735"/>
                    <a:pt x="18640" y="2"/>
                    <a:pt x="177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5649414" y="2648899"/>
              <a:ext cx="425028" cy="82810"/>
            </a:xfrm>
            <a:custGeom>
              <a:rect b="b" l="l" r="r" t="t"/>
              <a:pathLst>
                <a:path extrusionOk="0" h="4572" w="23466">
                  <a:moveTo>
                    <a:pt x="12436" y="956"/>
                  </a:moveTo>
                  <a:lnTo>
                    <a:pt x="12436" y="3665"/>
                  </a:lnTo>
                  <a:lnTo>
                    <a:pt x="2530" y="3665"/>
                  </a:lnTo>
                  <a:cubicBezTo>
                    <a:pt x="1843" y="3665"/>
                    <a:pt x="1286" y="3109"/>
                    <a:pt x="1286" y="2421"/>
                  </a:cubicBezTo>
                  <a:lnTo>
                    <a:pt x="1286" y="2200"/>
                  </a:lnTo>
                  <a:cubicBezTo>
                    <a:pt x="1286" y="1512"/>
                    <a:pt x="1843" y="956"/>
                    <a:pt x="2530" y="956"/>
                  </a:cubicBezTo>
                  <a:close/>
                  <a:moveTo>
                    <a:pt x="2099" y="0"/>
                  </a:moveTo>
                  <a:cubicBezTo>
                    <a:pt x="940" y="0"/>
                    <a:pt x="0" y="940"/>
                    <a:pt x="0" y="2099"/>
                  </a:cubicBezTo>
                  <a:lnTo>
                    <a:pt x="0" y="2473"/>
                  </a:lnTo>
                  <a:cubicBezTo>
                    <a:pt x="0" y="3632"/>
                    <a:pt x="940" y="4572"/>
                    <a:pt x="2099" y="4572"/>
                  </a:cubicBezTo>
                  <a:lnTo>
                    <a:pt x="21367" y="4572"/>
                  </a:lnTo>
                  <a:cubicBezTo>
                    <a:pt x="22526" y="4572"/>
                    <a:pt x="23466" y="3632"/>
                    <a:pt x="23466" y="2473"/>
                  </a:cubicBezTo>
                  <a:lnTo>
                    <a:pt x="23466" y="2099"/>
                  </a:lnTo>
                  <a:cubicBezTo>
                    <a:pt x="23466" y="940"/>
                    <a:pt x="22526" y="0"/>
                    <a:pt x="21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5672707" y="2666197"/>
              <a:ext cx="201972" cy="49121"/>
            </a:xfrm>
            <a:custGeom>
              <a:rect b="b" l="l" r="r" t="t"/>
              <a:pathLst>
                <a:path extrusionOk="0" h="2712" w="11151">
                  <a:moveTo>
                    <a:pt x="1244" y="1"/>
                  </a:moveTo>
                  <a:cubicBezTo>
                    <a:pt x="557" y="1"/>
                    <a:pt x="0" y="557"/>
                    <a:pt x="0" y="1245"/>
                  </a:cubicBezTo>
                  <a:lnTo>
                    <a:pt x="0" y="1467"/>
                  </a:lnTo>
                  <a:cubicBezTo>
                    <a:pt x="0" y="2154"/>
                    <a:pt x="557" y="2711"/>
                    <a:pt x="1244" y="2711"/>
                  </a:cubicBezTo>
                  <a:lnTo>
                    <a:pt x="11150" y="2711"/>
                  </a:lnTo>
                  <a:lnTo>
                    <a:pt x="11150"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5756278" y="2368898"/>
              <a:ext cx="216173" cy="190217"/>
            </a:xfrm>
            <a:custGeom>
              <a:rect b="b" l="l" r="r" t="t"/>
              <a:pathLst>
                <a:path extrusionOk="0" h="10502" w="11935">
                  <a:moveTo>
                    <a:pt x="3639" y="0"/>
                  </a:moveTo>
                  <a:cubicBezTo>
                    <a:pt x="3530" y="0"/>
                    <a:pt x="3423" y="6"/>
                    <a:pt x="3317" y="18"/>
                  </a:cubicBezTo>
                  <a:cubicBezTo>
                    <a:pt x="2134" y="143"/>
                    <a:pt x="1288" y="559"/>
                    <a:pt x="734" y="1289"/>
                  </a:cubicBezTo>
                  <a:cubicBezTo>
                    <a:pt x="183" y="2011"/>
                    <a:pt x="1" y="2962"/>
                    <a:pt x="188" y="4115"/>
                  </a:cubicBezTo>
                  <a:cubicBezTo>
                    <a:pt x="456" y="5747"/>
                    <a:pt x="2403" y="7580"/>
                    <a:pt x="3974" y="9056"/>
                  </a:cubicBezTo>
                  <a:cubicBezTo>
                    <a:pt x="3974" y="9056"/>
                    <a:pt x="4757" y="9843"/>
                    <a:pt x="4991" y="10043"/>
                  </a:cubicBezTo>
                  <a:cubicBezTo>
                    <a:pt x="5169" y="10196"/>
                    <a:pt x="5551" y="10501"/>
                    <a:pt x="5968" y="10501"/>
                  </a:cubicBezTo>
                  <a:cubicBezTo>
                    <a:pt x="6384" y="10501"/>
                    <a:pt x="6767" y="10196"/>
                    <a:pt x="6943" y="10043"/>
                  </a:cubicBezTo>
                  <a:cubicBezTo>
                    <a:pt x="7178" y="9843"/>
                    <a:pt x="7961" y="9056"/>
                    <a:pt x="7961" y="9056"/>
                  </a:cubicBezTo>
                  <a:cubicBezTo>
                    <a:pt x="9530" y="7580"/>
                    <a:pt x="11479" y="5745"/>
                    <a:pt x="11747" y="4115"/>
                  </a:cubicBezTo>
                  <a:cubicBezTo>
                    <a:pt x="11934" y="2962"/>
                    <a:pt x="11752" y="2011"/>
                    <a:pt x="11201" y="1289"/>
                  </a:cubicBezTo>
                  <a:cubicBezTo>
                    <a:pt x="10645" y="559"/>
                    <a:pt x="9801" y="143"/>
                    <a:pt x="8618" y="18"/>
                  </a:cubicBezTo>
                  <a:lnTo>
                    <a:pt x="8618" y="16"/>
                  </a:lnTo>
                  <a:cubicBezTo>
                    <a:pt x="8512" y="6"/>
                    <a:pt x="8403" y="0"/>
                    <a:pt x="8296" y="0"/>
                  </a:cubicBezTo>
                  <a:cubicBezTo>
                    <a:pt x="7459" y="0"/>
                    <a:pt x="6615" y="312"/>
                    <a:pt x="5967" y="839"/>
                  </a:cubicBezTo>
                  <a:cubicBezTo>
                    <a:pt x="5318" y="312"/>
                    <a:pt x="4474" y="0"/>
                    <a:pt x="3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5651733" y="2283117"/>
              <a:ext cx="425227" cy="351346"/>
            </a:xfrm>
            <a:custGeom>
              <a:rect b="b" l="l" r="r" t="t"/>
              <a:pathLst>
                <a:path extrusionOk="0" h="19398" w="23477">
                  <a:moveTo>
                    <a:pt x="19786" y="2051"/>
                  </a:moveTo>
                  <a:cubicBezTo>
                    <a:pt x="20692" y="2052"/>
                    <a:pt x="21425" y="2785"/>
                    <a:pt x="21426" y="3693"/>
                  </a:cubicBezTo>
                  <a:lnTo>
                    <a:pt x="21426" y="15706"/>
                  </a:lnTo>
                  <a:cubicBezTo>
                    <a:pt x="21426" y="16611"/>
                    <a:pt x="20692" y="17346"/>
                    <a:pt x="19786" y="17348"/>
                  </a:cubicBezTo>
                  <a:lnTo>
                    <a:pt x="3693" y="17348"/>
                  </a:lnTo>
                  <a:cubicBezTo>
                    <a:pt x="2787" y="17346"/>
                    <a:pt x="2053" y="16611"/>
                    <a:pt x="2053" y="15706"/>
                  </a:cubicBezTo>
                  <a:lnTo>
                    <a:pt x="2053" y="3693"/>
                  </a:lnTo>
                  <a:cubicBezTo>
                    <a:pt x="2053" y="2785"/>
                    <a:pt x="2787" y="2052"/>
                    <a:pt x="3693" y="2051"/>
                  </a:cubicBezTo>
                  <a:close/>
                  <a:moveTo>
                    <a:pt x="3693" y="1"/>
                  </a:moveTo>
                  <a:cubicBezTo>
                    <a:pt x="1658" y="1"/>
                    <a:pt x="1" y="1657"/>
                    <a:pt x="1" y="3693"/>
                  </a:cubicBezTo>
                  <a:lnTo>
                    <a:pt x="1" y="15706"/>
                  </a:lnTo>
                  <a:cubicBezTo>
                    <a:pt x="1" y="17741"/>
                    <a:pt x="1658" y="19398"/>
                    <a:pt x="3693" y="19398"/>
                  </a:cubicBezTo>
                  <a:lnTo>
                    <a:pt x="19786" y="19398"/>
                  </a:lnTo>
                  <a:cubicBezTo>
                    <a:pt x="21821" y="19398"/>
                    <a:pt x="23477" y="17741"/>
                    <a:pt x="23477" y="15706"/>
                  </a:cubicBezTo>
                  <a:lnTo>
                    <a:pt x="23477" y="3693"/>
                  </a:lnTo>
                  <a:cubicBezTo>
                    <a:pt x="23477" y="1657"/>
                    <a:pt x="21821" y="1"/>
                    <a:pt x="197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55"/>
          <p:cNvGrpSpPr/>
          <p:nvPr/>
        </p:nvGrpSpPr>
        <p:grpSpPr>
          <a:xfrm>
            <a:off x="7746255" y="2416110"/>
            <a:ext cx="237980" cy="559894"/>
            <a:chOff x="5240615" y="2240553"/>
            <a:chExt cx="237980" cy="559894"/>
          </a:xfrm>
        </p:grpSpPr>
        <p:sp>
          <p:nvSpPr>
            <p:cNvPr id="5517" name="Google Shape;5517;p55"/>
            <p:cNvSpPr/>
            <p:nvPr/>
          </p:nvSpPr>
          <p:spPr>
            <a:xfrm>
              <a:off x="5287690" y="2443105"/>
              <a:ext cx="144393" cy="24905"/>
            </a:xfrm>
            <a:custGeom>
              <a:rect b="b" l="l" r="r" t="t"/>
              <a:pathLst>
                <a:path extrusionOk="0" h="1375" w="7972">
                  <a:moveTo>
                    <a:pt x="1047" y="1"/>
                  </a:moveTo>
                  <a:cubicBezTo>
                    <a:pt x="640" y="407"/>
                    <a:pt x="287" y="867"/>
                    <a:pt x="0" y="1366"/>
                  </a:cubicBezTo>
                  <a:cubicBezTo>
                    <a:pt x="50" y="1372"/>
                    <a:pt x="100" y="1375"/>
                    <a:pt x="150" y="1375"/>
                  </a:cubicBezTo>
                  <a:lnTo>
                    <a:pt x="7971" y="1375"/>
                  </a:lnTo>
                  <a:cubicBezTo>
                    <a:pt x="7683" y="873"/>
                    <a:pt x="7329" y="410"/>
                    <a:pt x="69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5286911" y="2569784"/>
              <a:ext cx="145788" cy="24905"/>
            </a:xfrm>
            <a:custGeom>
              <a:rect b="b" l="l" r="r" t="t"/>
              <a:pathLst>
                <a:path extrusionOk="0" h="1375" w="8049">
                  <a:moveTo>
                    <a:pt x="1" y="0"/>
                  </a:moveTo>
                  <a:cubicBezTo>
                    <a:pt x="280" y="501"/>
                    <a:pt x="624" y="963"/>
                    <a:pt x="1025" y="1374"/>
                  </a:cubicBezTo>
                  <a:lnTo>
                    <a:pt x="7024" y="1374"/>
                  </a:lnTo>
                  <a:cubicBezTo>
                    <a:pt x="7423" y="964"/>
                    <a:pt x="7769" y="504"/>
                    <a:pt x="8048" y="3"/>
                  </a:cubicBezTo>
                  <a:cubicBezTo>
                    <a:pt x="8020" y="2"/>
                    <a:pt x="7991" y="0"/>
                    <a:pt x="79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5273526" y="2505901"/>
              <a:ext cx="172576" cy="23419"/>
            </a:xfrm>
            <a:custGeom>
              <a:rect b="b" l="l" r="r" t="t"/>
              <a:pathLst>
                <a:path extrusionOk="0" h="1293" w="9528">
                  <a:moveTo>
                    <a:pt x="57" y="0"/>
                  </a:moveTo>
                  <a:cubicBezTo>
                    <a:pt x="24" y="230"/>
                    <a:pt x="7" y="463"/>
                    <a:pt x="2" y="694"/>
                  </a:cubicBezTo>
                  <a:lnTo>
                    <a:pt x="1" y="694"/>
                  </a:lnTo>
                  <a:lnTo>
                    <a:pt x="1" y="815"/>
                  </a:lnTo>
                  <a:cubicBezTo>
                    <a:pt x="4" y="976"/>
                    <a:pt x="14" y="1134"/>
                    <a:pt x="30" y="1293"/>
                  </a:cubicBezTo>
                  <a:lnTo>
                    <a:pt x="9498" y="1293"/>
                  </a:lnTo>
                  <a:cubicBezTo>
                    <a:pt x="9514" y="1132"/>
                    <a:pt x="9525" y="969"/>
                    <a:pt x="9528" y="805"/>
                  </a:cubicBezTo>
                  <a:lnTo>
                    <a:pt x="9528" y="684"/>
                  </a:lnTo>
                  <a:cubicBezTo>
                    <a:pt x="9523" y="455"/>
                    <a:pt x="9504" y="227"/>
                    <a:pt x="94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5240615" y="2240553"/>
              <a:ext cx="237980" cy="559894"/>
            </a:xfrm>
            <a:custGeom>
              <a:rect b="b" l="l" r="r" t="t"/>
              <a:pathLst>
                <a:path extrusionOk="0" h="30912" w="13139">
                  <a:moveTo>
                    <a:pt x="6571" y="9334"/>
                  </a:moveTo>
                  <a:cubicBezTo>
                    <a:pt x="6581" y="9338"/>
                    <a:pt x="6590" y="9343"/>
                    <a:pt x="6600" y="9347"/>
                  </a:cubicBezTo>
                  <a:cubicBezTo>
                    <a:pt x="7704" y="9782"/>
                    <a:pt x="8643" y="10414"/>
                    <a:pt x="9376" y="11184"/>
                  </a:cubicBezTo>
                  <a:cubicBezTo>
                    <a:pt x="9770" y="11596"/>
                    <a:pt x="10108" y="12057"/>
                    <a:pt x="10382" y="12558"/>
                  </a:cubicBezTo>
                  <a:cubicBezTo>
                    <a:pt x="10739" y="13207"/>
                    <a:pt x="10971" y="13917"/>
                    <a:pt x="11069" y="14650"/>
                  </a:cubicBezTo>
                  <a:cubicBezTo>
                    <a:pt x="11100" y="14877"/>
                    <a:pt x="11118" y="15105"/>
                    <a:pt x="11122" y="15334"/>
                  </a:cubicBezTo>
                  <a:lnTo>
                    <a:pt x="11122" y="15455"/>
                  </a:lnTo>
                  <a:cubicBezTo>
                    <a:pt x="11119" y="15619"/>
                    <a:pt x="11109" y="15782"/>
                    <a:pt x="11093" y="15943"/>
                  </a:cubicBezTo>
                  <a:cubicBezTo>
                    <a:pt x="11014" y="16725"/>
                    <a:pt x="10784" y="17486"/>
                    <a:pt x="10414" y="18180"/>
                  </a:cubicBezTo>
                  <a:cubicBezTo>
                    <a:pt x="10148" y="18678"/>
                    <a:pt x="9820" y="19139"/>
                    <a:pt x="9436" y="19551"/>
                  </a:cubicBezTo>
                  <a:cubicBezTo>
                    <a:pt x="8694" y="20352"/>
                    <a:pt x="7734" y="21006"/>
                    <a:pt x="6600" y="21454"/>
                  </a:cubicBezTo>
                  <a:cubicBezTo>
                    <a:pt x="6590" y="21458"/>
                    <a:pt x="6580" y="21462"/>
                    <a:pt x="6571" y="21465"/>
                  </a:cubicBezTo>
                  <a:cubicBezTo>
                    <a:pt x="6561" y="21462"/>
                    <a:pt x="6551" y="21458"/>
                    <a:pt x="6540" y="21454"/>
                  </a:cubicBezTo>
                  <a:lnTo>
                    <a:pt x="6539" y="21454"/>
                  </a:lnTo>
                  <a:cubicBezTo>
                    <a:pt x="5405" y="21007"/>
                    <a:pt x="4445" y="20350"/>
                    <a:pt x="3704" y="19551"/>
                  </a:cubicBezTo>
                  <a:cubicBezTo>
                    <a:pt x="3319" y="19137"/>
                    <a:pt x="2990" y="18676"/>
                    <a:pt x="2724" y="18177"/>
                  </a:cubicBezTo>
                  <a:cubicBezTo>
                    <a:pt x="2355" y="17483"/>
                    <a:pt x="2125" y="16724"/>
                    <a:pt x="2048" y="15943"/>
                  </a:cubicBezTo>
                  <a:cubicBezTo>
                    <a:pt x="2032" y="15784"/>
                    <a:pt x="2023" y="15626"/>
                    <a:pt x="2020" y="15465"/>
                  </a:cubicBezTo>
                  <a:lnTo>
                    <a:pt x="2020" y="15344"/>
                  </a:lnTo>
                  <a:cubicBezTo>
                    <a:pt x="2024" y="15113"/>
                    <a:pt x="2042" y="14880"/>
                    <a:pt x="2073" y="14650"/>
                  </a:cubicBezTo>
                  <a:cubicBezTo>
                    <a:pt x="2172" y="13913"/>
                    <a:pt x="2408" y="13200"/>
                    <a:pt x="2766" y="12549"/>
                  </a:cubicBezTo>
                  <a:cubicBezTo>
                    <a:pt x="3038" y="12053"/>
                    <a:pt x="3375" y="11593"/>
                    <a:pt x="3766" y="11184"/>
                  </a:cubicBezTo>
                  <a:cubicBezTo>
                    <a:pt x="4497" y="10414"/>
                    <a:pt x="5437" y="9782"/>
                    <a:pt x="6540" y="9347"/>
                  </a:cubicBezTo>
                  <a:cubicBezTo>
                    <a:pt x="6551" y="9343"/>
                    <a:pt x="6561" y="9338"/>
                    <a:pt x="6571" y="9334"/>
                  </a:cubicBezTo>
                  <a:close/>
                  <a:moveTo>
                    <a:pt x="2272" y="1"/>
                  </a:moveTo>
                  <a:cubicBezTo>
                    <a:pt x="1775" y="1"/>
                    <a:pt x="1343" y="270"/>
                    <a:pt x="1274" y="643"/>
                  </a:cubicBezTo>
                  <a:cubicBezTo>
                    <a:pt x="962" y="2321"/>
                    <a:pt x="1265" y="4082"/>
                    <a:pt x="2124" y="5599"/>
                  </a:cubicBezTo>
                  <a:cubicBezTo>
                    <a:pt x="2754" y="6714"/>
                    <a:pt x="3654" y="7661"/>
                    <a:pt x="4772" y="8400"/>
                  </a:cubicBezTo>
                  <a:cubicBezTo>
                    <a:pt x="1859" y="9839"/>
                    <a:pt x="53" y="12427"/>
                    <a:pt x="0" y="15334"/>
                  </a:cubicBezTo>
                  <a:lnTo>
                    <a:pt x="0" y="15476"/>
                  </a:lnTo>
                  <a:cubicBezTo>
                    <a:pt x="52" y="18373"/>
                    <a:pt x="1859" y="20960"/>
                    <a:pt x="4771" y="22399"/>
                  </a:cubicBezTo>
                  <a:cubicBezTo>
                    <a:pt x="3635" y="23151"/>
                    <a:pt x="2724" y="24117"/>
                    <a:pt x="2092" y="25257"/>
                  </a:cubicBezTo>
                  <a:cubicBezTo>
                    <a:pt x="1235" y="26802"/>
                    <a:pt x="953" y="28586"/>
                    <a:pt x="1297" y="30279"/>
                  </a:cubicBezTo>
                  <a:cubicBezTo>
                    <a:pt x="1372" y="30647"/>
                    <a:pt x="1803" y="30912"/>
                    <a:pt x="2294" y="30912"/>
                  </a:cubicBezTo>
                  <a:cubicBezTo>
                    <a:pt x="2345" y="30912"/>
                    <a:pt x="2394" y="30909"/>
                    <a:pt x="2444" y="30903"/>
                  </a:cubicBezTo>
                  <a:cubicBezTo>
                    <a:pt x="2996" y="30843"/>
                    <a:pt x="3376" y="30465"/>
                    <a:pt x="3293" y="30060"/>
                  </a:cubicBezTo>
                  <a:cubicBezTo>
                    <a:pt x="2738" y="27334"/>
                    <a:pt x="4066" y="24658"/>
                    <a:pt x="6570" y="23232"/>
                  </a:cubicBezTo>
                  <a:cubicBezTo>
                    <a:pt x="9073" y="24658"/>
                    <a:pt x="10399" y="27334"/>
                    <a:pt x="9845" y="30060"/>
                  </a:cubicBezTo>
                  <a:cubicBezTo>
                    <a:pt x="9761" y="30465"/>
                    <a:pt x="10142" y="30843"/>
                    <a:pt x="10693" y="30903"/>
                  </a:cubicBezTo>
                  <a:cubicBezTo>
                    <a:pt x="10743" y="30909"/>
                    <a:pt x="10794" y="30912"/>
                    <a:pt x="10844" y="30912"/>
                  </a:cubicBezTo>
                  <a:cubicBezTo>
                    <a:pt x="11334" y="30912"/>
                    <a:pt x="11766" y="30647"/>
                    <a:pt x="11841" y="30279"/>
                  </a:cubicBezTo>
                  <a:cubicBezTo>
                    <a:pt x="12185" y="28585"/>
                    <a:pt x="11902" y="26802"/>
                    <a:pt x="11046" y="25257"/>
                  </a:cubicBezTo>
                  <a:cubicBezTo>
                    <a:pt x="10414" y="24117"/>
                    <a:pt x="9504" y="23151"/>
                    <a:pt x="8367" y="22399"/>
                  </a:cubicBezTo>
                  <a:cubicBezTo>
                    <a:pt x="11280" y="20960"/>
                    <a:pt x="13086" y="18372"/>
                    <a:pt x="13139" y="15465"/>
                  </a:cubicBezTo>
                  <a:lnTo>
                    <a:pt x="13139" y="15325"/>
                  </a:lnTo>
                  <a:cubicBezTo>
                    <a:pt x="13086" y="12426"/>
                    <a:pt x="11280" y="9839"/>
                    <a:pt x="8367" y="8400"/>
                  </a:cubicBezTo>
                  <a:cubicBezTo>
                    <a:pt x="9483" y="7661"/>
                    <a:pt x="10385" y="6714"/>
                    <a:pt x="11015" y="5599"/>
                  </a:cubicBezTo>
                  <a:cubicBezTo>
                    <a:pt x="11874" y="4082"/>
                    <a:pt x="12176" y="2320"/>
                    <a:pt x="11866" y="643"/>
                  </a:cubicBezTo>
                  <a:cubicBezTo>
                    <a:pt x="11796" y="270"/>
                    <a:pt x="11363" y="1"/>
                    <a:pt x="10867" y="1"/>
                  </a:cubicBezTo>
                  <a:cubicBezTo>
                    <a:pt x="10821" y="1"/>
                    <a:pt x="10775" y="3"/>
                    <a:pt x="10728" y="8"/>
                  </a:cubicBezTo>
                  <a:cubicBezTo>
                    <a:pt x="10177" y="63"/>
                    <a:pt x="9789" y="436"/>
                    <a:pt x="9865" y="843"/>
                  </a:cubicBezTo>
                  <a:cubicBezTo>
                    <a:pt x="10363" y="3529"/>
                    <a:pt x="9029" y="6161"/>
                    <a:pt x="6570" y="7568"/>
                  </a:cubicBezTo>
                  <a:cubicBezTo>
                    <a:pt x="4108" y="6161"/>
                    <a:pt x="2775" y="3529"/>
                    <a:pt x="3274" y="843"/>
                  </a:cubicBezTo>
                  <a:cubicBezTo>
                    <a:pt x="3349" y="436"/>
                    <a:pt x="2962" y="63"/>
                    <a:pt x="2411" y="8"/>
                  </a:cubicBezTo>
                  <a:cubicBezTo>
                    <a:pt x="2364" y="3"/>
                    <a:pt x="2318" y="1"/>
                    <a:pt x="22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55"/>
          <p:cNvGrpSpPr/>
          <p:nvPr/>
        </p:nvGrpSpPr>
        <p:grpSpPr>
          <a:xfrm>
            <a:off x="7055395" y="2468672"/>
            <a:ext cx="459152" cy="454769"/>
            <a:chOff x="4619085" y="2307406"/>
            <a:chExt cx="459152" cy="454769"/>
          </a:xfrm>
        </p:grpSpPr>
        <p:sp>
          <p:nvSpPr>
            <p:cNvPr id="5522" name="Google Shape;5522;p55"/>
            <p:cNvSpPr/>
            <p:nvPr/>
          </p:nvSpPr>
          <p:spPr>
            <a:xfrm>
              <a:off x="4619085" y="2699252"/>
              <a:ext cx="64662" cy="62923"/>
            </a:xfrm>
            <a:custGeom>
              <a:rect b="b" l="l" r="r" t="t"/>
              <a:pathLst>
                <a:path extrusionOk="0" h="3474" w="3570">
                  <a:moveTo>
                    <a:pt x="2175" y="1"/>
                  </a:moveTo>
                  <a:lnTo>
                    <a:pt x="365" y="1810"/>
                  </a:lnTo>
                  <a:cubicBezTo>
                    <a:pt x="0" y="2199"/>
                    <a:pt x="9" y="2808"/>
                    <a:pt x="387" y="3184"/>
                  </a:cubicBezTo>
                  <a:cubicBezTo>
                    <a:pt x="580" y="3376"/>
                    <a:pt x="833" y="3474"/>
                    <a:pt x="1086" y="3474"/>
                  </a:cubicBezTo>
                  <a:cubicBezTo>
                    <a:pt x="1329" y="3474"/>
                    <a:pt x="1571" y="3385"/>
                    <a:pt x="1761" y="3206"/>
                  </a:cubicBezTo>
                  <a:lnTo>
                    <a:pt x="3570" y="1398"/>
                  </a:lnTo>
                  <a:cubicBezTo>
                    <a:pt x="2971" y="1087"/>
                    <a:pt x="2484" y="599"/>
                    <a:pt x="2174" y="2"/>
                  </a:cubicBezTo>
                  <a:lnTo>
                    <a:pt x="21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4934659" y="2307406"/>
              <a:ext cx="143578" cy="139213"/>
            </a:xfrm>
            <a:custGeom>
              <a:rect b="b" l="l" r="r" t="t"/>
              <a:pathLst>
                <a:path extrusionOk="0" h="7686" w="7927">
                  <a:moveTo>
                    <a:pt x="5248" y="1"/>
                  </a:moveTo>
                  <a:cubicBezTo>
                    <a:pt x="4653" y="1"/>
                    <a:pt x="4058" y="217"/>
                    <a:pt x="3590" y="651"/>
                  </a:cubicBezTo>
                  <a:lnTo>
                    <a:pt x="3589" y="650"/>
                  </a:lnTo>
                  <a:lnTo>
                    <a:pt x="1" y="4237"/>
                  </a:lnTo>
                  <a:lnTo>
                    <a:pt x="3450" y="7686"/>
                  </a:lnTo>
                  <a:lnTo>
                    <a:pt x="7036" y="4097"/>
                  </a:lnTo>
                  <a:lnTo>
                    <a:pt x="7035" y="4096"/>
                  </a:lnTo>
                  <a:cubicBezTo>
                    <a:pt x="7926" y="3135"/>
                    <a:pt x="7898" y="1642"/>
                    <a:pt x="6972" y="714"/>
                  </a:cubicBezTo>
                  <a:cubicBezTo>
                    <a:pt x="6497" y="239"/>
                    <a:pt x="5872" y="1"/>
                    <a:pt x="52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4645131" y="2426514"/>
              <a:ext cx="310666" cy="304761"/>
            </a:xfrm>
            <a:custGeom>
              <a:rect b="b" l="l" r="r" t="t"/>
              <a:pathLst>
                <a:path extrusionOk="0" h="16826" w="17152">
                  <a:moveTo>
                    <a:pt x="12538" y="0"/>
                  </a:moveTo>
                  <a:lnTo>
                    <a:pt x="1283" y="11248"/>
                  </a:lnTo>
                  <a:cubicBezTo>
                    <a:pt x="2" y="12521"/>
                    <a:pt x="1" y="14592"/>
                    <a:pt x="1277" y="15869"/>
                  </a:cubicBezTo>
                  <a:cubicBezTo>
                    <a:pt x="1915" y="16507"/>
                    <a:pt x="2751" y="16825"/>
                    <a:pt x="3587" y="16825"/>
                  </a:cubicBezTo>
                  <a:cubicBezTo>
                    <a:pt x="4424" y="16825"/>
                    <a:pt x="5262" y="16505"/>
                    <a:pt x="5900" y="15865"/>
                  </a:cubicBezTo>
                  <a:lnTo>
                    <a:pt x="17152" y="4623"/>
                  </a:lnTo>
                  <a:lnTo>
                    <a:pt x="125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4844459" y="2349518"/>
              <a:ext cx="191051" cy="185454"/>
            </a:xfrm>
            <a:custGeom>
              <a:rect b="b" l="l" r="r" t="t"/>
              <a:pathLst>
                <a:path extrusionOk="0" h="10239" w="10548">
                  <a:moveTo>
                    <a:pt x="2469" y="1"/>
                  </a:moveTo>
                  <a:cubicBezTo>
                    <a:pt x="2066" y="1"/>
                    <a:pt x="1663" y="155"/>
                    <a:pt x="1356" y="463"/>
                  </a:cubicBezTo>
                  <a:lnTo>
                    <a:pt x="617" y="1202"/>
                  </a:lnTo>
                  <a:cubicBezTo>
                    <a:pt x="1" y="1816"/>
                    <a:pt x="1" y="2814"/>
                    <a:pt x="617" y="3429"/>
                  </a:cubicBezTo>
                  <a:lnTo>
                    <a:pt x="6965" y="9777"/>
                  </a:lnTo>
                  <a:cubicBezTo>
                    <a:pt x="7272" y="10085"/>
                    <a:pt x="7675" y="10238"/>
                    <a:pt x="8079" y="10238"/>
                  </a:cubicBezTo>
                  <a:cubicBezTo>
                    <a:pt x="8482" y="10238"/>
                    <a:pt x="8885" y="10085"/>
                    <a:pt x="9192" y="9777"/>
                  </a:cubicBezTo>
                  <a:lnTo>
                    <a:pt x="9931" y="9037"/>
                  </a:lnTo>
                  <a:cubicBezTo>
                    <a:pt x="10547" y="8422"/>
                    <a:pt x="10547" y="7424"/>
                    <a:pt x="9931" y="6809"/>
                  </a:cubicBezTo>
                  <a:lnTo>
                    <a:pt x="3583" y="463"/>
                  </a:lnTo>
                  <a:cubicBezTo>
                    <a:pt x="3276" y="155"/>
                    <a:pt x="2873" y="1"/>
                    <a:pt x="24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6" name="Google Shape;5526;p55"/>
          <p:cNvGrpSpPr/>
          <p:nvPr/>
        </p:nvGrpSpPr>
        <p:grpSpPr>
          <a:xfrm>
            <a:off x="3480976" y="2494075"/>
            <a:ext cx="482064" cy="403963"/>
            <a:chOff x="3969625" y="2330264"/>
            <a:chExt cx="482064" cy="403963"/>
          </a:xfrm>
        </p:grpSpPr>
        <p:sp>
          <p:nvSpPr>
            <p:cNvPr id="5527" name="Google Shape;5527;p55"/>
            <p:cNvSpPr/>
            <p:nvPr/>
          </p:nvSpPr>
          <p:spPr>
            <a:xfrm>
              <a:off x="4114996" y="2330264"/>
              <a:ext cx="202425" cy="84241"/>
            </a:xfrm>
            <a:custGeom>
              <a:rect b="b" l="l" r="r" t="t"/>
              <a:pathLst>
                <a:path extrusionOk="0" h="4651" w="11176">
                  <a:moveTo>
                    <a:pt x="5718" y="1060"/>
                  </a:moveTo>
                  <a:cubicBezTo>
                    <a:pt x="5933" y="1060"/>
                    <a:pt x="6108" y="1235"/>
                    <a:pt x="6108" y="1450"/>
                  </a:cubicBezTo>
                  <a:lnTo>
                    <a:pt x="6108" y="2067"/>
                  </a:lnTo>
                  <a:lnTo>
                    <a:pt x="6725" y="2067"/>
                  </a:lnTo>
                  <a:cubicBezTo>
                    <a:pt x="6940" y="2067"/>
                    <a:pt x="7114" y="2241"/>
                    <a:pt x="7114" y="2456"/>
                  </a:cubicBezTo>
                  <a:lnTo>
                    <a:pt x="7114" y="2717"/>
                  </a:lnTo>
                  <a:cubicBezTo>
                    <a:pt x="7114" y="2932"/>
                    <a:pt x="6940" y="3106"/>
                    <a:pt x="6725" y="3106"/>
                  </a:cubicBezTo>
                  <a:lnTo>
                    <a:pt x="6108" y="3106"/>
                  </a:lnTo>
                  <a:lnTo>
                    <a:pt x="6108" y="3725"/>
                  </a:lnTo>
                  <a:cubicBezTo>
                    <a:pt x="6108" y="3938"/>
                    <a:pt x="5935" y="4113"/>
                    <a:pt x="5721" y="4113"/>
                  </a:cubicBezTo>
                  <a:cubicBezTo>
                    <a:pt x="5720" y="4113"/>
                    <a:pt x="5719" y="4113"/>
                    <a:pt x="5718" y="4113"/>
                  </a:cubicBezTo>
                  <a:lnTo>
                    <a:pt x="5458" y="4113"/>
                  </a:lnTo>
                  <a:cubicBezTo>
                    <a:pt x="5457" y="4113"/>
                    <a:pt x="5456" y="4113"/>
                    <a:pt x="5455" y="4113"/>
                  </a:cubicBezTo>
                  <a:cubicBezTo>
                    <a:pt x="5241" y="4113"/>
                    <a:pt x="5069" y="3938"/>
                    <a:pt x="5069" y="3725"/>
                  </a:cubicBezTo>
                  <a:lnTo>
                    <a:pt x="5069" y="3106"/>
                  </a:lnTo>
                  <a:lnTo>
                    <a:pt x="4451" y="3106"/>
                  </a:lnTo>
                  <a:cubicBezTo>
                    <a:pt x="4236" y="3106"/>
                    <a:pt x="4062" y="2932"/>
                    <a:pt x="4062" y="2717"/>
                  </a:cubicBezTo>
                  <a:lnTo>
                    <a:pt x="4062" y="2456"/>
                  </a:lnTo>
                  <a:cubicBezTo>
                    <a:pt x="4062" y="2241"/>
                    <a:pt x="4236" y="2067"/>
                    <a:pt x="4451" y="2067"/>
                  </a:cubicBezTo>
                  <a:lnTo>
                    <a:pt x="5069" y="2067"/>
                  </a:lnTo>
                  <a:lnTo>
                    <a:pt x="5069" y="1450"/>
                  </a:lnTo>
                  <a:cubicBezTo>
                    <a:pt x="5069" y="1235"/>
                    <a:pt x="5243" y="1060"/>
                    <a:pt x="5458" y="1060"/>
                  </a:cubicBezTo>
                  <a:close/>
                  <a:moveTo>
                    <a:pt x="1261" y="1"/>
                  </a:moveTo>
                  <a:cubicBezTo>
                    <a:pt x="566" y="1"/>
                    <a:pt x="1" y="564"/>
                    <a:pt x="1" y="1261"/>
                  </a:cubicBezTo>
                  <a:lnTo>
                    <a:pt x="1" y="4650"/>
                  </a:lnTo>
                  <a:lnTo>
                    <a:pt x="11175" y="4650"/>
                  </a:lnTo>
                  <a:lnTo>
                    <a:pt x="11175" y="1261"/>
                  </a:lnTo>
                  <a:cubicBezTo>
                    <a:pt x="11175" y="564"/>
                    <a:pt x="10612" y="1"/>
                    <a:pt x="99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4188551" y="2349463"/>
              <a:ext cx="55334" cy="55316"/>
            </a:xfrm>
            <a:custGeom>
              <a:rect b="b" l="l" r="r" t="t"/>
              <a:pathLst>
                <a:path extrusionOk="0" h="3054" w="3055">
                  <a:moveTo>
                    <a:pt x="1397" y="0"/>
                  </a:moveTo>
                  <a:cubicBezTo>
                    <a:pt x="1182" y="0"/>
                    <a:pt x="1008" y="175"/>
                    <a:pt x="1008" y="390"/>
                  </a:cubicBezTo>
                  <a:lnTo>
                    <a:pt x="1008" y="1007"/>
                  </a:lnTo>
                  <a:lnTo>
                    <a:pt x="390" y="1007"/>
                  </a:lnTo>
                  <a:cubicBezTo>
                    <a:pt x="175" y="1007"/>
                    <a:pt x="1" y="1183"/>
                    <a:pt x="1" y="1396"/>
                  </a:cubicBezTo>
                  <a:lnTo>
                    <a:pt x="1" y="1657"/>
                  </a:lnTo>
                  <a:cubicBezTo>
                    <a:pt x="1" y="1872"/>
                    <a:pt x="175" y="2046"/>
                    <a:pt x="390" y="2046"/>
                  </a:cubicBezTo>
                  <a:lnTo>
                    <a:pt x="1008" y="2046"/>
                  </a:lnTo>
                  <a:lnTo>
                    <a:pt x="1008" y="2665"/>
                  </a:lnTo>
                  <a:cubicBezTo>
                    <a:pt x="1008" y="2878"/>
                    <a:pt x="1180" y="3053"/>
                    <a:pt x="1394" y="3053"/>
                  </a:cubicBezTo>
                  <a:cubicBezTo>
                    <a:pt x="1395" y="3053"/>
                    <a:pt x="1396" y="3053"/>
                    <a:pt x="1397" y="3053"/>
                  </a:cubicBezTo>
                  <a:lnTo>
                    <a:pt x="1657" y="3053"/>
                  </a:lnTo>
                  <a:cubicBezTo>
                    <a:pt x="1658" y="3053"/>
                    <a:pt x="1659" y="3053"/>
                    <a:pt x="1660" y="3053"/>
                  </a:cubicBezTo>
                  <a:cubicBezTo>
                    <a:pt x="1874" y="3053"/>
                    <a:pt x="2047" y="2878"/>
                    <a:pt x="2047" y="2665"/>
                  </a:cubicBezTo>
                  <a:lnTo>
                    <a:pt x="2047" y="2046"/>
                  </a:lnTo>
                  <a:lnTo>
                    <a:pt x="2664" y="2046"/>
                  </a:lnTo>
                  <a:cubicBezTo>
                    <a:pt x="2879" y="2046"/>
                    <a:pt x="3055" y="1872"/>
                    <a:pt x="3053" y="1657"/>
                  </a:cubicBezTo>
                  <a:lnTo>
                    <a:pt x="3053" y="1398"/>
                  </a:lnTo>
                  <a:cubicBezTo>
                    <a:pt x="3055" y="1183"/>
                    <a:pt x="2879" y="1009"/>
                    <a:pt x="2664" y="1009"/>
                  </a:cubicBezTo>
                  <a:lnTo>
                    <a:pt x="2664" y="1007"/>
                  </a:lnTo>
                  <a:lnTo>
                    <a:pt x="2047" y="1007"/>
                  </a:lnTo>
                  <a:lnTo>
                    <a:pt x="2047" y="390"/>
                  </a:lnTo>
                  <a:cubicBezTo>
                    <a:pt x="2047" y="175"/>
                    <a:pt x="1872" y="0"/>
                    <a:pt x="16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3969625" y="2414487"/>
              <a:ext cx="482064" cy="319740"/>
            </a:xfrm>
            <a:custGeom>
              <a:rect b="b" l="l" r="r" t="t"/>
              <a:pathLst>
                <a:path extrusionOk="0" h="17653" w="26615">
                  <a:moveTo>
                    <a:pt x="21415" y="3051"/>
                  </a:moveTo>
                  <a:cubicBezTo>
                    <a:pt x="21813" y="3051"/>
                    <a:pt x="22173" y="3291"/>
                    <a:pt x="22327" y="3660"/>
                  </a:cubicBezTo>
                  <a:cubicBezTo>
                    <a:pt x="22479" y="4029"/>
                    <a:pt x="22396" y="4453"/>
                    <a:pt x="22113" y="4736"/>
                  </a:cubicBezTo>
                  <a:cubicBezTo>
                    <a:pt x="21924" y="4925"/>
                    <a:pt x="21671" y="5025"/>
                    <a:pt x="21414" y="5025"/>
                  </a:cubicBezTo>
                  <a:cubicBezTo>
                    <a:pt x="21287" y="5025"/>
                    <a:pt x="21159" y="5001"/>
                    <a:pt x="21038" y="4951"/>
                  </a:cubicBezTo>
                  <a:cubicBezTo>
                    <a:pt x="20669" y="4797"/>
                    <a:pt x="20429" y="4439"/>
                    <a:pt x="20428" y="4039"/>
                  </a:cubicBezTo>
                  <a:cubicBezTo>
                    <a:pt x="20428" y="3493"/>
                    <a:pt x="20869" y="3051"/>
                    <a:pt x="21415" y="3051"/>
                  </a:cubicBezTo>
                  <a:close/>
                  <a:moveTo>
                    <a:pt x="24344" y="3051"/>
                  </a:moveTo>
                  <a:cubicBezTo>
                    <a:pt x="24743" y="3051"/>
                    <a:pt x="25103" y="3291"/>
                    <a:pt x="25255" y="3660"/>
                  </a:cubicBezTo>
                  <a:cubicBezTo>
                    <a:pt x="25409" y="4029"/>
                    <a:pt x="25324" y="4453"/>
                    <a:pt x="25042" y="4736"/>
                  </a:cubicBezTo>
                  <a:cubicBezTo>
                    <a:pt x="24852" y="4925"/>
                    <a:pt x="24600" y="5025"/>
                    <a:pt x="24343" y="5025"/>
                  </a:cubicBezTo>
                  <a:cubicBezTo>
                    <a:pt x="24217" y="5025"/>
                    <a:pt x="24089" y="5001"/>
                    <a:pt x="23967" y="4951"/>
                  </a:cubicBezTo>
                  <a:cubicBezTo>
                    <a:pt x="23597" y="4797"/>
                    <a:pt x="23357" y="4439"/>
                    <a:pt x="23357" y="4039"/>
                  </a:cubicBezTo>
                  <a:cubicBezTo>
                    <a:pt x="23356" y="3493"/>
                    <a:pt x="23798" y="3051"/>
                    <a:pt x="24344" y="3051"/>
                  </a:cubicBezTo>
                  <a:close/>
                  <a:moveTo>
                    <a:pt x="21415" y="6054"/>
                  </a:moveTo>
                  <a:cubicBezTo>
                    <a:pt x="21813" y="6054"/>
                    <a:pt x="22173" y="6294"/>
                    <a:pt x="22327" y="6663"/>
                  </a:cubicBezTo>
                  <a:cubicBezTo>
                    <a:pt x="22479" y="7030"/>
                    <a:pt x="22394" y="7455"/>
                    <a:pt x="22113" y="7737"/>
                  </a:cubicBezTo>
                  <a:cubicBezTo>
                    <a:pt x="21924" y="7926"/>
                    <a:pt x="21671" y="8027"/>
                    <a:pt x="21414" y="8027"/>
                  </a:cubicBezTo>
                  <a:cubicBezTo>
                    <a:pt x="21287" y="8027"/>
                    <a:pt x="21159" y="8002"/>
                    <a:pt x="21038" y="7952"/>
                  </a:cubicBezTo>
                  <a:cubicBezTo>
                    <a:pt x="20669" y="7800"/>
                    <a:pt x="20429" y="7440"/>
                    <a:pt x="20428" y="7042"/>
                  </a:cubicBezTo>
                  <a:cubicBezTo>
                    <a:pt x="20428" y="6496"/>
                    <a:pt x="20869" y="6054"/>
                    <a:pt x="21415" y="6054"/>
                  </a:cubicBezTo>
                  <a:close/>
                  <a:moveTo>
                    <a:pt x="24344" y="6054"/>
                  </a:moveTo>
                  <a:cubicBezTo>
                    <a:pt x="24743" y="6054"/>
                    <a:pt x="25102" y="6294"/>
                    <a:pt x="25255" y="6663"/>
                  </a:cubicBezTo>
                  <a:cubicBezTo>
                    <a:pt x="25407" y="7030"/>
                    <a:pt x="25324" y="7455"/>
                    <a:pt x="25042" y="7737"/>
                  </a:cubicBezTo>
                  <a:cubicBezTo>
                    <a:pt x="24852" y="7926"/>
                    <a:pt x="24599" y="8027"/>
                    <a:pt x="24342" y="8027"/>
                  </a:cubicBezTo>
                  <a:cubicBezTo>
                    <a:pt x="24216" y="8027"/>
                    <a:pt x="24088" y="8002"/>
                    <a:pt x="23966" y="7952"/>
                  </a:cubicBezTo>
                  <a:cubicBezTo>
                    <a:pt x="23599" y="7800"/>
                    <a:pt x="23357" y="7440"/>
                    <a:pt x="23357" y="7042"/>
                  </a:cubicBezTo>
                  <a:cubicBezTo>
                    <a:pt x="23356" y="6496"/>
                    <a:pt x="23798" y="6054"/>
                    <a:pt x="24344" y="6054"/>
                  </a:cubicBezTo>
                  <a:close/>
                  <a:moveTo>
                    <a:pt x="24638" y="9635"/>
                  </a:moveTo>
                  <a:cubicBezTo>
                    <a:pt x="25050" y="9642"/>
                    <a:pt x="25383" y="9977"/>
                    <a:pt x="25383" y="10392"/>
                  </a:cubicBezTo>
                  <a:cubicBezTo>
                    <a:pt x="25383" y="10804"/>
                    <a:pt x="25050" y="11141"/>
                    <a:pt x="24638" y="11147"/>
                  </a:cubicBezTo>
                  <a:lnTo>
                    <a:pt x="21320" y="11147"/>
                  </a:lnTo>
                  <a:cubicBezTo>
                    <a:pt x="20908" y="11141"/>
                    <a:pt x="20577" y="10804"/>
                    <a:pt x="20577" y="10392"/>
                  </a:cubicBezTo>
                  <a:cubicBezTo>
                    <a:pt x="20577" y="9977"/>
                    <a:pt x="20908" y="9642"/>
                    <a:pt x="21320" y="9635"/>
                  </a:cubicBezTo>
                  <a:close/>
                  <a:moveTo>
                    <a:pt x="24565" y="11777"/>
                  </a:moveTo>
                  <a:cubicBezTo>
                    <a:pt x="24982" y="11777"/>
                    <a:pt x="25320" y="12115"/>
                    <a:pt x="25320" y="12533"/>
                  </a:cubicBezTo>
                  <a:cubicBezTo>
                    <a:pt x="25320" y="12950"/>
                    <a:pt x="24982" y="13289"/>
                    <a:pt x="24565" y="13289"/>
                  </a:cubicBezTo>
                  <a:lnTo>
                    <a:pt x="21247" y="13289"/>
                  </a:lnTo>
                  <a:cubicBezTo>
                    <a:pt x="20830" y="13289"/>
                    <a:pt x="20492" y="12950"/>
                    <a:pt x="20492" y="12533"/>
                  </a:cubicBezTo>
                  <a:cubicBezTo>
                    <a:pt x="20492" y="12115"/>
                    <a:pt x="20830" y="11777"/>
                    <a:pt x="21247" y="11777"/>
                  </a:cubicBezTo>
                  <a:close/>
                  <a:moveTo>
                    <a:pt x="18038" y="2223"/>
                  </a:moveTo>
                  <a:cubicBezTo>
                    <a:pt x="18559" y="2223"/>
                    <a:pt x="18980" y="2644"/>
                    <a:pt x="18980" y="3165"/>
                  </a:cubicBezTo>
                  <a:lnTo>
                    <a:pt x="18980" y="10364"/>
                  </a:lnTo>
                  <a:lnTo>
                    <a:pt x="18980" y="14488"/>
                  </a:lnTo>
                  <a:cubicBezTo>
                    <a:pt x="18980" y="15009"/>
                    <a:pt x="18559" y="15430"/>
                    <a:pt x="18038" y="15430"/>
                  </a:cubicBezTo>
                  <a:lnTo>
                    <a:pt x="3224" y="15430"/>
                  </a:lnTo>
                  <a:cubicBezTo>
                    <a:pt x="2703" y="15430"/>
                    <a:pt x="2282" y="15009"/>
                    <a:pt x="2282" y="14488"/>
                  </a:cubicBezTo>
                  <a:lnTo>
                    <a:pt x="2282" y="3165"/>
                  </a:lnTo>
                  <a:cubicBezTo>
                    <a:pt x="2282" y="2644"/>
                    <a:pt x="2703" y="2223"/>
                    <a:pt x="3224" y="2223"/>
                  </a:cubicBezTo>
                  <a:close/>
                  <a:moveTo>
                    <a:pt x="24491" y="13918"/>
                  </a:moveTo>
                  <a:cubicBezTo>
                    <a:pt x="24908" y="13918"/>
                    <a:pt x="25246" y="14256"/>
                    <a:pt x="25246" y="14675"/>
                  </a:cubicBezTo>
                  <a:cubicBezTo>
                    <a:pt x="25246" y="15092"/>
                    <a:pt x="24908" y="15430"/>
                    <a:pt x="24491" y="15430"/>
                  </a:cubicBezTo>
                  <a:lnTo>
                    <a:pt x="21174" y="15430"/>
                  </a:lnTo>
                  <a:cubicBezTo>
                    <a:pt x="20755" y="15430"/>
                    <a:pt x="20417" y="15092"/>
                    <a:pt x="20417" y="14675"/>
                  </a:cubicBezTo>
                  <a:cubicBezTo>
                    <a:pt x="20417" y="14256"/>
                    <a:pt x="20755" y="13918"/>
                    <a:pt x="21174" y="13918"/>
                  </a:cubicBezTo>
                  <a:close/>
                  <a:moveTo>
                    <a:pt x="1260" y="0"/>
                  </a:moveTo>
                  <a:cubicBezTo>
                    <a:pt x="565" y="0"/>
                    <a:pt x="0" y="564"/>
                    <a:pt x="0" y="1260"/>
                  </a:cubicBezTo>
                  <a:lnTo>
                    <a:pt x="0" y="16393"/>
                  </a:lnTo>
                  <a:cubicBezTo>
                    <a:pt x="0" y="17090"/>
                    <a:pt x="565" y="17653"/>
                    <a:pt x="1260" y="17653"/>
                  </a:cubicBezTo>
                  <a:lnTo>
                    <a:pt x="25355" y="17653"/>
                  </a:lnTo>
                  <a:cubicBezTo>
                    <a:pt x="26050" y="17653"/>
                    <a:pt x="26615" y="17090"/>
                    <a:pt x="26615" y="16393"/>
                  </a:cubicBezTo>
                  <a:lnTo>
                    <a:pt x="26615" y="1260"/>
                  </a:lnTo>
                  <a:cubicBezTo>
                    <a:pt x="26615" y="564"/>
                    <a:pt x="26050" y="0"/>
                    <a:pt x="253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4155151" y="2602223"/>
              <a:ext cx="6937" cy="26118"/>
            </a:xfrm>
            <a:custGeom>
              <a:rect b="b" l="l" r="r" t="t"/>
              <a:pathLst>
                <a:path extrusionOk="0" h="1442" w="383">
                  <a:moveTo>
                    <a:pt x="1" y="0"/>
                  </a:moveTo>
                  <a:lnTo>
                    <a:pt x="90" y="1442"/>
                  </a:lnTo>
                  <a:lnTo>
                    <a:pt x="383" y="0"/>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4010940" y="2454733"/>
              <a:ext cx="302497" cy="139756"/>
            </a:xfrm>
            <a:custGeom>
              <a:rect b="b" l="l" r="r" t="t"/>
              <a:pathLst>
                <a:path extrusionOk="0" h="7716" w="16701">
                  <a:moveTo>
                    <a:pt x="943" y="1"/>
                  </a:moveTo>
                  <a:cubicBezTo>
                    <a:pt x="422" y="1"/>
                    <a:pt x="1" y="422"/>
                    <a:pt x="1" y="943"/>
                  </a:cubicBezTo>
                  <a:lnTo>
                    <a:pt x="1" y="7703"/>
                  </a:lnTo>
                  <a:lnTo>
                    <a:pt x="2335" y="7704"/>
                  </a:lnTo>
                  <a:lnTo>
                    <a:pt x="3176" y="5211"/>
                  </a:lnTo>
                  <a:cubicBezTo>
                    <a:pt x="3210" y="5113"/>
                    <a:pt x="3293" y="5066"/>
                    <a:pt x="3376" y="5066"/>
                  </a:cubicBezTo>
                  <a:cubicBezTo>
                    <a:pt x="3472" y="5066"/>
                    <a:pt x="3567" y="5128"/>
                    <a:pt x="3586" y="5244"/>
                  </a:cubicBezTo>
                  <a:lnTo>
                    <a:pt x="3987" y="7707"/>
                  </a:lnTo>
                  <a:lnTo>
                    <a:pt x="4675" y="7707"/>
                  </a:lnTo>
                  <a:lnTo>
                    <a:pt x="5267" y="5228"/>
                  </a:lnTo>
                  <a:cubicBezTo>
                    <a:pt x="5291" y="5133"/>
                    <a:pt x="5377" y="5066"/>
                    <a:pt x="5477" y="5066"/>
                  </a:cubicBezTo>
                  <a:cubicBezTo>
                    <a:pt x="5576" y="5067"/>
                    <a:pt x="5661" y="5137"/>
                    <a:pt x="5681" y="5234"/>
                  </a:cubicBezTo>
                  <a:lnTo>
                    <a:pt x="6194" y="7707"/>
                  </a:lnTo>
                  <a:lnTo>
                    <a:pt x="6397" y="7707"/>
                  </a:lnTo>
                  <a:lnTo>
                    <a:pt x="7236" y="3103"/>
                  </a:lnTo>
                  <a:cubicBezTo>
                    <a:pt x="7252" y="3001"/>
                    <a:pt x="7340" y="2926"/>
                    <a:pt x="7442" y="2926"/>
                  </a:cubicBezTo>
                  <a:cubicBezTo>
                    <a:pt x="7447" y="2926"/>
                    <a:pt x="7452" y="2926"/>
                    <a:pt x="7457" y="2926"/>
                  </a:cubicBezTo>
                  <a:cubicBezTo>
                    <a:pt x="7565" y="2932"/>
                    <a:pt x="7651" y="3020"/>
                    <a:pt x="7656" y="3128"/>
                  </a:cubicBezTo>
                  <a:lnTo>
                    <a:pt x="7938" y="7709"/>
                  </a:lnTo>
                  <a:lnTo>
                    <a:pt x="8436" y="7709"/>
                  </a:lnTo>
                  <a:lnTo>
                    <a:pt x="8823" y="5806"/>
                  </a:lnTo>
                  <a:cubicBezTo>
                    <a:pt x="8843" y="5708"/>
                    <a:pt x="8931" y="5638"/>
                    <a:pt x="9031" y="5638"/>
                  </a:cubicBezTo>
                  <a:cubicBezTo>
                    <a:pt x="9034" y="5638"/>
                    <a:pt x="9037" y="5638"/>
                    <a:pt x="9040" y="5638"/>
                  </a:cubicBezTo>
                  <a:cubicBezTo>
                    <a:pt x="9144" y="5642"/>
                    <a:pt x="9229" y="5721"/>
                    <a:pt x="9242" y="5825"/>
                  </a:cubicBezTo>
                  <a:lnTo>
                    <a:pt x="9463" y="7710"/>
                  </a:lnTo>
                  <a:lnTo>
                    <a:pt x="9687" y="7710"/>
                  </a:lnTo>
                  <a:lnTo>
                    <a:pt x="10569" y="3117"/>
                  </a:lnTo>
                  <a:cubicBezTo>
                    <a:pt x="10589" y="3017"/>
                    <a:pt x="10676" y="2945"/>
                    <a:pt x="10777" y="2945"/>
                  </a:cubicBezTo>
                  <a:cubicBezTo>
                    <a:pt x="10782" y="2945"/>
                    <a:pt x="10787" y="2945"/>
                    <a:pt x="10792" y="2945"/>
                  </a:cubicBezTo>
                  <a:cubicBezTo>
                    <a:pt x="10897" y="2953"/>
                    <a:pt x="10982" y="3038"/>
                    <a:pt x="10989" y="3143"/>
                  </a:cubicBezTo>
                  <a:lnTo>
                    <a:pt x="11279" y="7712"/>
                  </a:lnTo>
                  <a:lnTo>
                    <a:pt x="11694" y="7712"/>
                  </a:lnTo>
                  <a:lnTo>
                    <a:pt x="11952" y="6392"/>
                  </a:lnTo>
                  <a:cubicBezTo>
                    <a:pt x="11975" y="6278"/>
                    <a:pt x="12068" y="6220"/>
                    <a:pt x="12161" y="6220"/>
                  </a:cubicBezTo>
                  <a:cubicBezTo>
                    <a:pt x="12250" y="6220"/>
                    <a:pt x="12338" y="6272"/>
                    <a:pt x="12366" y="6378"/>
                  </a:cubicBezTo>
                  <a:lnTo>
                    <a:pt x="12710" y="7713"/>
                  </a:lnTo>
                  <a:lnTo>
                    <a:pt x="12971" y="7713"/>
                  </a:lnTo>
                  <a:lnTo>
                    <a:pt x="13164" y="6948"/>
                  </a:lnTo>
                  <a:cubicBezTo>
                    <a:pt x="13190" y="6843"/>
                    <a:pt x="13280" y="6787"/>
                    <a:pt x="13370" y="6787"/>
                  </a:cubicBezTo>
                  <a:cubicBezTo>
                    <a:pt x="13446" y="6787"/>
                    <a:pt x="13522" y="6826"/>
                    <a:pt x="13560" y="6908"/>
                  </a:cubicBezTo>
                  <a:lnTo>
                    <a:pt x="13939" y="7713"/>
                  </a:lnTo>
                  <a:lnTo>
                    <a:pt x="16701" y="7716"/>
                  </a:lnTo>
                  <a:lnTo>
                    <a:pt x="16701" y="943"/>
                  </a:lnTo>
                  <a:cubicBezTo>
                    <a:pt x="16701" y="422"/>
                    <a:pt x="16279" y="1"/>
                    <a:pt x="15758" y="1"/>
                  </a:cubicBez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4124759" y="2602242"/>
              <a:ext cx="616" cy="1594"/>
            </a:xfrm>
            <a:custGeom>
              <a:rect b="b" l="l" r="r" t="t"/>
              <a:pathLst>
                <a:path extrusionOk="0" h="88" w="34">
                  <a:moveTo>
                    <a:pt x="0" y="1"/>
                  </a:moveTo>
                  <a:lnTo>
                    <a:pt x="18" y="87"/>
                  </a:lnTo>
                  <a:lnTo>
                    <a:pt x="34"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4084440" y="2602242"/>
              <a:ext cx="9292" cy="23112"/>
            </a:xfrm>
            <a:custGeom>
              <a:rect b="b" l="l" r="r" t="t"/>
              <a:pathLst>
                <a:path extrusionOk="0" h="1276" w="513">
                  <a:moveTo>
                    <a:pt x="1" y="1"/>
                  </a:moveTo>
                  <a:lnTo>
                    <a:pt x="208" y="1275"/>
                  </a:lnTo>
                  <a:lnTo>
                    <a:pt x="513"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4243160" y="2602242"/>
              <a:ext cx="725" cy="1431"/>
            </a:xfrm>
            <a:custGeom>
              <a:rect b="b" l="l" r="r" t="t"/>
              <a:pathLst>
                <a:path extrusionOk="0" h="79" w="40">
                  <a:moveTo>
                    <a:pt x="0" y="1"/>
                  </a:moveTo>
                  <a:lnTo>
                    <a:pt x="21" y="78"/>
                  </a:lnTo>
                  <a:lnTo>
                    <a:pt x="40"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4183226" y="2602242"/>
              <a:ext cx="1630" cy="5253"/>
            </a:xfrm>
            <a:custGeom>
              <a:rect b="b" l="l" r="r" t="t"/>
              <a:pathLst>
                <a:path extrusionOk="0" h="290" w="90">
                  <a:moveTo>
                    <a:pt x="1" y="1"/>
                  </a:moveTo>
                  <a:lnTo>
                    <a:pt x="34" y="289"/>
                  </a:lnTo>
                  <a:lnTo>
                    <a:pt x="90"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4215720" y="2602242"/>
              <a:ext cx="5542" cy="21409"/>
            </a:xfrm>
            <a:custGeom>
              <a:rect b="b" l="l" r="r" t="t"/>
              <a:pathLst>
                <a:path extrusionOk="0" h="1182" w="306">
                  <a:moveTo>
                    <a:pt x="1" y="1"/>
                  </a:moveTo>
                  <a:lnTo>
                    <a:pt x="75" y="1182"/>
                  </a:lnTo>
                  <a:lnTo>
                    <a:pt x="305"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4061310" y="2566198"/>
              <a:ext cx="14092" cy="28111"/>
            </a:xfrm>
            <a:custGeom>
              <a:rect b="b" l="l" r="r" t="t"/>
              <a:pathLst>
                <a:path extrusionOk="0" h="1552" w="778">
                  <a:moveTo>
                    <a:pt x="524" y="1"/>
                  </a:moveTo>
                  <a:lnTo>
                    <a:pt x="0" y="1552"/>
                  </a:lnTo>
                  <a:lnTo>
                    <a:pt x="777" y="1552"/>
                  </a:lnTo>
                  <a:lnTo>
                    <a:pt x="524"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4134612" y="2543485"/>
              <a:ext cx="12407" cy="50878"/>
            </a:xfrm>
            <a:custGeom>
              <a:rect b="b" l="l" r="r" t="t"/>
              <a:pathLst>
                <a:path extrusionOk="0" h="2809" w="685">
                  <a:moveTo>
                    <a:pt x="511" y="0"/>
                  </a:moveTo>
                  <a:lnTo>
                    <a:pt x="1" y="2809"/>
                  </a:lnTo>
                  <a:lnTo>
                    <a:pt x="684" y="2809"/>
                  </a:lnTo>
                  <a:lnTo>
                    <a:pt x="511" y="0"/>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4171543" y="2584908"/>
              <a:ext cx="3061" cy="9509"/>
            </a:xfrm>
            <a:custGeom>
              <a:rect b="b" l="l" r="r" t="t"/>
              <a:pathLst>
                <a:path extrusionOk="0" h="525" w="169">
                  <a:moveTo>
                    <a:pt x="107" y="1"/>
                  </a:moveTo>
                  <a:lnTo>
                    <a:pt x="0" y="525"/>
                  </a:lnTo>
                  <a:lnTo>
                    <a:pt x="169" y="525"/>
                  </a:lnTo>
                  <a:lnTo>
                    <a:pt x="107"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4010921" y="2602187"/>
              <a:ext cx="302497" cy="91794"/>
            </a:xfrm>
            <a:custGeom>
              <a:rect b="b" l="l" r="r" t="t"/>
              <a:pathLst>
                <a:path extrusionOk="0" h="5068" w="16701">
                  <a:moveTo>
                    <a:pt x="16241" y="1"/>
                  </a:moveTo>
                  <a:lnTo>
                    <a:pt x="16238" y="4"/>
                  </a:lnTo>
                  <a:lnTo>
                    <a:pt x="13299" y="4"/>
                  </a:lnTo>
                  <a:lnTo>
                    <a:pt x="13051" y="990"/>
                  </a:lnTo>
                  <a:cubicBezTo>
                    <a:pt x="13027" y="1084"/>
                    <a:pt x="12942" y="1150"/>
                    <a:pt x="12846" y="1150"/>
                  </a:cubicBezTo>
                  <a:cubicBezTo>
                    <a:pt x="12749" y="1150"/>
                    <a:pt x="12664" y="1084"/>
                    <a:pt x="12641" y="990"/>
                  </a:cubicBezTo>
                  <a:lnTo>
                    <a:pt x="12385" y="2"/>
                  </a:lnTo>
                  <a:lnTo>
                    <a:pt x="12044" y="2"/>
                  </a:lnTo>
                  <a:lnTo>
                    <a:pt x="11483" y="2884"/>
                  </a:lnTo>
                  <a:cubicBezTo>
                    <a:pt x="11464" y="2983"/>
                    <a:pt x="11376" y="3054"/>
                    <a:pt x="11276" y="3054"/>
                  </a:cubicBezTo>
                  <a:cubicBezTo>
                    <a:pt x="11271" y="3054"/>
                    <a:pt x="11266" y="3054"/>
                    <a:pt x="11261" y="3053"/>
                  </a:cubicBezTo>
                  <a:cubicBezTo>
                    <a:pt x="11155" y="3048"/>
                    <a:pt x="11071" y="2963"/>
                    <a:pt x="11063" y="2856"/>
                  </a:cubicBezTo>
                  <a:lnTo>
                    <a:pt x="10882" y="2"/>
                  </a:lnTo>
                  <a:lnTo>
                    <a:pt x="10035" y="2"/>
                  </a:lnTo>
                  <a:lnTo>
                    <a:pt x="9705" y="1717"/>
                  </a:lnTo>
                  <a:cubicBezTo>
                    <a:pt x="9687" y="1817"/>
                    <a:pt x="9599" y="1889"/>
                    <a:pt x="9499" y="1889"/>
                  </a:cubicBezTo>
                  <a:cubicBezTo>
                    <a:pt x="9496" y="1889"/>
                    <a:pt x="9493" y="1889"/>
                    <a:pt x="9490" y="1889"/>
                  </a:cubicBezTo>
                  <a:cubicBezTo>
                    <a:pt x="9385" y="1884"/>
                    <a:pt x="9300" y="1805"/>
                    <a:pt x="9287" y="1701"/>
                  </a:cubicBezTo>
                  <a:lnTo>
                    <a:pt x="9088" y="2"/>
                  </a:lnTo>
                  <a:lnTo>
                    <a:pt x="8780" y="2"/>
                  </a:lnTo>
                  <a:lnTo>
                    <a:pt x="8148" y="3100"/>
                  </a:lnTo>
                  <a:cubicBezTo>
                    <a:pt x="8128" y="3198"/>
                    <a:pt x="8041" y="3269"/>
                    <a:pt x="7940" y="3269"/>
                  </a:cubicBezTo>
                  <a:lnTo>
                    <a:pt x="7926" y="3269"/>
                  </a:lnTo>
                  <a:cubicBezTo>
                    <a:pt x="7819" y="3263"/>
                    <a:pt x="7734" y="3178"/>
                    <a:pt x="7728" y="3071"/>
                  </a:cubicBezTo>
                  <a:lnTo>
                    <a:pt x="7539" y="2"/>
                  </a:lnTo>
                  <a:lnTo>
                    <a:pt x="6749" y="2"/>
                  </a:lnTo>
                  <a:lnTo>
                    <a:pt x="6525" y="1237"/>
                  </a:lnTo>
                  <a:cubicBezTo>
                    <a:pt x="6506" y="1337"/>
                    <a:pt x="6420" y="1410"/>
                    <a:pt x="6319" y="1412"/>
                  </a:cubicBezTo>
                  <a:lnTo>
                    <a:pt x="6316" y="1412"/>
                  </a:lnTo>
                  <a:cubicBezTo>
                    <a:pt x="6217" y="1412"/>
                    <a:pt x="6129" y="1341"/>
                    <a:pt x="6108" y="1243"/>
                  </a:cubicBezTo>
                  <a:lnTo>
                    <a:pt x="5852" y="2"/>
                  </a:lnTo>
                  <a:lnTo>
                    <a:pt x="5006" y="2"/>
                  </a:lnTo>
                  <a:lnTo>
                    <a:pt x="4433" y="2404"/>
                  </a:lnTo>
                  <a:cubicBezTo>
                    <a:pt x="4408" y="2500"/>
                    <a:pt x="4324" y="2566"/>
                    <a:pt x="4225" y="2566"/>
                  </a:cubicBezTo>
                  <a:cubicBezTo>
                    <a:pt x="4223" y="2566"/>
                    <a:pt x="4221" y="2566"/>
                    <a:pt x="4219" y="2566"/>
                  </a:cubicBezTo>
                  <a:cubicBezTo>
                    <a:pt x="4118" y="2563"/>
                    <a:pt x="4035" y="2489"/>
                    <a:pt x="4017" y="2389"/>
                  </a:cubicBezTo>
                  <a:lnTo>
                    <a:pt x="3631" y="4"/>
                  </a:lnTo>
                  <a:lnTo>
                    <a:pt x="0" y="4"/>
                  </a:lnTo>
                  <a:lnTo>
                    <a:pt x="0" y="4125"/>
                  </a:lnTo>
                  <a:cubicBezTo>
                    <a:pt x="0" y="4646"/>
                    <a:pt x="423" y="5067"/>
                    <a:pt x="943" y="5067"/>
                  </a:cubicBezTo>
                  <a:lnTo>
                    <a:pt x="15758" y="5067"/>
                  </a:lnTo>
                  <a:cubicBezTo>
                    <a:pt x="16279" y="5067"/>
                    <a:pt x="16700" y="4646"/>
                    <a:pt x="16700" y="4125"/>
                  </a:cubicBezTo>
                  <a:lnTo>
                    <a:pt x="16700"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4230590" y="2588621"/>
              <a:ext cx="2644" cy="5832"/>
            </a:xfrm>
            <a:custGeom>
              <a:rect b="b" l="l" r="r" t="t"/>
              <a:pathLst>
                <a:path extrusionOk="0" h="322" w="146">
                  <a:moveTo>
                    <a:pt x="64" y="1"/>
                  </a:moveTo>
                  <a:lnTo>
                    <a:pt x="1" y="321"/>
                  </a:lnTo>
                  <a:lnTo>
                    <a:pt x="146" y="321"/>
                  </a:lnTo>
                  <a:lnTo>
                    <a:pt x="64"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4194202" y="2542235"/>
              <a:ext cx="13349" cy="52182"/>
            </a:xfrm>
            <a:custGeom>
              <a:rect b="b" l="l" r="r" t="t"/>
              <a:pathLst>
                <a:path extrusionOk="0" h="2881" w="737">
                  <a:moveTo>
                    <a:pt x="554" y="1"/>
                  </a:moveTo>
                  <a:lnTo>
                    <a:pt x="0" y="2881"/>
                  </a:lnTo>
                  <a:lnTo>
                    <a:pt x="736" y="2881"/>
                  </a:lnTo>
                  <a:lnTo>
                    <a:pt x="554"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4253756" y="2592859"/>
              <a:ext cx="1195" cy="1612"/>
            </a:xfrm>
            <a:custGeom>
              <a:rect b="b" l="l" r="r" t="t"/>
              <a:pathLst>
                <a:path extrusionOk="0" h="89" w="66">
                  <a:moveTo>
                    <a:pt x="23" y="1"/>
                  </a:moveTo>
                  <a:lnTo>
                    <a:pt x="1" y="89"/>
                  </a:lnTo>
                  <a:lnTo>
                    <a:pt x="65" y="89"/>
                  </a:lnTo>
                  <a:lnTo>
                    <a:pt x="23"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4103494" y="2567955"/>
              <a:ext cx="11791" cy="26390"/>
            </a:xfrm>
            <a:custGeom>
              <a:rect b="b" l="l" r="r" t="t"/>
              <a:pathLst>
                <a:path extrusionOk="0" h="1457" w="651">
                  <a:moveTo>
                    <a:pt x="349" y="0"/>
                  </a:moveTo>
                  <a:lnTo>
                    <a:pt x="1" y="1456"/>
                  </a:lnTo>
                  <a:lnTo>
                    <a:pt x="650" y="1456"/>
                  </a:lnTo>
                  <a:lnTo>
                    <a:pt x="349" y="0"/>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4010940" y="2594236"/>
              <a:ext cx="302388" cy="8024"/>
            </a:xfrm>
            <a:custGeom>
              <a:rect b="b" l="l" r="r" t="t"/>
              <a:pathLst>
                <a:path extrusionOk="0" h="443" w="16695">
                  <a:moveTo>
                    <a:pt x="1" y="1"/>
                  </a:moveTo>
                  <a:lnTo>
                    <a:pt x="1" y="443"/>
                  </a:lnTo>
                  <a:lnTo>
                    <a:pt x="16695" y="443"/>
                  </a:lnTo>
                  <a:lnTo>
                    <a:pt x="16693" y="4"/>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4263374" y="2594453"/>
              <a:ext cx="50045" cy="72"/>
            </a:xfrm>
            <a:custGeom>
              <a:rect b="b" l="l" r="r" t="t"/>
              <a:pathLst>
                <a:path extrusionOk="0" h="4" w="2763">
                  <a:moveTo>
                    <a:pt x="1" y="1"/>
                  </a:moveTo>
                  <a:lnTo>
                    <a:pt x="2" y="3"/>
                  </a:lnTo>
                  <a:lnTo>
                    <a:pt x="2762" y="3"/>
                  </a:lnTo>
                  <a:lnTo>
                    <a:pt x="1" y="1"/>
                  </a:lnTo>
                  <a:close/>
                </a:path>
              </a:pathLst>
            </a:custGeom>
            <a:solidFill>
              <a:srgbClr val="2328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4010940" y="2507803"/>
              <a:ext cx="302497" cy="153630"/>
            </a:xfrm>
            <a:custGeom>
              <a:rect b="b" l="l" r="r" t="t"/>
              <a:pathLst>
                <a:path extrusionOk="0" h="8482" w="16701">
                  <a:moveTo>
                    <a:pt x="7442" y="0"/>
                  </a:moveTo>
                  <a:cubicBezTo>
                    <a:pt x="7340" y="0"/>
                    <a:pt x="7252" y="73"/>
                    <a:pt x="7236" y="173"/>
                  </a:cubicBezTo>
                  <a:lnTo>
                    <a:pt x="6397" y="4779"/>
                  </a:lnTo>
                  <a:lnTo>
                    <a:pt x="6302" y="5301"/>
                  </a:lnTo>
                  <a:lnTo>
                    <a:pt x="6284" y="5213"/>
                  </a:lnTo>
                  <a:lnTo>
                    <a:pt x="6194" y="4777"/>
                  </a:lnTo>
                  <a:lnTo>
                    <a:pt x="5681" y="2304"/>
                  </a:lnTo>
                  <a:cubicBezTo>
                    <a:pt x="5661" y="2207"/>
                    <a:pt x="5576" y="2137"/>
                    <a:pt x="5477" y="2136"/>
                  </a:cubicBezTo>
                  <a:cubicBezTo>
                    <a:pt x="5377" y="2136"/>
                    <a:pt x="5291" y="2203"/>
                    <a:pt x="5267" y="2298"/>
                  </a:cubicBezTo>
                  <a:lnTo>
                    <a:pt x="4675" y="4777"/>
                  </a:lnTo>
                  <a:lnTo>
                    <a:pt x="4571" y="5213"/>
                  </a:lnTo>
                  <a:lnTo>
                    <a:pt x="4266" y="6489"/>
                  </a:lnTo>
                  <a:lnTo>
                    <a:pt x="4059" y="5215"/>
                  </a:lnTo>
                  <a:lnTo>
                    <a:pt x="3987" y="4777"/>
                  </a:lnTo>
                  <a:lnTo>
                    <a:pt x="3587" y="2314"/>
                  </a:lnTo>
                  <a:cubicBezTo>
                    <a:pt x="3568" y="2198"/>
                    <a:pt x="3472" y="2136"/>
                    <a:pt x="3377" y="2136"/>
                  </a:cubicBezTo>
                  <a:cubicBezTo>
                    <a:pt x="3293" y="2136"/>
                    <a:pt x="3210" y="2183"/>
                    <a:pt x="3176" y="2281"/>
                  </a:cubicBezTo>
                  <a:lnTo>
                    <a:pt x="2335" y="4776"/>
                  </a:lnTo>
                  <a:lnTo>
                    <a:pt x="1" y="4774"/>
                  </a:lnTo>
                  <a:lnTo>
                    <a:pt x="1" y="5215"/>
                  </a:lnTo>
                  <a:lnTo>
                    <a:pt x="2471" y="5215"/>
                  </a:lnTo>
                  <a:cubicBezTo>
                    <a:pt x="2567" y="5212"/>
                    <a:pt x="2652" y="5152"/>
                    <a:pt x="2686" y="5063"/>
                  </a:cubicBezTo>
                  <a:lnTo>
                    <a:pt x="2782" y="4776"/>
                  </a:lnTo>
                  <a:lnTo>
                    <a:pt x="3306" y="3226"/>
                  </a:lnTo>
                  <a:lnTo>
                    <a:pt x="3558" y="4777"/>
                  </a:lnTo>
                  <a:lnTo>
                    <a:pt x="3630" y="5215"/>
                  </a:lnTo>
                  <a:lnTo>
                    <a:pt x="4018" y="7600"/>
                  </a:lnTo>
                  <a:cubicBezTo>
                    <a:pt x="4034" y="7700"/>
                    <a:pt x="4119" y="7774"/>
                    <a:pt x="4220" y="7779"/>
                  </a:cubicBezTo>
                  <a:cubicBezTo>
                    <a:pt x="4221" y="7779"/>
                    <a:pt x="4222" y="7779"/>
                    <a:pt x="4223" y="7779"/>
                  </a:cubicBezTo>
                  <a:cubicBezTo>
                    <a:pt x="4321" y="7779"/>
                    <a:pt x="4409" y="7712"/>
                    <a:pt x="4433" y="7616"/>
                  </a:cubicBezTo>
                  <a:lnTo>
                    <a:pt x="5007" y="5215"/>
                  </a:lnTo>
                  <a:lnTo>
                    <a:pt x="5111" y="4777"/>
                  </a:lnTo>
                  <a:lnTo>
                    <a:pt x="5459" y="3323"/>
                  </a:lnTo>
                  <a:lnTo>
                    <a:pt x="5760" y="4779"/>
                  </a:lnTo>
                  <a:lnTo>
                    <a:pt x="5851" y="5215"/>
                  </a:lnTo>
                  <a:lnTo>
                    <a:pt x="6109" y="6454"/>
                  </a:lnTo>
                  <a:cubicBezTo>
                    <a:pt x="6128" y="6552"/>
                    <a:pt x="6216" y="6623"/>
                    <a:pt x="6315" y="6624"/>
                  </a:cubicBezTo>
                  <a:lnTo>
                    <a:pt x="6318" y="6624"/>
                  </a:lnTo>
                  <a:cubicBezTo>
                    <a:pt x="6419" y="6623"/>
                    <a:pt x="6505" y="6549"/>
                    <a:pt x="6524" y="6450"/>
                  </a:cubicBezTo>
                  <a:lnTo>
                    <a:pt x="6748" y="5215"/>
                  </a:lnTo>
                  <a:lnTo>
                    <a:pt x="6829" y="4780"/>
                  </a:lnTo>
                  <a:lnTo>
                    <a:pt x="7339" y="1970"/>
                  </a:lnTo>
                  <a:lnTo>
                    <a:pt x="7512" y="4780"/>
                  </a:lnTo>
                  <a:lnTo>
                    <a:pt x="7538" y="5215"/>
                  </a:lnTo>
                  <a:lnTo>
                    <a:pt x="7727" y="8282"/>
                  </a:lnTo>
                  <a:cubicBezTo>
                    <a:pt x="7733" y="8387"/>
                    <a:pt x="7817" y="8472"/>
                    <a:pt x="7923" y="8481"/>
                  </a:cubicBezTo>
                  <a:lnTo>
                    <a:pt x="7938" y="8481"/>
                  </a:lnTo>
                  <a:cubicBezTo>
                    <a:pt x="8039" y="8481"/>
                    <a:pt x="8125" y="8409"/>
                    <a:pt x="8146" y="8311"/>
                  </a:cubicBezTo>
                  <a:lnTo>
                    <a:pt x="8778" y="5213"/>
                  </a:lnTo>
                  <a:lnTo>
                    <a:pt x="8866" y="4780"/>
                  </a:lnTo>
                  <a:lnTo>
                    <a:pt x="8974" y="4256"/>
                  </a:lnTo>
                  <a:lnTo>
                    <a:pt x="9034" y="4780"/>
                  </a:lnTo>
                  <a:lnTo>
                    <a:pt x="9085" y="5213"/>
                  </a:lnTo>
                  <a:lnTo>
                    <a:pt x="9286" y="6912"/>
                  </a:lnTo>
                  <a:cubicBezTo>
                    <a:pt x="9297" y="7016"/>
                    <a:pt x="9384" y="7097"/>
                    <a:pt x="9488" y="7100"/>
                  </a:cubicBezTo>
                  <a:cubicBezTo>
                    <a:pt x="9491" y="7100"/>
                    <a:pt x="9494" y="7100"/>
                    <a:pt x="9497" y="7100"/>
                  </a:cubicBezTo>
                  <a:cubicBezTo>
                    <a:pt x="9598" y="7100"/>
                    <a:pt x="9686" y="7028"/>
                    <a:pt x="9704" y="6928"/>
                  </a:cubicBezTo>
                  <a:lnTo>
                    <a:pt x="10034" y="5213"/>
                  </a:lnTo>
                  <a:lnTo>
                    <a:pt x="10115" y="4782"/>
                  </a:lnTo>
                  <a:lnTo>
                    <a:pt x="10672" y="1902"/>
                  </a:lnTo>
                  <a:lnTo>
                    <a:pt x="10854" y="4783"/>
                  </a:lnTo>
                  <a:lnTo>
                    <a:pt x="10882" y="5215"/>
                  </a:lnTo>
                  <a:lnTo>
                    <a:pt x="11062" y="8068"/>
                  </a:lnTo>
                  <a:cubicBezTo>
                    <a:pt x="11070" y="8174"/>
                    <a:pt x="11154" y="8259"/>
                    <a:pt x="11261" y="8266"/>
                  </a:cubicBezTo>
                  <a:cubicBezTo>
                    <a:pt x="11265" y="8266"/>
                    <a:pt x="11269" y="8266"/>
                    <a:pt x="11273" y="8266"/>
                  </a:cubicBezTo>
                  <a:cubicBezTo>
                    <a:pt x="11374" y="8266"/>
                    <a:pt x="11463" y="8195"/>
                    <a:pt x="11482" y="8095"/>
                  </a:cubicBezTo>
                  <a:lnTo>
                    <a:pt x="12044" y="5215"/>
                  </a:lnTo>
                  <a:lnTo>
                    <a:pt x="12128" y="4783"/>
                  </a:lnTo>
                  <a:lnTo>
                    <a:pt x="12191" y="4463"/>
                  </a:lnTo>
                  <a:lnTo>
                    <a:pt x="12273" y="4783"/>
                  </a:lnTo>
                  <a:lnTo>
                    <a:pt x="12385" y="5215"/>
                  </a:lnTo>
                  <a:lnTo>
                    <a:pt x="12641" y="6203"/>
                  </a:lnTo>
                  <a:cubicBezTo>
                    <a:pt x="12665" y="6296"/>
                    <a:pt x="12750" y="6361"/>
                    <a:pt x="12846" y="6361"/>
                  </a:cubicBezTo>
                  <a:cubicBezTo>
                    <a:pt x="12943" y="6361"/>
                    <a:pt x="13026" y="6295"/>
                    <a:pt x="13051" y="6201"/>
                  </a:cubicBezTo>
                  <a:lnTo>
                    <a:pt x="13300" y="5215"/>
                  </a:lnTo>
                  <a:lnTo>
                    <a:pt x="13408" y="4785"/>
                  </a:lnTo>
                  <a:lnTo>
                    <a:pt x="13430" y="4698"/>
                  </a:lnTo>
                  <a:lnTo>
                    <a:pt x="13471" y="4785"/>
                  </a:lnTo>
                  <a:lnTo>
                    <a:pt x="13614" y="5089"/>
                  </a:lnTo>
                  <a:cubicBezTo>
                    <a:pt x="13650" y="5164"/>
                    <a:pt x="13724" y="5212"/>
                    <a:pt x="13806" y="5212"/>
                  </a:cubicBezTo>
                  <a:lnTo>
                    <a:pt x="16701" y="5212"/>
                  </a:lnTo>
                  <a:lnTo>
                    <a:pt x="16701" y="4774"/>
                  </a:lnTo>
                  <a:lnTo>
                    <a:pt x="13938" y="4776"/>
                  </a:lnTo>
                  <a:lnTo>
                    <a:pt x="13560" y="3980"/>
                  </a:lnTo>
                  <a:cubicBezTo>
                    <a:pt x="13522" y="3897"/>
                    <a:pt x="13445" y="3858"/>
                    <a:pt x="13370" y="3858"/>
                  </a:cubicBezTo>
                  <a:cubicBezTo>
                    <a:pt x="13279" y="3858"/>
                    <a:pt x="13189" y="3914"/>
                    <a:pt x="13162" y="4018"/>
                  </a:cubicBezTo>
                  <a:lnTo>
                    <a:pt x="12969" y="4785"/>
                  </a:lnTo>
                  <a:lnTo>
                    <a:pt x="12861" y="5215"/>
                  </a:lnTo>
                  <a:lnTo>
                    <a:pt x="12842" y="5292"/>
                  </a:lnTo>
                  <a:lnTo>
                    <a:pt x="12821" y="5215"/>
                  </a:lnTo>
                  <a:lnTo>
                    <a:pt x="12710" y="4783"/>
                  </a:lnTo>
                  <a:lnTo>
                    <a:pt x="12365" y="3450"/>
                  </a:lnTo>
                  <a:cubicBezTo>
                    <a:pt x="12338" y="3344"/>
                    <a:pt x="12249" y="3291"/>
                    <a:pt x="12160" y="3291"/>
                  </a:cubicBezTo>
                  <a:cubicBezTo>
                    <a:pt x="12067" y="3291"/>
                    <a:pt x="11974" y="3349"/>
                    <a:pt x="11952" y="3463"/>
                  </a:cubicBezTo>
                  <a:lnTo>
                    <a:pt x="11696" y="4783"/>
                  </a:lnTo>
                  <a:lnTo>
                    <a:pt x="11611" y="5215"/>
                  </a:lnTo>
                  <a:lnTo>
                    <a:pt x="11381" y="6396"/>
                  </a:lnTo>
                  <a:lnTo>
                    <a:pt x="11307" y="5215"/>
                  </a:lnTo>
                  <a:lnTo>
                    <a:pt x="11279" y="4783"/>
                  </a:lnTo>
                  <a:lnTo>
                    <a:pt x="10989" y="216"/>
                  </a:lnTo>
                  <a:cubicBezTo>
                    <a:pt x="10982" y="109"/>
                    <a:pt x="10897" y="24"/>
                    <a:pt x="10790" y="18"/>
                  </a:cubicBezTo>
                  <a:cubicBezTo>
                    <a:pt x="10785" y="18"/>
                    <a:pt x="10780" y="18"/>
                    <a:pt x="10776" y="18"/>
                  </a:cubicBezTo>
                  <a:cubicBezTo>
                    <a:pt x="10676" y="18"/>
                    <a:pt x="10589" y="89"/>
                    <a:pt x="10569" y="189"/>
                  </a:cubicBezTo>
                  <a:lnTo>
                    <a:pt x="9685" y="4782"/>
                  </a:lnTo>
                  <a:lnTo>
                    <a:pt x="9602" y="5215"/>
                  </a:lnTo>
                  <a:lnTo>
                    <a:pt x="9548" y="5503"/>
                  </a:lnTo>
                  <a:lnTo>
                    <a:pt x="9514" y="5215"/>
                  </a:lnTo>
                  <a:lnTo>
                    <a:pt x="9463" y="4782"/>
                  </a:lnTo>
                  <a:lnTo>
                    <a:pt x="9242" y="2897"/>
                  </a:lnTo>
                  <a:cubicBezTo>
                    <a:pt x="9229" y="2793"/>
                    <a:pt x="9144" y="2714"/>
                    <a:pt x="9040" y="2709"/>
                  </a:cubicBezTo>
                  <a:cubicBezTo>
                    <a:pt x="9037" y="2709"/>
                    <a:pt x="9034" y="2709"/>
                    <a:pt x="9031" y="2709"/>
                  </a:cubicBezTo>
                  <a:cubicBezTo>
                    <a:pt x="8931" y="2709"/>
                    <a:pt x="8843" y="2780"/>
                    <a:pt x="8823" y="2878"/>
                  </a:cubicBezTo>
                  <a:lnTo>
                    <a:pt x="8436" y="4780"/>
                  </a:lnTo>
                  <a:lnTo>
                    <a:pt x="8346" y="5215"/>
                  </a:lnTo>
                  <a:lnTo>
                    <a:pt x="8052" y="6655"/>
                  </a:lnTo>
                  <a:lnTo>
                    <a:pt x="7963" y="5213"/>
                  </a:lnTo>
                  <a:lnTo>
                    <a:pt x="7937" y="4779"/>
                  </a:lnTo>
                  <a:lnTo>
                    <a:pt x="7656" y="198"/>
                  </a:lnTo>
                  <a:cubicBezTo>
                    <a:pt x="7648" y="91"/>
                    <a:pt x="7563" y="7"/>
                    <a:pt x="7457" y="1"/>
                  </a:cubicBezTo>
                  <a:cubicBezTo>
                    <a:pt x="7452" y="0"/>
                    <a:pt x="7447" y="0"/>
                    <a:pt x="7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4338196" y="2469712"/>
              <a:ext cx="37185" cy="35772"/>
            </a:xfrm>
            <a:custGeom>
              <a:rect b="b" l="l" r="r" t="t"/>
              <a:pathLst>
                <a:path extrusionOk="0" h="1975" w="2053">
                  <a:moveTo>
                    <a:pt x="1066" y="1"/>
                  </a:moveTo>
                  <a:cubicBezTo>
                    <a:pt x="667" y="1"/>
                    <a:pt x="307" y="242"/>
                    <a:pt x="155" y="610"/>
                  </a:cubicBezTo>
                  <a:cubicBezTo>
                    <a:pt x="1" y="978"/>
                    <a:pt x="86" y="1403"/>
                    <a:pt x="368" y="1685"/>
                  </a:cubicBezTo>
                  <a:cubicBezTo>
                    <a:pt x="557" y="1874"/>
                    <a:pt x="809" y="1975"/>
                    <a:pt x="1066" y="1975"/>
                  </a:cubicBezTo>
                  <a:cubicBezTo>
                    <a:pt x="1193" y="1975"/>
                    <a:pt x="1321" y="1951"/>
                    <a:pt x="1442" y="1900"/>
                  </a:cubicBezTo>
                  <a:cubicBezTo>
                    <a:pt x="1811" y="1748"/>
                    <a:pt x="2053" y="1388"/>
                    <a:pt x="2053" y="989"/>
                  </a:cubicBezTo>
                  <a:cubicBezTo>
                    <a:pt x="2053" y="444"/>
                    <a:pt x="1611" y="2"/>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4391266" y="2469712"/>
              <a:ext cx="37149" cy="35772"/>
            </a:xfrm>
            <a:custGeom>
              <a:rect b="b" l="l" r="r" t="t"/>
              <a:pathLst>
                <a:path extrusionOk="0" h="1975" w="2051">
                  <a:moveTo>
                    <a:pt x="1065" y="1"/>
                  </a:moveTo>
                  <a:cubicBezTo>
                    <a:pt x="665" y="1"/>
                    <a:pt x="305" y="242"/>
                    <a:pt x="153" y="611"/>
                  </a:cubicBezTo>
                  <a:cubicBezTo>
                    <a:pt x="1" y="978"/>
                    <a:pt x="84" y="1403"/>
                    <a:pt x="367" y="1685"/>
                  </a:cubicBezTo>
                  <a:cubicBezTo>
                    <a:pt x="556" y="1874"/>
                    <a:pt x="809" y="1975"/>
                    <a:pt x="1066" y="1975"/>
                  </a:cubicBezTo>
                  <a:cubicBezTo>
                    <a:pt x="1193" y="1975"/>
                    <a:pt x="1320" y="1951"/>
                    <a:pt x="1442" y="1900"/>
                  </a:cubicBezTo>
                  <a:cubicBezTo>
                    <a:pt x="1811" y="1748"/>
                    <a:pt x="2051" y="1388"/>
                    <a:pt x="2051" y="989"/>
                  </a:cubicBezTo>
                  <a:cubicBezTo>
                    <a:pt x="2051" y="444"/>
                    <a:pt x="1610" y="2"/>
                    <a:pt x="1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4338196" y="2524140"/>
              <a:ext cx="37185" cy="35754"/>
            </a:xfrm>
            <a:custGeom>
              <a:rect b="b" l="l" r="r" t="t"/>
              <a:pathLst>
                <a:path extrusionOk="0" h="1974" w="2053">
                  <a:moveTo>
                    <a:pt x="1063" y="0"/>
                  </a:moveTo>
                  <a:cubicBezTo>
                    <a:pt x="665" y="0"/>
                    <a:pt x="306" y="241"/>
                    <a:pt x="155" y="609"/>
                  </a:cubicBezTo>
                  <a:cubicBezTo>
                    <a:pt x="1" y="978"/>
                    <a:pt x="86" y="1402"/>
                    <a:pt x="368" y="1685"/>
                  </a:cubicBezTo>
                  <a:cubicBezTo>
                    <a:pt x="557" y="1873"/>
                    <a:pt x="809" y="1973"/>
                    <a:pt x="1066" y="1973"/>
                  </a:cubicBezTo>
                  <a:cubicBezTo>
                    <a:pt x="1193" y="1973"/>
                    <a:pt x="1322" y="1949"/>
                    <a:pt x="1444" y="1898"/>
                  </a:cubicBezTo>
                  <a:cubicBezTo>
                    <a:pt x="1813" y="1744"/>
                    <a:pt x="2053" y="1386"/>
                    <a:pt x="2053" y="986"/>
                  </a:cubicBezTo>
                  <a:cubicBezTo>
                    <a:pt x="2053" y="441"/>
                    <a:pt x="1611" y="0"/>
                    <a:pt x="1066" y="0"/>
                  </a:cubicBezTo>
                  <a:cubicBezTo>
                    <a:pt x="1065" y="0"/>
                    <a:pt x="1064" y="0"/>
                    <a:pt x="10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4391266" y="2524140"/>
              <a:ext cx="37149" cy="35754"/>
            </a:xfrm>
            <a:custGeom>
              <a:rect b="b" l="l" r="r" t="t"/>
              <a:pathLst>
                <a:path extrusionOk="0" h="1974" w="2051">
                  <a:moveTo>
                    <a:pt x="1067" y="0"/>
                  </a:moveTo>
                  <a:cubicBezTo>
                    <a:pt x="1066" y="0"/>
                    <a:pt x="1065" y="0"/>
                    <a:pt x="1065" y="0"/>
                  </a:cubicBezTo>
                  <a:cubicBezTo>
                    <a:pt x="665" y="0"/>
                    <a:pt x="305" y="240"/>
                    <a:pt x="153" y="609"/>
                  </a:cubicBezTo>
                  <a:cubicBezTo>
                    <a:pt x="1" y="978"/>
                    <a:pt x="84" y="1402"/>
                    <a:pt x="367" y="1685"/>
                  </a:cubicBezTo>
                  <a:cubicBezTo>
                    <a:pt x="555" y="1873"/>
                    <a:pt x="808" y="1973"/>
                    <a:pt x="1064" y="1973"/>
                  </a:cubicBezTo>
                  <a:cubicBezTo>
                    <a:pt x="1191" y="1973"/>
                    <a:pt x="1320" y="1949"/>
                    <a:pt x="1442" y="1898"/>
                  </a:cubicBezTo>
                  <a:cubicBezTo>
                    <a:pt x="1811" y="1744"/>
                    <a:pt x="2051" y="1386"/>
                    <a:pt x="2051" y="986"/>
                  </a:cubicBezTo>
                  <a:cubicBezTo>
                    <a:pt x="2051" y="442"/>
                    <a:pt x="1610" y="0"/>
                    <a:pt x="10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4342109" y="2589001"/>
              <a:ext cx="87483" cy="27422"/>
            </a:xfrm>
            <a:custGeom>
              <a:rect b="b" l="l" r="r" t="t"/>
              <a:pathLst>
                <a:path extrusionOk="0" h="1514" w="4830">
                  <a:moveTo>
                    <a:pt x="755" y="0"/>
                  </a:moveTo>
                  <a:cubicBezTo>
                    <a:pt x="338" y="0"/>
                    <a:pt x="0" y="340"/>
                    <a:pt x="0" y="757"/>
                  </a:cubicBezTo>
                  <a:cubicBezTo>
                    <a:pt x="0" y="1174"/>
                    <a:pt x="338" y="1513"/>
                    <a:pt x="755" y="1513"/>
                  </a:cubicBezTo>
                  <a:lnTo>
                    <a:pt x="4073" y="1513"/>
                  </a:lnTo>
                  <a:cubicBezTo>
                    <a:pt x="4490" y="1513"/>
                    <a:pt x="4829" y="1174"/>
                    <a:pt x="4829" y="757"/>
                  </a:cubicBezTo>
                  <a:cubicBezTo>
                    <a:pt x="4829" y="340"/>
                    <a:pt x="4490" y="0"/>
                    <a:pt x="40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4340768" y="2627798"/>
              <a:ext cx="87465" cy="27404"/>
            </a:xfrm>
            <a:custGeom>
              <a:rect b="b" l="l" r="r" t="t"/>
              <a:pathLst>
                <a:path extrusionOk="0" h="1513" w="4829">
                  <a:moveTo>
                    <a:pt x="756" y="0"/>
                  </a:moveTo>
                  <a:cubicBezTo>
                    <a:pt x="339" y="0"/>
                    <a:pt x="1" y="338"/>
                    <a:pt x="1" y="756"/>
                  </a:cubicBezTo>
                  <a:cubicBezTo>
                    <a:pt x="1" y="1174"/>
                    <a:pt x="339" y="1512"/>
                    <a:pt x="756" y="1512"/>
                  </a:cubicBezTo>
                  <a:lnTo>
                    <a:pt x="4074" y="1512"/>
                  </a:lnTo>
                  <a:cubicBezTo>
                    <a:pt x="4491" y="1512"/>
                    <a:pt x="4829" y="1174"/>
                    <a:pt x="4829" y="756"/>
                  </a:cubicBezTo>
                  <a:cubicBezTo>
                    <a:pt x="4829" y="338"/>
                    <a:pt x="4491" y="0"/>
                    <a:pt x="40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4339428" y="2666577"/>
              <a:ext cx="87483" cy="27404"/>
            </a:xfrm>
            <a:custGeom>
              <a:rect b="b" l="l" r="r" t="t"/>
              <a:pathLst>
                <a:path extrusionOk="0" h="1513" w="4830">
                  <a:moveTo>
                    <a:pt x="757" y="0"/>
                  </a:moveTo>
                  <a:cubicBezTo>
                    <a:pt x="338" y="0"/>
                    <a:pt x="0" y="338"/>
                    <a:pt x="0" y="757"/>
                  </a:cubicBezTo>
                  <a:cubicBezTo>
                    <a:pt x="0" y="1174"/>
                    <a:pt x="338" y="1512"/>
                    <a:pt x="757" y="1512"/>
                  </a:cubicBezTo>
                  <a:lnTo>
                    <a:pt x="4074" y="1512"/>
                  </a:lnTo>
                  <a:cubicBezTo>
                    <a:pt x="4491" y="1512"/>
                    <a:pt x="4829" y="1174"/>
                    <a:pt x="4829" y="757"/>
                  </a:cubicBezTo>
                  <a:cubicBezTo>
                    <a:pt x="4829" y="338"/>
                    <a:pt x="4491" y="0"/>
                    <a:pt x="40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55"/>
          <p:cNvGrpSpPr/>
          <p:nvPr/>
        </p:nvGrpSpPr>
        <p:grpSpPr>
          <a:xfrm>
            <a:off x="2774285" y="2458547"/>
            <a:ext cx="474982" cy="475018"/>
            <a:chOff x="3309877" y="2310956"/>
            <a:chExt cx="474982" cy="475018"/>
          </a:xfrm>
        </p:grpSpPr>
        <p:sp>
          <p:nvSpPr>
            <p:cNvPr id="5556" name="Google Shape;5556;p55"/>
            <p:cNvSpPr/>
            <p:nvPr/>
          </p:nvSpPr>
          <p:spPr>
            <a:xfrm>
              <a:off x="3309877" y="2310956"/>
              <a:ext cx="474982" cy="475018"/>
            </a:xfrm>
            <a:custGeom>
              <a:rect b="b" l="l" r="r" t="t"/>
              <a:pathLst>
                <a:path extrusionOk="0" h="26226" w="26224">
                  <a:moveTo>
                    <a:pt x="21714" y="1661"/>
                  </a:moveTo>
                  <a:cubicBezTo>
                    <a:pt x="23287" y="1661"/>
                    <a:pt x="24563" y="2937"/>
                    <a:pt x="24563" y="4512"/>
                  </a:cubicBezTo>
                  <a:lnTo>
                    <a:pt x="24563" y="17397"/>
                  </a:lnTo>
                  <a:lnTo>
                    <a:pt x="24563" y="21715"/>
                  </a:lnTo>
                  <a:cubicBezTo>
                    <a:pt x="24563" y="23288"/>
                    <a:pt x="23287" y="24565"/>
                    <a:pt x="21714" y="24565"/>
                  </a:cubicBezTo>
                  <a:lnTo>
                    <a:pt x="4510" y="24565"/>
                  </a:lnTo>
                  <a:cubicBezTo>
                    <a:pt x="2936" y="24565"/>
                    <a:pt x="1660" y="23288"/>
                    <a:pt x="1660" y="21714"/>
                  </a:cubicBezTo>
                  <a:lnTo>
                    <a:pt x="1660" y="21392"/>
                  </a:lnTo>
                  <a:cubicBezTo>
                    <a:pt x="1627" y="21398"/>
                    <a:pt x="1595" y="21401"/>
                    <a:pt x="1563" y="21401"/>
                  </a:cubicBezTo>
                  <a:cubicBezTo>
                    <a:pt x="1242" y="21401"/>
                    <a:pt x="982" y="21140"/>
                    <a:pt x="982" y="20820"/>
                  </a:cubicBezTo>
                  <a:lnTo>
                    <a:pt x="982" y="18496"/>
                  </a:lnTo>
                  <a:cubicBezTo>
                    <a:pt x="982" y="18175"/>
                    <a:pt x="1242" y="17915"/>
                    <a:pt x="1563" y="17915"/>
                  </a:cubicBezTo>
                  <a:cubicBezTo>
                    <a:pt x="1595" y="17916"/>
                    <a:pt x="1627" y="17919"/>
                    <a:pt x="1660" y="17924"/>
                  </a:cubicBezTo>
                  <a:lnTo>
                    <a:pt x="1660" y="8480"/>
                  </a:lnTo>
                  <a:cubicBezTo>
                    <a:pt x="1625" y="8487"/>
                    <a:pt x="1591" y="8489"/>
                    <a:pt x="1558" y="8489"/>
                  </a:cubicBezTo>
                  <a:cubicBezTo>
                    <a:pt x="1245" y="8489"/>
                    <a:pt x="981" y="8235"/>
                    <a:pt x="982" y="7908"/>
                  </a:cubicBezTo>
                  <a:lnTo>
                    <a:pt x="982" y="5586"/>
                  </a:lnTo>
                  <a:cubicBezTo>
                    <a:pt x="982" y="5264"/>
                    <a:pt x="1242" y="5005"/>
                    <a:pt x="1563" y="5005"/>
                  </a:cubicBezTo>
                  <a:cubicBezTo>
                    <a:pt x="1595" y="5005"/>
                    <a:pt x="1627" y="5008"/>
                    <a:pt x="1660" y="5014"/>
                  </a:cubicBezTo>
                  <a:lnTo>
                    <a:pt x="1660" y="4512"/>
                  </a:lnTo>
                  <a:cubicBezTo>
                    <a:pt x="1660" y="2937"/>
                    <a:pt x="2936" y="1661"/>
                    <a:pt x="4510" y="1661"/>
                  </a:cubicBezTo>
                  <a:close/>
                  <a:moveTo>
                    <a:pt x="3263" y="0"/>
                  </a:moveTo>
                  <a:cubicBezTo>
                    <a:pt x="1460" y="0"/>
                    <a:pt x="0" y="1462"/>
                    <a:pt x="0" y="3263"/>
                  </a:cubicBezTo>
                  <a:lnTo>
                    <a:pt x="0" y="22962"/>
                  </a:lnTo>
                  <a:cubicBezTo>
                    <a:pt x="0" y="24764"/>
                    <a:pt x="1460" y="26225"/>
                    <a:pt x="3263" y="26225"/>
                  </a:cubicBezTo>
                  <a:lnTo>
                    <a:pt x="22961" y="26225"/>
                  </a:lnTo>
                  <a:cubicBezTo>
                    <a:pt x="24763" y="26225"/>
                    <a:pt x="26224" y="24765"/>
                    <a:pt x="26224" y="22962"/>
                  </a:cubicBezTo>
                  <a:lnTo>
                    <a:pt x="26224" y="3263"/>
                  </a:lnTo>
                  <a:cubicBezTo>
                    <a:pt x="26224" y="1462"/>
                    <a:pt x="24763" y="0"/>
                    <a:pt x="229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3339926" y="2341041"/>
              <a:ext cx="414849" cy="141078"/>
            </a:xfrm>
            <a:custGeom>
              <a:rect b="b" l="l" r="r" t="t"/>
              <a:pathLst>
                <a:path extrusionOk="0" h="7789" w="22904">
                  <a:moveTo>
                    <a:pt x="2851" y="0"/>
                  </a:moveTo>
                  <a:cubicBezTo>
                    <a:pt x="1277" y="0"/>
                    <a:pt x="1" y="1276"/>
                    <a:pt x="1" y="2849"/>
                  </a:cubicBezTo>
                  <a:lnTo>
                    <a:pt x="1" y="3351"/>
                  </a:lnTo>
                  <a:cubicBezTo>
                    <a:pt x="280" y="3400"/>
                    <a:pt x="485" y="3641"/>
                    <a:pt x="485" y="3923"/>
                  </a:cubicBezTo>
                  <a:lnTo>
                    <a:pt x="485" y="6247"/>
                  </a:lnTo>
                  <a:cubicBezTo>
                    <a:pt x="485" y="6530"/>
                    <a:pt x="280" y="6771"/>
                    <a:pt x="1" y="6819"/>
                  </a:cubicBezTo>
                  <a:lnTo>
                    <a:pt x="1" y="7788"/>
                  </a:lnTo>
                  <a:lnTo>
                    <a:pt x="9318" y="7788"/>
                  </a:lnTo>
                  <a:lnTo>
                    <a:pt x="9318" y="7090"/>
                  </a:lnTo>
                  <a:cubicBezTo>
                    <a:pt x="9318" y="6224"/>
                    <a:pt x="10020" y="5520"/>
                    <a:pt x="10887" y="5520"/>
                  </a:cubicBezTo>
                  <a:lnTo>
                    <a:pt x="11936" y="5520"/>
                  </a:lnTo>
                  <a:cubicBezTo>
                    <a:pt x="12804" y="5520"/>
                    <a:pt x="13506" y="6224"/>
                    <a:pt x="13506" y="7090"/>
                  </a:cubicBezTo>
                  <a:lnTo>
                    <a:pt x="13506" y="7788"/>
                  </a:lnTo>
                  <a:lnTo>
                    <a:pt x="22904" y="7788"/>
                  </a:lnTo>
                  <a:lnTo>
                    <a:pt x="22904" y="2849"/>
                  </a:lnTo>
                  <a:cubicBezTo>
                    <a:pt x="22904" y="1276"/>
                    <a:pt x="21628" y="0"/>
                    <a:pt x="200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3339926" y="2626041"/>
              <a:ext cx="414849" cy="129849"/>
            </a:xfrm>
            <a:custGeom>
              <a:rect b="b" l="l" r="r" t="t"/>
              <a:pathLst>
                <a:path extrusionOk="0" h="7169" w="22904">
                  <a:moveTo>
                    <a:pt x="1" y="1"/>
                  </a:moveTo>
                  <a:lnTo>
                    <a:pt x="1" y="529"/>
                  </a:lnTo>
                  <a:cubicBezTo>
                    <a:pt x="280" y="576"/>
                    <a:pt x="485" y="817"/>
                    <a:pt x="485" y="1100"/>
                  </a:cubicBezTo>
                  <a:lnTo>
                    <a:pt x="485" y="3424"/>
                  </a:lnTo>
                  <a:cubicBezTo>
                    <a:pt x="485" y="3706"/>
                    <a:pt x="280" y="3949"/>
                    <a:pt x="1" y="3996"/>
                  </a:cubicBezTo>
                  <a:lnTo>
                    <a:pt x="1" y="4318"/>
                  </a:lnTo>
                  <a:cubicBezTo>
                    <a:pt x="1" y="5892"/>
                    <a:pt x="1277" y="7169"/>
                    <a:pt x="2851" y="7169"/>
                  </a:cubicBezTo>
                  <a:lnTo>
                    <a:pt x="20055" y="7169"/>
                  </a:lnTo>
                  <a:cubicBezTo>
                    <a:pt x="21628" y="7169"/>
                    <a:pt x="22904" y="5892"/>
                    <a:pt x="22904" y="4318"/>
                  </a:cubicBezTo>
                  <a:lnTo>
                    <a:pt x="22904" y="1"/>
                  </a:lnTo>
                  <a:lnTo>
                    <a:pt x="13506" y="1"/>
                  </a:lnTo>
                  <a:lnTo>
                    <a:pt x="13506" y="526"/>
                  </a:lnTo>
                  <a:cubicBezTo>
                    <a:pt x="13506" y="1393"/>
                    <a:pt x="12804" y="2096"/>
                    <a:pt x="11936" y="2096"/>
                  </a:cubicBezTo>
                  <a:lnTo>
                    <a:pt x="10887" y="2096"/>
                  </a:lnTo>
                  <a:cubicBezTo>
                    <a:pt x="10020" y="2096"/>
                    <a:pt x="9318" y="1393"/>
                    <a:pt x="9318" y="526"/>
                  </a:cubicBezTo>
                  <a:lnTo>
                    <a:pt x="93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3584553" y="2489274"/>
              <a:ext cx="173518" cy="130247"/>
            </a:xfrm>
            <a:custGeom>
              <a:rect b="b" l="l" r="r" t="t"/>
              <a:pathLst>
                <a:path extrusionOk="0" h="7191" w="9580">
                  <a:moveTo>
                    <a:pt x="7642" y="2732"/>
                  </a:moveTo>
                  <a:cubicBezTo>
                    <a:pt x="7763" y="2732"/>
                    <a:pt x="7884" y="2755"/>
                    <a:pt x="8000" y="2803"/>
                  </a:cubicBezTo>
                  <a:cubicBezTo>
                    <a:pt x="8352" y="2948"/>
                    <a:pt x="8580" y="3290"/>
                    <a:pt x="8580" y="3671"/>
                  </a:cubicBezTo>
                  <a:cubicBezTo>
                    <a:pt x="8580" y="4189"/>
                    <a:pt x="8160" y="4609"/>
                    <a:pt x="7642" y="4609"/>
                  </a:cubicBezTo>
                  <a:cubicBezTo>
                    <a:pt x="7261" y="4609"/>
                    <a:pt x="6919" y="4381"/>
                    <a:pt x="6774" y="4029"/>
                  </a:cubicBezTo>
                  <a:cubicBezTo>
                    <a:pt x="6629" y="3678"/>
                    <a:pt x="6710" y="3276"/>
                    <a:pt x="6978" y="3007"/>
                  </a:cubicBezTo>
                  <a:cubicBezTo>
                    <a:pt x="7158" y="2827"/>
                    <a:pt x="7398" y="2732"/>
                    <a:pt x="7642" y="2732"/>
                  </a:cubicBezTo>
                  <a:close/>
                  <a:moveTo>
                    <a:pt x="0" y="1"/>
                  </a:moveTo>
                  <a:lnTo>
                    <a:pt x="0" y="1398"/>
                  </a:lnTo>
                  <a:lnTo>
                    <a:pt x="2491" y="1398"/>
                  </a:lnTo>
                  <a:cubicBezTo>
                    <a:pt x="2492" y="1398"/>
                    <a:pt x="2493" y="1398"/>
                    <a:pt x="2493" y="1398"/>
                  </a:cubicBezTo>
                  <a:cubicBezTo>
                    <a:pt x="3360" y="1398"/>
                    <a:pt x="4061" y="2100"/>
                    <a:pt x="4061" y="2967"/>
                  </a:cubicBezTo>
                  <a:lnTo>
                    <a:pt x="4061" y="4016"/>
                  </a:lnTo>
                  <a:cubicBezTo>
                    <a:pt x="4061" y="4883"/>
                    <a:pt x="3359" y="5585"/>
                    <a:pt x="2491" y="5585"/>
                  </a:cubicBezTo>
                  <a:lnTo>
                    <a:pt x="0" y="5585"/>
                  </a:lnTo>
                  <a:lnTo>
                    <a:pt x="0" y="7155"/>
                  </a:lnTo>
                  <a:lnTo>
                    <a:pt x="9579" y="7190"/>
                  </a:lnTo>
                  <a:lnTo>
                    <a:pt x="9579" y="36"/>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3334818" y="2489274"/>
              <a:ext cx="173880" cy="129613"/>
            </a:xfrm>
            <a:custGeom>
              <a:rect b="b" l="l" r="r" t="t"/>
              <a:pathLst>
                <a:path extrusionOk="0" h="7156" w="9600">
                  <a:moveTo>
                    <a:pt x="0" y="1"/>
                  </a:moveTo>
                  <a:lnTo>
                    <a:pt x="0" y="7155"/>
                  </a:lnTo>
                  <a:lnTo>
                    <a:pt x="9600" y="7155"/>
                  </a:lnTo>
                  <a:lnTo>
                    <a:pt x="9600" y="5587"/>
                  </a:lnTo>
                  <a:lnTo>
                    <a:pt x="7108" y="5587"/>
                  </a:lnTo>
                  <a:cubicBezTo>
                    <a:pt x="6241" y="5585"/>
                    <a:pt x="5539" y="4883"/>
                    <a:pt x="5539" y="4016"/>
                  </a:cubicBezTo>
                  <a:lnTo>
                    <a:pt x="5539" y="2967"/>
                  </a:lnTo>
                  <a:cubicBezTo>
                    <a:pt x="5539" y="2101"/>
                    <a:pt x="6241" y="1398"/>
                    <a:pt x="7108" y="1398"/>
                  </a:cubicBezTo>
                  <a:lnTo>
                    <a:pt x="9600" y="1398"/>
                  </a:lnTo>
                  <a:lnTo>
                    <a:pt x="96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3704621" y="2538757"/>
              <a:ext cx="35337" cy="34015"/>
            </a:xfrm>
            <a:custGeom>
              <a:rect b="b" l="l" r="r" t="t"/>
              <a:pathLst>
                <a:path extrusionOk="0" h="1878" w="1951">
                  <a:moveTo>
                    <a:pt x="1013" y="1"/>
                  </a:moveTo>
                  <a:cubicBezTo>
                    <a:pt x="632" y="1"/>
                    <a:pt x="291" y="229"/>
                    <a:pt x="145" y="580"/>
                  </a:cubicBezTo>
                  <a:cubicBezTo>
                    <a:pt x="0" y="930"/>
                    <a:pt x="81" y="1334"/>
                    <a:pt x="349" y="1602"/>
                  </a:cubicBezTo>
                  <a:cubicBezTo>
                    <a:pt x="528" y="1782"/>
                    <a:pt x="768" y="1877"/>
                    <a:pt x="1012" y="1877"/>
                  </a:cubicBezTo>
                  <a:cubicBezTo>
                    <a:pt x="1133" y="1877"/>
                    <a:pt x="1255" y="1854"/>
                    <a:pt x="1371" y="1805"/>
                  </a:cubicBezTo>
                  <a:cubicBezTo>
                    <a:pt x="1723" y="1660"/>
                    <a:pt x="1951" y="1318"/>
                    <a:pt x="1951" y="939"/>
                  </a:cubicBezTo>
                  <a:cubicBezTo>
                    <a:pt x="1951" y="421"/>
                    <a:pt x="1531" y="1"/>
                    <a:pt x="10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3327646" y="2401591"/>
              <a:ext cx="21065" cy="63140"/>
            </a:xfrm>
            <a:custGeom>
              <a:rect b="b" l="l" r="r" t="t"/>
              <a:pathLst>
                <a:path extrusionOk="0" h="3486" w="1163">
                  <a:moveTo>
                    <a:pt x="582" y="1"/>
                  </a:moveTo>
                  <a:cubicBezTo>
                    <a:pt x="261" y="1"/>
                    <a:pt x="1" y="260"/>
                    <a:pt x="1" y="582"/>
                  </a:cubicBezTo>
                  <a:lnTo>
                    <a:pt x="1" y="2904"/>
                  </a:lnTo>
                  <a:cubicBezTo>
                    <a:pt x="1" y="3225"/>
                    <a:pt x="261" y="3485"/>
                    <a:pt x="582" y="3485"/>
                  </a:cubicBezTo>
                  <a:cubicBezTo>
                    <a:pt x="614" y="3485"/>
                    <a:pt x="646" y="3482"/>
                    <a:pt x="679" y="3476"/>
                  </a:cubicBezTo>
                  <a:cubicBezTo>
                    <a:pt x="958" y="3430"/>
                    <a:pt x="1163" y="3188"/>
                    <a:pt x="1163" y="2904"/>
                  </a:cubicBezTo>
                  <a:lnTo>
                    <a:pt x="1163" y="582"/>
                  </a:lnTo>
                  <a:cubicBezTo>
                    <a:pt x="1163" y="298"/>
                    <a:pt x="958" y="57"/>
                    <a:pt x="679" y="10"/>
                  </a:cubicBezTo>
                  <a:cubicBezTo>
                    <a:pt x="646" y="4"/>
                    <a:pt x="614" y="1"/>
                    <a:pt x="5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3327646" y="2635460"/>
              <a:ext cx="21065" cy="63122"/>
            </a:xfrm>
            <a:custGeom>
              <a:rect b="b" l="l" r="r" t="t"/>
              <a:pathLst>
                <a:path extrusionOk="0" h="3485" w="1163">
                  <a:moveTo>
                    <a:pt x="582" y="0"/>
                  </a:moveTo>
                  <a:cubicBezTo>
                    <a:pt x="261" y="0"/>
                    <a:pt x="1" y="259"/>
                    <a:pt x="1" y="581"/>
                  </a:cubicBezTo>
                  <a:lnTo>
                    <a:pt x="1" y="2904"/>
                  </a:lnTo>
                  <a:cubicBezTo>
                    <a:pt x="1" y="3226"/>
                    <a:pt x="261" y="3485"/>
                    <a:pt x="582" y="3485"/>
                  </a:cubicBezTo>
                  <a:cubicBezTo>
                    <a:pt x="614" y="3485"/>
                    <a:pt x="646" y="3482"/>
                    <a:pt x="679" y="3476"/>
                  </a:cubicBezTo>
                  <a:cubicBezTo>
                    <a:pt x="958" y="3429"/>
                    <a:pt x="1163" y="3188"/>
                    <a:pt x="1163" y="2904"/>
                  </a:cubicBezTo>
                  <a:lnTo>
                    <a:pt x="1163" y="581"/>
                  </a:lnTo>
                  <a:cubicBezTo>
                    <a:pt x="1163" y="297"/>
                    <a:pt x="958" y="56"/>
                    <a:pt x="679" y="9"/>
                  </a:cubicBezTo>
                  <a:cubicBezTo>
                    <a:pt x="646" y="3"/>
                    <a:pt x="614" y="0"/>
                    <a:pt x="5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3584553" y="2482101"/>
              <a:ext cx="170221" cy="7191"/>
            </a:xfrm>
            <a:custGeom>
              <a:rect b="b" l="l" r="r" t="t"/>
              <a:pathLst>
                <a:path extrusionOk="0" h="397" w="9398">
                  <a:moveTo>
                    <a:pt x="0" y="0"/>
                  </a:moveTo>
                  <a:lnTo>
                    <a:pt x="0" y="397"/>
                  </a:lnTo>
                  <a:lnTo>
                    <a:pt x="9398" y="397"/>
                  </a:lnTo>
                  <a:lnTo>
                    <a:pt x="9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3339926" y="2482101"/>
              <a:ext cx="168772" cy="7191"/>
            </a:xfrm>
            <a:custGeom>
              <a:rect b="b" l="l" r="r" t="t"/>
              <a:pathLst>
                <a:path extrusionOk="0" h="397" w="9318">
                  <a:moveTo>
                    <a:pt x="1" y="0"/>
                  </a:moveTo>
                  <a:lnTo>
                    <a:pt x="1" y="397"/>
                  </a:lnTo>
                  <a:lnTo>
                    <a:pt x="9318" y="397"/>
                  </a:lnTo>
                  <a:lnTo>
                    <a:pt x="93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3339926" y="2618869"/>
              <a:ext cx="168772" cy="7191"/>
            </a:xfrm>
            <a:custGeom>
              <a:rect b="b" l="l" r="r" t="t"/>
              <a:pathLst>
                <a:path extrusionOk="0" h="397" w="9318">
                  <a:moveTo>
                    <a:pt x="1" y="0"/>
                  </a:moveTo>
                  <a:lnTo>
                    <a:pt x="1" y="397"/>
                  </a:lnTo>
                  <a:lnTo>
                    <a:pt x="9318" y="397"/>
                  </a:lnTo>
                  <a:lnTo>
                    <a:pt x="93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3584553" y="2618869"/>
              <a:ext cx="170221" cy="7191"/>
            </a:xfrm>
            <a:custGeom>
              <a:rect b="b" l="l" r="r" t="t"/>
              <a:pathLst>
                <a:path extrusionOk="0" h="397" w="9398">
                  <a:moveTo>
                    <a:pt x="0" y="0"/>
                  </a:moveTo>
                  <a:lnTo>
                    <a:pt x="0" y="397"/>
                  </a:lnTo>
                  <a:lnTo>
                    <a:pt x="9398" y="397"/>
                  </a:lnTo>
                  <a:lnTo>
                    <a:pt x="9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3435125" y="2441040"/>
              <a:ext cx="222983" cy="222983"/>
            </a:xfrm>
            <a:custGeom>
              <a:rect b="b" l="l" r="r" t="t"/>
              <a:pathLst>
                <a:path extrusionOk="0" h="12311" w="12311">
                  <a:moveTo>
                    <a:pt x="5628" y="0"/>
                  </a:moveTo>
                  <a:cubicBezTo>
                    <a:pt x="4763" y="0"/>
                    <a:pt x="4062" y="704"/>
                    <a:pt x="4062" y="1569"/>
                  </a:cubicBezTo>
                  <a:lnTo>
                    <a:pt x="4062" y="4061"/>
                  </a:lnTo>
                  <a:lnTo>
                    <a:pt x="1570" y="4061"/>
                  </a:lnTo>
                  <a:cubicBezTo>
                    <a:pt x="1569" y="4061"/>
                    <a:pt x="1568" y="4061"/>
                    <a:pt x="1567" y="4061"/>
                  </a:cubicBezTo>
                  <a:cubicBezTo>
                    <a:pt x="702" y="4061"/>
                    <a:pt x="1" y="4763"/>
                    <a:pt x="1" y="5630"/>
                  </a:cubicBezTo>
                  <a:lnTo>
                    <a:pt x="1" y="6679"/>
                  </a:lnTo>
                  <a:cubicBezTo>
                    <a:pt x="1" y="7546"/>
                    <a:pt x="703" y="8248"/>
                    <a:pt x="1570" y="8248"/>
                  </a:cubicBezTo>
                  <a:lnTo>
                    <a:pt x="4062" y="8248"/>
                  </a:lnTo>
                  <a:lnTo>
                    <a:pt x="4062" y="10740"/>
                  </a:lnTo>
                  <a:cubicBezTo>
                    <a:pt x="4062" y="11607"/>
                    <a:pt x="4764" y="12310"/>
                    <a:pt x="5631" y="12310"/>
                  </a:cubicBezTo>
                  <a:lnTo>
                    <a:pt x="6680" y="12310"/>
                  </a:lnTo>
                  <a:cubicBezTo>
                    <a:pt x="7548" y="12310"/>
                    <a:pt x="8250" y="11607"/>
                    <a:pt x="8250" y="10740"/>
                  </a:cubicBezTo>
                  <a:lnTo>
                    <a:pt x="8250" y="8248"/>
                  </a:lnTo>
                  <a:lnTo>
                    <a:pt x="10741" y="8248"/>
                  </a:lnTo>
                  <a:cubicBezTo>
                    <a:pt x="11609" y="8248"/>
                    <a:pt x="12311" y="7546"/>
                    <a:pt x="12311" y="6679"/>
                  </a:cubicBezTo>
                  <a:lnTo>
                    <a:pt x="12311" y="5630"/>
                  </a:lnTo>
                  <a:cubicBezTo>
                    <a:pt x="12311" y="4762"/>
                    <a:pt x="11609" y="4060"/>
                    <a:pt x="10741" y="4060"/>
                  </a:cubicBezTo>
                  <a:lnTo>
                    <a:pt x="8250" y="4060"/>
                  </a:lnTo>
                  <a:lnTo>
                    <a:pt x="8250" y="2269"/>
                  </a:lnTo>
                  <a:lnTo>
                    <a:pt x="8250" y="1569"/>
                  </a:lnTo>
                  <a:cubicBezTo>
                    <a:pt x="8250" y="704"/>
                    <a:pt x="7549" y="0"/>
                    <a:pt x="6683" y="0"/>
                  </a:cubicBezTo>
                  <a:cubicBezTo>
                    <a:pt x="6682" y="0"/>
                    <a:pt x="6681" y="0"/>
                    <a:pt x="6680" y="0"/>
                  </a:cubicBezTo>
                  <a:lnTo>
                    <a:pt x="5631" y="0"/>
                  </a:lnTo>
                  <a:cubicBezTo>
                    <a:pt x="5630" y="0"/>
                    <a:pt x="5629" y="0"/>
                    <a:pt x="5628" y="0"/>
                  </a:cubicBezTo>
                  <a:close/>
                </a:path>
              </a:pathLst>
            </a:custGeom>
            <a:solidFill>
              <a:srgbClr val="7890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55"/>
          <p:cNvGrpSpPr/>
          <p:nvPr/>
        </p:nvGrpSpPr>
        <p:grpSpPr>
          <a:xfrm>
            <a:off x="2012678" y="2532220"/>
            <a:ext cx="529899" cy="327673"/>
            <a:chOff x="2668894" y="2377610"/>
            <a:chExt cx="529899" cy="327673"/>
          </a:xfrm>
        </p:grpSpPr>
        <p:sp>
          <p:nvSpPr>
            <p:cNvPr id="5570" name="Google Shape;5570;p55"/>
            <p:cNvSpPr/>
            <p:nvPr/>
          </p:nvSpPr>
          <p:spPr>
            <a:xfrm>
              <a:off x="2822089" y="2441910"/>
              <a:ext cx="211210" cy="211210"/>
            </a:xfrm>
            <a:custGeom>
              <a:rect b="b" l="l" r="r" t="t"/>
              <a:pathLst>
                <a:path extrusionOk="0" h="11661" w="11661">
                  <a:moveTo>
                    <a:pt x="4871" y="2143"/>
                  </a:moveTo>
                  <a:cubicBezTo>
                    <a:pt x="5464" y="2143"/>
                    <a:pt x="6026" y="2506"/>
                    <a:pt x="6246" y="3099"/>
                  </a:cubicBezTo>
                  <a:cubicBezTo>
                    <a:pt x="7576" y="3301"/>
                    <a:pt x="8598" y="4438"/>
                    <a:pt x="8598" y="5824"/>
                  </a:cubicBezTo>
                  <a:cubicBezTo>
                    <a:pt x="8598" y="7351"/>
                    <a:pt x="7358" y="8589"/>
                    <a:pt x="5832" y="8589"/>
                  </a:cubicBezTo>
                  <a:lnTo>
                    <a:pt x="5830" y="8589"/>
                  </a:lnTo>
                  <a:cubicBezTo>
                    <a:pt x="4303" y="8589"/>
                    <a:pt x="3065" y="7351"/>
                    <a:pt x="3065" y="5824"/>
                  </a:cubicBezTo>
                  <a:cubicBezTo>
                    <a:pt x="3065" y="5266"/>
                    <a:pt x="3239" y="4722"/>
                    <a:pt x="3561" y="4265"/>
                  </a:cubicBezTo>
                  <a:cubicBezTo>
                    <a:pt x="3185" y="3513"/>
                    <a:pt x="3517" y="2600"/>
                    <a:pt x="4288" y="2265"/>
                  </a:cubicBezTo>
                  <a:cubicBezTo>
                    <a:pt x="4479" y="2182"/>
                    <a:pt x="4676" y="2143"/>
                    <a:pt x="4871" y="2143"/>
                  </a:cubicBezTo>
                  <a:close/>
                  <a:moveTo>
                    <a:pt x="5830" y="1"/>
                  </a:moveTo>
                  <a:cubicBezTo>
                    <a:pt x="2611" y="1"/>
                    <a:pt x="0" y="2611"/>
                    <a:pt x="0" y="5831"/>
                  </a:cubicBezTo>
                  <a:cubicBezTo>
                    <a:pt x="0" y="9050"/>
                    <a:pt x="2611" y="11661"/>
                    <a:pt x="5830" y="11661"/>
                  </a:cubicBezTo>
                  <a:cubicBezTo>
                    <a:pt x="9051" y="11661"/>
                    <a:pt x="11661" y="9052"/>
                    <a:pt x="11661" y="5831"/>
                  </a:cubicBezTo>
                  <a:cubicBezTo>
                    <a:pt x="11661" y="2611"/>
                    <a:pt x="9050" y="1"/>
                    <a:pt x="5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2668894" y="2377610"/>
              <a:ext cx="529899" cy="327673"/>
            </a:xfrm>
            <a:custGeom>
              <a:rect b="b" l="l" r="r" t="t"/>
              <a:pathLst>
                <a:path extrusionOk="0" h="18091" w="29256">
                  <a:moveTo>
                    <a:pt x="14288" y="3551"/>
                  </a:moveTo>
                  <a:cubicBezTo>
                    <a:pt x="17509" y="3551"/>
                    <a:pt x="20119" y="6161"/>
                    <a:pt x="20119" y="9381"/>
                  </a:cubicBezTo>
                  <a:cubicBezTo>
                    <a:pt x="20119" y="12602"/>
                    <a:pt x="17508" y="15211"/>
                    <a:pt x="14288" y="15211"/>
                  </a:cubicBezTo>
                  <a:cubicBezTo>
                    <a:pt x="11069" y="15211"/>
                    <a:pt x="8458" y="12602"/>
                    <a:pt x="8458" y="9381"/>
                  </a:cubicBezTo>
                  <a:cubicBezTo>
                    <a:pt x="8458" y="6161"/>
                    <a:pt x="11069" y="3551"/>
                    <a:pt x="14288" y="3551"/>
                  </a:cubicBezTo>
                  <a:close/>
                  <a:moveTo>
                    <a:pt x="15758" y="1"/>
                  </a:moveTo>
                  <a:cubicBezTo>
                    <a:pt x="14079" y="1"/>
                    <a:pt x="12632" y="154"/>
                    <a:pt x="11404" y="516"/>
                  </a:cubicBezTo>
                  <a:cubicBezTo>
                    <a:pt x="5874" y="1938"/>
                    <a:pt x="0" y="7860"/>
                    <a:pt x="0" y="9281"/>
                  </a:cubicBezTo>
                  <a:cubicBezTo>
                    <a:pt x="0" y="10702"/>
                    <a:pt x="7503" y="18091"/>
                    <a:pt x="13498" y="18091"/>
                  </a:cubicBezTo>
                  <a:cubicBezTo>
                    <a:pt x="15177" y="18091"/>
                    <a:pt x="16624" y="17937"/>
                    <a:pt x="17852" y="17573"/>
                  </a:cubicBezTo>
                  <a:cubicBezTo>
                    <a:pt x="23382" y="16150"/>
                    <a:pt x="29256" y="10556"/>
                    <a:pt x="29256" y="8809"/>
                  </a:cubicBezTo>
                  <a:cubicBezTo>
                    <a:pt x="29256" y="7061"/>
                    <a:pt x="21753" y="1"/>
                    <a:pt x="157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2877586" y="2498022"/>
              <a:ext cx="100235" cy="99075"/>
            </a:xfrm>
            <a:custGeom>
              <a:rect b="b" l="l" r="r" t="t"/>
              <a:pathLst>
                <a:path extrusionOk="0" h="5470" w="5534">
                  <a:moveTo>
                    <a:pt x="3182" y="1"/>
                  </a:moveTo>
                  <a:lnTo>
                    <a:pt x="3182" y="1"/>
                  </a:lnTo>
                  <a:cubicBezTo>
                    <a:pt x="3453" y="731"/>
                    <a:pt x="3105" y="1545"/>
                    <a:pt x="2390" y="1855"/>
                  </a:cubicBezTo>
                  <a:cubicBezTo>
                    <a:pt x="2200" y="1937"/>
                    <a:pt x="2002" y="1977"/>
                    <a:pt x="1807" y="1977"/>
                  </a:cubicBezTo>
                  <a:cubicBezTo>
                    <a:pt x="1268" y="1977"/>
                    <a:pt x="752" y="1678"/>
                    <a:pt x="497" y="1167"/>
                  </a:cubicBezTo>
                  <a:cubicBezTo>
                    <a:pt x="175" y="1624"/>
                    <a:pt x="2" y="2168"/>
                    <a:pt x="1" y="2726"/>
                  </a:cubicBezTo>
                  <a:cubicBezTo>
                    <a:pt x="12" y="4245"/>
                    <a:pt x="1247" y="5469"/>
                    <a:pt x="2766" y="5469"/>
                  </a:cubicBezTo>
                  <a:cubicBezTo>
                    <a:pt x="4287" y="5469"/>
                    <a:pt x="5522" y="4245"/>
                    <a:pt x="5534" y="2726"/>
                  </a:cubicBezTo>
                  <a:cubicBezTo>
                    <a:pt x="5534" y="1340"/>
                    <a:pt x="4512" y="201"/>
                    <a:pt x="3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2881227" y="2480580"/>
              <a:ext cx="58087" cy="53305"/>
            </a:xfrm>
            <a:custGeom>
              <a:rect b="b" l="l" r="r" t="t"/>
              <a:pathLst>
                <a:path extrusionOk="0" h="2943" w="3207">
                  <a:moveTo>
                    <a:pt x="1611" y="0"/>
                  </a:moveTo>
                  <a:cubicBezTo>
                    <a:pt x="1253" y="0"/>
                    <a:pt x="897" y="130"/>
                    <a:pt x="619" y="384"/>
                  </a:cubicBezTo>
                  <a:cubicBezTo>
                    <a:pt x="133" y="829"/>
                    <a:pt x="0" y="1542"/>
                    <a:pt x="296" y="2130"/>
                  </a:cubicBezTo>
                  <a:cubicBezTo>
                    <a:pt x="543" y="2628"/>
                    <a:pt x="1051" y="2942"/>
                    <a:pt x="1607" y="2942"/>
                  </a:cubicBezTo>
                  <a:cubicBezTo>
                    <a:pt x="1608" y="2942"/>
                    <a:pt x="1609" y="2942"/>
                    <a:pt x="1610" y="2942"/>
                  </a:cubicBezTo>
                  <a:cubicBezTo>
                    <a:pt x="2267" y="2942"/>
                    <a:pt x="2844" y="2508"/>
                    <a:pt x="3025" y="1877"/>
                  </a:cubicBezTo>
                  <a:cubicBezTo>
                    <a:pt x="3206" y="1243"/>
                    <a:pt x="2945" y="567"/>
                    <a:pt x="2385" y="220"/>
                  </a:cubicBezTo>
                  <a:cubicBezTo>
                    <a:pt x="2147" y="73"/>
                    <a:pt x="1878" y="0"/>
                    <a:pt x="1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4" name="Google Shape;5574;p55"/>
          <p:cNvGrpSpPr/>
          <p:nvPr/>
        </p:nvGrpSpPr>
        <p:grpSpPr>
          <a:xfrm>
            <a:off x="4763744" y="1554440"/>
            <a:ext cx="358283" cy="501499"/>
            <a:chOff x="5432861" y="1005226"/>
            <a:chExt cx="358283" cy="501499"/>
          </a:xfrm>
        </p:grpSpPr>
        <p:sp>
          <p:nvSpPr>
            <p:cNvPr id="5575" name="Google Shape;5575;p55"/>
            <p:cNvSpPr/>
            <p:nvPr/>
          </p:nvSpPr>
          <p:spPr>
            <a:xfrm>
              <a:off x="5432861" y="1005226"/>
              <a:ext cx="82792" cy="501499"/>
            </a:xfrm>
            <a:custGeom>
              <a:rect b="b" l="l" r="r" t="t"/>
              <a:pathLst>
                <a:path extrusionOk="0" h="27688" w="4571">
                  <a:moveTo>
                    <a:pt x="2287" y="1"/>
                  </a:moveTo>
                  <a:cubicBezTo>
                    <a:pt x="2285" y="1"/>
                    <a:pt x="2284" y="1"/>
                    <a:pt x="2283" y="1"/>
                  </a:cubicBezTo>
                  <a:cubicBezTo>
                    <a:pt x="1363" y="1"/>
                    <a:pt x="551" y="599"/>
                    <a:pt x="275" y="1476"/>
                  </a:cubicBezTo>
                  <a:cubicBezTo>
                    <a:pt x="0" y="2354"/>
                    <a:pt x="327" y="3309"/>
                    <a:pt x="1082" y="3835"/>
                  </a:cubicBezTo>
                  <a:lnTo>
                    <a:pt x="1082" y="26484"/>
                  </a:lnTo>
                  <a:cubicBezTo>
                    <a:pt x="1082" y="27148"/>
                    <a:pt x="1620" y="27688"/>
                    <a:pt x="2286" y="27688"/>
                  </a:cubicBezTo>
                  <a:cubicBezTo>
                    <a:pt x="2951" y="27688"/>
                    <a:pt x="3489" y="27148"/>
                    <a:pt x="3489" y="26484"/>
                  </a:cubicBezTo>
                  <a:lnTo>
                    <a:pt x="3489" y="14017"/>
                  </a:lnTo>
                  <a:cubicBezTo>
                    <a:pt x="3441" y="13999"/>
                    <a:pt x="3391" y="13983"/>
                    <a:pt x="3343" y="13964"/>
                  </a:cubicBezTo>
                  <a:cubicBezTo>
                    <a:pt x="3180" y="13904"/>
                    <a:pt x="3072" y="13749"/>
                    <a:pt x="3072" y="13575"/>
                  </a:cubicBezTo>
                  <a:lnTo>
                    <a:pt x="3071" y="13575"/>
                  </a:lnTo>
                  <a:lnTo>
                    <a:pt x="3071" y="4246"/>
                  </a:lnTo>
                  <a:cubicBezTo>
                    <a:pt x="3071" y="4017"/>
                    <a:pt x="3256" y="3832"/>
                    <a:pt x="3485" y="3832"/>
                  </a:cubicBezTo>
                  <a:cubicBezTo>
                    <a:pt x="3488" y="3832"/>
                    <a:pt x="3491" y="3832"/>
                    <a:pt x="3493" y="3832"/>
                  </a:cubicBezTo>
                  <a:cubicBezTo>
                    <a:pt x="4247" y="3305"/>
                    <a:pt x="4570" y="2349"/>
                    <a:pt x="4294" y="1471"/>
                  </a:cubicBezTo>
                  <a:cubicBezTo>
                    <a:pt x="4018" y="596"/>
                    <a:pt x="3204" y="1"/>
                    <a:pt x="22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5487217" y="1062896"/>
              <a:ext cx="303928" cy="207461"/>
            </a:xfrm>
            <a:custGeom>
              <a:rect b="b" l="l" r="r" t="t"/>
              <a:pathLst>
                <a:path extrusionOk="0" h="11454" w="16780">
                  <a:moveTo>
                    <a:pt x="8664" y="2517"/>
                  </a:moveTo>
                  <a:cubicBezTo>
                    <a:pt x="9116" y="2517"/>
                    <a:pt x="9483" y="2884"/>
                    <a:pt x="9483" y="3336"/>
                  </a:cubicBezTo>
                  <a:lnTo>
                    <a:pt x="9483" y="4634"/>
                  </a:lnTo>
                  <a:lnTo>
                    <a:pt x="10783" y="4634"/>
                  </a:lnTo>
                  <a:cubicBezTo>
                    <a:pt x="11235" y="4634"/>
                    <a:pt x="11601" y="5001"/>
                    <a:pt x="11601" y="5454"/>
                  </a:cubicBezTo>
                  <a:lnTo>
                    <a:pt x="11601" y="6001"/>
                  </a:lnTo>
                  <a:cubicBezTo>
                    <a:pt x="11601" y="6453"/>
                    <a:pt x="11235" y="6820"/>
                    <a:pt x="10783" y="6820"/>
                  </a:cubicBezTo>
                  <a:lnTo>
                    <a:pt x="9482" y="6820"/>
                  </a:lnTo>
                  <a:lnTo>
                    <a:pt x="9482" y="8120"/>
                  </a:lnTo>
                  <a:cubicBezTo>
                    <a:pt x="9483" y="8572"/>
                    <a:pt x="9116" y="8938"/>
                    <a:pt x="8664" y="8939"/>
                  </a:cubicBezTo>
                  <a:lnTo>
                    <a:pt x="8117" y="8939"/>
                  </a:lnTo>
                  <a:cubicBezTo>
                    <a:pt x="7664" y="8939"/>
                    <a:pt x="7297" y="8572"/>
                    <a:pt x="7297" y="8120"/>
                  </a:cubicBezTo>
                  <a:lnTo>
                    <a:pt x="7297" y="6820"/>
                  </a:lnTo>
                  <a:lnTo>
                    <a:pt x="5998" y="6820"/>
                  </a:lnTo>
                  <a:cubicBezTo>
                    <a:pt x="5545" y="6819"/>
                    <a:pt x="5180" y="6453"/>
                    <a:pt x="5180" y="6001"/>
                  </a:cubicBezTo>
                  <a:lnTo>
                    <a:pt x="5180" y="5454"/>
                  </a:lnTo>
                  <a:cubicBezTo>
                    <a:pt x="5178" y="5001"/>
                    <a:pt x="5545" y="4634"/>
                    <a:pt x="5998" y="4634"/>
                  </a:cubicBezTo>
                  <a:lnTo>
                    <a:pt x="7297" y="4634"/>
                  </a:lnTo>
                  <a:lnTo>
                    <a:pt x="7297" y="3336"/>
                  </a:lnTo>
                  <a:cubicBezTo>
                    <a:pt x="7297" y="2884"/>
                    <a:pt x="7664" y="2517"/>
                    <a:pt x="8117" y="2517"/>
                  </a:cubicBezTo>
                  <a:close/>
                  <a:moveTo>
                    <a:pt x="12779" y="1"/>
                  </a:moveTo>
                  <a:cubicBezTo>
                    <a:pt x="11197" y="1"/>
                    <a:pt x="9723" y="335"/>
                    <a:pt x="8298" y="658"/>
                  </a:cubicBezTo>
                  <a:cubicBezTo>
                    <a:pt x="6855" y="986"/>
                    <a:pt x="5491" y="1296"/>
                    <a:pt x="4003" y="1296"/>
                  </a:cubicBezTo>
                  <a:cubicBezTo>
                    <a:pt x="2818" y="1296"/>
                    <a:pt x="1691" y="1093"/>
                    <a:pt x="560" y="674"/>
                  </a:cubicBezTo>
                  <a:cubicBezTo>
                    <a:pt x="511" y="656"/>
                    <a:pt x="462" y="648"/>
                    <a:pt x="415" y="648"/>
                  </a:cubicBezTo>
                  <a:cubicBezTo>
                    <a:pt x="195" y="648"/>
                    <a:pt x="1" y="825"/>
                    <a:pt x="1" y="1063"/>
                  </a:cubicBezTo>
                  <a:lnTo>
                    <a:pt x="1" y="10392"/>
                  </a:lnTo>
                  <a:cubicBezTo>
                    <a:pt x="1" y="10565"/>
                    <a:pt x="109" y="10720"/>
                    <a:pt x="271" y="10782"/>
                  </a:cubicBezTo>
                  <a:cubicBezTo>
                    <a:pt x="321" y="10799"/>
                    <a:pt x="370" y="10817"/>
                    <a:pt x="419" y="10834"/>
                  </a:cubicBezTo>
                  <a:cubicBezTo>
                    <a:pt x="1594" y="11250"/>
                    <a:pt x="2768" y="11453"/>
                    <a:pt x="4003" y="11453"/>
                  </a:cubicBezTo>
                  <a:cubicBezTo>
                    <a:pt x="5584" y="11453"/>
                    <a:pt x="7057" y="11120"/>
                    <a:pt x="8483" y="10796"/>
                  </a:cubicBezTo>
                  <a:cubicBezTo>
                    <a:pt x="9927" y="10469"/>
                    <a:pt x="11289" y="10160"/>
                    <a:pt x="12778" y="10160"/>
                  </a:cubicBezTo>
                  <a:cubicBezTo>
                    <a:pt x="12884" y="10160"/>
                    <a:pt x="12990" y="10163"/>
                    <a:pt x="13095" y="10166"/>
                  </a:cubicBezTo>
                  <a:cubicBezTo>
                    <a:pt x="14165" y="10199"/>
                    <a:pt x="15191" y="10401"/>
                    <a:pt x="16221" y="10782"/>
                  </a:cubicBezTo>
                  <a:cubicBezTo>
                    <a:pt x="16269" y="10799"/>
                    <a:pt x="16317" y="10808"/>
                    <a:pt x="16365" y="10808"/>
                  </a:cubicBezTo>
                  <a:cubicBezTo>
                    <a:pt x="16585" y="10808"/>
                    <a:pt x="16780" y="10630"/>
                    <a:pt x="16780" y="10392"/>
                  </a:cubicBezTo>
                  <a:lnTo>
                    <a:pt x="16780" y="1063"/>
                  </a:lnTo>
                  <a:cubicBezTo>
                    <a:pt x="16780" y="889"/>
                    <a:pt x="16672" y="734"/>
                    <a:pt x="16508" y="674"/>
                  </a:cubicBezTo>
                  <a:cubicBezTo>
                    <a:pt x="15283" y="220"/>
                    <a:pt x="14062" y="1"/>
                    <a:pt x="12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5581004" y="1108467"/>
              <a:ext cx="116337" cy="116318"/>
            </a:xfrm>
            <a:custGeom>
              <a:rect b="b" l="l" r="r" t="t"/>
              <a:pathLst>
                <a:path extrusionOk="0" h="6422" w="6423">
                  <a:moveTo>
                    <a:pt x="2939" y="1"/>
                  </a:moveTo>
                  <a:cubicBezTo>
                    <a:pt x="2486" y="1"/>
                    <a:pt x="2119" y="366"/>
                    <a:pt x="2119" y="819"/>
                  </a:cubicBezTo>
                  <a:lnTo>
                    <a:pt x="2119" y="2118"/>
                  </a:lnTo>
                  <a:lnTo>
                    <a:pt x="820" y="2118"/>
                  </a:lnTo>
                  <a:cubicBezTo>
                    <a:pt x="367" y="2118"/>
                    <a:pt x="0" y="2484"/>
                    <a:pt x="2" y="2936"/>
                  </a:cubicBezTo>
                  <a:lnTo>
                    <a:pt x="2" y="3485"/>
                  </a:lnTo>
                  <a:cubicBezTo>
                    <a:pt x="0" y="3937"/>
                    <a:pt x="367" y="4303"/>
                    <a:pt x="820" y="4304"/>
                  </a:cubicBezTo>
                  <a:lnTo>
                    <a:pt x="2119" y="4304"/>
                  </a:lnTo>
                  <a:lnTo>
                    <a:pt x="2119" y="5604"/>
                  </a:lnTo>
                  <a:cubicBezTo>
                    <a:pt x="2119" y="6055"/>
                    <a:pt x="2485" y="6422"/>
                    <a:pt x="2936" y="6422"/>
                  </a:cubicBezTo>
                  <a:cubicBezTo>
                    <a:pt x="2937" y="6422"/>
                    <a:pt x="2938" y="6422"/>
                    <a:pt x="2939" y="6422"/>
                  </a:cubicBezTo>
                  <a:lnTo>
                    <a:pt x="3486" y="6422"/>
                  </a:lnTo>
                  <a:cubicBezTo>
                    <a:pt x="3487" y="6422"/>
                    <a:pt x="3488" y="6422"/>
                    <a:pt x="3489" y="6422"/>
                  </a:cubicBezTo>
                  <a:cubicBezTo>
                    <a:pt x="3940" y="6422"/>
                    <a:pt x="4305" y="6055"/>
                    <a:pt x="4305" y="5604"/>
                  </a:cubicBezTo>
                  <a:lnTo>
                    <a:pt x="4305" y="4304"/>
                  </a:lnTo>
                  <a:lnTo>
                    <a:pt x="5605" y="4304"/>
                  </a:lnTo>
                  <a:cubicBezTo>
                    <a:pt x="6057" y="4304"/>
                    <a:pt x="6423" y="3937"/>
                    <a:pt x="6423" y="3485"/>
                  </a:cubicBezTo>
                  <a:lnTo>
                    <a:pt x="6423" y="2938"/>
                  </a:lnTo>
                  <a:cubicBezTo>
                    <a:pt x="6423" y="2485"/>
                    <a:pt x="6057" y="2118"/>
                    <a:pt x="5605" y="2118"/>
                  </a:cubicBezTo>
                  <a:lnTo>
                    <a:pt x="4304" y="2118"/>
                  </a:lnTo>
                  <a:lnTo>
                    <a:pt x="4304" y="820"/>
                  </a:lnTo>
                  <a:cubicBezTo>
                    <a:pt x="4305" y="368"/>
                    <a:pt x="3938" y="1"/>
                    <a:pt x="3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55"/>
          <p:cNvGrpSpPr/>
          <p:nvPr/>
        </p:nvGrpSpPr>
        <p:grpSpPr>
          <a:xfrm>
            <a:off x="6001879" y="1557428"/>
            <a:ext cx="320211" cy="495522"/>
            <a:chOff x="6548265" y="996641"/>
            <a:chExt cx="320211" cy="495522"/>
          </a:xfrm>
        </p:grpSpPr>
        <p:sp>
          <p:nvSpPr>
            <p:cNvPr id="5579" name="Google Shape;5579;p55"/>
            <p:cNvSpPr/>
            <p:nvPr/>
          </p:nvSpPr>
          <p:spPr>
            <a:xfrm>
              <a:off x="6548265" y="1044983"/>
              <a:ext cx="320211" cy="447180"/>
            </a:xfrm>
            <a:custGeom>
              <a:rect b="b" l="l" r="r" t="t"/>
              <a:pathLst>
                <a:path extrusionOk="0" h="24689" w="17679">
                  <a:moveTo>
                    <a:pt x="16023" y="16323"/>
                  </a:moveTo>
                  <a:cubicBezTo>
                    <a:pt x="15742" y="20013"/>
                    <a:pt x="12663" y="22919"/>
                    <a:pt x="8902" y="22919"/>
                  </a:cubicBezTo>
                  <a:cubicBezTo>
                    <a:pt x="5141" y="22919"/>
                    <a:pt x="2061" y="20013"/>
                    <a:pt x="1781" y="16323"/>
                  </a:cubicBezTo>
                  <a:close/>
                  <a:moveTo>
                    <a:pt x="5503" y="1"/>
                  </a:moveTo>
                  <a:lnTo>
                    <a:pt x="5503" y="7664"/>
                  </a:lnTo>
                  <a:cubicBezTo>
                    <a:pt x="2276" y="8982"/>
                    <a:pt x="0" y="12150"/>
                    <a:pt x="0" y="15851"/>
                  </a:cubicBezTo>
                  <a:cubicBezTo>
                    <a:pt x="0" y="20731"/>
                    <a:pt x="3957" y="24688"/>
                    <a:pt x="8839" y="24688"/>
                  </a:cubicBezTo>
                  <a:cubicBezTo>
                    <a:pt x="13721" y="24688"/>
                    <a:pt x="17678" y="20731"/>
                    <a:pt x="17678" y="15851"/>
                  </a:cubicBezTo>
                  <a:cubicBezTo>
                    <a:pt x="17678" y="12150"/>
                    <a:pt x="15403" y="8982"/>
                    <a:pt x="12176" y="7664"/>
                  </a:cubicBezTo>
                  <a:lnTo>
                    <a:pt x="12176" y="1"/>
                  </a:lnTo>
                  <a:cubicBezTo>
                    <a:pt x="12046" y="40"/>
                    <a:pt x="11910" y="59"/>
                    <a:pt x="11772" y="59"/>
                  </a:cubicBezTo>
                  <a:lnTo>
                    <a:pt x="5907" y="59"/>
                  </a:lnTo>
                  <a:cubicBezTo>
                    <a:pt x="5769" y="59"/>
                    <a:pt x="5633" y="40"/>
                    <a:pt x="55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6630188" y="996641"/>
              <a:ext cx="156945" cy="50679"/>
            </a:xfrm>
            <a:custGeom>
              <a:rect b="b" l="l" r="r" t="t"/>
              <a:pathLst>
                <a:path extrusionOk="0" h="2798" w="8665">
                  <a:moveTo>
                    <a:pt x="7265" y="0"/>
                  </a:moveTo>
                  <a:cubicBezTo>
                    <a:pt x="7260" y="0"/>
                    <a:pt x="7254" y="0"/>
                    <a:pt x="7249" y="0"/>
                  </a:cubicBezTo>
                  <a:lnTo>
                    <a:pt x="1382" y="0"/>
                  </a:lnTo>
                  <a:cubicBezTo>
                    <a:pt x="617" y="9"/>
                    <a:pt x="1" y="633"/>
                    <a:pt x="1" y="1399"/>
                  </a:cubicBezTo>
                  <a:cubicBezTo>
                    <a:pt x="1" y="2165"/>
                    <a:pt x="617" y="2788"/>
                    <a:pt x="1382" y="2797"/>
                  </a:cubicBezTo>
                  <a:lnTo>
                    <a:pt x="7249" y="2797"/>
                  </a:lnTo>
                  <a:cubicBezTo>
                    <a:pt x="7254" y="2797"/>
                    <a:pt x="7260" y="2797"/>
                    <a:pt x="7265" y="2797"/>
                  </a:cubicBezTo>
                  <a:cubicBezTo>
                    <a:pt x="8036" y="2797"/>
                    <a:pt x="8664" y="2173"/>
                    <a:pt x="8664" y="1399"/>
                  </a:cubicBezTo>
                  <a:cubicBezTo>
                    <a:pt x="8664" y="626"/>
                    <a:pt x="8036" y="0"/>
                    <a:pt x="7265"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6580524" y="1340633"/>
              <a:ext cx="257976" cy="119470"/>
            </a:xfrm>
            <a:custGeom>
              <a:rect b="b" l="l" r="r" t="t"/>
              <a:pathLst>
                <a:path extrusionOk="0" h="6596" w="14243">
                  <a:moveTo>
                    <a:pt x="0" y="0"/>
                  </a:moveTo>
                  <a:cubicBezTo>
                    <a:pt x="280" y="3690"/>
                    <a:pt x="3360" y="6596"/>
                    <a:pt x="7121" y="6596"/>
                  </a:cubicBezTo>
                  <a:cubicBezTo>
                    <a:pt x="10882" y="6596"/>
                    <a:pt x="13963" y="3690"/>
                    <a:pt x="14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55"/>
          <p:cNvGrpSpPr/>
          <p:nvPr/>
        </p:nvGrpSpPr>
        <p:grpSpPr>
          <a:xfrm>
            <a:off x="7990226" y="3322578"/>
            <a:ext cx="442362" cy="422601"/>
            <a:chOff x="7244655" y="2964021"/>
            <a:chExt cx="442362" cy="422601"/>
          </a:xfrm>
        </p:grpSpPr>
        <p:sp>
          <p:nvSpPr>
            <p:cNvPr id="5583" name="Google Shape;5583;p55"/>
            <p:cNvSpPr/>
            <p:nvPr/>
          </p:nvSpPr>
          <p:spPr>
            <a:xfrm>
              <a:off x="7618261" y="3161592"/>
              <a:ext cx="68755" cy="203421"/>
            </a:xfrm>
            <a:custGeom>
              <a:rect b="b" l="l" r="r" t="t"/>
              <a:pathLst>
                <a:path extrusionOk="0" h="11231" w="3796">
                  <a:moveTo>
                    <a:pt x="2730" y="1"/>
                  </a:moveTo>
                  <a:lnTo>
                    <a:pt x="708" y="28"/>
                  </a:lnTo>
                  <a:lnTo>
                    <a:pt x="1" y="36"/>
                  </a:lnTo>
                  <a:lnTo>
                    <a:pt x="2331" y="11231"/>
                  </a:lnTo>
                  <a:lnTo>
                    <a:pt x="3753" y="1199"/>
                  </a:lnTo>
                  <a:cubicBezTo>
                    <a:pt x="3795" y="902"/>
                    <a:pt x="3708" y="601"/>
                    <a:pt x="3512" y="372"/>
                  </a:cubicBezTo>
                  <a:cubicBezTo>
                    <a:pt x="3315" y="144"/>
                    <a:pt x="3032" y="1"/>
                    <a:pt x="2730"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7360611" y="2964021"/>
              <a:ext cx="270474" cy="261418"/>
            </a:xfrm>
            <a:custGeom>
              <a:rect b="b" l="l" r="r" t="t"/>
              <a:pathLst>
                <a:path extrusionOk="0" h="14433" w="14933">
                  <a:moveTo>
                    <a:pt x="11803" y="3994"/>
                  </a:moveTo>
                  <a:cubicBezTo>
                    <a:pt x="12127" y="3994"/>
                    <a:pt x="12391" y="4288"/>
                    <a:pt x="12391" y="4613"/>
                  </a:cubicBezTo>
                  <a:cubicBezTo>
                    <a:pt x="12391" y="4938"/>
                    <a:pt x="12129" y="5231"/>
                    <a:pt x="11803" y="5231"/>
                  </a:cubicBezTo>
                  <a:lnTo>
                    <a:pt x="3531" y="5231"/>
                  </a:lnTo>
                  <a:cubicBezTo>
                    <a:pt x="3208" y="5231"/>
                    <a:pt x="2945" y="4938"/>
                    <a:pt x="2945" y="4613"/>
                  </a:cubicBezTo>
                  <a:cubicBezTo>
                    <a:pt x="2945" y="4288"/>
                    <a:pt x="3208" y="3994"/>
                    <a:pt x="3531" y="3994"/>
                  </a:cubicBezTo>
                  <a:close/>
                  <a:moveTo>
                    <a:pt x="11803" y="6895"/>
                  </a:moveTo>
                  <a:cubicBezTo>
                    <a:pt x="12127" y="6895"/>
                    <a:pt x="12391" y="7189"/>
                    <a:pt x="12391" y="7514"/>
                  </a:cubicBezTo>
                  <a:cubicBezTo>
                    <a:pt x="12391" y="7838"/>
                    <a:pt x="12129" y="8131"/>
                    <a:pt x="11803" y="8131"/>
                  </a:cubicBezTo>
                  <a:lnTo>
                    <a:pt x="3531" y="8131"/>
                  </a:lnTo>
                  <a:cubicBezTo>
                    <a:pt x="3208" y="8131"/>
                    <a:pt x="2945" y="7838"/>
                    <a:pt x="2945" y="7514"/>
                  </a:cubicBezTo>
                  <a:cubicBezTo>
                    <a:pt x="2945" y="7189"/>
                    <a:pt x="3208" y="6895"/>
                    <a:pt x="3531" y="6895"/>
                  </a:cubicBezTo>
                  <a:close/>
                  <a:moveTo>
                    <a:pt x="1552" y="1"/>
                  </a:moveTo>
                  <a:cubicBezTo>
                    <a:pt x="695" y="1"/>
                    <a:pt x="0" y="694"/>
                    <a:pt x="2" y="1550"/>
                  </a:cubicBezTo>
                  <a:lnTo>
                    <a:pt x="2" y="7528"/>
                  </a:lnTo>
                  <a:lnTo>
                    <a:pt x="1641" y="7528"/>
                  </a:lnTo>
                  <a:cubicBezTo>
                    <a:pt x="2156" y="7528"/>
                    <a:pt x="2646" y="7776"/>
                    <a:pt x="2978" y="8169"/>
                  </a:cubicBezTo>
                  <a:lnTo>
                    <a:pt x="2980" y="8169"/>
                  </a:lnTo>
                  <a:lnTo>
                    <a:pt x="4240" y="9659"/>
                  </a:lnTo>
                  <a:lnTo>
                    <a:pt x="11608" y="9659"/>
                  </a:lnTo>
                  <a:cubicBezTo>
                    <a:pt x="11846" y="9659"/>
                    <a:pt x="12053" y="9818"/>
                    <a:pt x="12145" y="10032"/>
                  </a:cubicBezTo>
                  <a:lnTo>
                    <a:pt x="13225" y="10032"/>
                  </a:lnTo>
                  <a:cubicBezTo>
                    <a:pt x="13759" y="10032"/>
                    <a:pt x="14216" y="10414"/>
                    <a:pt x="14295" y="10944"/>
                  </a:cubicBezTo>
                  <a:lnTo>
                    <a:pt x="14933" y="14432"/>
                  </a:lnTo>
                  <a:lnTo>
                    <a:pt x="14933" y="3608"/>
                  </a:lnTo>
                  <a:lnTo>
                    <a:pt x="12875" y="3608"/>
                  </a:lnTo>
                  <a:cubicBezTo>
                    <a:pt x="12019" y="3608"/>
                    <a:pt x="11324" y="2914"/>
                    <a:pt x="11324" y="2058"/>
                  </a:cubicBezTo>
                  <a:lnTo>
                    <a:pt x="113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7413934" y="3036362"/>
              <a:ext cx="171109" cy="22405"/>
            </a:xfrm>
            <a:custGeom>
              <a:rect b="b" l="l" r="r" t="t"/>
              <a:pathLst>
                <a:path extrusionOk="0" h="1237" w="9447">
                  <a:moveTo>
                    <a:pt x="587" y="0"/>
                  </a:moveTo>
                  <a:cubicBezTo>
                    <a:pt x="264" y="0"/>
                    <a:pt x="1" y="294"/>
                    <a:pt x="1" y="619"/>
                  </a:cubicBezTo>
                  <a:cubicBezTo>
                    <a:pt x="1" y="944"/>
                    <a:pt x="264" y="1237"/>
                    <a:pt x="587" y="1237"/>
                  </a:cubicBezTo>
                  <a:lnTo>
                    <a:pt x="8859" y="1237"/>
                  </a:lnTo>
                  <a:cubicBezTo>
                    <a:pt x="9185" y="1237"/>
                    <a:pt x="9447" y="944"/>
                    <a:pt x="9447" y="619"/>
                  </a:cubicBezTo>
                  <a:cubicBezTo>
                    <a:pt x="9447" y="294"/>
                    <a:pt x="9183" y="0"/>
                    <a:pt x="8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7413934" y="3088888"/>
              <a:ext cx="171109" cy="22423"/>
            </a:xfrm>
            <a:custGeom>
              <a:rect b="b" l="l" r="r" t="t"/>
              <a:pathLst>
                <a:path extrusionOk="0" h="1238" w="9447">
                  <a:moveTo>
                    <a:pt x="587" y="1"/>
                  </a:moveTo>
                  <a:cubicBezTo>
                    <a:pt x="264" y="1"/>
                    <a:pt x="1" y="295"/>
                    <a:pt x="1" y="620"/>
                  </a:cubicBezTo>
                  <a:cubicBezTo>
                    <a:pt x="1" y="944"/>
                    <a:pt x="264" y="1237"/>
                    <a:pt x="587" y="1237"/>
                  </a:cubicBezTo>
                  <a:lnTo>
                    <a:pt x="8859" y="1237"/>
                  </a:lnTo>
                  <a:cubicBezTo>
                    <a:pt x="9185" y="1237"/>
                    <a:pt x="9447" y="944"/>
                    <a:pt x="9447" y="620"/>
                  </a:cubicBezTo>
                  <a:cubicBezTo>
                    <a:pt x="9447" y="295"/>
                    <a:pt x="9183" y="1"/>
                    <a:pt x="8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7437390" y="3138951"/>
              <a:ext cx="143197" cy="6792"/>
            </a:xfrm>
            <a:custGeom>
              <a:rect b="b" l="l" r="r" t="t"/>
              <a:pathLst>
                <a:path extrusionOk="0" h="375" w="7906">
                  <a:moveTo>
                    <a:pt x="1" y="1"/>
                  </a:moveTo>
                  <a:lnTo>
                    <a:pt x="315" y="374"/>
                  </a:lnTo>
                  <a:lnTo>
                    <a:pt x="7906" y="374"/>
                  </a:lnTo>
                  <a:cubicBezTo>
                    <a:pt x="7815" y="160"/>
                    <a:pt x="7609" y="1"/>
                    <a:pt x="7369" y="1"/>
                  </a:cubicBezTo>
                  <a:close/>
                </a:path>
              </a:pathLst>
            </a:custGeom>
            <a:solidFill>
              <a:srgbClr val="D6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7244655" y="3100390"/>
              <a:ext cx="417421" cy="286232"/>
            </a:xfrm>
            <a:custGeom>
              <a:rect b="b" l="l" r="r" t="t"/>
              <a:pathLst>
                <a:path extrusionOk="0" h="15803" w="23046">
                  <a:moveTo>
                    <a:pt x="9710" y="6275"/>
                  </a:moveTo>
                  <a:cubicBezTo>
                    <a:pt x="10064" y="6275"/>
                    <a:pt x="10421" y="6405"/>
                    <a:pt x="10699" y="6666"/>
                  </a:cubicBezTo>
                  <a:lnTo>
                    <a:pt x="11906" y="7583"/>
                  </a:lnTo>
                  <a:lnTo>
                    <a:pt x="13216" y="6710"/>
                  </a:lnTo>
                  <a:cubicBezTo>
                    <a:pt x="13529" y="6422"/>
                    <a:pt x="13923" y="6276"/>
                    <a:pt x="14297" y="6276"/>
                  </a:cubicBezTo>
                  <a:cubicBezTo>
                    <a:pt x="14650" y="6276"/>
                    <a:pt x="14986" y="6406"/>
                    <a:pt x="15219" y="6669"/>
                  </a:cubicBezTo>
                  <a:lnTo>
                    <a:pt x="15780" y="7299"/>
                  </a:lnTo>
                  <a:cubicBezTo>
                    <a:pt x="16226" y="7796"/>
                    <a:pt x="16078" y="8585"/>
                    <a:pt x="15483" y="9059"/>
                  </a:cubicBezTo>
                  <a:lnTo>
                    <a:pt x="14350" y="10025"/>
                  </a:lnTo>
                  <a:lnTo>
                    <a:pt x="15611" y="11487"/>
                  </a:lnTo>
                  <a:cubicBezTo>
                    <a:pt x="16009" y="11850"/>
                    <a:pt x="15897" y="12444"/>
                    <a:pt x="15390" y="12802"/>
                  </a:cubicBezTo>
                  <a:lnTo>
                    <a:pt x="15389" y="12802"/>
                  </a:lnTo>
                  <a:lnTo>
                    <a:pt x="14871" y="13173"/>
                  </a:lnTo>
                  <a:lnTo>
                    <a:pt x="14792" y="13228"/>
                  </a:lnTo>
                  <a:cubicBezTo>
                    <a:pt x="14543" y="13406"/>
                    <a:pt x="14236" y="13495"/>
                    <a:pt x="13942" y="13495"/>
                  </a:cubicBezTo>
                  <a:cubicBezTo>
                    <a:pt x="13669" y="13495"/>
                    <a:pt x="13408" y="13418"/>
                    <a:pt x="13214" y="13265"/>
                  </a:cubicBezTo>
                  <a:lnTo>
                    <a:pt x="11777" y="11964"/>
                  </a:lnTo>
                  <a:lnTo>
                    <a:pt x="10147" y="13426"/>
                  </a:lnTo>
                  <a:cubicBezTo>
                    <a:pt x="9929" y="13598"/>
                    <a:pt x="9637" y="13686"/>
                    <a:pt x="9343" y="13686"/>
                  </a:cubicBezTo>
                  <a:cubicBezTo>
                    <a:pt x="9069" y="13686"/>
                    <a:pt x="8794" y="13610"/>
                    <a:pt x="8574" y="13457"/>
                  </a:cubicBezTo>
                  <a:lnTo>
                    <a:pt x="7999" y="13061"/>
                  </a:lnTo>
                  <a:cubicBezTo>
                    <a:pt x="7514" y="12718"/>
                    <a:pt x="7437" y="12134"/>
                    <a:pt x="7855" y="11749"/>
                  </a:cubicBezTo>
                  <a:lnTo>
                    <a:pt x="9328" y="10136"/>
                  </a:lnTo>
                  <a:lnTo>
                    <a:pt x="8286" y="9119"/>
                  </a:lnTo>
                  <a:cubicBezTo>
                    <a:pt x="7715" y="8667"/>
                    <a:pt x="7614" y="7881"/>
                    <a:pt x="8091" y="7362"/>
                  </a:cubicBezTo>
                  <a:lnTo>
                    <a:pt x="8172" y="7275"/>
                  </a:lnTo>
                  <a:lnTo>
                    <a:pt x="8691" y="6712"/>
                  </a:lnTo>
                  <a:cubicBezTo>
                    <a:pt x="8958" y="6422"/>
                    <a:pt x="9332" y="6275"/>
                    <a:pt x="9710" y="6275"/>
                  </a:cubicBezTo>
                  <a:close/>
                  <a:moveTo>
                    <a:pt x="2409" y="1"/>
                  </a:moveTo>
                  <a:cubicBezTo>
                    <a:pt x="2008" y="1"/>
                    <a:pt x="1626" y="188"/>
                    <a:pt x="1367" y="495"/>
                  </a:cubicBezTo>
                  <a:cubicBezTo>
                    <a:pt x="1106" y="810"/>
                    <a:pt x="997" y="1220"/>
                    <a:pt x="1064" y="1622"/>
                  </a:cubicBezTo>
                  <a:lnTo>
                    <a:pt x="1213" y="2503"/>
                  </a:lnTo>
                  <a:lnTo>
                    <a:pt x="1117" y="2503"/>
                  </a:lnTo>
                  <a:cubicBezTo>
                    <a:pt x="800" y="2503"/>
                    <a:pt x="500" y="2630"/>
                    <a:pt x="297" y="2870"/>
                  </a:cubicBezTo>
                  <a:cubicBezTo>
                    <a:pt x="91" y="3107"/>
                    <a:pt x="0" y="3424"/>
                    <a:pt x="48" y="3734"/>
                  </a:cubicBezTo>
                  <a:lnTo>
                    <a:pt x="2340" y="14617"/>
                  </a:lnTo>
                  <a:cubicBezTo>
                    <a:pt x="2447" y="15299"/>
                    <a:pt x="3034" y="15802"/>
                    <a:pt x="3724" y="15802"/>
                  </a:cubicBezTo>
                  <a:lnTo>
                    <a:pt x="21883" y="15802"/>
                  </a:lnTo>
                  <a:cubicBezTo>
                    <a:pt x="22541" y="15801"/>
                    <a:pt x="23045" y="15218"/>
                    <a:pt x="22952" y="14567"/>
                  </a:cubicBezTo>
                  <a:lnTo>
                    <a:pt x="22947" y="14544"/>
                  </a:lnTo>
                  <a:lnTo>
                    <a:pt x="20697" y="3415"/>
                  </a:lnTo>
                  <a:cubicBezTo>
                    <a:pt x="20618" y="2885"/>
                    <a:pt x="20163" y="2503"/>
                    <a:pt x="19627" y="2503"/>
                  </a:cubicBezTo>
                  <a:lnTo>
                    <a:pt x="10956" y="2503"/>
                  </a:lnTo>
                  <a:lnTo>
                    <a:pt x="9382" y="640"/>
                  </a:lnTo>
                  <a:cubicBezTo>
                    <a:pt x="9048" y="248"/>
                    <a:pt x="8558" y="1"/>
                    <a:pt x="80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7379321" y="3214027"/>
              <a:ext cx="159209" cy="134232"/>
            </a:xfrm>
            <a:custGeom>
              <a:rect b="b" l="l" r="r" t="t"/>
              <a:pathLst>
                <a:path extrusionOk="0" h="7411" w="8790">
                  <a:moveTo>
                    <a:pt x="6861" y="0"/>
                  </a:moveTo>
                  <a:cubicBezTo>
                    <a:pt x="6487" y="0"/>
                    <a:pt x="6093" y="147"/>
                    <a:pt x="5779" y="436"/>
                  </a:cubicBezTo>
                  <a:lnTo>
                    <a:pt x="4470" y="1309"/>
                  </a:lnTo>
                  <a:lnTo>
                    <a:pt x="3262" y="391"/>
                  </a:lnTo>
                  <a:cubicBezTo>
                    <a:pt x="2985" y="130"/>
                    <a:pt x="2627" y="1"/>
                    <a:pt x="2273" y="1"/>
                  </a:cubicBezTo>
                  <a:cubicBezTo>
                    <a:pt x="1896" y="1"/>
                    <a:pt x="1522" y="148"/>
                    <a:pt x="1255" y="438"/>
                  </a:cubicBezTo>
                  <a:lnTo>
                    <a:pt x="735" y="1000"/>
                  </a:lnTo>
                  <a:lnTo>
                    <a:pt x="655" y="1086"/>
                  </a:lnTo>
                  <a:cubicBezTo>
                    <a:pt x="178" y="1606"/>
                    <a:pt x="279" y="2391"/>
                    <a:pt x="849" y="2845"/>
                  </a:cubicBezTo>
                  <a:lnTo>
                    <a:pt x="1891" y="3861"/>
                  </a:lnTo>
                  <a:lnTo>
                    <a:pt x="419" y="5473"/>
                  </a:lnTo>
                  <a:cubicBezTo>
                    <a:pt x="0" y="5858"/>
                    <a:pt x="78" y="6442"/>
                    <a:pt x="562" y="6787"/>
                  </a:cubicBezTo>
                  <a:lnTo>
                    <a:pt x="1138" y="7181"/>
                  </a:lnTo>
                  <a:cubicBezTo>
                    <a:pt x="1358" y="7335"/>
                    <a:pt x="1634" y="7411"/>
                    <a:pt x="1908" y="7411"/>
                  </a:cubicBezTo>
                  <a:cubicBezTo>
                    <a:pt x="2202" y="7411"/>
                    <a:pt x="2494" y="7323"/>
                    <a:pt x="2711" y="7150"/>
                  </a:cubicBezTo>
                  <a:lnTo>
                    <a:pt x="4341" y="5690"/>
                  </a:lnTo>
                  <a:lnTo>
                    <a:pt x="5778" y="6989"/>
                  </a:lnTo>
                  <a:cubicBezTo>
                    <a:pt x="5971" y="7143"/>
                    <a:pt x="6232" y="7220"/>
                    <a:pt x="6505" y="7220"/>
                  </a:cubicBezTo>
                  <a:cubicBezTo>
                    <a:pt x="6799" y="7220"/>
                    <a:pt x="7106" y="7131"/>
                    <a:pt x="7355" y="6953"/>
                  </a:cubicBezTo>
                  <a:lnTo>
                    <a:pt x="7434" y="6897"/>
                  </a:lnTo>
                  <a:lnTo>
                    <a:pt x="7953" y="6527"/>
                  </a:lnTo>
                  <a:cubicBezTo>
                    <a:pt x="8460" y="6168"/>
                    <a:pt x="8572" y="5574"/>
                    <a:pt x="8173" y="5213"/>
                  </a:cubicBezTo>
                  <a:lnTo>
                    <a:pt x="6913" y="3751"/>
                  </a:lnTo>
                  <a:lnTo>
                    <a:pt x="8046" y="2785"/>
                  </a:lnTo>
                  <a:cubicBezTo>
                    <a:pt x="8642" y="2309"/>
                    <a:pt x="8790" y="1521"/>
                    <a:pt x="8343" y="1025"/>
                  </a:cubicBezTo>
                  <a:lnTo>
                    <a:pt x="7783" y="394"/>
                  </a:lnTo>
                  <a:cubicBezTo>
                    <a:pt x="7550" y="131"/>
                    <a:pt x="7214" y="0"/>
                    <a:pt x="68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7565735" y="2964021"/>
              <a:ext cx="65350" cy="65350"/>
            </a:xfrm>
            <a:custGeom>
              <a:rect b="b" l="l" r="r" t="t"/>
              <a:pathLst>
                <a:path extrusionOk="0" h="3608" w="3608">
                  <a:moveTo>
                    <a:pt x="59" y="1"/>
                  </a:moveTo>
                  <a:lnTo>
                    <a:pt x="0" y="2058"/>
                  </a:lnTo>
                  <a:cubicBezTo>
                    <a:pt x="0" y="2914"/>
                    <a:pt x="694" y="3608"/>
                    <a:pt x="1550" y="3608"/>
                  </a:cubicBezTo>
                  <a:lnTo>
                    <a:pt x="3608" y="3608"/>
                  </a:lnTo>
                  <a:lnTo>
                    <a:pt x="1834" y="1834"/>
                  </a:lnTo>
                  <a:lnTo>
                    <a:pt x="59" y="1"/>
                  </a:lnTo>
                  <a:close/>
                </a:path>
              </a:pathLst>
            </a:custGeom>
            <a:solidFill>
              <a:srgbClr val="23AE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55"/>
          <p:cNvGrpSpPr/>
          <p:nvPr/>
        </p:nvGrpSpPr>
        <p:grpSpPr>
          <a:xfrm>
            <a:off x="7285319" y="3316339"/>
            <a:ext cx="516079" cy="435080"/>
            <a:chOff x="6547976" y="2921818"/>
            <a:chExt cx="516079" cy="435080"/>
          </a:xfrm>
        </p:grpSpPr>
        <p:sp>
          <p:nvSpPr>
            <p:cNvPr id="5592" name="Google Shape;5592;p55"/>
            <p:cNvSpPr/>
            <p:nvPr/>
          </p:nvSpPr>
          <p:spPr>
            <a:xfrm>
              <a:off x="6653354" y="2921818"/>
              <a:ext cx="303837" cy="267359"/>
            </a:xfrm>
            <a:custGeom>
              <a:rect b="b" l="l" r="r" t="t"/>
              <a:pathLst>
                <a:path extrusionOk="0" h="14761" w="16775">
                  <a:moveTo>
                    <a:pt x="5114" y="1"/>
                  </a:moveTo>
                  <a:cubicBezTo>
                    <a:pt x="4963" y="2"/>
                    <a:pt x="4812" y="10"/>
                    <a:pt x="4663" y="26"/>
                  </a:cubicBezTo>
                  <a:cubicBezTo>
                    <a:pt x="2999" y="203"/>
                    <a:pt x="1812" y="788"/>
                    <a:pt x="1032" y="1813"/>
                  </a:cubicBezTo>
                  <a:cubicBezTo>
                    <a:pt x="258" y="2827"/>
                    <a:pt x="1" y="4164"/>
                    <a:pt x="266" y="5786"/>
                  </a:cubicBezTo>
                  <a:cubicBezTo>
                    <a:pt x="642" y="8079"/>
                    <a:pt x="3380" y="10654"/>
                    <a:pt x="5585" y="12729"/>
                  </a:cubicBezTo>
                  <a:cubicBezTo>
                    <a:pt x="5585" y="12729"/>
                    <a:pt x="6686" y="13834"/>
                    <a:pt x="7016" y="14118"/>
                  </a:cubicBezTo>
                  <a:cubicBezTo>
                    <a:pt x="7265" y="14332"/>
                    <a:pt x="7804" y="14761"/>
                    <a:pt x="8389" y="14761"/>
                  </a:cubicBezTo>
                  <a:cubicBezTo>
                    <a:pt x="8973" y="14761"/>
                    <a:pt x="9511" y="14332"/>
                    <a:pt x="9760" y="14118"/>
                  </a:cubicBezTo>
                  <a:cubicBezTo>
                    <a:pt x="10089" y="13834"/>
                    <a:pt x="11191" y="12729"/>
                    <a:pt x="11191" y="12729"/>
                  </a:cubicBezTo>
                  <a:lnTo>
                    <a:pt x="11190" y="12729"/>
                  </a:lnTo>
                  <a:cubicBezTo>
                    <a:pt x="13395" y="10654"/>
                    <a:pt x="16133" y="8077"/>
                    <a:pt x="16509" y="5786"/>
                  </a:cubicBezTo>
                  <a:cubicBezTo>
                    <a:pt x="16774" y="4164"/>
                    <a:pt x="16517" y="2827"/>
                    <a:pt x="15742" y="1813"/>
                  </a:cubicBezTo>
                  <a:cubicBezTo>
                    <a:pt x="14962" y="788"/>
                    <a:pt x="13776" y="203"/>
                    <a:pt x="12112" y="26"/>
                  </a:cubicBezTo>
                  <a:cubicBezTo>
                    <a:pt x="11963" y="10"/>
                    <a:pt x="11812" y="2"/>
                    <a:pt x="11663" y="1"/>
                  </a:cubicBezTo>
                  <a:cubicBezTo>
                    <a:pt x="10485" y="1"/>
                    <a:pt x="9299" y="440"/>
                    <a:pt x="8387" y="1180"/>
                  </a:cubicBezTo>
                  <a:cubicBezTo>
                    <a:pt x="7477" y="440"/>
                    <a:pt x="6289" y="1"/>
                    <a:pt x="51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6547976" y="3048588"/>
              <a:ext cx="238850" cy="308257"/>
            </a:xfrm>
            <a:custGeom>
              <a:rect b="b" l="l" r="r" t="t"/>
              <a:pathLst>
                <a:path extrusionOk="0" h="17019" w="13187">
                  <a:moveTo>
                    <a:pt x="682" y="1"/>
                  </a:moveTo>
                  <a:cubicBezTo>
                    <a:pt x="602" y="1"/>
                    <a:pt x="533" y="34"/>
                    <a:pt x="461" y="110"/>
                  </a:cubicBezTo>
                  <a:cubicBezTo>
                    <a:pt x="331" y="247"/>
                    <a:pt x="254" y="974"/>
                    <a:pt x="216" y="1435"/>
                  </a:cubicBezTo>
                  <a:cubicBezTo>
                    <a:pt x="216" y="1435"/>
                    <a:pt x="0" y="4124"/>
                    <a:pt x="25" y="5056"/>
                  </a:cubicBezTo>
                  <a:cubicBezTo>
                    <a:pt x="50" y="5988"/>
                    <a:pt x="1664" y="9712"/>
                    <a:pt x="2528" y="10580"/>
                  </a:cubicBezTo>
                  <a:cubicBezTo>
                    <a:pt x="3393" y="11448"/>
                    <a:pt x="7392" y="13722"/>
                    <a:pt x="7392" y="13722"/>
                  </a:cubicBezTo>
                  <a:cubicBezTo>
                    <a:pt x="7535" y="13842"/>
                    <a:pt x="8336" y="14458"/>
                    <a:pt x="8336" y="15264"/>
                  </a:cubicBezTo>
                  <a:lnTo>
                    <a:pt x="8336" y="16173"/>
                  </a:lnTo>
                  <a:cubicBezTo>
                    <a:pt x="8336" y="16173"/>
                    <a:pt x="8222" y="17015"/>
                    <a:pt x="9144" y="17015"/>
                  </a:cubicBezTo>
                  <a:cubicBezTo>
                    <a:pt x="10066" y="17015"/>
                    <a:pt x="11345" y="17019"/>
                    <a:pt x="12255" y="17019"/>
                  </a:cubicBezTo>
                  <a:cubicBezTo>
                    <a:pt x="13165" y="17019"/>
                    <a:pt x="12986" y="16195"/>
                    <a:pt x="12988" y="15908"/>
                  </a:cubicBezTo>
                  <a:cubicBezTo>
                    <a:pt x="12988" y="15703"/>
                    <a:pt x="12988" y="15539"/>
                    <a:pt x="12989" y="15462"/>
                  </a:cubicBezTo>
                  <a:lnTo>
                    <a:pt x="12989" y="15412"/>
                  </a:lnTo>
                  <a:cubicBezTo>
                    <a:pt x="13000" y="15115"/>
                    <a:pt x="13049" y="14821"/>
                    <a:pt x="13086" y="14525"/>
                  </a:cubicBezTo>
                  <a:cubicBezTo>
                    <a:pt x="13187" y="14187"/>
                    <a:pt x="13106" y="13549"/>
                    <a:pt x="13058" y="13302"/>
                  </a:cubicBezTo>
                  <a:cubicBezTo>
                    <a:pt x="12518" y="10892"/>
                    <a:pt x="10529" y="9468"/>
                    <a:pt x="10313" y="9300"/>
                  </a:cubicBezTo>
                  <a:lnTo>
                    <a:pt x="10311" y="9301"/>
                  </a:lnTo>
                  <a:cubicBezTo>
                    <a:pt x="10191" y="9209"/>
                    <a:pt x="9240" y="8489"/>
                    <a:pt x="6600" y="8313"/>
                  </a:cubicBezTo>
                  <a:cubicBezTo>
                    <a:pt x="6455" y="8302"/>
                    <a:pt x="6308" y="8198"/>
                    <a:pt x="6179" y="8111"/>
                  </a:cubicBezTo>
                  <a:cubicBezTo>
                    <a:pt x="6148" y="8091"/>
                    <a:pt x="6116" y="8069"/>
                    <a:pt x="6085" y="8048"/>
                  </a:cubicBezTo>
                  <a:cubicBezTo>
                    <a:pt x="5952" y="7956"/>
                    <a:pt x="5820" y="7860"/>
                    <a:pt x="5719" y="7740"/>
                  </a:cubicBezTo>
                  <a:cubicBezTo>
                    <a:pt x="5519" y="7498"/>
                    <a:pt x="5291" y="7295"/>
                    <a:pt x="5097" y="7025"/>
                  </a:cubicBezTo>
                  <a:cubicBezTo>
                    <a:pt x="3815" y="5237"/>
                    <a:pt x="2557" y="4879"/>
                    <a:pt x="2368" y="4807"/>
                  </a:cubicBezTo>
                  <a:cubicBezTo>
                    <a:pt x="2119" y="4687"/>
                    <a:pt x="1948" y="4652"/>
                    <a:pt x="1893" y="4481"/>
                  </a:cubicBezTo>
                  <a:cubicBezTo>
                    <a:pt x="1871" y="4402"/>
                    <a:pt x="1653" y="2324"/>
                    <a:pt x="1613" y="1974"/>
                  </a:cubicBezTo>
                  <a:cubicBezTo>
                    <a:pt x="1506" y="973"/>
                    <a:pt x="1398" y="230"/>
                    <a:pt x="824" y="29"/>
                  </a:cubicBezTo>
                  <a:cubicBezTo>
                    <a:pt x="772" y="11"/>
                    <a:pt x="726" y="1"/>
                    <a:pt x="6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6823738" y="3048624"/>
              <a:ext cx="240317" cy="308275"/>
            </a:xfrm>
            <a:custGeom>
              <a:rect b="b" l="l" r="r" t="t"/>
              <a:pathLst>
                <a:path extrusionOk="0" h="17020" w="13268">
                  <a:moveTo>
                    <a:pt x="12503" y="0"/>
                  </a:moveTo>
                  <a:cubicBezTo>
                    <a:pt x="12460" y="0"/>
                    <a:pt x="12413" y="10"/>
                    <a:pt x="12362" y="28"/>
                  </a:cubicBezTo>
                  <a:cubicBezTo>
                    <a:pt x="11788" y="229"/>
                    <a:pt x="11680" y="972"/>
                    <a:pt x="11571" y="1975"/>
                  </a:cubicBezTo>
                  <a:cubicBezTo>
                    <a:pt x="11533" y="2323"/>
                    <a:pt x="11315" y="4401"/>
                    <a:pt x="11293" y="4480"/>
                  </a:cubicBezTo>
                  <a:cubicBezTo>
                    <a:pt x="11238" y="4651"/>
                    <a:pt x="11067" y="4686"/>
                    <a:pt x="10818" y="4806"/>
                  </a:cubicBezTo>
                  <a:cubicBezTo>
                    <a:pt x="10629" y="4878"/>
                    <a:pt x="9371" y="5237"/>
                    <a:pt x="8089" y="7026"/>
                  </a:cubicBezTo>
                  <a:cubicBezTo>
                    <a:pt x="7895" y="7294"/>
                    <a:pt x="7667" y="7498"/>
                    <a:pt x="7467" y="7739"/>
                  </a:cubicBezTo>
                  <a:cubicBezTo>
                    <a:pt x="7366" y="7859"/>
                    <a:pt x="7234" y="7957"/>
                    <a:pt x="7101" y="8048"/>
                  </a:cubicBezTo>
                  <a:cubicBezTo>
                    <a:pt x="7070" y="8070"/>
                    <a:pt x="7038" y="8090"/>
                    <a:pt x="7007" y="8112"/>
                  </a:cubicBezTo>
                  <a:cubicBezTo>
                    <a:pt x="6878" y="8197"/>
                    <a:pt x="6731" y="8301"/>
                    <a:pt x="6586" y="8313"/>
                  </a:cubicBezTo>
                  <a:cubicBezTo>
                    <a:pt x="3946" y="8488"/>
                    <a:pt x="2995" y="9210"/>
                    <a:pt x="2875" y="9301"/>
                  </a:cubicBezTo>
                  <a:cubicBezTo>
                    <a:pt x="2658" y="9469"/>
                    <a:pt x="669" y="10893"/>
                    <a:pt x="128" y="13303"/>
                  </a:cubicBezTo>
                  <a:cubicBezTo>
                    <a:pt x="81" y="13552"/>
                    <a:pt x="0" y="14190"/>
                    <a:pt x="101" y="14528"/>
                  </a:cubicBezTo>
                  <a:cubicBezTo>
                    <a:pt x="137" y="14822"/>
                    <a:pt x="188" y="15117"/>
                    <a:pt x="198" y="15415"/>
                  </a:cubicBezTo>
                  <a:lnTo>
                    <a:pt x="198" y="15464"/>
                  </a:lnTo>
                  <a:cubicBezTo>
                    <a:pt x="198" y="15542"/>
                    <a:pt x="198" y="15704"/>
                    <a:pt x="199" y="15909"/>
                  </a:cubicBezTo>
                  <a:cubicBezTo>
                    <a:pt x="199" y="16197"/>
                    <a:pt x="22" y="17020"/>
                    <a:pt x="933" y="17020"/>
                  </a:cubicBezTo>
                  <a:cubicBezTo>
                    <a:pt x="1843" y="17020"/>
                    <a:pt x="3122" y="17017"/>
                    <a:pt x="4044" y="17017"/>
                  </a:cubicBezTo>
                  <a:cubicBezTo>
                    <a:pt x="4966" y="17017"/>
                    <a:pt x="4852" y="16176"/>
                    <a:pt x="4852" y="16176"/>
                  </a:cubicBezTo>
                  <a:lnTo>
                    <a:pt x="4852" y="15264"/>
                  </a:lnTo>
                  <a:cubicBezTo>
                    <a:pt x="4852" y="14458"/>
                    <a:pt x="5651" y="13841"/>
                    <a:pt x="5795" y="13723"/>
                  </a:cubicBezTo>
                  <a:cubicBezTo>
                    <a:pt x="5795" y="13723"/>
                    <a:pt x="10108" y="11235"/>
                    <a:pt x="10658" y="10580"/>
                  </a:cubicBezTo>
                  <a:cubicBezTo>
                    <a:pt x="11210" y="9924"/>
                    <a:pt x="13055" y="5964"/>
                    <a:pt x="13162" y="5055"/>
                  </a:cubicBezTo>
                  <a:cubicBezTo>
                    <a:pt x="13267" y="4146"/>
                    <a:pt x="12970" y="1435"/>
                    <a:pt x="12970" y="1435"/>
                  </a:cubicBezTo>
                  <a:lnTo>
                    <a:pt x="12969" y="1435"/>
                  </a:lnTo>
                  <a:cubicBezTo>
                    <a:pt x="12932" y="975"/>
                    <a:pt x="12855" y="247"/>
                    <a:pt x="12725" y="110"/>
                  </a:cubicBezTo>
                  <a:cubicBezTo>
                    <a:pt x="12653" y="34"/>
                    <a:pt x="12584" y="0"/>
                    <a:pt x="125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55"/>
          <p:cNvGrpSpPr/>
          <p:nvPr/>
        </p:nvGrpSpPr>
        <p:grpSpPr>
          <a:xfrm>
            <a:off x="6633173" y="3302229"/>
            <a:ext cx="463318" cy="463300"/>
            <a:chOff x="6000706" y="2983347"/>
            <a:chExt cx="463318" cy="463300"/>
          </a:xfrm>
        </p:grpSpPr>
        <p:sp>
          <p:nvSpPr>
            <p:cNvPr id="5596" name="Google Shape;5596;p55"/>
            <p:cNvSpPr/>
            <p:nvPr/>
          </p:nvSpPr>
          <p:spPr>
            <a:xfrm>
              <a:off x="6000706" y="2983347"/>
              <a:ext cx="463318" cy="463300"/>
            </a:xfrm>
            <a:custGeom>
              <a:rect b="b" l="l" r="r" t="t"/>
              <a:pathLst>
                <a:path extrusionOk="0" h="25579" w="25580">
                  <a:moveTo>
                    <a:pt x="14500" y="9296"/>
                  </a:moveTo>
                  <a:cubicBezTo>
                    <a:pt x="14579" y="9296"/>
                    <a:pt x="14657" y="9300"/>
                    <a:pt x="14736" y="9308"/>
                  </a:cubicBezTo>
                  <a:cubicBezTo>
                    <a:pt x="15603" y="9401"/>
                    <a:pt x="16224" y="9707"/>
                    <a:pt x="16632" y="10243"/>
                  </a:cubicBezTo>
                  <a:cubicBezTo>
                    <a:pt x="17036" y="10772"/>
                    <a:pt x="17171" y="11470"/>
                    <a:pt x="17033" y="12318"/>
                  </a:cubicBezTo>
                  <a:cubicBezTo>
                    <a:pt x="16836" y="13515"/>
                    <a:pt x="15404" y="14861"/>
                    <a:pt x="14254" y="15944"/>
                  </a:cubicBezTo>
                  <a:cubicBezTo>
                    <a:pt x="14254" y="15944"/>
                    <a:pt x="13679" y="16522"/>
                    <a:pt x="13506" y="16670"/>
                  </a:cubicBezTo>
                  <a:cubicBezTo>
                    <a:pt x="13376" y="16781"/>
                    <a:pt x="13095" y="17005"/>
                    <a:pt x="12789" y="17005"/>
                  </a:cubicBezTo>
                  <a:cubicBezTo>
                    <a:pt x="12485" y="17005"/>
                    <a:pt x="12204" y="16781"/>
                    <a:pt x="12074" y="16670"/>
                  </a:cubicBezTo>
                  <a:cubicBezTo>
                    <a:pt x="11901" y="16522"/>
                    <a:pt x="11326" y="15944"/>
                    <a:pt x="11326" y="15944"/>
                  </a:cubicBezTo>
                  <a:cubicBezTo>
                    <a:pt x="10173" y="14861"/>
                    <a:pt x="8743" y="13515"/>
                    <a:pt x="8546" y="12318"/>
                  </a:cubicBezTo>
                  <a:cubicBezTo>
                    <a:pt x="8408" y="11470"/>
                    <a:pt x="8543" y="10772"/>
                    <a:pt x="8947" y="10243"/>
                  </a:cubicBezTo>
                  <a:cubicBezTo>
                    <a:pt x="9355" y="9707"/>
                    <a:pt x="9975" y="9401"/>
                    <a:pt x="10843" y="9308"/>
                  </a:cubicBezTo>
                  <a:cubicBezTo>
                    <a:pt x="10922" y="9300"/>
                    <a:pt x="11001" y="9296"/>
                    <a:pt x="11080" y="9296"/>
                  </a:cubicBezTo>
                  <a:cubicBezTo>
                    <a:pt x="11693" y="9296"/>
                    <a:pt x="12314" y="9524"/>
                    <a:pt x="12789" y="9910"/>
                  </a:cubicBezTo>
                  <a:cubicBezTo>
                    <a:pt x="13265" y="9524"/>
                    <a:pt x="13885" y="9296"/>
                    <a:pt x="14500" y="9296"/>
                  </a:cubicBezTo>
                  <a:close/>
                  <a:moveTo>
                    <a:pt x="11699" y="0"/>
                  </a:moveTo>
                  <a:cubicBezTo>
                    <a:pt x="9899" y="0"/>
                    <a:pt x="8439" y="1461"/>
                    <a:pt x="8439" y="3262"/>
                  </a:cubicBezTo>
                  <a:lnTo>
                    <a:pt x="8439" y="8438"/>
                  </a:lnTo>
                  <a:lnTo>
                    <a:pt x="3261" y="8438"/>
                  </a:lnTo>
                  <a:cubicBezTo>
                    <a:pt x="1461" y="8438"/>
                    <a:pt x="1" y="9899"/>
                    <a:pt x="1" y="11699"/>
                  </a:cubicBezTo>
                  <a:lnTo>
                    <a:pt x="1" y="13881"/>
                  </a:lnTo>
                  <a:cubicBezTo>
                    <a:pt x="1" y="15682"/>
                    <a:pt x="1461" y="17141"/>
                    <a:pt x="3261" y="17141"/>
                  </a:cubicBezTo>
                  <a:lnTo>
                    <a:pt x="8439" y="17141"/>
                  </a:lnTo>
                  <a:lnTo>
                    <a:pt x="8439" y="22319"/>
                  </a:lnTo>
                  <a:cubicBezTo>
                    <a:pt x="8439" y="24120"/>
                    <a:pt x="9899" y="25579"/>
                    <a:pt x="11699" y="25579"/>
                  </a:cubicBezTo>
                  <a:lnTo>
                    <a:pt x="13881" y="25579"/>
                  </a:lnTo>
                  <a:cubicBezTo>
                    <a:pt x="15681" y="25579"/>
                    <a:pt x="17142" y="24120"/>
                    <a:pt x="17142" y="22319"/>
                  </a:cubicBezTo>
                  <a:lnTo>
                    <a:pt x="17142" y="17141"/>
                  </a:lnTo>
                  <a:lnTo>
                    <a:pt x="22319" y="17141"/>
                  </a:lnTo>
                  <a:cubicBezTo>
                    <a:pt x="24119" y="17141"/>
                    <a:pt x="25579" y="15682"/>
                    <a:pt x="25579" y="13881"/>
                  </a:cubicBezTo>
                  <a:lnTo>
                    <a:pt x="25579" y="11700"/>
                  </a:lnTo>
                  <a:cubicBezTo>
                    <a:pt x="25579" y="9899"/>
                    <a:pt x="24120" y="8440"/>
                    <a:pt x="22318" y="8440"/>
                  </a:cubicBezTo>
                  <a:lnTo>
                    <a:pt x="17142" y="8440"/>
                  </a:lnTo>
                  <a:lnTo>
                    <a:pt x="17142" y="3262"/>
                  </a:lnTo>
                  <a:cubicBezTo>
                    <a:pt x="17142" y="1461"/>
                    <a:pt x="15681" y="0"/>
                    <a:pt x="13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6153014" y="3151702"/>
              <a:ext cx="158702" cy="139684"/>
            </a:xfrm>
            <a:custGeom>
              <a:rect b="b" l="l" r="r" t="t"/>
              <a:pathLst>
                <a:path extrusionOk="0" h="7712" w="8762">
                  <a:moveTo>
                    <a:pt x="2671" y="1"/>
                  </a:moveTo>
                  <a:cubicBezTo>
                    <a:pt x="2592" y="1"/>
                    <a:pt x="2513" y="5"/>
                    <a:pt x="2434" y="14"/>
                  </a:cubicBezTo>
                  <a:cubicBezTo>
                    <a:pt x="1566" y="106"/>
                    <a:pt x="946" y="412"/>
                    <a:pt x="538" y="948"/>
                  </a:cubicBezTo>
                  <a:cubicBezTo>
                    <a:pt x="135" y="1477"/>
                    <a:pt x="0" y="2175"/>
                    <a:pt x="138" y="3023"/>
                  </a:cubicBezTo>
                  <a:cubicBezTo>
                    <a:pt x="334" y="4221"/>
                    <a:pt x="1765" y="5566"/>
                    <a:pt x="2917" y="6649"/>
                  </a:cubicBezTo>
                  <a:cubicBezTo>
                    <a:pt x="2917" y="6649"/>
                    <a:pt x="3492" y="7227"/>
                    <a:pt x="3665" y="7375"/>
                  </a:cubicBezTo>
                  <a:cubicBezTo>
                    <a:pt x="3795" y="7486"/>
                    <a:pt x="4076" y="7711"/>
                    <a:pt x="4380" y="7711"/>
                  </a:cubicBezTo>
                  <a:cubicBezTo>
                    <a:pt x="4686" y="7711"/>
                    <a:pt x="4967" y="7486"/>
                    <a:pt x="5097" y="7375"/>
                  </a:cubicBezTo>
                  <a:cubicBezTo>
                    <a:pt x="5270" y="7227"/>
                    <a:pt x="5845" y="6649"/>
                    <a:pt x="5845" y="6649"/>
                  </a:cubicBezTo>
                  <a:cubicBezTo>
                    <a:pt x="6997" y="5566"/>
                    <a:pt x="8427" y="4220"/>
                    <a:pt x="8624" y="3023"/>
                  </a:cubicBezTo>
                  <a:cubicBezTo>
                    <a:pt x="8762" y="2175"/>
                    <a:pt x="8627" y="1477"/>
                    <a:pt x="8223" y="948"/>
                  </a:cubicBezTo>
                  <a:cubicBezTo>
                    <a:pt x="7815" y="412"/>
                    <a:pt x="7194" y="106"/>
                    <a:pt x="6327" y="14"/>
                  </a:cubicBezTo>
                  <a:cubicBezTo>
                    <a:pt x="6248" y="5"/>
                    <a:pt x="6170" y="1"/>
                    <a:pt x="6091" y="1"/>
                  </a:cubicBezTo>
                  <a:cubicBezTo>
                    <a:pt x="5476" y="1"/>
                    <a:pt x="4857" y="231"/>
                    <a:pt x="4380" y="617"/>
                  </a:cubicBezTo>
                  <a:cubicBezTo>
                    <a:pt x="3905" y="231"/>
                    <a:pt x="3284" y="1"/>
                    <a:pt x="2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55"/>
          <p:cNvGrpSpPr/>
          <p:nvPr/>
        </p:nvGrpSpPr>
        <p:grpSpPr>
          <a:xfrm>
            <a:off x="2062125" y="4179956"/>
            <a:ext cx="522419" cy="463300"/>
            <a:chOff x="5254979" y="2987512"/>
            <a:chExt cx="522419" cy="463300"/>
          </a:xfrm>
        </p:grpSpPr>
        <p:sp>
          <p:nvSpPr>
            <p:cNvPr id="5599" name="Google Shape;5599;p55"/>
            <p:cNvSpPr/>
            <p:nvPr/>
          </p:nvSpPr>
          <p:spPr>
            <a:xfrm>
              <a:off x="5283162" y="2987512"/>
              <a:ext cx="463300" cy="274767"/>
            </a:xfrm>
            <a:custGeom>
              <a:rect b="b" l="l" r="r" t="t"/>
              <a:pathLst>
                <a:path extrusionOk="0" h="15170" w="25579">
                  <a:moveTo>
                    <a:pt x="11698" y="0"/>
                  </a:moveTo>
                  <a:cubicBezTo>
                    <a:pt x="9897" y="0"/>
                    <a:pt x="8437" y="1459"/>
                    <a:pt x="8437" y="3261"/>
                  </a:cubicBezTo>
                  <a:lnTo>
                    <a:pt x="8437" y="8438"/>
                  </a:lnTo>
                  <a:lnTo>
                    <a:pt x="3261" y="8438"/>
                  </a:lnTo>
                  <a:cubicBezTo>
                    <a:pt x="1461" y="8438"/>
                    <a:pt x="0" y="9897"/>
                    <a:pt x="0" y="11698"/>
                  </a:cubicBezTo>
                  <a:lnTo>
                    <a:pt x="0" y="13690"/>
                  </a:lnTo>
                  <a:lnTo>
                    <a:pt x="7841" y="13690"/>
                  </a:lnTo>
                  <a:lnTo>
                    <a:pt x="9879" y="8011"/>
                  </a:lnTo>
                  <a:cubicBezTo>
                    <a:pt x="9932" y="7858"/>
                    <a:pt x="10077" y="7759"/>
                    <a:pt x="10234" y="7759"/>
                  </a:cubicBezTo>
                  <a:cubicBezTo>
                    <a:pt x="10250" y="7759"/>
                    <a:pt x="10267" y="7760"/>
                    <a:pt x="10283" y="7762"/>
                  </a:cubicBezTo>
                  <a:cubicBezTo>
                    <a:pt x="10460" y="7785"/>
                    <a:pt x="10596" y="7929"/>
                    <a:pt x="10613" y="8106"/>
                  </a:cubicBezTo>
                  <a:lnTo>
                    <a:pt x="11217" y="15170"/>
                  </a:lnTo>
                  <a:lnTo>
                    <a:pt x="12350" y="11088"/>
                  </a:lnTo>
                  <a:cubicBezTo>
                    <a:pt x="12394" y="10924"/>
                    <a:pt x="12543" y="10812"/>
                    <a:pt x="12712" y="10812"/>
                  </a:cubicBezTo>
                  <a:cubicBezTo>
                    <a:pt x="12715" y="10812"/>
                    <a:pt x="12718" y="10812"/>
                    <a:pt x="12721" y="10812"/>
                  </a:cubicBezTo>
                  <a:cubicBezTo>
                    <a:pt x="12895" y="10816"/>
                    <a:pt x="13043" y="10936"/>
                    <a:pt x="13083" y="11104"/>
                  </a:cubicBezTo>
                  <a:lnTo>
                    <a:pt x="13714" y="13841"/>
                  </a:lnTo>
                  <a:lnTo>
                    <a:pt x="14791" y="9316"/>
                  </a:lnTo>
                  <a:cubicBezTo>
                    <a:pt x="14830" y="9145"/>
                    <a:pt x="14983" y="9026"/>
                    <a:pt x="15157" y="9026"/>
                  </a:cubicBezTo>
                  <a:cubicBezTo>
                    <a:pt x="15163" y="9026"/>
                    <a:pt x="15169" y="9026"/>
                    <a:pt x="15175" y="9026"/>
                  </a:cubicBezTo>
                  <a:cubicBezTo>
                    <a:pt x="15357" y="9034"/>
                    <a:pt x="15508" y="9171"/>
                    <a:pt x="15532" y="9351"/>
                  </a:cubicBezTo>
                  <a:lnTo>
                    <a:pt x="16336" y="15079"/>
                  </a:lnTo>
                  <a:lnTo>
                    <a:pt x="16696" y="13915"/>
                  </a:lnTo>
                  <a:cubicBezTo>
                    <a:pt x="16746" y="13757"/>
                    <a:pt x="16892" y="13649"/>
                    <a:pt x="17057" y="13649"/>
                  </a:cubicBezTo>
                  <a:lnTo>
                    <a:pt x="25579" y="13649"/>
                  </a:lnTo>
                  <a:lnTo>
                    <a:pt x="25579" y="11698"/>
                  </a:lnTo>
                  <a:cubicBezTo>
                    <a:pt x="25579" y="9897"/>
                    <a:pt x="24120" y="8438"/>
                    <a:pt x="22318" y="8438"/>
                  </a:cubicBezTo>
                  <a:lnTo>
                    <a:pt x="17141" y="8438"/>
                  </a:lnTo>
                  <a:lnTo>
                    <a:pt x="17141" y="3261"/>
                  </a:lnTo>
                  <a:cubicBezTo>
                    <a:pt x="17141" y="1459"/>
                    <a:pt x="15680" y="0"/>
                    <a:pt x="138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5284049" y="3166772"/>
              <a:ext cx="461615" cy="284040"/>
            </a:xfrm>
            <a:custGeom>
              <a:rect b="b" l="l" r="r" t="t"/>
              <a:pathLst>
                <a:path extrusionOk="0" h="15682" w="25486">
                  <a:moveTo>
                    <a:pt x="9956" y="0"/>
                  </a:moveTo>
                  <a:lnTo>
                    <a:pt x="8414" y="4301"/>
                  </a:lnTo>
                  <a:cubicBezTo>
                    <a:pt x="8360" y="4450"/>
                    <a:pt x="8218" y="4551"/>
                    <a:pt x="8057" y="4551"/>
                  </a:cubicBezTo>
                  <a:lnTo>
                    <a:pt x="1" y="4551"/>
                  </a:lnTo>
                  <a:cubicBezTo>
                    <a:pt x="269" y="6082"/>
                    <a:pt x="1605" y="7244"/>
                    <a:pt x="3212" y="7244"/>
                  </a:cubicBezTo>
                  <a:lnTo>
                    <a:pt x="8388" y="7244"/>
                  </a:lnTo>
                  <a:lnTo>
                    <a:pt x="8388" y="12421"/>
                  </a:lnTo>
                  <a:cubicBezTo>
                    <a:pt x="8388" y="14221"/>
                    <a:pt x="9848" y="15682"/>
                    <a:pt x="11649" y="15682"/>
                  </a:cubicBezTo>
                  <a:lnTo>
                    <a:pt x="13830" y="15682"/>
                  </a:lnTo>
                  <a:cubicBezTo>
                    <a:pt x="15631" y="15682"/>
                    <a:pt x="17092" y="14221"/>
                    <a:pt x="17092" y="12420"/>
                  </a:cubicBezTo>
                  <a:lnTo>
                    <a:pt x="17092" y="7244"/>
                  </a:lnTo>
                  <a:lnTo>
                    <a:pt x="22268" y="7244"/>
                  </a:lnTo>
                  <a:cubicBezTo>
                    <a:pt x="23866" y="7244"/>
                    <a:pt x="25228" y="6086"/>
                    <a:pt x="25486" y="4509"/>
                  </a:cubicBezTo>
                  <a:lnTo>
                    <a:pt x="17288" y="4509"/>
                  </a:lnTo>
                  <a:lnTo>
                    <a:pt x="16509" y="7024"/>
                  </a:lnTo>
                  <a:cubicBezTo>
                    <a:pt x="16460" y="7185"/>
                    <a:pt x="16312" y="7292"/>
                    <a:pt x="16146" y="7292"/>
                  </a:cubicBezTo>
                  <a:cubicBezTo>
                    <a:pt x="16136" y="7292"/>
                    <a:pt x="16127" y="7291"/>
                    <a:pt x="16117" y="7291"/>
                  </a:cubicBezTo>
                  <a:cubicBezTo>
                    <a:pt x="15940" y="7276"/>
                    <a:pt x="15797" y="7141"/>
                    <a:pt x="15773" y="6966"/>
                  </a:cubicBezTo>
                  <a:lnTo>
                    <a:pt x="15012" y="1545"/>
                  </a:lnTo>
                  <a:lnTo>
                    <a:pt x="14026" y="5690"/>
                  </a:lnTo>
                  <a:cubicBezTo>
                    <a:pt x="13985" y="5859"/>
                    <a:pt x="13833" y="5981"/>
                    <a:pt x="13659" y="5981"/>
                  </a:cubicBezTo>
                  <a:lnTo>
                    <a:pt x="13657" y="5981"/>
                  </a:lnTo>
                  <a:cubicBezTo>
                    <a:pt x="13482" y="5979"/>
                    <a:pt x="13329" y="5858"/>
                    <a:pt x="13290" y="5688"/>
                  </a:cubicBezTo>
                  <a:lnTo>
                    <a:pt x="12631" y="2830"/>
                  </a:lnTo>
                  <a:lnTo>
                    <a:pt x="11335" y="7503"/>
                  </a:lnTo>
                  <a:cubicBezTo>
                    <a:pt x="11289" y="7665"/>
                    <a:pt x="11140" y="7779"/>
                    <a:pt x="10970" y="7779"/>
                  </a:cubicBezTo>
                  <a:cubicBezTo>
                    <a:pt x="10959" y="7779"/>
                    <a:pt x="10947" y="7779"/>
                    <a:pt x="10935" y="7778"/>
                  </a:cubicBezTo>
                  <a:cubicBezTo>
                    <a:pt x="10752" y="7762"/>
                    <a:pt x="10609" y="7615"/>
                    <a:pt x="10593" y="7434"/>
                  </a:cubicBezTo>
                  <a:lnTo>
                    <a:pt x="99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5254979" y="3128029"/>
              <a:ext cx="522419" cy="179658"/>
            </a:xfrm>
            <a:custGeom>
              <a:rect b="b" l="l" r="r" t="t"/>
              <a:pathLst>
                <a:path extrusionOk="0" h="9919" w="28843">
                  <a:moveTo>
                    <a:pt x="11789" y="1"/>
                  </a:moveTo>
                  <a:cubicBezTo>
                    <a:pt x="11633" y="1"/>
                    <a:pt x="11490" y="99"/>
                    <a:pt x="11435" y="251"/>
                  </a:cubicBezTo>
                  <a:lnTo>
                    <a:pt x="9397" y="5932"/>
                  </a:lnTo>
                  <a:lnTo>
                    <a:pt x="378" y="5932"/>
                  </a:lnTo>
                  <a:cubicBezTo>
                    <a:pt x="169" y="5932"/>
                    <a:pt x="1" y="6102"/>
                    <a:pt x="1" y="6311"/>
                  </a:cubicBezTo>
                  <a:cubicBezTo>
                    <a:pt x="1" y="6520"/>
                    <a:pt x="169" y="6689"/>
                    <a:pt x="378" y="6689"/>
                  </a:cubicBezTo>
                  <a:lnTo>
                    <a:pt x="9663" y="6689"/>
                  </a:lnTo>
                  <a:cubicBezTo>
                    <a:pt x="9823" y="6689"/>
                    <a:pt x="9965" y="6589"/>
                    <a:pt x="10019" y="6438"/>
                  </a:cubicBezTo>
                  <a:lnTo>
                    <a:pt x="11561" y="2138"/>
                  </a:lnTo>
                  <a:lnTo>
                    <a:pt x="12198" y="9572"/>
                  </a:lnTo>
                  <a:cubicBezTo>
                    <a:pt x="12214" y="9754"/>
                    <a:pt x="12357" y="9899"/>
                    <a:pt x="12540" y="9917"/>
                  </a:cubicBezTo>
                  <a:cubicBezTo>
                    <a:pt x="12552" y="9917"/>
                    <a:pt x="12564" y="9918"/>
                    <a:pt x="12575" y="9918"/>
                  </a:cubicBezTo>
                  <a:cubicBezTo>
                    <a:pt x="12745" y="9917"/>
                    <a:pt x="12894" y="9804"/>
                    <a:pt x="12940" y="9640"/>
                  </a:cubicBezTo>
                  <a:lnTo>
                    <a:pt x="14236" y="4969"/>
                  </a:lnTo>
                  <a:lnTo>
                    <a:pt x="14895" y="7826"/>
                  </a:lnTo>
                  <a:cubicBezTo>
                    <a:pt x="14934" y="7997"/>
                    <a:pt x="15087" y="8118"/>
                    <a:pt x="15262" y="8118"/>
                  </a:cubicBezTo>
                  <a:lnTo>
                    <a:pt x="15264" y="8118"/>
                  </a:lnTo>
                  <a:cubicBezTo>
                    <a:pt x="15438" y="8118"/>
                    <a:pt x="15590" y="7998"/>
                    <a:pt x="15631" y="7827"/>
                  </a:cubicBezTo>
                  <a:lnTo>
                    <a:pt x="16617" y="3683"/>
                  </a:lnTo>
                  <a:lnTo>
                    <a:pt x="17378" y="9103"/>
                  </a:lnTo>
                  <a:cubicBezTo>
                    <a:pt x="17402" y="9279"/>
                    <a:pt x="17545" y="9414"/>
                    <a:pt x="17722" y="9428"/>
                  </a:cubicBezTo>
                  <a:cubicBezTo>
                    <a:pt x="17733" y="9429"/>
                    <a:pt x="17743" y="9429"/>
                    <a:pt x="17753" y="9429"/>
                  </a:cubicBezTo>
                  <a:cubicBezTo>
                    <a:pt x="17918" y="9429"/>
                    <a:pt x="18065" y="9322"/>
                    <a:pt x="18114" y="9163"/>
                  </a:cubicBezTo>
                  <a:lnTo>
                    <a:pt x="18893" y="6646"/>
                  </a:lnTo>
                  <a:lnTo>
                    <a:pt x="28456" y="6646"/>
                  </a:lnTo>
                  <a:cubicBezTo>
                    <a:pt x="28459" y="6646"/>
                    <a:pt x="28461" y="6646"/>
                    <a:pt x="28464" y="6646"/>
                  </a:cubicBezTo>
                  <a:cubicBezTo>
                    <a:pt x="28671" y="6646"/>
                    <a:pt x="28842" y="6478"/>
                    <a:pt x="28842" y="6269"/>
                  </a:cubicBezTo>
                  <a:cubicBezTo>
                    <a:pt x="28842" y="6059"/>
                    <a:pt x="28671" y="5890"/>
                    <a:pt x="28464" y="5890"/>
                  </a:cubicBezTo>
                  <a:cubicBezTo>
                    <a:pt x="28461" y="5890"/>
                    <a:pt x="28459" y="5890"/>
                    <a:pt x="28456" y="5890"/>
                  </a:cubicBezTo>
                  <a:lnTo>
                    <a:pt x="28456" y="5891"/>
                  </a:lnTo>
                  <a:lnTo>
                    <a:pt x="18615" y="5891"/>
                  </a:lnTo>
                  <a:cubicBezTo>
                    <a:pt x="18448" y="5891"/>
                    <a:pt x="18302" y="5999"/>
                    <a:pt x="18252" y="6157"/>
                  </a:cubicBezTo>
                  <a:lnTo>
                    <a:pt x="17892" y="7321"/>
                  </a:lnTo>
                  <a:lnTo>
                    <a:pt x="17088" y="1593"/>
                  </a:lnTo>
                  <a:cubicBezTo>
                    <a:pt x="17064" y="1413"/>
                    <a:pt x="16913" y="1276"/>
                    <a:pt x="16731" y="1268"/>
                  </a:cubicBezTo>
                  <a:cubicBezTo>
                    <a:pt x="16725" y="1268"/>
                    <a:pt x="16719" y="1268"/>
                    <a:pt x="16713" y="1268"/>
                  </a:cubicBezTo>
                  <a:cubicBezTo>
                    <a:pt x="16539" y="1268"/>
                    <a:pt x="16386" y="1387"/>
                    <a:pt x="16345" y="1558"/>
                  </a:cubicBezTo>
                  <a:lnTo>
                    <a:pt x="15270" y="6081"/>
                  </a:lnTo>
                  <a:lnTo>
                    <a:pt x="14639" y="3346"/>
                  </a:lnTo>
                  <a:cubicBezTo>
                    <a:pt x="14599" y="3177"/>
                    <a:pt x="14451" y="3057"/>
                    <a:pt x="14279" y="3052"/>
                  </a:cubicBezTo>
                  <a:cubicBezTo>
                    <a:pt x="14277" y="3052"/>
                    <a:pt x="14274" y="3052"/>
                    <a:pt x="14272" y="3052"/>
                  </a:cubicBezTo>
                  <a:cubicBezTo>
                    <a:pt x="14101" y="3052"/>
                    <a:pt x="13950" y="3165"/>
                    <a:pt x="13906" y="3330"/>
                  </a:cubicBezTo>
                  <a:lnTo>
                    <a:pt x="12773" y="7412"/>
                  </a:lnTo>
                  <a:lnTo>
                    <a:pt x="12169" y="346"/>
                  </a:lnTo>
                  <a:cubicBezTo>
                    <a:pt x="12152" y="169"/>
                    <a:pt x="12016" y="26"/>
                    <a:pt x="11839" y="4"/>
                  </a:cubicBezTo>
                  <a:cubicBezTo>
                    <a:pt x="11823" y="2"/>
                    <a:pt x="11806" y="1"/>
                    <a:pt x="117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55"/>
          <p:cNvGrpSpPr/>
          <p:nvPr/>
        </p:nvGrpSpPr>
        <p:grpSpPr>
          <a:xfrm>
            <a:off x="4108888" y="3311376"/>
            <a:ext cx="448411" cy="445006"/>
            <a:chOff x="4569330" y="2956540"/>
            <a:chExt cx="448411" cy="445006"/>
          </a:xfrm>
        </p:grpSpPr>
        <p:sp>
          <p:nvSpPr>
            <p:cNvPr id="5603" name="Google Shape;5603;p55"/>
            <p:cNvSpPr/>
            <p:nvPr/>
          </p:nvSpPr>
          <p:spPr>
            <a:xfrm>
              <a:off x="4569330" y="2956540"/>
              <a:ext cx="448411" cy="444970"/>
            </a:xfrm>
            <a:custGeom>
              <a:rect b="b" l="l" r="r" t="t"/>
              <a:pathLst>
                <a:path extrusionOk="0" h="24567" w="24757">
                  <a:moveTo>
                    <a:pt x="12919" y="5935"/>
                  </a:moveTo>
                  <a:cubicBezTo>
                    <a:pt x="13814" y="5935"/>
                    <a:pt x="14538" y="6659"/>
                    <a:pt x="14538" y="7553"/>
                  </a:cubicBezTo>
                  <a:lnTo>
                    <a:pt x="14538" y="10125"/>
                  </a:lnTo>
                  <a:lnTo>
                    <a:pt x="17109" y="10125"/>
                  </a:lnTo>
                  <a:cubicBezTo>
                    <a:pt x="17110" y="10125"/>
                    <a:pt x="17111" y="10125"/>
                    <a:pt x="17112" y="10125"/>
                  </a:cubicBezTo>
                  <a:cubicBezTo>
                    <a:pt x="18003" y="10125"/>
                    <a:pt x="18728" y="10850"/>
                    <a:pt x="18728" y="11743"/>
                  </a:cubicBezTo>
                  <a:lnTo>
                    <a:pt x="18728" y="12826"/>
                  </a:lnTo>
                  <a:cubicBezTo>
                    <a:pt x="18728" y="13720"/>
                    <a:pt x="18003" y="14445"/>
                    <a:pt x="17109" y="14445"/>
                  </a:cubicBezTo>
                  <a:lnTo>
                    <a:pt x="14538" y="14445"/>
                  </a:lnTo>
                  <a:lnTo>
                    <a:pt x="14538" y="17014"/>
                  </a:lnTo>
                  <a:cubicBezTo>
                    <a:pt x="14538" y="17908"/>
                    <a:pt x="13814" y="18634"/>
                    <a:pt x="12919" y="18634"/>
                  </a:cubicBezTo>
                  <a:lnTo>
                    <a:pt x="11837" y="18634"/>
                  </a:lnTo>
                  <a:cubicBezTo>
                    <a:pt x="10942" y="18634"/>
                    <a:pt x="10218" y="17910"/>
                    <a:pt x="10218" y="17014"/>
                  </a:cubicBezTo>
                  <a:lnTo>
                    <a:pt x="10218" y="14445"/>
                  </a:lnTo>
                  <a:lnTo>
                    <a:pt x="7647" y="14445"/>
                  </a:lnTo>
                  <a:cubicBezTo>
                    <a:pt x="6753" y="14445"/>
                    <a:pt x="6028" y="13720"/>
                    <a:pt x="6028" y="12826"/>
                  </a:cubicBezTo>
                  <a:lnTo>
                    <a:pt x="6028" y="11743"/>
                  </a:lnTo>
                  <a:cubicBezTo>
                    <a:pt x="6028" y="10849"/>
                    <a:pt x="6753" y="10125"/>
                    <a:pt x="7647" y="10125"/>
                  </a:cubicBezTo>
                  <a:lnTo>
                    <a:pt x="10217" y="10125"/>
                  </a:lnTo>
                  <a:lnTo>
                    <a:pt x="10217" y="7553"/>
                  </a:lnTo>
                  <a:cubicBezTo>
                    <a:pt x="10217" y="6659"/>
                    <a:pt x="10942" y="5935"/>
                    <a:pt x="11837" y="5935"/>
                  </a:cubicBezTo>
                  <a:close/>
                  <a:moveTo>
                    <a:pt x="3058" y="1"/>
                  </a:moveTo>
                  <a:cubicBezTo>
                    <a:pt x="1369" y="2"/>
                    <a:pt x="1" y="1371"/>
                    <a:pt x="1" y="3059"/>
                  </a:cubicBezTo>
                  <a:lnTo>
                    <a:pt x="1" y="21510"/>
                  </a:lnTo>
                  <a:cubicBezTo>
                    <a:pt x="1" y="23199"/>
                    <a:pt x="1369" y="24567"/>
                    <a:pt x="3058" y="24567"/>
                  </a:cubicBezTo>
                  <a:lnTo>
                    <a:pt x="18511" y="24567"/>
                  </a:lnTo>
                  <a:lnTo>
                    <a:pt x="18511" y="21378"/>
                  </a:lnTo>
                  <a:cubicBezTo>
                    <a:pt x="18511" y="19691"/>
                    <a:pt x="19879" y="18321"/>
                    <a:pt x="21568" y="18321"/>
                  </a:cubicBezTo>
                  <a:lnTo>
                    <a:pt x="24757" y="18166"/>
                  </a:lnTo>
                  <a:lnTo>
                    <a:pt x="24757" y="3059"/>
                  </a:lnTo>
                  <a:cubicBezTo>
                    <a:pt x="24757" y="1371"/>
                    <a:pt x="23387" y="1"/>
                    <a:pt x="21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4904502" y="3285554"/>
              <a:ext cx="113239" cy="115992"/>
            </a:xfrm>
            <a:custGeom>
              <a:rect b="b" l="l" r="r" t="t"/>
              <a:pathLst>
                <a:path extrusionOk="0" h="6404" w="6252">
                  <a:moveTo>
                    <a:pt x="3133" y="1"/>
                  </a:moveTo>
                  <a:cubicBezTo>
                    <a:pt x="1402" y="1"/>
                    <a:pt x="0" y="1404"/>
                    <a:pt x="0" y="3134"/>
                  </a:cubicBezTo>
                  <a:lnTo>
                    <a:pt x="0" y="6403"/>
                  </a:lnTo>
                  <a:lnTo>
                    <a:pt x="6252" y="1"/>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4678512" y="3064020"/>
              <a:ext cx="230029" cy="230047"/>
            </a:xfrm>
            <a:custGeom>
              <a:rect b="b" l="l" r="r" t="t"/>
              <a:pathLst>
                <a:path extrusionOk="0" h="12701" w="12700">
                  <a:moveTo>
                    <a:pt x="5809" y="1"/>
                  </a:moveTo>
                  <a:cubicBezTo>
                    <a:pt x="4914" y="1"/>
                    <a:pt x="4190" y="725"/>
                    <a:pt x="4190" y="1619"/>
                  </a:cubicBezTo>
                  <a:lnTo>
                    <a:pt x="4190" y="4191"/>
                  </a:lnTo>
                  <a:lnTo>
                    <a:pt x="1619" y="4191"/>
                  </a:lnTo>
                  <a:cubicBezTo>
                    <a:pt x="725" y="4191"/>
                    <a:pt x="0" y="4915"/>
                    <a:pt x="0" y="5809"/>
                  </a:cubicBezTo>
                  <a:lnTo>
                    <a:pt x="0" y="6892"/>
                  </a:lnTo>
                  <a:cubicBezTo>
                    <a:pt x="0" y="7786"/>
                    <a:pt x="725" y="8511"/>
                    <a:pt x="1619" y="8511"/>
                  </a:cubicBezTo>
                  <a:lnTo>
                    <a:pt x="4189" y="8511"/>
                  </a:lnTo>
                  <a:lnTo>
                    <a:pt x="4189" y="11080"/>
                  </a:lnTo>
                  <a:cubicBezTo>
                    <a:pt x="4189" y="11976"/>
                    <a:pt x="4914" y="12700"/>
                    <a:pt x="5809" y="12700"/>
                  </a:cubicBezTo>
                  <a:lnTo>
                    <a:pt x="6891" y="12700"/>
                  </a:lnTo>
                  <a:cubicBezTo>
                    <a:pt x="7786" y="12700"/>
                    <a:pt x="8510" y="11974"/>
                    <a:pt x="8510" y="11080"/>
                  </a:cubicBezTo>
                  <a:lnTo>
                    <a:pt x="8510" y="8511"/>
                  </a:lnTo>
                  <a:lnTo>
                    <a:pt x="11081" y="8511"/>
                  </a:lnTo>
                  <a:cubicBezTo>
                    <a:pt x="11974" y="8511"/>
                    <a:pt x="12700" y="7786"/>
                    <a:pt x="12700" y="6892"/>
                  </a:cubicBezTo>
                  <a:lnTo>
                    <a:pt x="12700" y="5809"/>
                  </a:lnTo>
                  <a:cubicBezTo>
                    <a:pt x="12700" y="4915"/>
                    <a:pt x="11974" y="4191"/>
                    <a:pt x="11081" y="4191"/>
                  </a:cubicBezTo>
                  <a:lnTo>
                    <a:pt x="8510" y="4191"/>
                  </a:lnTo>
                  <a:lnTo>
                    <a:pt x="8510" y="1619"/>
                  </a:lnTo>
                  <a:cubicBezTo>
                    <a:pt x="8510" y="725"/>
                    <a:pt x="7786" y="1"/>
                    <a:pt x="68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6" name="Google Shape;5606;p55"/>
          <p:cNvGrpSpPr/>
          <p:nvPr/>
        </p:nvGrpSpPr>
        <p:grpSpPr>
          <a:xfrm>
            <a:off x="3485940" y="3274046"/>
            <a:ext cx="434120" cy="519666"/>
            <a:chOff x="3972215" y="2873694"/>
            <a:chExt cx="434120" cy="519666"/>
          </a:xfrm>
        </p:grpSpPr>
        <p:sp>
          <p:nvSpPr>
            <p:cNvPr id="5607" name="Google Shape;5607;p55"/>
            <p:cNvSpPr/>
            <p:nvPr/>
          </p:nvSpPr>
          <p:spPr>
            <a:xfrm>
              <a:off x="3972215" y="2928321"/>
              <a:ext cx="434120" cy="464314"/>
            </a:xfrm>
            <a:custGeom>
              <a:rect b="b" l="l" r="r" t="t"/>
              <a:pathLst>
                <a:path extrusionOk="0" h="25635" w="23968">
                  <a:moveTo>
                    <a:pt x="7743" y="5086"/>
                  </a:moveTo>
                  <a:cubicBezTo>
                    <a:pt x="7970" y="5086"/>
                    <a:pt x="8153" y="5269"/>
                    <a:pt x="8153" y="5494"/>
                  </a:cubicBezTo>
                  <a:lnTo>
                    <a:pt x="8153" y="8435"/>
                  </a:lnTo>
                  <a:cubicBezTo>
                    <a:pt x="8153" y="8662"/>
                    <a:pt x="7970" y="8845"/>
                    <a:pt x="7743" y="8845"/>
                  </a:cubicBezTo>
                  <a:lnTo>
                    <a:pt x="4802" y="8845"/>
                  </a:lnTo>
                  <a:cubicBezTo>
                    <a:pt x="4577" y="8845"/>
                    <a:pt x="4394" y="8662"/>
                    <a:pt x="4394" y="8435"/>
                  </a:cubicBezTo>
                  <a:lnTo>
                    <a:pt x="4394" y="5494"/>
                  </a:lnTo>
                  <a:cubicBezTo>
                    <a:pt x="4394" y="5269"/>
                    <a:pt x="4577" y="5086"/>
                    <a:pt x="4802" y="5086"/>
                  </a:cubicBezTo>
                  <a:close/>
                  <a:moveTo>
                    <a:pt x="13518" y="5086"/>
                  </a:moveTo>
                  <a:cubicBezTo>
                    <a:pt x="13743" y="5086"/>
                    <a:pt x="13926" y="5269"/>
                    <a:pt x="13926" y="5494"/>
                  </a:cubicBezTo>
                  <a:lnTo>
                    <a:pt x="13926" y="8437"/>
                  </a:lnTo>
                  <a:cubicBezTo>
                    <a:pt x="13926" y="8662"/>
                    <a:pt x="13743" y="8845"/>
                    <a:pt x="13518" y="8845"/>
                  </a:cubicBezTo>
                  <a:lnTo>
                    <a:pt x="10575" y="8845"/>
                  </a:lnTo>
                  <a:cubicBezTo>
                    <a:pt x="10350" y="8845"/>
                    <a:pt x="10167" y="8662"/>
                    <a:pt x="10167" y="8437"/>
                  </a:cubicBezTo>
                  <a:lnTo>
                    <a:pt x="10167" y="5494"/>
                  </a:lnTo>
                  <a:cubicBezTo>
                    <a:pt x="10167" y="5269"/>
                    <a:pt x="10350" y="5086"/>
                    <a:pt x="10575" y="5086"/>
                  </a:cubicBezTo>
                  <a:close/>
                  <a:moveTo>
                    <a:pt x="19291" y="5086"/>
                  </a:moveTo>
                  <a:cubicBezTo>
                    <a:pt x="19516" y="5086"/>
                    <a:pt x="19699" y="5269"/>
                    <a:pt x="19699" y="5494"/>
                  </a:cubicBezTo>
                  <a:lnTo>
                    <a:pt x="19699" y="8437"/>
                  </a:lnTo>
                  <a:cubicBezTo>
                    <a:pt x="19699" y="8662"/>
                    <a:pt x="19516" y="8847"/>
                    <a:pt x="19291" y="8847"/>
                  </a:cubicBezTo>
                  <a:lnTo>
                    <a:pt x="16348" y="8847"/>
                  </a:lnTo>
                  <a:cubicBezTo>
                    <a:pt x="16123" y="8847"/>
                    <a:pt x="15940" y="8664"/>
                    <a:pt x="15940" y="8437"/>
                  </a:cubicBezTo>
                  <a:lnTo>
                    <a:pt x="15940" y="5494"/>
                  </a:lnTo>
                  <a:cubicBezTo>
                    <a:pt x="15940" y="5269"/>
                    <a:pt x="16123" y="5086"/>
                    <a:pt x="16348" y="5086"/>
                  </a:cubicBezTo>
                  <a:close/>
                  <a:moveTo>
                    <a:pt x="7743" y="10147"/>
                  </a:moveTo>
                  <a:cubicBezTo>
                    <a:pt x="7970" y="10147"/>
                    <a:pt x="8153" y="10330"/>
                    <a:pt x="8153" y="10556"/>
                  </a:cubicBezTo>
                  <a:lnTo>
                    <a:pt x="8153" y="13499"/>
                  </a:lnTo>
                  <a:cubicBezTo>
                    <a:pt x="8153" y="13724"/>
                    <a:pt x="7970" y="13907"/>
                    <a:pt x="7743" y="13907"/>
                  </a:cubicBezTo>
                  <a:lnTo>
                    <a:pt x="4802" y="13907"/>
                  </a:lnTo>
                  <a:cubicBezTo>
                    <a:pt x="4577" y="13907"/>
                    <a:pt x="4394" y="13724"/>
                    <a:pt x="4394" y="13499"/>
                  </a:cubicBezTo>
                  <a:lnTo>
                    <a:pt x="4394" y="10556"/>
                  </a:lnTo>
                  <a:cubicBezTo>
                    <a:pt x="4394" y="10330"/>
                    <a:pt x="4577" y="10147"/>
                    <a:pt x="4802" y="10147"/>
                  </a:cubicBezTo>
                  <a:close/>
                  <a:moveTo>
                    <a:pt x="13518" y="10147"/>
                  </a:moveTo>
                  <a:cubicBezTo>
                    <a:pt x="13743" y="10147"/>
                    <a:pt x="13926" y="10330"/>
                    <a:pt x="13926" y="10556"/>
                  </a:cubicBezTo>
                  <a:lnTo>
                    <a:pt x="13926" y="13499"/>
                  </a:lnTo>
                  <a:cubicBezTo>
                    <a:pt x="13926" y="13724"/>
                    <a:pt x="13743" y="13907"/>
                    <a:pt x="13518" y="13907"/>
                  </a:cubicBezTo>
                  <a:lnTo>
                    <a:pt x="10575" y="13907"/>
                  </a:lnTo>
                  <a:cubicBezTo>
                    <a:pt x="10350" y="13907"/>
                    <a:pt x="10167" y="13724"/>
                    <a:pt x="10167" y="13499"/>
                  </a:cubicBezTo>
                  <a:lnTo>
                    <a:pt x="10167" y="10556"/>
                  </a:lnTo>
                  <a:cubicBezTo>
                    <a:pt x="10167" y="10330"/>
                    <a:pt x="10350" y="10147"/>
                    <a:pt x="10575" y="10147"/>
                  </a:cubicBezTo>
                  <a:close/>
                  <a:moveTo>
                    <a:pt x="19291" y="10147"/>
                  </a:moveTo>
                  <a:cubicBezTo>
                    <a:pt x="19516" y="10147"/>
                    <a:pt x="19699" y="10330"/>
                    <a:pt x="19699" y="10556"/>
                  </a:cubicBezTo>
                  <a:lnTo>
                    <a:pt x="19699" y="13500"/>
                  </a:lnTo>
                  <a:cubicBezTo>
                    <a:pt x="19699" y="13725"/>
                    <a:pt x="19516" y="13908"/>
                    <a:pt x="19291" y="13908"/>
                  </a:cubicBezTo>
                  <a:lnTo>
                    <a:pt x="16348" y="13908"/>
                  </a:lnTo>
                  <a:cubicBezTo>
                    <a:pt x="16123" y="13908"/>
                    <a:pt x="15940" y="13725"/>
                    <a:pt x="15940" y="13500"/>
                  </a:cubicBezTo>
                  <a:lnTo>
                    <a:pt x="15940" y="10556"/>
                  </a:lnTo>
                  <a:cubicBezTo>
                    <a:pt x="15940" y="10330"/>
                    <a:pt x="16123" y="10147"/>
                    <a:pt x="16348" y="10147"/>
                  </a:cubicBezTo>
                  <a:close/>
                  <a:moveTo>
                    <a:pt x="7743" y="15164"/>
                  </a:moveTo>
                  <a:cubicBezTo>
                    <a:pt x="7970" y="15164"/>
                    <a:pt x="8153" y="15347"/>
                    <a:pt x="8153" y="15572"/>
                  </a:cubicBezTo>
                  <a:lnTo>
                    <a:pt x="8153" y="18515"/>
                  </a:lnTo>
                  <a:cubicBezTo>
                    <a:pt x="8153" y="18741"/>
                    <a:pt x="7970" y="18923"/>
                    <a:pt x="7743" y="18923"/>
                  </a:cubicBezTo>
                  <a:lnTo>
                    <a:pt x="4802" y="18923"/>
                  </a:lnTo>
                  <a:cubicBezTo>
                    <a:pt x="4577" y="18923"/>
                    <a:pt x="4394" y="18741"/>
                    <a:pt x="4394" y="18515"/>
                  </a:cubicBezTo>
                  <a:lnTo>
                    <a:pt x="4394" y="15572"/>
                  </a:lnTo>
                  <a:cubicBezTo>
                    <a:pt x="4394" y="15347"/>
                    <a:pt x="4577" y="15164"/>
                    <a:pt x="4802" y="15164"/>
                  </a:cubicBezTo>
                  <a:close/>
                  <a:moveTo>
                    <a:pt x="13518" y="15164"/>
                  </a:moveTo>
                  <a:cubicBezTo>
                    <a:pt x="13743" y="15164"/>
                    <a:pt x="13926" y="15347"/>
                    <a:pt x="13926" y="15572"/>
                  </a:cubicBezTo>
                  <a:lnTo>
                    <a:pt x="13926" y="18515"/>
                  </a:lnTo>
                  <a:cubicBezTo>
                    <a:pt x="13926" y="18741"/>
                    <a:pt x="13743" y="18923"/>
                    <a:pt x="13518" y="18923"/>
                  </a:cubicBezTo>
                  <a:lnTo>
                    <a:pt x="10575" y="18923"/>
                  </a:lnTo>
                  <a:cubicBezTo>
                    <a:pt x="10350" y="18923"/>
                    <a:pt x="10167" y="18741"/>
                    <a:pt x="10167" y="18515"/>
                  </a:cubicBezTo>
                  <a:lnTo>
                    <a:pt x="10167" y="15572"/>
                  </a:lnTo>
                  <a:cubicBezTo>
                    <a:pt x="10167" y="15347"/>
                    <a:pt x="10350" y="15164"/>
                    <a:pt x="10575" y="15164"/>
                  </a:cubicBezTo>
                  <a:close/>
                  <a:moveTo>
                    <a:pt x="19291" y="15164"/>
                  </a:moveTo>
                  <a:cubicBezTo>
                    <a:pt x="19516" y="15164"/>
                    <a:pt x="19699" y="15347"/>
                    <a:pt x="19699" y="15572"/>
                  </a:cubicBezTo>
                  <a:lnTo>
                    <a:pt x="19699" y="18515"/>
                  </a:lnTo>
                  <a:cubicBezTo>
                    <a:pt x="19699" y="18742"/>
                    <a:pt x="19516" y="18925"/>
                    <a:pt x="19291" y="18925"/>
                  </a:cubicBezTo>
                  <a:lnTo>
                    <a:pt x="16348" y="18925"/>
                  </a:lnTo>
                  <a:cubicBezTo>
                    <a:pt x="16123" y="18925"/>
                    <a:pt x="15940" y="18742"/>
                    <a:pt x="15940" y="18515"/>
                  </a:cubicBezTo>
                  <a:lnTo>
                    <a:pt x="15940" y="15572"/>
                  </a:lnTo>
                  <a:cubicBezTo>
                    <a:pt x="15940" y="15347"/>
                    <a:pt x="16123" y="15164"/>
                    <a:pt x="16348" y="15164"/>
                  </a:cubicBezTo>
                  <a:close/>
                  <a:moveTo>
                    <a:pt x="2140" y="0"/>
                  </a:moveTo>
                  <a:cubicBezTo>
                    <a:pt x="959" y="0"/>
                    <a:pt x="1" y="957"/>
                    <a:pt x="1" y="2140"/>
                  </a:cubicBezTo>
                  <a:lnTo>
                    <a:pt x="1" y="23494"/>
                  </a:lnTo>
                  <a:cubicBezTo>
                    <a:pt x="1" y="24676"/>
                    <a:pt x="959" y="25635"/>
                    <a:pt x="2140" y="25635"/>
                  </a:cubicBezTo>
                  <a:lnTo>
                    <a:pt x="10167" y="25635"/>
                  </a:lnTo>
                  <a:lnTo>
                    <a:pt x="10167" y="20634"/>
                  </a:lnTo>
                  <a:cubicBezTo>
                    <a:pt x="10167" y="20409"/>
                    <a:pt x="10350" y="20226"/>
                    <a:pt x="10575" y="20226"/>
                  </a:cubicBezTo>
                  <a:lnTo>
                    <a:pt x="13518" y="20226"/>
                  </a:lnTo>
                  <a:cubicBezTo>
                    <a:pt x="13743" y="20226"/>
                    <a:pt x="13926" y="20409"/>
                    <a:pt x="13926" y="20634"/>
                  </a:cubicBezTo>
                  <a:lnTo>
                    <a:pt x="13926" y="25635"/>
                  </a:lnTo>
                  <a:lnTo>
                    <a:pt x="21828" y="25635"/>
                  </a:lnTo>
                  <a:cubicBezTo>
                    <a:pt x="23009" y="25635"/>
                    <a:pt x="23968" y="24676"/>
                    <a:pt x="23968" y="23494"/>
                  </a:cubicBezTo>
                  <a:lnTo>
                    <a:pt x="23968" y="2140"/>
                  </a:lnTo>
                  <a:cubicBezTo>
                    <a:pt x="23968" y="957"/>
                    <a:pt x="23009" y="0"/>
                    <a:pt x="21828" y="0"/>
                  </a:cubicBezTo>
                  <a:lnTo>
                    <a:pt x="15536" y="0"/>
                  </a:lnTo>
                  <a:lnTo>
                    <a:pt x="15536" y="3327"/>
                  </a:lnTo>
                  <a:cubicBezTo>
                    <a:pt x="15536" y="3671"/>
                    <a:pt x="15256" y="3949"/>
                    <a:pt x="14914" y="3949"/>
                  </a:cubicBezTo>
                  <a:lnTo>
                    <a:pt x="8916" y="3949"/>
                  </a:lnTo>
                  <a:cubicBezTo>
                    <a:pt x="8573" y="3949"/>
                    <a:pt x="8294" y="3671"/>
                    <a:pt x="8294" y="3327"/>
                  </a:cubicBezTo>
                  <a:lnTo>
                    <a:pt x="82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4051783" y="3020423"/>
              <a:ext cx="68121" cy="68121"/>
            </a:xfrm>
            <a:custGeom>
              <a:rect b="b" l="l" r="r" t="t"/>
              <a:pathLst>
                <a:path extrusionOk="0" h="3761" w="3761">
                  <a:moveTo>
                    <a:pt x="409" y="1"/>
                  </a:moveTo>
                  <a:cubicBezTo>
                    <a:pt x="184" y="1"/>
                    <a:pt x="1" y="184"/>
                    <a:pt x="1" y="409"/>
                  </a:cubicBezTo>
                  <a:lnTo>
                    <a:pt x="1" y="3352"/>
                  </a:lnTo>
                  <a:cubicBezTo>
                    <a:pt x="1" y="3577"/>
                    <a:pt x="184" y="3760"/>
                    <a:pt x="409" y="3760"/>
                  </a:cubicBezTo>
                  <a:lnTo>
                    <a:pt x="3350" y="3760"/>
                  </a:lnTo>
                  <a:cubicBezTo>
                    <a:pt x="3577" y="3760"/>
                    <a:pt x="3760" y="3577"/>
                    <a:pt x="3760" y="3352"/>
                  </a:cubicBezTo>
                  <a:lnTo>
                    <a:pt x="3760" y="409"/>
                  </a:lnTo>
                  <a:cubicBezTo>
                    <a:pt x="3760" y="184"/>
                    <a:pt x="3577" y="1"/>
                    <a:pt x="33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4156347" y="3020423"/>
              <a:ext cx="68121" cy="68121"/>
            </a:xfrm>
            <a:custGeom>
              <a:rect b="b" l="l" r="r" t="t"/>
              <a:pathLst>
                <a:path extrusionOk="0" h="3761" w="3761">
                  <a:moveTo>
                    <a:pt x="409" y="1"/>
                  </a:moveTo>
                  <a:cubicBezTo>
                    <a:pt x="184" y="1"/>
                    <a:pt x="1" y="184"/>
                    <a:pt x="1" y="409"/>
                  </a:cubicBezTo>
                  <a:lnTo>
                    <a:pt x="1" y="3352"/>
                  </a:lnTo>
                  <a:cubicBezTo>
                    <a:pt x="1" y="3577"/>
                    <a:pt x="184" y="3760"/>
                    <a:pt x="409" y="3760"/>
                  </a:cubicBezTo>
                  <a:lnTo>
                    <a:pt x="3352" y="3760"/>
                  </a:lnTo>
                  <a:cubicBezTo>
                    <a:pt x="3577" y="3760"/>
                    <a:pt x="3760" y="3577"/>
                    <a:pt x="3760" y="3352"/>
                  </a:cubicBezTo>
                  <a:lnTo>
                    <a:pt x="3760" y="409"/>
                  </a:lnTo>
                  <a:cubicBezTo>
                    <a:pt x="3760" y="184"/>
                    <a:pt x="3577" y="1"/>
                    <a:pt x="33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4260910" y="3020423"/>
              <a:ext cx="68121" cy="68121"/>
            </a:xfrm>
            <a:custGeom>
              <a:rect b="b" l="l" r="r" t="t"/>
              <a:pathLst>
                <a:path extrusionOk="0" h="3761" w="3761">
                  <a:moveTo>
                    <a:pt x="409" y="1"/>
                  </a:moveTo>
                  <a:cubicBezTo>
                    <a:pt x="184" y="1"/>
                    <a:pt x="1" y="184"/>
                    <a:pt x="1" y="409"/>
                  </a:cubicBezTo>
                  <a:lnTo>
                    <a:pt x="1" y="3352"/>
                  </a:lnTo>
                  <a:cubicBezTo>
                    <a:pt x="1" y="3577"/>
                    <a:pt x="184" y="3760"/>
                    <a:pt x="409" y="3760"/>
                  </a:cubicBezTo>
                  <a:lnTo>
                    <a:pt x="3352" y="3760"/>
                  </a:lnTo>
                  <a:cubicBezTo>
                    <a:pt x="3577" y="3760"/>
                    <a:pt x="3760" y="3577"/>
                    <a:pt x="3760" y="3352"/>
                  </a:cubicBezTo>
                  <a:lnTo>
                    <a:pt x="3760" y="409"/>
                  </a:lnTo>
                  <a:cubicBezTo>
                    <a:pt x="3760" y="184"/>
                    <a:pt x="3577" y="1"/>
                    <a:pt x="33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4051783" y="3112108"/>
              <a:ext cx="68121" cy="68103"/>
            </a:xfrm>
            <a:custGeom>
              <a:rect b="b" l="l" r="r" t="t"/>
              <a:pathLst>
                <a:path extrusionOk="0" h="3760" w="3761">
                  <a:moveTo>
                    <a:pt x="409" y="0"/>
                  </a:moveTo>
                  <a:cubicBezTo>
                    <a:pt x="184" y="0"/>
                    <a:pt x="1" y="183"/>
                    <a:pt x="1" y="409"/>
                  </a:cubicBezTo>
                  <a:lnTo>
                    <a:pt x="1" y="3352"/>
                  </a:lnTo>
                  <a:cubicBezTo>
                    <a:pt x="1" y="3577"/>
                    <a:pt x="184" y="3760"/>
                    <a:pt x="409" y="3760"/>
                  </a:cubicBezTo>
                  <a:lnTo>
                    <a:pt x="3350" y="3760"/>
                  </a:lnTo>
                  <a:cubicBezTo>
                    <a:pt x="3577" y="3760"/>
                    <a:pt x="3760" y="3577"/>
                    <a:pt x="3760" y="3352"/>
                  </a:cubicBezTo>
                  <a:lnTo>
                    <a:pt x="3760" y="409"/>
                  </a:lnTo>
                  <a:cubicBezTo>
                    <a:pt x="3760" y="183"/>
                    <a:pt x="3577" y="0"/>
                    <a:pt x="33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4156347" y="3112108"/>
              <a:ext cx="68121" cy="68103"/>
            </a:xfrm>
            <a:custGeom>
              <a:rect b="b" l="l" r="r" t="t"/>
              <a:pathLst>
                <a:path extrusionOk="0" h="3760" w="3761">
                  <a:moveTo>
                    <a:pt x="409" y="0"/>
                  </a:moveTo>
                  <a:cubicBezTo>
                    <a:pt x="184" y="0"/>
                    <a:pt x="1" y="183"/>
                    <a:pt x="1" y="409"/>
                  </a:cubicBezTo>
                  <a:lnTo>
                    <a:pt x="1" y="3352"/>
                  </a:lnTo>
                  <a:cubicBezTo>
                    <a:pt x="1" y="3577"/>
                    <a:pt x="184" y="3760"/>
                    <a:pt x="409" y="3760"/>
                  </a:cubicBezTo>
                  <a:lnTo>
                    <a:pt x="3352" y="3760"/>
                  </a:lnTo>
                  <a:cubicBezTo>
                    <a:pt x="3577" y="3760"/>
                    <a:pt x="3760" y="3577"/>
                    <a:pt x="3760" y="3352"/>
                  </a:cubicBezTo>
                  <a:lnTo>
                    <a:pt x="3760" y="409"/>
                  </a:lnTo>
                  <a:cubicBezTo>
                    <a:pt x="3760" y="183"/>
                    <a:pt x="3577" y="0"/>
                    <a:pt x="33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4260910" y="3112108"/>
              <a:ext cx="68121" cy="68103"/>
            </a:xfrm>
            <a:custGeom>
              <a:rect b="b" l="l" r="r" t="t"/>
              <a:pathLst>
                <a:path extrusionOk="0" h="3760" w="3761">
                  <a:moveTo>
                    <a:pt x="409" y="0"/>
                  </a:moveTo>
                  <a:cubicBezTo>
                    <a:pt x="184" y="0"/>
                    <a:pt x="1" y="183"/>
                    <a:pt x="1" y="409"/>
                  </a:cubicBezTo>
                  <a:lnTo>
                    <a:pt x="1" y="3352"/>
                  </a:lnTo>
                  <a:cubicBezTo>
                    <a:pt x="1" y="3577"/>
                    <a:pt x="184" y="3760"/>
                    <a:pt x="409" y="3760"/>
                  </a:cubicBezTo>
                  <a:lnTo>
                    <a:pt x="3352" y="3760"/>
                  </a:lnTo>
                  <a:cubicBezTo>
                    <a:pt x="3577" y="3760"/>
                    <a:pt x="3760" y="3577"/>
                    <a:pt x="3760" y="3352"/>
                  </a:cubicBezTo>
                  <a:lnTo>
                    <a:pt x="3760" y="409"/>
                  </a:lnTo>
                  <a:cubicBezTo>
                    <a:pt x="3760" y="183"/>
                    <a:pt x="3577" y="0"/>
                    <a:pt x="33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4051783" y="3202979"/>
              <a:ext cx="68121" cy="68103"/>
            </a:xfrm>
            <a:custGeom>
              <a:rect b="b" l="l" r="r" t="t"/>
              <a:pathLst>
                <a:path extrusionOk="0" h="3760" w="3761">
                  <a:moveTo>
                    <a:pt x="409" y="0"/>
                  </a:moveTo>
                  <a:cubicBezTo>
                    <a:pt x="184" y="0"/>
                    <a:pt x="1" y="183"/>
                    <a:pt x="1" y="408"/>
                  </a:cubicBezTo>
                  <a:lnTo>
                    <a:pt x="1" y="3351"/>
                  </a:lnTo>
                  <a:cubicBezTo>
                    <a:pt x="1" y="3577"/>
                    <a:pt x="184" y="3759"/>
                    <a:pt x="409" y="3759"/>
                  </a:cubicBezTo>
                  <a:lnTo>
                    <a:pt x="3350" y="3759"/>
                  </a:lnTo>
                  <a:cubicBezTo>
                    <a:pt x="3577" y="3759"/>
                    <a:pt x="3760" y="3577"/>
                    <a:pt x="3760" y="3351"/>
                  </a:cubicBezTo>
                  <a:lnTo>
                    <a:pt x="3760" y="408"/>
                  </a:lnTo>
                  <a:cubicBezTo>
                    <a:pt x="3760" y="183"/>
                    <a:pt x="3577" y="0"/>
                    <a:pt x="33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4156347" y="3202979"/>
              <a:ext cx="68121" cy="68103"/>
            </a:xfrm>
            <a:custGeom>
              <a:rect b="b" l="l" r="r" t="t"/>
              <a:pathLst>
                <a:path extrusionOk="0" h="3760" w="3761">
                  <a:moveTo>
                    <a:pt x="409" y="0"/>
                  </a:moveTo>
                  <a:cubicBezTo>
                    <a:pt x="184" y="0"/>
                    <a:pt x="1" y="183"/>
                    <a:pt x="1" y="408"/>
                  </a:cubicBezTo>
                  <a:lnTo>
                    <a:pt x="1" y="3351"/>
                  </a:lnTo>
                  <a:cubicBezTo>
                    <a:pt x="1" y="3577"/>
                    <a:pt x="184" y="3759"/>
                    <a:pt x="409" y="3759"/>
                  </a:cubicBezTo>
                  <a:lnTo>
                    <a:pt x="3352" y="3759"/>
                  </a:lnTo>
                  <a:cubicBezTo>
                    <a:pt x="3577" y="3759"/>
                    <a:pt x="3760" y="3577"/>
                    <a:pt x="3760" y="3351"/>
                  </a:cubicBezTo>
                  <a:lnTo>
                    <a:pt x="3760" y="408"/>
                  </a:lnTo>
                  <a:cubicBezTo>
                    <a:pt x="3760" y="183"/>
                    <a:pt x="3577" y="0"/>
                    <a:pt x="33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4260910" y="3202979"/>
              <a:ext cx="68121" cy="68103"/>
            </a:xfrm>
            <a:custGeom>
              <a:rect b="b" l="l" r="r" t="t"/>
              <a:pathLst>
                <a:path extrusionOk="0" h="3760" w="3761">
                  <a:moveTo>
                    <a:pt x="409" y="0"/>
                  </a:moveTo>
                  <a:cubicBezTo>
                    <a:pt x="184" y="0"/>
                    <a:pt x="1" y="183"/>
                    <a:pt x="1" y="408"/>
                  </a:cubicBezTo>
                  <a:lnTo>
                    <a:pt x="1" y="3351"/>
                  </a:lnTo>
                  <a:cubicBezTo>
                    <a:pt x="1" y="3577"/>
                    <a:pt x="184" y="3759"/>
                    <a:pt x="409" y="3759"/>
                  </a:cubicBezTo>
                  <a:lnTo>
                    <a:pt x="3352" y="3759"/>
                  </a:lnTo>
                  <a:cubicBezTo>
                    <a:pt x="3577" y="3759"/>
                    <a:pt x="3760" y="3577"/>
                    <a:pt x="3760" y="3351"/>
                  </a:cubicBezTo>
                  <a:lnTo>
                    <a:pt x="3760" y="408"/>
                  </a:lnTo>
                  <a:cubicBezTo>
                    <a:pt x="3760" y="183"/>
                    <a:pt x="3577" y="0"/>
                    <a:pt x="33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4156347" y="3294646"/>
              <a:ext cx="68121" cy="98713"/>
            </a:xfrm>
            <a:custGeom>
              <a:rect b="b" l="l" r="r" t="t"/>
              <a:pathLst>
                <a:path extrusionOk="0" h="5450" w="3761">
                  <a:moveTo>
                    <a:pt x="409" y="1"/>
                  </a:moveTo>
                  <a:cubicBezTo>
                    <a:pt x="184" y="1"/>
                    <a:pt x="1" y="184"/>
                    <a:pt x="1" y="409"/>
                  </a:cubicBezTo>
                  <a:lnTo>
                    <a:pt x="1" y="5449"/>
                  </a:lnTo>
                  <a:lnTo>
                    <a:pt x="3760" y="5449"/>
                  </a:lnTo>
                  <a:lnTo>
                    <a:pt x="3760" y="409"/>
                  </a:lnTo>
                  <a:cubicBezTo>
                    <a:pt x="3760" y="184"/>
                    <a:pt x="3577" y="1"/>
                    <a:pt x="33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4122422" y="2873694"/>
              <a:ext cx="131189" cy="126154"/>
            </a:xfrm>
            <a:custGeom>
              <a:rect b="b" l="l" r="r" t="t"/>
              <a:pathLst>
                <a:path extrusionOk="0" h="6965" w="7243">
                  <a:moveTo>
                    <a:pt x="5273" y="1291"/>
                  </a:moveTo>
                  <a:cubicBezTo>
                    <a:pt x="5390" y="1291"/>
                    <a:pt x="5485" y="1386"/>
                    <a:pt x="5485" y="1503"/>
                  </a:cubicBezTo>
                  <a:lnTo>
                    <a:pt x="5485" y="5462"/>
                  </a:lnTo>
                  <a:cubicBezTo>
                    <a:pt x="5485" y="5579"/>
                    <a:pt x="5390" y="5674"/>
                    <a:pt x="5273" y="5674"/>
                  </a:cubicBezTo>
                  <a:lnTo>
                    <a:pt x="4357" y="5674"/>
                  </a:lnTo>
                  <a:cubicBezTo>
                    <a:pt x="4240" y="5674"/>
                    <a:pt x="4143" y="5579"/>
                    <a:pt x="4143" y="5462"/>
                  </a:cubicBezTo>
                  <a:lnTo>
                    <a:pt x="4143" y="4082"/>
                  </a:lnTo>
                  <a:lnTo>
                    <a:pt x="3104" y="4082"/>
                  </a:lnTo>
                  <a:lnTo>
                    <a:pt x="3104" y="5462"/>
                  </a:lnTo>
                  <a:cubicBezTo>
                    <a:pt x="3104" y="5579"/>
                    <a:pt x="3009" y="5674"/>
                    <a:pt x="2892" y="5674"/>
                  </a:cubicBezTo>
                  <a:lnTo>
                    <a:pt x="1970" y="5674"/>
                  </a:lnTo>
                  <a:cubicBezTo>
                    <a:pt x="1853" y="5674"/>
                    <a:pt x="1758" y="5579"/>
                    <a:pt x="1758" y="5462"/>
                  </a:cubicBezTo>
                  <a:lnTo>
                    <a:pt x="1758" y="1503"/>
                  </a:lnTo>
                  <a:cubicBezTo>
                    <a:pt x="1758" y="1386"/>
                    <a:pt x="1853" y="1291"/>
                    <a:pt x="1970" y="1291"/>
                  </a:cubicBezTo>
                  <a:lnTo>
                    <a:pt x="2892" y="1291"/>
                  </a:lnTo>
                  <a:cubicBezTo>
                    <a:pt x="3009" y="1291"/>
                    <a:pt x="3104" y="1386"/>
                    <a:pt x="3104" y="1503"/>
                  </a:cubicBezTo>
                  <a:lnTo>
                    <a:pt x="3104" y="2949"/>
                  </a:lnTo>
                  <a:lnTo>
                    <a:pt x="4143" y="2949"/>
                  </a:lnTo>
                  <a:lnTo>
                    <a:pt x="4143" y="1503"/>
                  </a:lnTo>
                  <a:cubicBezTo>
                    <a:pt x="4143" y="1386"/>
                    <a:pt x="4240" y="1291"/>
                    <a:pt x="4357" y="1291"/>
                  </a:cubicBezTo>
                  <a:close/>
                  <a:moveTo>
                    <a:pt x="623" y="0"/>
                  </a:moveTo>
                  <a:cubicBezTo>
                    <a:pt x="280" y="0"/>
                    <a:pt x="1" y="278"/>
                    <a:pt x="1" y="622"/>
                  </a:cubicBezTo>
                  <a:lnTo>
                    <a:pt x="1" y="6343"/>
                  </a:lnTo>
                  <a:cubicBezTo>
                    <a:pt x="1" y="6687"/>
                    <a:pt x="280" y="6965"/>
                    <a:pt x="623" y="6965"/>
                  </a:cubicBezTo>
                  <a:lnTo>
                    <a:pt x="6621" y="6965"/>
                  </a:lnTo>
                  <a:cubicBezTo>
                    <a:pt x="6963" y="6965"/>
                    <a:pt x="7243" y="6687"/>
                    <a:pt x="7243" y="6343"/>
                  </a:cubicBezTo>
                  <a:lnTo>
                    <a:pt x="7243" y="622"/>
                  </a:lnTo>
                  <a:cubicBezTo>
                    <a:pt x="7243" y="278"/>
                    <a:pt x="6963" y="0"/>
                    <a:pt x="66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4154264" y="2897077"/>
              <a:ext cx="67523" cy="79387"/>
            </a:xfrm>
            <a:custGeom>
              <a:rect b="b" l="l" r="r" t="t"/>
              <a:pathLst>
                <a:path extrusionOk="0" h="4383" w="3728">
                  <a:moveTo>
                    <a:pt x="212" y="0"/>
                  </a:moveTo>
                  <a:cubicBezTo>
                    <a:pt x="95" y="0"/>
                    <a:pt x="0" y="95"/>
                    <a:pt x="0" y="212"/>
                  </a:cubicBezTo>
                  <a:lnTo>
                    <a:pt x="0" y="4171"/>
                  </a:lnTo>
                  <a:cubicBezTo>
                    <a:pt x="0" y="4288"/>
                    <a:pt x="95" y="4383"/>
                    <a:pt x="212" y="4383"/>
                  </a:cubicBezTo>
                  <a:lnTo>
                    <a:pt x="1134" y="4383"/>
                  </a:lnTo>
                  <a:cubicBezTo>
                    <a:pt x="1251" y="4383"/>
                    <a:pt x="1346" y="4288"/>
                    <a:pt x="1346" y="4171"/>
                  </a:cubicBezTo>
                  <a:lnTo>
                    <a:pt x="1346" y="2791"/>
                  </a:lnTo>
                  <a:lnTo>
                    <a:pt x="2385" y="2791"/>
                  </a:lnTo>
                  <a:lnTo>
                    <a:pt x="2385" y="4171"/>
                  </a:lnTo>
                  <a:cubicBezTo>
                    <a:pt x="2385" y="4288"/>
                    <a:pt x="2482" y="4383"/>
                    <a:pt x="2599" y="4383"/>
                  </a:cubicBezTo>
                  <a:lnTo>
                    <a:pt x="3515" y="4383"/>
                  </a:lnTo>
                  <a:cubicBezTo>
                    <a:pt x="3632" y="4383"/>
                    <a:pt x="3727" y="4288"/>
                    <a:pt x="3727" y="4171"/>
                  </a:cubicBezTo>
                  <a:lnTo>
                    <a:pt x="3727" y="212"/>
                  </a:lnTo>
                  <a:cubicBezTo>
                    <a:pt x="3727" y="95"/>
                    <a:pt x="3632" y="0"/>
                    <a:pt x="3515" y="0"/>
                  </a:cubicBezTo>
                  <a:lnTo>
                    <a:pt x="2599" y="0"/>
                  </a:lnTo>
                  <a:cubicBezTo>
                    <a:pt x="2482" y="0"/>
                    <a:pt x="2385" y="95"/>
                    <a:pt x="2385" y="212"/>
                  </a:cubicBezTo>
                  <a:lnTo>
                    <a:pt x="2385" y="1658"/>
                  </a:lnTo>
                  <a:lnTo>
                    <a:pt x="1346" y="1658"/>
                  </a:lnTo>
                  <a:lnTo>
                    <a:pt x="1346" y="212"/>
                  </a:lnTo>
                  <a:cubicBezTo>
                    <a:pt x="1346" y="95"/>
                    <a:pt x="1251"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0" name="Google Shape;5620;p55"/>
          <p:cNvGrpSpPr/>
          <p:nvPr/>
        </p:nvGrpSpPr>
        <p:grpSpPr>
          <a:xfrm>
            <a:off x="2848702" y="3311213"/>
            <a:ext cx="448411" cy="445332"/>
            <a:chOff x="3375571" y="2941815"/>
            <a:chExt cx="448411" cy="445332"/>
          </a:xfrm>
        </p:grpSpPr>
        <p:sp>
          <p:nvSpPr>
            <p:cNvPr id="5621" name="Google Shape;5621;p55"/>
            <p:cNvSpPr/>
            <p:nvPr/>
          </p:nvSpPr>
          <p:spPr>
            <a:xfrm>
              <a:off x="3375571" y="2941815"/>
              <a:ext cx="448411" cy="445332"/>
            </a:xfrm>
            <a:custGeom>
              <a:rect b="b" l="l" r="r" t="t"/>
              <a:pathLst>
                <a:path extrusionOk="0" h="24587" w="24757">
                  <a:moveTo>
                    <a:pt x="17500" y="5623"/>
                  </a:moveTo>
                  <a:cubicBezTo>
                    <a:pt x="17866" y="5623"/>
                    <a:pt x="18161" y="5920"/>
                    <a:pt x="18161" y="6284"/>
                  </a:cubicBezTo>
                  <a:lnTo>
                    <a:pt x="18161" y="18557"/>
                  </a:lnTo>
                  <a:cubicBezTo>
                    <a:pt x="18160" y="18922"/>
                    <a:pt x="17864" y="19217"/>
                    <a:pt x="17500" y="19217"/>
                  </a:cubicBezTo>
                  <a:lnTo>
                    <a:pt x="14659" y="19217"/>
                  </a:lnTo>
                  <a:cubicBezTo>
                    <a:pt x="14295" y="19217"/>
                    <a:pt x="14000" y="18922"/>
                    <a:pt x="14000" y="18557"/>
                  </a:cubicBezTo>
                  <a:lnTo>
                    <a:pt x="14000" y="14277"/>
                  </a:lnTo>
                  <a:lnTo>
                    <a:pt x="10777" y="14277"/>
                  </a:lnTo>
                  <a:lnTo>
                    <a:pt x="10777" y="18557"/>
                  </a:lnTo>
                  <a:cubicBezTo>
                    <a:pt x="10777" y="18922"/>
                    <a:pt x="10480" y="19217"/>
                    <a:pt x="10116" y="19217"/>
                  </a:cubicBezTo>
                  <a:lnTo>
                    <a:pt x="7259" y="19217"/>
                  </a:lnTo>
                  <a:cubicBezTo>
                    <a:pt x="6895" y="19217"/>
                    <a:pt x="6599" y="18922"/>
                    <a:pt x="6598" y="18557"/>
                  </a:cubicBezTo>
                  <a:lnTo>
                    <a:pt x="6598" y="6284"/>
                  </a:lnTo>
                  <a:cubicBezTo>
                    <a:pt x="6598" y="5918"/>
                    <a:pt x="6895" y="5623"/>
                    <a:pt x="7259" y="5623"/>
                  </a:cubicBezTo>
                  <a:lnTo>
                    <a:pt x="10116" y="5623"/>
                  </a:lnTo>
                  <a:cubicBezTo>
                    <a:pt x="10482" y="5623"/>
                    <a:pt x="10777" y="5918"/>
                    <a:pt x="10777" y="6284"/>
                  </a:cubicBezTo>
                  <a:lnTo>
                    <a:pt x="10777" y="10765"/>
                  </a:lnTo>
                  <a:lnTo>
                    <a:pt x="14000" y="10765"/>
                  </a:lnTo>
                  <a:lnTo>
                    <a:pt x="14000" y="6284"/>
                  </a:lnTo>
                  <a:cubicBezTo>
                    <a:pt x="14000" y="5920"/>
                    <a:pt x="14295" y="5623"/>
                    <a:pt x="14659" y="5623"/>
                  </a:cubicBezTo>
                  <a:close/>
                  <a:moveTo>
                    <a:pt x="3057" y="0"/>
                  </a:moveTo>
                  <a:cubicBezTo>
                    <a:pt x="1369" y="0"/>
                    <a:pt x="1" y="1369"/>
                    <a:pt x="2" y="3056"/>
                  </a:cubicBezTo>
                  <a:lnTo>
                    <a:pt x="2" y="21509"/>
                  </a:lnTo>
                  <a:cubicBezTo>
                    <a:pt x="1" y="23196"/>
                    <a:pt x="1369" y="24565"/>
                    <a:pt x="3057" y="24565"/>
                  </a:cubicBezTo>
                  <a:cubicBezTo>
                    <a:pt x="3057" y="24565"/>
                    <a:pt x="3058" y="24565"/>
                    <a:pt x="3059" y="24565"/>
                  </a:cubicBezTo>
                  <a:lnTo>
                    <a:pt x="12380" y="24565"/>
                  </a:lnTo>
                  <a:lnTo>
                    <a:pt x="18442" y="24587"/>
                  </a:lnTo>
                  <a:lnTo>
                    <a:pt x="18511" y="21376"/>
                  </a:lnTo>
                  <a:cubicBezTo>
                    <a:pt x="18511" y="19689"/>
                    <a:pt x="19879" y="18319"/>
                    <a:pt x="21568" y="18319"/>
                  </a:cubicBezTo>
                  <a:lnTo>
                    <a:pt x="24728" y="18263"/>
                  </a:lnTo>
                  <a:lnTo>
                    <a:pt x="24757" y="18250"/>
                  </a:lnTo>
                  <a:lnTo>
                    <a:pt x="24757" y="3057"/>
                  </a:lnTo>
                  <a:cubicBezTo>
                    <a:pt x="24757" y="1368"/>
                    <a:pt x="23389" y="0"/>
                    <a:pt x="21700" y="0"/>
                  </a:cubicBezTo>
                  <a:lnTo>
                    <a:pt x="3059" y="0"/>
                  </a:lnTo>
                  <a:cubicBezTo>
                    <a:pt x="3058" y="0"/>
                    <a:pt x="3057" y="0"/>
                    <a:pt x="30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3709602" y="3272368"/>
              <a:ext cx="114380" cy="114779"/>
            </a:xfrm>
            <a:custGeom>
              <a:rect b="b" l="l" r="r" t="t"/>
              <a:pathLst>
                <a:path extrusionOk="0" h="6337" w="6315">
                  <a:moveTo>
                    <a:pt x="3057" y="0"/>
                  </a:moveTo>
                  <a:cubicBezTo>
                    <a:pt x="1369" y="0"/>
                    <a:pt x="0" y="1382"/>
                    <a:pt x="0" y="3070"/>
                  </a:cubicBezTo>
                  <a:lnTo>
                    <a:pt x="0" y="6337"/>
                  </a:lnTo>
                  <a:lnTo>
                    <a:pt x="6315" y="0"/>
                  </a:lnTo>
                  <a:close/>
                </a:path>
              </a:pathLst>
            </a:custGeom>
            <a:solidFill>
              <a:srgbClr val="23AE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3495059" y="3043679"/>
              <a:ext cx="209471" cy="246239"/>
            </a:xfrm>
            <a:custGeom>
              <a:rect b="b" l="l" r="r" t="t"/>
              <a:pathLst>
                <a:path extrusionOk="0" h="13595" w="11565">
                  <a:moveTo>
                    <a:pt x="662" y="0"/>
                  </a:moveTo>
                  <a:cubicBezTo>
                    <a:pt x="298" y="0"/>
                    <a:pt x="1" y="296"/>
                    <a:pt x="1" y="660"/>
                  </a:cubicBezTo>
                  <a:lnTo>
                    <a:pt x="1" y="12935"/>
                  </a:lnTo>
                  <a:cubicBezTo>
                    <a:pt x="2" y="13299"/>
                    <a:pt x="298" y="13595"/>
                    <a:pt x="662" y="13595"/>
                  </a:cubicBezTo>
                  <a:lnTo>
                    <a:pt x="3519" y="13595"/>
                  </a:lnTo>
                  <a:cubicBezTo>
                    <a:pt x="3883" y="13595"/>
                    <a:pt x="4180" y="13299"/>
                    <a:pt x="4180" y="12935"/>
                  </a:cubicBezTo>
                  <a:lnTo>
                    <a:pt x="4180" y="8655"/>
                  </a:lnTo>
                  <a:lnTo>
                    <a:pt x="7403" y="8655"/>
                  </a:lnTo>
                  <a:lnTo>
                    <a:pt x="7403" y="12935"/>
                  </a:lnTo>
                  <a:cubicBezTo>
                    <a:pt x="7403" y="13299"/>
                    <a:pt x="7698" y="13595"/>
                    <a:pt x="8062" y="13595"/>
                  </a:cubicBezTo>
                  <a:lnTo>
                    <a:pt x="10903" y="13595"/>
                  </a:lnTo>
                  <a:cubicBezTo>
                    <a:pt x="11269" y="13595"/>
                    <a:pt x="11564" y="13299"/>
                    <a:pt x="11564" y="12935"/>
                  </a:cubicBezTo>
                  <a:lnTo>
                    <a:pt x="11564" y="660"/>
                  </a:lnTo>
                  <a:cubicBezTo>
                    <a:pt x="11564" y="296"/>
                    <a:pt x="11269" y="0"/>
                    <a:pt x="10903" y="0"/>
                  </a:cubicBezTo>
                  <a:lnTo>
                    <a:pt x="8062" y="0"/>
                  </a:lnTo>
                  <a:cubicBezTo>
                    <a:pt x="7698" y="0"/>
                    <a:pt x="7403" y="296"/>
                    <a:pt x="7403" y="660"/>
                  </a:cubicBezTo>
                  <a:lnTo>
                    <a:pt x="7403" y="5142"/>
                  </a:lnTo>
                  <a:lnTo>
                    <a:pt x="4180" y="5142"/>
                  </a:lnTo>
                  <a:lnTo>
                    <a:pt x="4180" y="660"/>
                  </a:lnTo>
                  <a:cubicBezTo>
                    <a:pt x="4180" y="296"/>
                    <a:pt x="3885" y="0"/>
                    <a:pt x="3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55"/>
          <p:cNvGrpSpPr/>
          <p:nvPr/>
        </p:nvGrpSpPr>
        <p:grpSpPr>
          <a:xfrm>
            <a:off x="2096630" y="3273122"/>
            <a:ext cx="563244" cy="521513"/>
            <a:chOff x="2672245" y="2948226"/>
            <a:chExt cx="563244" cy="521513"/>
          </a:xfrm>
        </p:grpSpPr>
        <p:sp>
          <p:nvSpPr>
            <p:cNvPr id="5625" name="Google Shape;5625;p55"/>
            <p:cNvSpPr/>
            <p:nvPr/>
          </p:nvSpPr>
          <p:spPr>
            <a:xfrm>
              <a:off x="2672245" y="3102889"/>
              <a:ext cx="249862" cy="366851"/>
            </a:xfrm>
            <a:custGeom>
              <a:rect b="b" l="l" r="r" t="t"/>
              <a:pathLst>
                <a:path extrusionOk="0" h="20254" w="13795">
                  <a:moveTo>
                    <a:pt x="11297" y="0"/>
                  </a:moveTo>
                  <a:cubicBezTo>
                    <a:pt x="11292" y="0"/>
                    <a:pt x="11286" y="0"/>
                    <a:pt x="11281" y="0"/>
                  </a:cubicBezTo>
                  <a:cubicBezTo>
                    <a:pt x="8873" y="0"/>
                    <a:pt x="4606" y="4358"/>
                    <a:pt x="2540" y="8107"/>
                  </a:cubicBezTo>
                  <a:cubicBezTo>
                    <a:pt x="737" y="11381"/>
                    <a:pt x="1" y="14630"/>
                    <a:pt x="354" y="17757"/>
                  </a:cubicBezTo>
                  <a:cubicBezTo>
                    <a:pt x="510" y="19134"/>
                    <a:pt x="2120" y="20254"/>
                    <a:pt x="3943" y="20254"/>
                  </a:cubicBezTo>
                  <a:cubicBezTo>
                    <a:pt x="4889" y="20254"/>
                    <a:pt x="6678" y="19945"/>
                    <a:pt x="8194" y="17915"/>
                  </a:cubicBezTo>
                  <a:cubicBezTo>
                    <a:pt x="8543" y="17950"/>
                    <a:pt x="8878" y="17968"/>
                    <a:pt x="9195" y="17968"/>
                  </a:cubicBezTo>
                  <a:cubicBezTo>
                    <a:pt x="10701" y="17968"/>
                    <a:pt x="11856" y="17567"/>
                    <a:pt x="12625" y="16775"/>
                  </a:cubicBezTo>
                  <a:cubicBezTo>
                    <a:pt x="13795" y="15574"/>
                    <a:pt x="13729" y="13621"/>
                    <a:pt x="13729" y="13084"/>
                  </a:cubicBezTo>
                  <a:cubicBezTo>
                    <a:pt x="13729" y="12547"/>
                    <a:pt x="13732" y="5645"/>
                    <a:pt x="13732" y="5170"/>
                  </a:cubicBezTo>
                  <a:cubicBezTo>
                    <a:pt x="13733" y="5151"/>
                    <a:pt x="13735" y="5134"/>
                    <a:pt x="13738" y="5115"/>
                  </a:cubicBezTo>
                  <a:cubicBezTo>
                    <a:pt x="13577" y="3915"/>
                    <a:pt x="13612" y="2680"/>
                    <a:pt x="13381" y="1475"/>
                  </a:cubicBezTo>
                  <a:cubicBezTo>
                    <a:pt x="13375" y="1478"/>
                    <a:pt x="13372" y="1481"/>
                    <a:pt x="13370" y="1482"/>
                  </a:cubicBezTo>
                  <a:lnTo>
                    <a:pt x="13370" y="1482"/>
                  </a:lnTo>
                  <a:cubicBezTo>
                    <a:pt x="13068" y="832"/>
                    <a:pt x="12555" y="266"/>
                    <a:pt x="11711" y="51"/>
                  </a:cubicBezTo>
                  <a:cubicBezTo>
                    <a:pt x="11576" y="18"/>
                    <a:pt x="11437" y="0"/>
                    <a:pt x="112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2985627" y="3102889"/>
              <a:ext cx="249862" cy="366851"/>
            </a:xfrm>
            <a:custGeom>
              <a:rect b="b" l="l" r="r" t="t"/>
              <a:pathLst>
                <a:path extrusionOk="0" h="20254" w="13795">
                  <a:moveTo>
                    <a:pt x="2498" y="0"/>
                  </a:moveTo>
                  <a:cubicBezTo>
                    <a:pt x="2359" y="0"/>
                    <a:pt x="2221" y="18"/>
                    <a:pt x="2086" y="51"/>
                  </a:cubicBezTo>
                  <a:cubicBezTo>
                    <a:pt x="1241" y="265"/>
                    <a:pt x="726" y="833"/>
                    <a:pt x="426" y="1483"/>
                  </a:cubicBezTo>
                  <a:lnTo>
                    <a:pt x="406" y="1471"/>
                  </a:lnTo>
                  <a:lnTo>
                    <a:pt x="406" y="1471"/>
                  </a:lnTo>
                  <a:cubicBezTo>
                    <a:pt x="463" y="2732"/>
                    <a:pt x="314" y="3992"/>
                    <a:pt x="63" y="5211"/>
                  </a:cubicBezTo>
                  <a:cubicBezTo>
                    <a:pt x="62" y="5991"/>
                    <a:pt x="68" y="12528"/>
                    <a:pt x="68" y="13084"/>
                  </a:cubicBezTo>
                  <a:cubicBezTo>
                    <a:pt x="68" y="13651"/>
                    <a:pt x="0" y="15574"/>
                    <a:pt x="1170" y="16775"/>
                  </a:cubicBezTo>
                  <a:cubicBezTo>
                    <a:pt x="1941" y="17567"/>
                    <a:pt x="3096" y="17968"/>
                    <a:pt x="4601" y="17968"/>
                  </a:cubicBezTo>
                  <a:cubicBezTo>
                    <a:pt x="4935" y="17966"/>
                    <a:pt x="5269" y="17949"/>
                    <a:pt x="5602" y="17915"/>
                  </a:cubicBezTo>
                  <a:cubicBezTo>
                    <a:pt x="7117" y="19945"/>
                    <a:pt x="8908" y="20254"/>
                    <a:pt x="9852" y="20254"/>
                  </a:cubicBezTo>
                  <a:cubicBezTo>
                    <a:pt x="11675" y="20254"/>
                    <a:pt x="13287" y="19134"/>
                    <a:pt x="13442" y="17757"/>
                  </a:cubicBezTo>
                  <a:cubicBezTo>
                    <a:pt x="13794" y="14628"/>
                    <a:pt x="13060" y="11382"/>
                    <a:pt x="11255" y="8107"/>
                  </a:cubicBezTo>
                  <a:cubicBezTo>
                    <a:pt x="9191" y="4358"/>
                    <a:pt x="4923" y="0"/>
                    <a:pt x="2515" y="0"/>
                  </a:cubicBezTo>
                  <a:cubicBezTo>
                    <a:pt x="2509" y="0"/>
                    <a:pt x="2503" y="0"/>
                    <a:pt x="24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2914590" y="2948226"/>
              <a:ext cx="79423" cy="249065"/>
            </a:xfrm>
            <a:custGeom>
              <a:rect b="b" l="l" r="r" t="t"/>
              <a:pathLst>
                <a:path extrusionOk="0" h="13751" w="4385">
                  <a:moveTo>
                    <a:pt x="1110" y="0"/>
                  </a:moveTo>
                  <a:cubicBezTo>
                    <a:pt x="829" y="0"/>
                    <a:pt x="691" y="100"/>
                    <a:pt x="691" y="417"/>
                  </a:cubicBezTo>
                  <a:lnTo>
                    <a:pt x="691" y="9211"/>
                  </a:lnTo>
                  <a:cubicBezTo>
                    <a:pt x="691" y="9646"/>
                    <a:pt x="91" y="9969"/>
                    <a:pt x="1" y="10014"/>
                  </a:cubicBezTo>
                  <a:cubicBezTo>
                    <a:pt x="232" y="11219"/>
                    <a:pt x="197" y="12454"/>
                    <a:pt x="359" y="13654"/>
                  </a:cubicBezTo>
                  <a:cubicBezTo>
                    <a:pt x="454" y="13127"/>
                    <a:pt x="1780" y="11707"/>
                    <a:pt x="2169" y="11707"/>
                  </a:cubicBezTo>
                  <a:cubicBezTo>
                    <a:pt x="2573" y="11707"/>
                    <a:pt x="3987" y="13155"/>
                    <a:pt x="3985" y="13709"/>
                  </a:cubicBezTo>
                  <a:lnTo>
                    <a:pt x="3985" y="13750"/>
                  </a:lnTo>
                  <a:cubicBezTo>
                    <a:pt x="4236" y="12531"/>
                    <a:pt x="4385" y="11273"/>
                    <a:pt x="4328" y="10010"/>
                  </a:cubicBezTo>
                  <a:cubicBezTo>
                    <a:pt x="4214" y="9946"/>
                    <a:pt x="3647" y="9610"/>
                    <a:pt x="3647" y="9211"/>
                  </a:cubicBezTo>
                  <a:lnTo>
                    <a:pt x="3647" y="417"/>
                  </a:lnTo>
                  <a:cubicBezTo>
                    <a:pt x="3647" y="101"/>
                    <a:pt x="3421" y="0"/>
                    <a:pt x="3232"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55"/>
          <p:cNvGrpSpPr/>
          <p:nvPr/>
        </p:nvGrpSpPr>
        <p:grpSpPr>
          <a:xfrm>
            <a:off x="2741411" y="4163383"/>
            <a:ext cx="500068" cy="496446"/>
            <a:chOff x="2677099" y="3587779"/>
            <a:chExt cx="500068" cy="496446"/>
          </a:xfrm>
        </p:grpSpPr>
        <p:sp>
          <p:nvSpPr>
            <p:cNvPr id="5629" name="Google Shape;5629;p55"/>
            <p:cNvSpPr/>
            <p:nvPr/>
          </p:nvSpPr>
          <p:spPr>
            <a:xfrm>
              <a:off x="2723032" y="3643620"/>
              <a:ext cx="262776" cy="252832"/>
            </a:xfrm>
            <a:custGeom>
              <a:rect b="b" l="l" r="r" t="t"/>
              <a:pathLst>
                <a:path extrusionOk="0" h="13959" w="14508">
                  <a:moveTo>
                    <a:pt x="9239" y="3747"/>
                  </a:moveTo>
                  <a:cubicBezTo>
                    <a:pt x="9312" y="3747"/>
                    <a:pt x="9385" y="3750"/>
                    <a:pt x="9459" y="3759"/>
                  </a:cubicBezTo>
                  <a:cubicBezTo>
                    <a:pt x="10266" y="3845"/>
                    <a:pt x="10843" y="4129"/>
                    <a:pt x="11222" y="4625"/>
                  </a:cubicBezTo>
                  <a:cubicBezTo>
                    <a:pt x="11597" y="5118"/>
                    <a:pt x="11722" y="5768"/>
                    <a:pt x="11594" y="6554"/>
                  </a:cubicBezTo>
                  <a:cubicBezTo>
                    <a:pt x="11411" y="7668"/>
                    <a:pt x="10082" y="8919"/>
                    <a:pt x="9011" y="9926"/>
                  </a:cubicBezTo>
                  <a:cubicBezTo>
                    <a:pt x="9011" y="9926"/>
                    <a:pt x="8477" y="10463"/>
                    <a:pt x="8316" y="10600"/>
                  </a:cubicBezTo>
                  <a:cubicBezTo>
                    <a:pt x="8196" y="10703"/>
                    <a:pt x="7934" y="10910"/>
                    <a:pt x="7650" y="10910"/>
                  </a:cubicBezTo>
                  <a:cubicBezTo>
                    <a:pt x="7367" y="10910"/>
                    <a:pt x="7105" y="10703"/>
                    <a:pt x="6984" y="10600"/>
                  </a:cubicBezTo>
                  <a:cubicBezTo>
                    <a:pt x="6823" y="10463"/>
                    <a:pt x="6289" y="9926"/>
                    <a:pt x="6289" y="9926"/>
                  </a:cubicBezTo>
                  <a:cubicBezTo>
                    <a:pt x="5218" y="8919"/>
                    <a:pt x="3889" y="7668"/>
                    <a:pt x="3706" y="6554"/>
                  </a:cubicBezTo>
                  <a:cubicBezTo>
                    <a:pt x="3579" y="5768"/>
                    <a:pt x="3703" y="5118"/>
                    <a:pt x="4079" y="4625"/>
                  </a:cubicBezTo>
                  <a:cubicBezTo>
                    <a:pt x="4457" y="4129"/>
                    <a:pt x="5033" y="3845"/>
                    <a:pt x="5841" y="3759"/>
                  </a:cubicBezTo>
                  <a:cubicBezTo>
                    <a:pt x="5919" y="3750"/>
                    <a:pt x="5989" y="3747"/>
                    <a:pt x="6061" y="3747"/>
                  </a:cubicBezTo>
                  <a:cubicBezTo>
                    <a:pt x="6631" y="3747"/>
                    <a:pt x="7208" y="3959"/>
                    <a:pt x="7650" y="4319"/>
                  </a:cubicBezTo>
                  <a:cubicBezTo>
                    <a:pt x="8092" y="3959"/>
                    <a:pt x="8668" y="3747"/>
                    <a:pt x="9239" y="3747"/>
                  </a:cubicBezTo>
                  <a:close/>
                  <a:moveTo>
                    <a:pt x="7530" y="1"/>
                  </a:moveTo>
                  <a:cubicBezTo>
                    <a:pt x="5714" y="1"/>
                    <a:pt x="3929" y="710"/>
                    <a:pt x="2594" y="2045"/>
                  </a:cubicBezTo>
                  <a:cubicBezTo>
                    <a:pt x="598" y="4041"/>
                    <a:pt x="1" y="7043"/>
                    <a:pt x="1081" y="9650"/>
                  </a:cubicBezTo>
                  <a:cubicBezTo>
                    <a:pt x="2159" y="12258"/>
                    <a:pt x="4704" y="13959"/>
                    <a:pt x="7527" y="13959"/>
                  </a:cubicBezTo>
                  <a:cubicBezTo>
                    <a:pt x="9208" y="13959"/>
                    <a:pt x="10799" y="13369"/>
                    <a:pt x="12062" y="12286"/>
                  </a:cubicBezTo>
                  <a:cubicBezTo>
                    <a:pt x="12160" y="12131"/>
                    <a:pt x="12276" y="11987"/>
                    <a:pt x="12404" y="11857"/>
                  </a:cubicBezTo>
                  <a:cubicBezTo>
                    <a:pt x="12535" y="11727"/>
                    <a:pt x="12679" y="11613"/>
                    <a:pt x="12835" y="11513"/>
                  </a:cubicBezTo>
                  <a:cubicBezTo>
                    <a:pt x="13916" y="10252"/>
                    <a:pt x="14507" y="8660"/>
                    <a:pt x="14507" y="6980"/>
                  </a:cubicBezTo>
                  <a:cubicBezTo>
                    <a:pt x="14506" y="4157"/>
                    <a:pt x="12807" y="1612"/>
                    <a:pt x="10199" y="532"/>
                  </a:cubicBezTo>
                  <a:cubicBezTo>
                    <a:pt x="9336" y="174"/>
                    <a:pt x="8429" y="1"/>
                    <a:pt x="75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2981552" y="3892196"/>
              <a:ext cx="195615" cy="192029"/>
            </a:xfrm>
            <a:custGeom>
              <a:rect b="b" l="l" r="r" t="t"/>
              <a:pathLst>
                <a:path extrusionOk="0" h="10602" w="10800">
                  <a:moveTo>
                    <a:pt x="2868" y="1"/>
                  </a:moveTo>
                  <a:lnTo>
                    <a:pt x="2868" y="1"/>
                  </a:lnTo>
                  <a:cubicBezTo>
                    <a:pt x="3104" y="1525"/>
                    <a:pt x="1924" y="2899"/>
                    <a:pt x="383" y="2899"/>
                  </a:cubicBezTo>
                  <a:cubicBezTo>
                    <a:pt x="255" y="2899"/>
                    <a:pt x="126" y="2891"/>
                    <a:pt x="0" y="2870"/>
                  </a:cubicBezTo>
                  <a:lnTo>
                    <a:pt x="0" y="2870"/>
                  </a:lnTo>
                  <a:lnTo>
                    <a:pt x="7159" y="10028"/>
                  </a:lnTo>
                  <a:cubicBezTo>
                    <a:pt x="7552" y="10411"/>
                    <a:pt x="8062" y="10602"/>
                    <a:pt x="8571" y="10602"/>
                  </a:cubicBezTo>
                  <a:cubicBezTo>
                    <a:pt x="9091" y="10602"/>
                    <a:pt x="9611" y="10403"/>
                    <a:pt x="10007" y="10007"/>
                  </a:cubicBezTo>
                  <a:cubicBezTo>
                    <a:pt x="10791" y="9223"/>
                    <a:pt x="10800" y="7954"/>
                    <a:pt x="10027" y="7159"/>
                  </a:cubicBezTo>
                  <a:lnTo>
                    <a:pt x="2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2941487" y="3852149"/>
              <a:ext cx="14001" cy="14001"/>
            </a:xfrm>
            <a:custGeom>
              <a:rect b="b" l="l" r="r" t="t"/>
              <a:pathLst>
                <a:path extrusionOk="0" h="773" w="773">
                  <a:moveTo>
                    <a:pt x="772" y="0"/>
                  </a:moveTo>
                  <a:lnTo>
                    <a:pt x="772" y="0"/>
                  </a:lnTo>
                  <a:cubicBezTo>
                    <a:pt x="617" y="98"/>
                    <a:pt x="474" y="214"/>
                    <a:pt x="343" y="344"/>
                  </a:cubicBezTo>
                  <a:cubicBezTo>
                    <a:pt x="215" y="474"/>
                    <a:pt x="99" y="618"/>
                    <a:pt x="1" y="773"/>
                  </a:cubicBezTo>
                  <a:cubicBezTo>
                    <a:pt x="138" y="654"/>
                    <a:pt x="272" y="532"/>
                    <a:pt x="402" y="401"/>
                  </a:cubicBezTo>
                  <a:cubicBezTo>
                    <a:pt x="531" y="271"/>
                    <a:pt x="654" y="138"/>
                    <a:pt x="772" y="0"/>
                  </a:cubicBezTo>
                  <a:close/>
                </a:path>
              </a:pathLst>
            </a:custGeom>
            <a:solidFill>
              <a:srgbClr val="EBD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2951992" y="3862636"/>
              <a:ext cx="86505" cy="82104"/>
            </a:xfrm>
            <a:custGeom>
              <a:rect b="b" l="l" r="r" t="t"/>
              <a:pathLst>
                <a:path extrusionOk="0" h="4533" w="4776">
                  <a:moveTo>
                    <a:pt x="3559" y="1"/>
                  </a:moveTo>
                  <a:cubicBezTo>
                    <a:pt x="2689" y="1466"/>
                    <a:pt x="1465" y="2689"/>
                    <a:pt x="0" y="3560"/>
                  </a:cubicBezTo>
                  <a:lnTo>
                    <a:pt x="236" y="3795"/>
                  </a:lnTo>
                  <a:cubicBezTo>
                    <a:pt x="614" y="4174"/>
                    <a:pt x="1102" y="4422"/>
                    <a:pt x="1632" y="4502"/>
                  </a:cubicBezTo>
                  <a:cubicBezTo>
                    <a:pt x="1759" y="4523"/>
                    <a:pt x="1887" y="4531"/>
                    <a:pt x="2015" y="4533"/>
                  </a:cubicBezTo>
                  <a:cubicBezTo>
                    <a:pt x="2683" y="4533"/>
                    <a:pt x="3324" y="4268"/>
                    <a:pt x="3795" y="3795"/>
                  </a:cubicBezTo>
                  <a:lnTo>
                    <a:pt x="3794" y="3795"/>
                  </a:lnTo>
                  <a:cubicBezTo>
                    <a:pt x="4775" y="2812"/>
                    <a:pt x="4775" y="1220"/>
                    <a:pt x="3794" y="238"/>
                  </a:cubicBezTo>
                  <a:lnTo>
                    <a:pt x="35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2677099" y="3587779"/>
              <a:ext cx="364532" cy="364550"/>
            </a:xfrm>
            <a:custGeom>
              <a:rect b="b" l="l" r="r" t="t"/>
              <a:pathLst>
                <a:path extrusionOk="0" h="20127" w="20126">
                  <a:moveTo>
                    <a:pt x="10085" y="3103"/>
                  </a:moveTo>
                  <a:cubicBezTo>
                    <a:pt x="11926" y="3103"/>
                    <a:pt x="13692" y="3831"/>
                    <a:pt x="14999" y="5128"/>
                  </a:cubicBezTo>
                  <a:cubicBezTo>
                    <a:pt x="16316" y="6445"/>
                    <a:pt x="17042" y="8198"/>
                    <a:pt x="17042" y="10063"/>
                  </a:cubicBezTo>
                  <a:cubicBezTo>
                    <a:pt x="17042" y="11744"/>
                    <a:pt x="16452" y="13333"/>
                    <a:pt x="15369" y="14596"/>
                  </a:cubicBezTo>
                  <a:cubicBezTo>
                    <a:pt x="15251" y="14734"/>
                    <a:pt x="15128" y="14869"/>
                    <a:pt x="14999" y="14997"/>
                  </a:cubicBezTo>
                  <a:cubicBezTo>
                    <a:pt x="14869" y="15128"/>
                    <a:pt x="14735" y="15250"/>
                    <a:pt x="14598" y="15369"/>
                  </a:cubicBezTo>
                  <a:cubicBezTo>
                    <a:pt x="13335" y="16452"/>
                    <a:pt x="11744" y="17042"/>
                    <a:pt x="10063" y="17042"/>
                  </a:cubicBezTo>
                  <a:cubicBezTo>
                    <a:pt x="10056" y="17042"/>
                    <a:pt x="10048" y="17042"/>
                    <a:pt x="10041" y="17042"/>
                  </a:cubicBezTo>
                  <a:cubicBezTo>
                    <a:pt x="8196" y="17042"/>
                    <a:pt x="6429" y="16306"/>
                    <a:pt x="5128" y="14997"/>
                  </a:cubicBezTo>
                  <a:cubicBezTo>
                    <a:pt x="3827" y="13688"/>
                    <a:pt x="3099" y="11914"/>
                    <a:pt x="3103" y="10069"/>
                  </a:cubicBezTo>
                  <a:cubicBezTo>
                    <a:pt x="3106" y="8222"/>
                    <a:pt x="3842" y="6453"/>
                    <a:pt x="5147" y="5146"/>
                  </a:cubicBezTo>
                  <a:cubicBezTo>
                    <a:pt x="6453" y="3840"/>
                    <a:pt x="8222" y="3106"/>
                    <a:pt x="10069" y="3103"/>
                  </a:cubicBezTo>
                  <a:cubicBezTo>
                    <a:pt x="10074" y="3103"/>
                    <a:pt x="10080" y="3103"/>
                    <a:pt x="10085" y="3103"/>
                  </a:cubicBezTo>
                  <a:close/>
                  <a:moveTo>
                    <a:pt x="10063" y="0"/>
                  </a:moveTo>
                  <a:cubicBezTo>
                    <a:pt x="7373" y="0"/>
                    <a:pt x="4849" y="1045"/>
                    <a:pt x="2948" y="2948"/>
                  </a:cubicBezTo>
                  <a:cubicBezTo>
                    <a:pt x="1046" y="4850"/>
                    <a:pt x="1" y="7375"/>
                    <a:pt x="1" y="10064"/>
                  </a:cubicBezTo>
                  <a:cubicBezTo>
                    <a:pt x="1" y="12752"/>
                    <a:pt x="1047" y="15278"/>
                    <a:pt x="2948" y="17179"/>
                  </a:cubicBezTo>
                  <a:cubicBezTo>
                    <a:pt x="4847" y="19080"/>
                    <a:pt x="7375" y="20126"/>
                    <a:pt x="10063" y="20126"/>
                  </a:cubicBezTo>
                  <a:cubicBezTo>
                    <a:pt x="11891" y="20126"/>
                    <a:pt x="13644" y="19642"/>
                    <a:pt x="15176" y="18735"/>
                  </a:cubicBezTo>
                  <a:cubicBezTo>
                    <a:pt x="15906" y="18302"/>
                    <a:pt x="16579" y="17779"/>
                    <a:pt x="17179" y="17179"/>
                  </a:cubicBezTo>
                  <a:cubicBezTo>
                    <a:pt x="17779" y="16579"/>
                    <a:pt x="18302" y="15908"/>
                    <a:pt x="18733" y="15177"/>
                  </a:cubicBezTo>
                  <a:cubicBezTo>
                    <a:pt x="19641" y="13644"/>
                    <a:pt x="20125" y="11891"/>
                    <a:pt x="20125" y="10064"/>
                  </a:cubicBezTo>
                  <a:cubicBezTo>
                    <a:pt x="20125" y="7375"/>
                    <a:pt x="19079" y="4849"/>
                    <a:pt x="17178" y="2948"/>
                  </a:cubicBezTo>
                  <a:cubicBezTo>
                    <a:pt x="15278" y="1047"/>
                    <a:pt x="12751" y="0"/>
                    <a:pt x="10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2787839" y="3711487"/>
              <a:ext cx="147490" cy="129776"/>
            </a:xfrm>
            <a:custGeom>
              <a:rect b="b" l="l" r="r" t="t"/>
              <a:pathLst>
                <a:path extrusionOk="0" h="7165" w="8143">
                  <a:moveTo>
                    <a:pt x="2483" y="0"/>
                  </a:moveTo>
                  <a:cubicBezTo>
                    <a:pt x="2411" y="0"/>
                    <a:pt x="2341" y="3"/>
                    <a:pt x="2263" y="12"/>
                  </a:cubicBezTo>
                  <a:cubicBezTo>
                    <a:pt x="1455" y="98"/>
                    <a:pt x="879" y="382"/>
                    <a:pt x="501" y="878"/>
                  </a:cubicBezTo>
                  <a:cubicBezTo>
                    <a:pt x="125" y="1371"/>
                    <a:pt x="1" y="2021"/>
                    <a:pt x="128" y="2807"/>
                  </a:cubicBezTo>
                  <a:cubicBezTo>
                    <a:pt x="311" y="3921"/>
                    <a:pt x="1640" y="5172"/>
                    <a:pt x="2711" y="6179"/>
                  </a:cubicBezTo>
                  <a:cubicBezTo>
                    <a:pt x="2711" y="6179"/>
                    <a:pt x="3245" y="6716"/>
                    <a:pt x="3406" y="6853"/>
                  </a:cubicBezTo>
                  <a:cubicBezTo>
                    <a:pt x="3527" y="6957"/>
                    <a:pt x="3788" y="7165"/>
                    <a:pt x="4072" y="7165"/>
                  </a:cubicBezTo>
                  <a:cubicBezTo>
                    <a:pt x="4356" y="7165"/>
                    <a:pt x="4618" y="6957"/>
                    <a:pt x="4738" y="6853"/>
                  </a:cubicBezTo>
                  <a:cubicBezTo>
                    <a:pt x="4899" y="6716"/>
                    <a:pt x="5433" y="6179"/>
                    <a:pt x="5433" y="6179"/>
                  </a:cubicBezTo>
                  <a:cubicBezTo>
                    <a:pt x="6504" y="5172"/>
                    <a:pt x="7833" y="3921"/>
                    <a:pt x="8016" y="2807"/>
                  </a:cubicBezTo>
                  <a:cubicBezTo>
                    <a:pt x="8143" y="2021"/>
                    <a:pt x="8019" y="1371"/>
                    <a:pt x="7644" y="878"/>
                  </a:cubicBezTo>
                  <a:cubicBezTo>
                    <a:pt x="7265" y="382"/>
                    <a:pt x="6688" y="98"/>
                    <a:pt x="5881" y="12"/>
                  </a:cubicBezTo>
                  <a:cubicBezTo>
                    <a:pt x="5803" y="3"/>
                    <a:pt x="5733" y="0"/>
                    <a:pt x="5661" y="0"/>
                  </a:cubicBezTo>
                  <a:cubicBezTo>
                    <a:pt x="5090" y="0"/>
                    <a:pt x="4514" y="212"/>
                    <a:pt x="4072" y="572"/>
                  </a:cubicBezTo>
                  <a:cubicBezTo>
                    <a:pt x="3630" y="212"/>
                    <a:pt x="3053" y="0"/>
                    <a:pt x="24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5" name="Google Shape;5635;p55"/>
          <p:cNvGrpSpPr/>
          <p:nvPr/>
        </p:nvGrpSpPr>
        <p:grpSpPr>
          <a:xfrm>
            <a:off x="3398347" y="4208673"/>
            <a:ext cx="480072" cy="405865"/>
            <a:chOff x="3323117" y="3638729"/>
            <a:chExt cx="480072" cy="405865"/>
          </a:xfrm>
        </p:grpSpPr>
        <p:sp>
          <p:nvSpPr>
            <p:cNvPr id="5636" name="Google Shape;5636;p55"/>
            <p:cNvSpPr/>
            <p:nvPr/>
          </p:nvSpPr>
          <p:spPr>
            <a:xfrm>
              <a:off x="3452314" y="3638729"/>
              <a:ext cx="223508" cy="88697"/>
            </a:xfrm>
            <a:custGeom>
              <a:rect b="b" l="l" r="r" t="t"/>
              <a:pathLst>
                <a:path extrusionOk="0" h="4897" w="12340">
                  <a:moveTo>
                    <a:pt x="1158" y="0"/>
                  </a:moveTo>
                  <a:cubicBezTo>
                    <a:pt x="518" y="0"/>
                    <a:pt x="0" y="520"/>
                    <a:pt x="0" y="1159"/>
                  </a:cubicBezTo>
                  <a:lnTo>
                    <a:pt x="0" y="4897"/>
                  </a:lnTo>
                  <a:lnTo>
                    <a:pt x="2317" y="4897"/>
                  </a:lnTo>
                  <a:lnTo>
                    <a:pt x="2317" y="2317"/>
                  </a:lnTo>
                  <a:lnTo>
                    <a:pt x="10023" y="2317"/>
                  </a:lnTo>
                  <a:lnTo>
                    <a:pt x="10023" y="4897"/>
                  </a:lnTo>
                  <a:lnTo>
                    <a:pt x="12340" y="4897"/>
                  </a:lnTo>
                  <a:lnTo>
                    <a:pt x="12340" y="1159"/>
                  </a:lnTo>
                  <a:cubicBezTo>
                    <a:pt x="12340" y="520"/>
                    <a:pt x="11821" y="0"/>
                    <a:pt x="11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3323117" y="3727390"/>
              <a:ext cx="480072" cy="317204"/>
            </a:xfrm>
            <a:custGeom>
              <a:rect b="b" l="l" r="r" t="t"/>
              <a:pathLst>
                <a:path extrusionOk="0" h="17513" w="26505">
                  <a:moveTo>
                    <a:pt x="13367" y="4112"/>
                  </a:moveTo>
                  <a:cubicBezTo>
                    <a:pt x="16148" y="4112"/>
                    <a:pt x="18403" y="6366"/>
                    <a:pt x="18403" y="9146"/>
                  </a:cubicBezTo>
                  <a:cubicBezTo>
                    <a:pt x="18403" y="11927"/>
                    <a:pt x="16148" y="14182"/>
                    <a:pt x="13367" y="14182"/>
                  </a:cubicBezTo>
                  <a:cubicBezTo>
                    <a:pt x="10587" y="14182"/>
                    <a:pt x="8333" y="11928"/>
                    <a:pt x="8333" y="9146"/>
                  </a:cubicBezTo>
                  <a:cubicBezTo>
                    <a:pt x="8333" y="6366"/>
                    <a:pt x="10587" y="4112"/>
                    <a:pt x="13367" y="4112"/>
                  </a:cubicBezTo>
                  <a:close/>
                  <a:moveTo>
                    <a:pt x="3156" y="0"/>
                  </a:moveTo>
                  <a:cubicBezTo>
                    <a:pt x="1413" y="0"/>
                    <a:pt x="1" y="1414"/>
                    <a:pt x="1" y="3157"/>
                  </a:cubicBezTo>
                  <a:lnTo>
                    <a:pt x="1" y="14357"/>
                  </a:lnTo>
                  <a:cubicBezTo>
                    <a:pt x="1" y="16100"/>
                    <a:pt x="1413" y="17513"/>
                    <a:pt x="3156" y="17513"/>
                  </a:cubicBezTo>
                  <a:lnTo>
                    <a:pt x="23349" y="17513"/>
                  </a:lnTo>
                  <a:cubicBezTo>
                    <a:pt x="25090" y="17513"/>
                    <a:pt x="26504" y="16100"/>
                    <a:pt x="26504" y="14357"/>
                  </a:cubicBezTo>
                  <a:lnTo>
                    <a:pt x="26504" y="3157"/>
                  </a:lnTo>
                  <a:cubicBezTo>
                    <a:pt x="26504" y="1414"/>
                    <a:pt x="25090" y="0"/>
                    <a:pt x="23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3474049" y="3801869"/>
              <a:ext cx="182393" cy="182393"/>
            </a:xfrm>
            <a:custGeom>
              <a:rect b="b" l="l" r="r" t="t"/>
              <a:pathLst>
                <a:path extrusionOk="0" h="10070" w="10070">
                  <a:moveTo>
                    <a:pt x="5285" y="2110"/>
                  </a:moveTo>
                  <a:cubicBezTo>
                    <a:pt x="5696" y="2110"/>
                    <a:pt x="6029" y="2444"/>
                    <a:pt x="6029" y="2855"/>
                  </a:cubicBezTo>
                  <a:lnTo>
                    <a:pt x="6029" y="4039"/>
                  </a:lnTo>
                  <a:lnTo>
                    <a:pt x="7213" y="4039"/>
                  </a:lnTo>
                  <a:cubicBezTo>
                    <a:pt x="7624" y="4039"/>
                    <a:pt x="7958" y="4373"/>
                    <a:pt x="7960" y="4786"/>
                  </a:cubicBezTo>
                  <a:lnTo>
                    <a:pt x="7960" y="5283"/>
                  </a:lnTo>
                  <a:cubicBezTo>
                    <a:pt x="7958" y="5696"/>
                    <a:pt x="7624" y="6029"/>
                    <a:pt x="7213" y="6029"/>
                  </a:cubicBezTo>
                  <a:lnTo>
                    <a:pt x="6029" y="6029"/>
                  </a:lnTo>
                  <a:lnTo>
                    <a:pt x="6029" y="7213"/>
                  </a:lnTo>
                  <a:cubicBezTo>
                    <a:pt x="6029" y="7625"/>
                    <a:pt x="5696" y="7958"/>
                    <a:pt x="5285" y="7958"/>
                  </a:cubicBezTo>
                  <a:lnTo>
                    <a:pt x="4786" y="7958"/>
                  </a:lnTo>
                  <a:cubicBezTo>
                    <a:pt x="4373" y="7958"/>
                    <a:pt x="4039" y="7625"/>
                    <a:pt x="4039" y="7213"/>
                  </a:cubicBezTo>
                  <a:lnTo>
                    <a:pt x="4039" y="6029"/>
                  </a:lnTo>
                  <a:lnTo>
                    <a:pt x="2857" y="6029"/>
                  </a:lnTo>
                  <a:cubicBezTo>
                    <a:pt x="2444" y="6029"/>
                    <a:pt x="2110" y="5696"/>
                    <a:pt x="2110" y="5283"/>
                  </a:cubicBezTo>
                  <a:lnTo>
                    <a:pt x="2110" y="4786"/>
                  </a:lnTo>
                  <a:cubicBezTo>
                    <a:pt x="2110" y="4373"/>
                    <a:pt x="2444" y="4039"/>
                    <a:pt x="2857" y="4039"/>
                  </a:cubicBezTo>
                  <a:lnTo>
                    <a:pt x="4041" y="4039"/>
                  </a:lnTo>
                  <a:lnTo>
                    <a:pt x="4041" y="2855"/>
                  </a:lnTo>
                  <a:cubicBezTo>
                    <a:pt x="4039" y="2444"/>
                    <a:pt x="4374" y="2110"/>
                    <a:pt x="4786" y="2110"/>
                  </a:cubicBezTo>
                  <a:close/>
                  <a:moveTo>
                    <a:pt x="5034" y="0"/>
                  </a:moveTo>
                  <a:cubicBezTo>
                    <a:pt x="2254" y="0"/>
                    <a:pt x="0" y="2254"/>
                    <a:pt x="0" y="5034"/>
                  </a:cubicBezTo>
                  <a:cubicBezTo>
                    <a:pt x="0" y="7815"/>
                    <a:pt x="2254" y="10070"/>
                    <a:pt x="5034" y="10070"/>
                  </a:cubicBezTo>
                  <a:cubicBezTo>
                    <a:pt x="7815" y="10070"/>
                    <a:pt x="10070" y="7815"/>
                    <a:pt x="10070" y="5034"/>
                  </a:cubicBezTo>
                  <a:cubicBezTo>
                    <a:pt x="10070" y="2254"/>
                    <a:pt x="7815" y="0"/>
                    <a:pt x="5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3512266" y="3840086"/>
              <a:ext cx="105958" cy="105958"/>
            </a:xfrm>
            <a:custGeom>
              <a:rect b="b" l="l" r="r" t="t"/>
              <a:pathLst>
                <a:path extrusionOk="0" h="5850" w="5850">
                  <a:moveTo>
                    <a:pt x="2676" y="0"/>
                  </a:moveTo>
                  <a:cubicBezTo>
                    <a:pt x="2263" y="0"/>
                    <a:pt x="1929" y="334"/>
                    <a:pt x="1929" y="747"/>
                  </a:cubicBezTo>
                  <a:lnTo>
                    <a:pt x="1929" y="1931"/>
                  </a:lnTo>
                  <a:lnTo>
                    <a:pt x="747" y="1931"/>
                  </a:lnTo>
                  <a:cubicBezTo>
                    <a:pt x="334" y="1931"/>
                    <a:pt x="0" y="2264"/>
                    <a:pt x="0" y="2676"/>
                  </a:cubicBezTo>
                  <a:lnTo>
                    <a:pt x="0" y="3175"/>
                  </a:lnTo>
                  <a:cubicBezTo>
                    <a:pt x="0" y="3586"/>
                    <a:pt x="334" y="3919"/>
                    <a:pt x="747" y="3919"/>
                  </a:cubicBezTo>
                  <a:lnTo>
                    <a:pt x="1931" y="3919"/>
                  </a:lnTo>
                  <a:lnTo>
                    <a:pt x="1931" y="5103"/>
                  </a:lnTo>
                  <a:cubicBezTo>
                    <a:pt x="1929" y="5515"/>
                    <a:pt x="2264" y="5850"/>
                    <a:pt x="2676" y="5850"/>
                  </a:cubicBezTo>
                  <a:lnTo>
                    <a:pt x="3175" y="5850"/>
                  </a:lnTo>
                  <a:cubicBezTo>
                    <a:pt x="3586" y="5850"/>
                    <a:pt x="3919" y="5515"/>
                    <a:pt x="3919" y="5103"/>
                  </a:cubicBezTo>
                  <a:lnTo>
                    <a:pt x="3919" y="3919"/>
                  </a:lnTo>
                  <a:lnTo>
                    <a:pt x="5103" y="3919"/>
                  </a:lnTo>
                  <a:cubicBezTo>
                    <a:pt x="5514" y="3919"/>
                    <a:pt x="5848" y="3586"/>
                    <a:pt x="5850" y="3175"/>
                  </a:cubicBezTo>
                  <a:lnTo>
                    <a:pt x="5850" y="2676"/>
                  </a:lnTo>
                  <a:cubicBezTo>
                    <a:pt x="5848" y="2264"/>
                    <a:pt x="5514" y="1931"/>
                    <a:pt x="5103" y="1931"/>
                  </a:cubicBezTo>
                  <a:lnTo>
                    <a:pt x="3919" y="1931"/>
                  </a:lnTo>
                  <a:lnTo>
                    <a:pt x="3919" y="747"/>
                  </a:lnTo>
                  <a:cubicBezTo>
                    <a:pt x="3919" y="334"/>
                    <a:pt x="3586" y="0"/>
                    <a:pt x="31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55"/>
          <p:cNvGrpSpPr/>
          <p:nvPr/>
        </p:nvGrpSpPr>
        <p:grpSpPr>
          <a:xfrm>
            <a:off x="4035286" y="4166453"/>
            <a:ext cx="253919" cy="490305"/>
            <a:chOff x="3961927" y="3559505"/>
            <a:chExt cx="253919" cy="490305"/>
          </a:xfrm>
        </p:grpSpPr>
        <p:sp>
          <p:nvSpPr>
            <p:cNvPr id="5641" name="Google Shape;5641;p55"/>
            <p:cNvSpPr/>
            <p:nvPr/>
          </p:nvSpPr>
          <p:spPr>
            <a:xfrm>
              <a:off x="3961927" y="3612847"/>
              <a:ext cx="253919" cy="436964"/>
            </a:xfrm>
            <a:custGeom>
              <a:rect b="b" l="l" r="r" t="t"/>
              <a:pathLst>
                <a:path extrusionOk="0" h="24125" w="14019">
                  <a:moveTo>
                    <a:pt x="9898" y="10852"/>
                  </a:moveTo>
                  <a:cubicBezTo>
                    <a:pt x="11004" y="10852"/>
                    <a:pt x="11900" y="11749"/>
                    <a:pt x="11900" y="12855"/>
                  </a:cubicBezTo>
                  <a:lnTo>
                    <a:pt x="11900" y="17159"/>
                  </a:lnTo>
                  <a:cubicBezTo>
                    <a:pt x="11900" y="18265"/>
                    <a:pt x="11004" y="19162"/>
                    <a:pt x="9898" y="19162"/>
                  </a:cubicBezTo>
                  <a:lnTo>
                    <a:pt x="4119" y="19162"/>
                  </a:lnTo>
                  <a:cubicBezTo>
                    <a:pt x="3014" y="19162"/>
                    <a:pt x="2117" y="18265"/>
                    <a:pt x="2117" y="17159"/>
                  </a:cubicBezTo>
                  <a:lnTo>
                    <a:pt x="2117" y="12855"/>
                  </a:lnTo>
                  <a:cubicBezTo>
                    <a:pt x="2117" y="11749"/>
                    <a:pt x="3014" y="10852"/>
                    <a:pt x="4119" y="10852"/>
                  </a:cubicBezTo>
                  <a:close/>
                  <a:moveTo>
                    <a:pt x="3945" y="1"/>
                  </a:moveTo>
                  <a:lnTo>
                    <a:pt x="244" y="6747"/>
                  </a:lnTo>
                  <a:cubicBezTo>
                    <a:pt x="84" y="7041"/>
                    <a:pt x="1" y="7370"/>
                    <a:pt x="1" y="7704"/>
                  </a:cubicBezTo>
                  <a:lnTo>
                    <a:pt x="1" y="22121"/>
                  </a:lnTo>
                  <a:cubicBezTo>
                    <a:pt x="1" y="23228"/>
                    <a:pt x="898" y="24125"/>
                    <a:pt x="2003" y="24125"/>
                  </a:cubicBezTo>
                  <a:lnTo>
                    <a:pt x="12015" y="24125"/>
                  </a:lnTo>
                  <a:cubicBezTo>
                    <a:pt x="13121" y="24125"/>
                    <a:pt x="14017" y="23228"/>
                    <a:pt x="14017" y="22121"/>
                  </a:cubicBezTo>
                  <a:lnTo>
                    <a:pt x="14017" y="7704"/>
                  </a:lnTo>
                  <a:cubicBezTo>
                    <a:pt x="14019" y="7382"/>
                    <a:pt x="13940" y="7066"/>
                    <a:pt x="13792" y="6781"/>
                  </a:cubicBezTo>
                  <a:lnTo>
                    <a:pt x="13790" y="6781"/>
                  </a:lnTo>
                  <a:lnTo>
                    <a:pt x="13790" y="6779"/>
                  </a:lnTo>
                  <a:lnTo>
                    <a:pt x="13780" y="6760"/>
                  </a:lnTo>
                  <a:cubicBezTo>
                    <a:pt x="13776" y="6753"/>
                    <a:pt x="13771" y="6746"/>
                    <a:pt x="13768" y="6738"/>
                  </a:cubicBezTo>
                  <a:lnTo>
                    <a:pt x="10073" y="1"/>
                  </a:lnTo>
                  <a:cubicBezTo>
                    <a:pt x="9978" y="18"/>
                    <a:pt x="9882" y="29"/>
                    <a:pt x="9785" y="29"/>
                  </a:cubicBezTo>
                  <a:lnTo>
                    <a:pt x="4231" y="29"/>
                  </a:lnTo>
                  <a:cubicBezTo>
                    <a:pt x="4135" y="29"/>
                    <a:pt x="4038" y="18"/>
                    <a:pt x="39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4011320" y="3559505"/>
              <a:ext cx="155097" cy="55116"/>
            </a:xfrm>
            <a:custGeom>
              <a:rect b="b" l="l" r="r" t="t"/>
              <a:pathLst>
                <a:path extrusionOk="0" h="3043" w="8563">
                  <a:moveTo>
                    <a:pt x="1504" y="0"/>
                  </a:moveTo>
                  <a:cubicBezTo>
                    <a:pt x="670" y="9"/>
                    <a:pt x="0" y="686"/>
                    <a:pt x="0" y="1521"/>
                  </a:cubicBezTo>
                  <a:cubicBezTo>
                    <a:pt x="0" y="2355"/>
                    <a:pt x="670" y="3032"/>
                    <a:pt x="1504" y="3042"/>
                  </a:cubicBezTo>
                  <a:lnTo>
                    <a:pt x="7058" y="3042"/>
                  </a:lnTo>
                  <a:cubicBezTo>
                    <a:pt x="7891" y="3032"/>
                    <a:pt x="8562" y="2355"/>
                    <a:pt x="8562" y="1521"/>
                  </a:cubicBezTo>
                  <a:cubicBezTo>
                    <a:pt x="8562" y="686"/>
                    <a:pt x="7891" y="9"/>
                    <a:pt x="7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4000253" y="3809385"/>
              <a:ext cx="177213" cy="150551"/>
            </a:xfrm>
            <a:custGeom>
              <a:rect b="b" l="l" r="r" t="t"/>
              <a:pathLst>
                <a:path extrusionOk="0" h="8312" w="9784">
                  <a:moveTo>
                    <a:pt x="5077" y="1982"/>
                  </a:moveTo>
                  <a:cubicBezTo>
                    <a:pt x="5383" y="1982"/>
                    <a:pt x="5632" y="2231"/>
                    <a:pt x="5632" y="2537"/>
                  </a:cubicBezTo>
                  <a:lnTo>
                    <a:pt x="5632" y="3416"/>
                  </a:lnTo>
                  <a:lnTo>
                    <a:pt x="6511" y="3416"/>
                  </a:lnTo>
                  <a:cubicBezTo>
                    <a:pt x="6817" y="3416"/>
                    <a:pt x="7066" y="3665"/>
                    <a:pt x="7066" y="3971"/>
                  </a:cubicBezTo>
                  <a:lnTo>
                    <a:pt x="7066" y="4341"/>
                  </a:lnTo>
                  <a:cubicBezTo>
                    <a:pt x="7066" y="4647"/>
                    <a:pt x="6817" y="4896"/>
                    <a:pt x="6511" y="4896"/>
                  </a:cubicBezTo>
                  <a:lnTo>
                    <a:pt x="5632" y="4896"/>
                  </a:lnTo>
                  <a:lnTo>
                    <a:pt x="5632" y="5775"/>
                  </a:lnTo>
                  <a:cubicBezTo>
                    <a:pt x="5632" y="6081"/>
                    <a:pt x="5383" y="6330"/>
                    <a:pt x="5077" y="6330"/>
                  </a:cubicBezTo>
                  <a:lnTo>
                    <a:pt x="4707" y="6330"/>
                  </a:lnTo>
                  <a:cubicBezTo>
                    <a:pt x="4401" y="6330"/>
                    <a:pt x="4152" y="6081"/>
                    <a:pt x="4152" y="5775"/>
                  </a:cubicBezTo>
                  <a:lnTo>
                    <a:pt x="4152" y="4896"/>
                  </a:lnTo>
                  <a:lnTo>
                    <a:pt x="3273" y="4896"/>
                  </a:lnTo>
                  <a:cubicBezTo>
                    <a:pt x="2967" y="4896"/>
                    <a:pt x="2720" y="4647"/>
                    <a:pt x="2720" y="4341"/>
                  </a:cubicBezTo>
                  <a:lnTo>
                    <a:pt x="2720" y="3971"/>
                  </a:lnTo>
                  <a:cubicBezTo>
                    <a:pt x="2718" y="3665"/>
                    <a:pt x="2967" y="3416"/>
                    <a:pt x="3273" y="3416"/>
                  </a:cubicBezTo>
                  <a:lnTo>
                    <a:pt x="4152" y="3416"/>
                  </a:lnTo>
                  <a:lnTo>
                    <a:pt x="4152" y="2537"/>
                  </a:lnTo>
                  <a:cubicBezTo>
                    <a:pt x="4152" y="2231"/>
                    <a:pt x="4401" y="1982"/>
                    <a:pt x="4707" y="1982"/>
                  </a:cubicBezTo>
                  <a:close/>
                  <a:moveTo>
                    <a:pt x="2003" y="1"/>
                  </a:moveTo>
                  <a:cubicBezTo>
                    <a:pt x="898" y="1"/>
                    <a:pt x="1" y="898"/>
                    <a:pt x="1" y="2004"/>
                  </a:cubicBezTo>
                  <a:lnTo>
                    <a:pt x="1" y="6310"/>
                  </a:lnTo>
                  <a:cubicBezTo>
                    <a:pt x="1" y="7414"/>
                    <a:pt x="898" y="8311"/>
                    <a:pt x="2003" y="8311"/>
                  </a:cubicBezTo>
                  <a:lnTo>
                    <a:pt x="7782" y="8311"/>
                  </a:lnTo>
                  <a:cubicBezTo>
                    <a:pt x="8888" y="8311"/>
                    <a:pt x="9784" y="7414"/>
                    <a:pt x="9784" y="6310"/>
                  </a:cubicBezTo>
                  <a:lnTo>
                    <a:pt x="9784" y="2004"/>
                  </a:lnTo>
                  <a:cubicBezTo>
                    <a:pt x="9784" y="898"/>
                    <a:pt x="8888" y="1"/>
                    <a:pt x="77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4049483" y="3845284"/>
              <a:ext cx="78771" cy="78771"/>
            </a:xfrm>
            <a:custGeom>
              <a:rect b="b" l="l" r="r" t="t"/>
              <a:pathLst>
                <a:path extrusionOk="0" h="4349" w="4349">
                  <a:moveTo>
                    <a:pt x="1989" y="0"/>
                  </a:moveTo>
                  <a:cubicBezTo>
                    <a:pt x="1683" y="0"/>
                    <a:pt x="1434" y="249"/>
                    <a:pt x="1434" y="555"/>
                  </a:cubicBezTo>
                  <a:lnTo>
                    <a:pt x="1434" y="1434"/>
                  </a:lnTo>
                  <a:lnTo>
                    <a:pt x="555" y="1434"/>
                  </a:lnTo>
                  <a:cubicBezTo>
                    <a:pt x="249" y="1434"/>
                    <a:pt x="0" y="1683"/>
                    <a:pt x="0" y="1989"/>
                  </a:cubicBezTo>
                  <a:lnTo>
                    <a:pt x="0" y="2359"/>
                  </a:lnTo>
                  <a:cubicBezTo>
                    <a:pt x="0" y="2665"/>
                    <a:pt x="249" y="2914"/>
                    <a:pt x="555" y="2914"/>
                  </a:cubicBezTo>
                  <a:lnTo>
                    <a:pt x="1434" y="2914"/>
                  </a:lnTo>
                  <a:lnTo>
                    <a:pt x="1434" y="3793"/>
                  </a:lnTo>
                  <a:cubicBezTo>
                    <a:pt x="1434" y="4099"/>
                    <a:pt x="1683" y="4348"/>
                    <a:pt x="1989" y="4348"/>
                  </a:cubicBezTo>
                  <a:lnTo>
                    <a:pt x="2359" y="4348"/>
                  </a:lnTo>
                  <a:cubicBezTo>
                    <a:pt x="2665" y="4348"/>
                    <a:pt x="2914" y="4099"/>
                    <a:pt x="2914" y="3793"/>
                  </a:cubicBezTo>
                  <a:lnTo>
                    <a:pt x="2914" y="2914"/>
                  </a:lnTo>
                  <a:lnTo>
                    <a:pt x="3793" y="2914"/>
                  </a:lnTo>
                  <a:cubicBezTo>
                    <a:pt x="4099" y="2914"/>
                    <a:pt x="4348" y="2665"/>
                    <a:pt x="4347" y="2359"/>
                  </a:cubicBezTo>
                  <a:lnTo>
                    <a:pt x="4347" y="1989"/>
                  </a:lnTo>
                  <a:cubicBezTo>
                    <a:pt x="4348" y="1683"/>
                    <a:pt x="4099" y="1434"/>
                    <a:pt x="3793" y="1434"/>
                  </a:cubicBezTo>
                  <a:lnTo>
                    <a:pt x="2914" y="1434"/>
                  </a:lnTo>
                  <a:lnTo>
                    <a:pt x="2914" y="555"/>
                  </a:lnTo>
                  <a:cubicBezTo>
                    <a:pt x="2914" y="249"/>
                    <a:pt x="2665" y="0"/>
                    <a:pt x="23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55"/>
          <p:cNvGrpSpPr/>
          <p:nvPr/>
        </p:nvGrpSpPr>
        <p:grpSpPr>
          <a:xfrm>
            <a:off x="4446073" y="4170048"/>
            <a:ext cx="470527" cy="483115"/>
            <a:chOff x="4378062" y="3550612"/>
            <a:chExt cx="470527" cy="483115"/>
          </a:xfrm>
        </p:grpSpPr>
        <p:sp>
          <p:nvSpPr>
            <p:cNvPr id="5646" name="Google Shape;5646;p55"/>
            <p:cNvSpPr/>
            <p:nvPr/>
          </p:nvSpPr>
          <p:spPr>
            <a:xfrm>
              <a:off x="4598310" y="3705945"/>
              <a:ext cx="32349" cy="86668"/>
            </a:xfrm>
            <a:custGeom>
              <a:rect b="b" l="l" r="r" t="t"/>
              <a:pathLst>
                <a:path extrusionOk="0" h="4785" w="1786">
                  <a:moveTo>
                    <a:pt x="997" y="1"/>
                  </a:moveTo>
                  <a:cubicBezTo>
                    <a:pt x="772" y="1"/>
                    <a:pt x="540" y="53"/>
                    <a:pt x="79" y="122"/>
                  </a:cubicBezTo>
                  <a:cubicBezTo>
                    <a:pt x="53" y="126"/>
                    <a:pt x="27" y="128"/>
                    <a:pt x="0" y="129"/>
                  </a:cubicBezTo>
                  <a:lnTo>
                    <a:pt x="0" y="4736"/>
                  </a:lnTo>
                  <a:cubicBezTo>
                    <a:pt x="198" y="4771"/>
                    <a:pt x="403" y="4785"/>
                    <a:pt x="607" y="4785"/>
                  </a:cubicBezTo>
                  <a:cubicBezTo>
                    <a:pt x="1035" y="4785"/>
                    <a:pt x="1455" y="4724"/>
                    <a:pt x="1786" y="4679"/>
                  </a:cubicBezTo>
                  <a:lnTo>
                    <a:pt x="1786" y="154"/>
                  </a:lnTo>
                  <a:cubicBezTo>
                    <a:pt x="1736" y="147"/>
                    <a:pt x="1685" y="136"/>
                    <a:pt x="1636" y="122"/>
                  </a:cubicBezTo>
                  <a:cubicBezTo>
                    <a:pt x="1352" y="35"/>
                    <a:pt x="1177" y="1"/>
                    <a:pt x="9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4575198" y="3550612"/>
              <a:ext cx="78952" cy="74243"/>
            </a:xfrm>
            <a:custGeom>
              <a:rect b="b" l="l" r="r" t="t"/>
              <a:pathLst>
                <a:path extrusionOk="0" h="4099" w="4359">
                  <a:moveTo>
                    <a:pt x="2181" y="1"/>
                  </a:moveTo>
                  <a:cubicBezTo>
                    <a:pt x="1245" y="1"/>
                    <a:pt x="432" y="643"/>
                    <a:pt x="217" y="1555"/>
                  </a:cubicBezTo>
                  <a:cubicBezTo>
                    <a:pt x="0" y="2465"/>
                    <a:pt x="439" y="3403"/>
                    <a:pt x="1276" y="3823"/>
                  </a:cubicBezTo>
                  <a:lnTo>
                    <a:pt x="1276" y="4097"/>
                  </a:lnTo>
                  <a:cubicBezTo>
                    <a:pt x="1288" y="4097"/>
                    <a:pt x="1300" y="4097"/>
                    <a:pt x="1313" y="4095"/>
                  </a:cubicBezTo>
                  <a:lnTo>
                    <a:pt x="2972" y="4095"/>
                  </a:lnTo>
                  <a:cubicBezTo>
                    <a:pt x="3002" y="4097"/>
                    <a:pt x="3032" y="4098"/>
                    <a:pt x="3063" y="4098"/>
                  </a:cubicBezTo>
                  <a:lnTo>
                    <a:pt x="3063" y="3835"/>
                  </a:lnTo>
                  <a:cubicBezTo>
                    <a:pt x="3907" y="3424"/>
                    <a:pt x="4358" y="2483"/>
                    <a:pt x="4147" y="1567"/>
                  </a:cubicBezTo>
                  <a:cubicBezTo>
                    <a:pt x="3937" y="651"/>
                    <a:pt x="3122" y="1"/>
                    <a:pt x="21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4598274" y="3823223"/>
              <a:ext cx="32385" cy="74460"/>
            </a:xfrm>
            <a:custGeom>
              <a:rect b="b" l="l" r="r" t="t"/>
              <a:pathLst>
                <a:path extrusionOk="0" h="4111" w="1788">
                  <a:moveTo>
                    <a:pt x="884" y="0"/>
                  </a:moveTo>
                  <a:cubicBezTo>
                    <a:pt x="671" y="0"/>
                    <a:pt x="442" y="44"/>
                    <a:pt x="135" y="105"/>
                  </a:cubicBezTo>
                  <a:cubicBezTo>
                    <a:pt x="89" y="122"/>
                    <a:pt x="45" y="140"/>
                    <a:pt x="1" y="156"/>
                  </a:cubicBezTo>
                  <a:lnTo>
                    <a:pt x="2" y="156"/>
                  </a:lnTo>
                  <a:lnTo>
                    <a:pt x="2" y="3885"/>
                  </a:lnTo>
                  <a:cubicBezTo>
                    <a:pt x="283" y="4052"/>
                    <a:pt x="550" y="4110"/>
                    <a:pt x="787" y="4110"/>
                  </a:cubicBezTo>
                  <a:cubicBezTo>
                    <a:pt x="1141" y="4110"/>
                    <a:pt x="1428" y="3981"/>
                    <a:pt x="1600" y="3896"/>
                  </a:cubicBezTo>
                  <a:cubicBezTo>
                    <a:pt x="1662" y="3867"/>
                    <a:pt x="1725" y="3832"/>
                    <a:pt x="1788" y="3795"/>
                  </a:cubicBezTo>
                  <a:lnTo>
                    <a:pt x="1788" y="254"/>
                  </a:lnTo>
                  <a:cubicBezTo>
                    <a:pt x="1713" y="220"/>
                    <a:pt x="1634" y="187"/>
                    <a:pt x="1550" y="154"/>
                  </a:cubicBezTo>
                  <a:lnTo>
                    <a:pt x="1550" y="160"/>
                  </a:lnTo>
                  <a:cubicBezTo>
                    <a:pt x="1301" y="45"/>
                    <a:pt x="1101" y="0"/>
                    <a:pt x="8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4598256" y="3934977"/>
              <a:ext cx="32403" cy="91722"/>
            </a:xfrm>
            <a:custGeom>
              <a:rect b="b" l="l" r="r" t="t"/>
              <a:pathLst>
                <a:path extrusionOk="0" h="5064" w="1789">
                  <a:moveTo>
                    <a:pt x="784" y="1"/>
                  </a:moveTo>
                  <a:cubicBezTo>
                    <a:pt x="522" y="1"/>
                    <a:pt x="261" y="85"/>
                    <a:pt x="3" y="261"/>
                  </a:cubicBezTo>
                  <a:lnTo>
                    <a:pt x="3" y="4132"/>
                  </a:lnTo>
                  <a:cubicBezTo>
                    <a:pt x="3" y="4143"/>
                    <a:pt x="0" y="4156"/>
                    <a:pt x="0" y="4170"/>
                  </a:cubicBezTo>
                  <a:cubicBezTo>
                    <a:pt x="0" y="4664"/>
                    <a:pt x="401" y="5064"/>
                    <a:pt x="894" y="5064"/>
                  </a:cubicBezTo>
                  <a:cubicBezTo>
                    <a:pt x="1389" y="5064"/>
                    <a:pt x="1789" y="4664"/>
                    <a:pt x="1789" y="4170"/>
                  </a:cubicBezTo>
                  <a:lnTo>
                    <a:pt x="1789" y="417"/>
                  </a:lnTo>
                  <a:cubicBezTo>
                    <a:pt x="1690" y="340"/>
                    <a:pt x="1585" y="265"/>
                    <a:pt x="1474" y="192"/>
                  </a:cubicBezTo>
                  <a:cubicBezTo>
                    <a:pt x="1245" y="66"/>
                    <a:pt x="1014" y="1"/>
                    <a:pt x="7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4447994" y="3717175"/>
              <a:ext cx="328814" cy="316552"/>
            </a:xfrm>
            <a:custGeom>
              <a:rect b="b" l="l" r="r" t="t"/>
              <a:pathLst>
                <a:path extrusionOk="0" h="17477" w="18154">
                  <a:moveTo>
                    <a:pt x="9183" y="5924"/>
                  </a:moveTo>
                  <a:cubicBezTo>
                    <a:pt x="9399" y="5924"/>
                    <a:pt x="9599" y="5968"/>
                    <a:pt x="9847" y="6084"/>
                  </a:cubicBezTo>
                  <a:lnTo>
                    <a:pt x="9847" y="6078"/>
                  </a:lnTo>
                  <a:cubicBezTo>
                    <a:pt x="9931" y="6112"/>
                    <a:pt x="10010" y="6144"/>
                    <a:pt x="10086" y="6178"/>
                  </a:cubicBezTo>
                  <a:cubicBezTo>
                    <a:pt x="11565" y="6838"/>
                    <a:pt x="11467" y="7562"/>
                    <a:pt x="11467" y="7925"/>
                  </a:cubicBezTo>
                  <a:cubicBezTo>
                    <a:pt x="11467" y="8305"/>
                    <a:pt x="11232" y="8706"/>
                    <a:pt x="10783" y="9088"/>
                  </a:cubicBezTo>
                  <a:cubicBezTo>
                    <a:pt x="10565" y="9274"/>
                    <a:pt x="10332" y="9438"/>
                    <a:pt x="10086" y="9582"/>
                  </a:cubicBezTo>
                  <a:cubicBezTo>
                    <a:pt x="10022" y="9618"/>
                    <a:pt x="9959" y="9652"/>
                    <a:pt x="9897" y="9683"/>
                  </a:cubicBezTo>
                  <a:cubicBezTo>
                    <a:pt x="9726" y="9767"/>
                    <a:pt x="9438" y="9896"/>
                    <a:pt x="9083" y="9896"/>
                  </a:cubicBezTo>
                  <a:cubicBezTo>
                    <a:pt x="8846" y="9896"/>
                    <a:pt x="8580" y="9838"/>
                    <a:pt x="8299" y="9671"/>
                  </a:cubicBezTo>
                  <a:cubicBezTo>
                    <a:pt x="7960" y="9459"/>
                    <a:pt x="7742" y="9371"/>
                    <a:pt x="7376" y="9088"/>
                  </a:cubicBezTo>
                  <a:cubicBezTo>
                    <a:pt x="6909" y="8727"/>
                    <a:pt x="6692" y="8256"/>
                    <a:pt x="6692" y="7856"/>
                  </a:cubicBezTo>
                  <a:cubicBezTo>
                    <a:pt x="6692" y="7467"/>
                    <a:pt x="6581" y="6754"/>
                    <a:pt x="8299" y="6080"/>
                  </a:cubicBezTo>
                  <a:cubicBezTo>
                    <a:pt x="8343" y="6064"/>
                    <a:pt x="8387" y="6046"/>
                    <a:pt x="8432" y="6028"/>
                  </a:cubicBezTo>
                  <a:cubicBezTo>
                    <a:pt x="8740" y="5967"/>
                    <a:pt x="8969" y="5924"/>
                    <a:pt x="9183" y="5924"/>
                  </a:cubicBezTo>
                  <a:close/>
                  <a:moveTo>
                    <a:pt x="11619" y="205"/>
                  </a:moveTo>
                  <a:cubicBezTo>
                    <a:pt x="11586" y="205"/>
                    <a:pt x="11548" y="205"/>
                    <a:pt x="11504" y="206"/>
                  </a:cubicBezTo>
                  <a:cubicBezTo>
                    <a:pt x="11147" y="207"/>
                    <a:pt x="10687" y="394"/>
                    <a:pt x="10676" y="962"/>
                  </a:cubicBezTo>
                  <a:cubicBezTo>
                    <a:pt x="10664" y="1518"/>
                    <a:pt x="11295" y="1669"/>
                    <a:pt x="11666" y="1669"/>
                  </a:cubicBezTo>
                  <a:cubicBezTo>
                    <a:pt x="11673" y="1669"/>
                    <a:pt x="11680" y="1669"/>
                    <a:pt x="11687" y="1669"/>
                  </a:cubicBezTo>
                  <a:cubicBezTo>
                    <a:pt x="11836" y="1667"/>
                    <a:pt x="11907" y="1640"/>
                    <a:pt x="12395" y="1640"/>
                  </a:cubicBezTo>
                  <a:cubicBezTo>
                    <a:pt x="12610" y="1640"/>
                    <a:pt x="12907" y="1645"/>
                    <a:pt x="13329" y="1660"/>
                  </a:cubicBezTo>
                  <a:cubicBezTo>
                    <a:pt x="14021" y="1687"/>
                    <a:pt x="14704" y="1739"/>
                    <a:pt x="15205" y="1843"/>
                  </a:cubicBezTo>
                  <a:cubicBezTo>
                    <a:pt x="15457" y="1896"/>
                    <a:pt x="15663" y="1954"/>
                    <a:pt x="15793" y="2025"/>
                  </a:cubicBezTo>
                  <a:cubicBezTo>
                    <a:pt x="15824" y="2038"/>
                    <a:pt x="15853" y="2055"/>
                    <a:pt x="15880" y="2077"/>
                  </a:cubicBezTo>
                  <a:cubicBezTo>
                    <a:pt x="15654" y="2377"/>
                    <a:pt x="14142" y="2967"/>
                    <a:pt x="12768" y="3330"/>
                  </a:cubicBezTo>
                  <a:cubicBezTo>
                    <a:pt x="11507" y="3680"/>
                    <a:pt x="10461" y="3915"/>
                    <a:pt x="10181" y="3975"/>
                  </a:cubicBezTo>
                  <a:cubicBezTo>
                    <a:pt x="10150" y="3980"/>
                    <a:pt x="10117" y="3984"/>
                    <a:pt x="10083" y="3988"/>
                  </a:cubicBezTo>
                  <a:cubicBezTo>
                    <a:pt x="9754" y="4035"/>
                    <a:pt x="9334" y="4095"/>
                    <a:pt x="8907" y="4095"/>
                  </a:cubicBezTo>
                  <a:cubicBezTo>
                    <a:pt x="8702" y="4095"/>
                    <a:pt x="8495" y="4081"/>
                    <a:pt x="8296" y="4046"/>
                  </a:cubicBezTo>
                  <a:lnTo>
                    <a:pt x="8296" y="4046"/>
                  </a:lnTo>
                  <a:lnTo>
                    <a:pt x="8299" y="4047"/>
                  </a:lnTo>
                  <a:cubicBezTo>
                    <a:pt x="8258" y="4040"/>
                    <a:pt x="8219" y="4032"/>
                    <a:pt x="8179" y="4022"/>
                  </a:cubicBezTo>
                  <a:cubicBezTo>
                    <a:pt x="7494" y="3867"/>
                    <a:pt x="6823" y="3729"/>
                    <a:pt x="5387" y="3331"/>
                  </a:cubicBezTo>
                  <a:cubicBezTo>
                    <a:pt x="4013" y="2967"/>
                    <a:pt x="2500" y="2377"/>
                    <a:pt x="2276" y="2077"/>
                  </a:cubicBezTo>
                  <a:cubicBezTo>
                    <a:pt x="2301" y="2054"/>
                    <a:pt x="2330" y="2036"/>
                    <a:pt x="2362" y="2025"/>
                  </a:cubicBezTo>
                  <a:cubicBezTo>
                    <a:pt x="2482" y="1956"/>
                    <a:pt x="2699" y="1897"/>
                    <a:pt x="2942" y="1843"/>
                  </a:cubicBezTo>
                  <a:cubicBezTo>
                    <a:pt x="3451" y="1739"/>
                    <a:pt x="4134" y="1688"/>
                    <a:pt x="4825" y="1653"/>
                  </a:cubicBezTo>
                  <a:cubicBezTo>
                    <a:pt x="5150" y="1643"/>
                    <a:pt x="5403" y="1639"/>
                    <a:pt x="5604" y="1639"/>
                  </a:cubicBezTo>
                  <a:cubicBezTo>
                    <a:pt x="6193" y="1639"/>
                    <a:pt x="6322" y="1672"/>
                    <a:pt x="6435" y="1672"/>
                  </a:cubicBezTo>
                  <a:cubicBezTo>
                    <a:pt x="6446" y="1672"/>
                    <a:pt x="6457" y="1671"/>
                    <a:pt x="6468" y="1670"/>
                  </a:cubicBezTo>
                  <a:cubicBezTo>
                    <a:pt x="6631" y="1660"/>
                    <a:pt x="7467" y="1650"/>
                    <a:pt x="7493" y="1015"/>
                  </a:cubicBezTo>
                  <a:cubicBezTo>
                    <a:pt x="7518" y="380"/>
                    <a:pt x="7066" y="333"/>
                    <a:pt x="6711" y="263"/>
                  </a:cubicBezTo>
                  <a:cubicBezTo>
                    <a:pt x="6398" y="219"/>
                    <a:pt x="6334" y="208"/>
                    <a:pt x="6206" y="208"/>
                  </a:cubicBezTo>
                  <a:cubicBezTo>
                    <a:pt x="6105" y="208"/>
                    <a:pt x="5963" y="215"/>
                    <a:pt x="5629" y="219"/>
                  </a:cubicBezTo>
                  <a:cubicBezTo>
                    <a:pt x="4367" y="314"/>
                    <a:pt x="502" y="2"/>
                    <a:pt x="18" y="2033"/>
                  </a:cubicBezTo>
                  <a:cubicBezTo>
                    <a:pt x="18" y="2083"/>
                    <a:pt x="11" y="2133"/>
                    <a:pt x="0" y="2181"/>
                  </a:cubicBezTo>
                  <a:cubicBezTo>
                    <a:pt x="164" y="3952"/>
                    <a:pt x="3839" y="4723"/>
                    <a:pt x="6492" y="5248"/>
                  </a:cubicBezTo>
                  <a:cubicBezTo>
                    <a:pt x="5593" y="5863"/>
                    <a:pt x="5109" y="6668"/>
                    <a:pt x="4919" y="7714"/>
                  </a:cubicBezTo>
                  <a:cubicBezTo>
                    <a:pt x="4824" y="8821"/>
                    <a:pt x="5706" y="9874"/>
                    <a:pt x="7755" y="11048"/>
                  </a:cubicBezTo>
                  <a:cubicBezTo>
                    <a:pt x="6198" y="12145"/>
                    <a:pt x="5178" y="13183"/>
                    <a:pt x="5264" y="14430"/>
                  </a:cubicBezTo>
                  <a:cubicBezTo>
                    <a:pt x="5390" y="15359"/>
                    <a:pt x="6160" y="16572"/>
                    <a:pt x="7622" y="17427"/>
                  </a:cubicBezTo>
                  <a:cubicBezTo>
                    <a:pt x="7673" y="17457"/>
                    <a:pt x="7732" y="17476"/>
                    <a:pt x="7781" y="17476"/>
                  </a:cubicBezTo>
                  <a:cubicBezTo>
                    <a:pt x="7870" y="17476"/>
                    <a:pt x="7924" y="17414"/>
                    <a:pt x="7827" y="17250"/>
                  </a:cubicBezTo>
                  <a:cubicBezTo>
                    <a:pt x="7461" y="16635"/>
                    <a:pt x="6824" y="15478"/>
                    <a:pt x="6768" y="14749"/>
                  </a:cubicBezTo>
                  <a:cubicBezTo>
                    <a:pt x="6692" y="14219"/>
                    <a:pt x="6950" y="13468"/>
                    <a:pt x="8026" y="12573"/>
                  </a:cubicBezTo>
                  <a:cubicBezTo>
                    <a:pt x="8109" y="12494"/>
                    <a:pt x="8201" y="12419"/>
                    <a:pt x="8296" y="12353"/>
                  </a:cubicBezTo>
                  <a:cubicBezTo>
                    <a:pt x="8554" y="12178"/>
                    <a:pt x="8816" y="12094"/>
                    <a:pt x="9077" y="12094"/>
                  </a:cubicBezTo>
                  <a:cubicBezTo>
                    <a:pt x="9308" y="12094"/>
                    <a:pt x="9539" y="12160"/>
                    <a:pt x="9768" y="12286"/>
                  </a:cubicBezTo>
                  <a:cubicBezTo>
                    <a:pt x="9880" y="12359"/>
                    <a:pt x="9984" y="12434"/>
                    <a:pt x="10083" y="12511"/>
                  </a:cubicBezTo>
                  <a:cubicBezTo>
                    <a:pt x="11056" y="13268"/>
                    <a:pt x="11456" y="14223"/>
                    <a:pt x="11384" y="14747"/>
                  </a:cubicBezTo>
                  <a:cubicBezTo>
                    <a:pt x="11330" y="15473"/>
                    <a:pt x="10709" y="16626"/>
                    <a:pt x="10333" y="17238"/>
                  </a:cubicBezTo>
                  <a:cubicBezTo>
                    <a:pt x="10245" y="17382"/>
                    <a:pt x="10283" y="17477"/>
                    <a:pt x="10384" y="17477"/>
                  </a:cubicBezTo>
                  <a:cubicBezTo>
                    <a:pt x="10426" y="17477"/>
                    <a:pt x="10479" y="17460"/>
                    <a:pt x="10538" y="17424"/>
                  </a:cubicBezTo>
                  <a:cubicBezTo>
                    <a:pt x="11985" y="16536"/>
                    <a:pt x="12763" y="15359"/>
                    <a:pt x="12888" y="14430"/>
                  </a:cubicBezTo>
                  <a:cubicBezTo>
                    <a:pt x="12975" y="13183"/>
                    <a:pt x="11956" y="12145"/>
                    <a:pt x="10405" y="11048"/>
                  </a:cubicBezTo>
                  <a:cubicBezTo>
                    <a:pt x="12448" y="9874"/>
                    <a:pt x="13330" y="8819"/>
                    <a:pt x="13234" y="7713"/>
                  </a:cubicBezTo>
                  <a:cubicBezTo>
                    <a:pt x="13045" y="6675"/>
                    <a:pt x="12561" y="5872"/>
                    <a:pt x="11661" y="5247"/>
                  </a:cubicBezTo>
                  <a:cubicBezTo>
                    <a:pt x="14315" y="4722"/>
                    <a:pt x="17990" y="3950"/>
                    <a:pt x="18154" y="2181"/>
                  </a:cubicBezTo>
                  <a:cubicBezTo>
                    <a:pt x="18143" y="2131"/>
                    <a:pt x="18138" y="2082"/>
                    <a:pt x="18136" y="2032"/>
                  </a:cubicBezTo>
                  <a:cubicBezTo>
                    <a:pt x="17652" y="1"/>
                    <a:pt x="13787" y="312"/>
                    <a:pt x="12525" y="219"/>
                  </a:cubicBezTo>
                  <a:cubicBezTo>
                    <a:pt x="11860" y="210"/>
                    <a:pt x="11849" y="205"/>
                    <a:pt x="11619" y="2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4378062" y="3580534"/>
              <a:ext cx="470527" cy="128363"/>
            </a:xfrm>
            <a:custGeom>
              <a:rect b="b" l="l" r="r" t="t"/>
              <a:pathLst>
                <a:path extrusionOk="0" h="7087" w="25978">
                  <a:moveTo>
                    <a:pt x="8799" y="1"/>
                  </a:moveTo>
                  <a:cubicBezTo>
                    <a:pt x="8536" y="1"/>
                    <a:pt x="8264" y="138"/>
                    <a:pt x="7960" y="389"/>
                  </a:cubicBezTo>
                  <a:cubicBezTo>
                    <a:pt x="7211" y="1000"/>
                    <a:pt x="4508" y="4072"/>
                    <a:pt x="1113" y="4649"/>
                  </a:cubicBezTo>
                  <a:cubicBezTo>
                    <a:pt x="169" y="4810"/>
                    <a:pt x="1" y="5256"/>
                    <a:pt x="608" y="5688"/>
                  </a:cubicBezTo>
                  <a:cubicBezTo>
                    <a:pt x="977" y="5950"/>
                    <a:pt x="1478" y="6160"/>
                    <a:pt x="2132" y="6160"/>
                  </a:cubicBezTo>
                  <a:cubicBezTo>
                    <a:pt x="2321" y="6160"/>
                    <a:pt x="2523" y="6142"/>
                    <a:pt x="2739" y="6103"/>
                  </a:cubicBezTo>
                  <a:cubicBezTo>
                    <a:pt x="2739" y="6103"/>
                    <a:pt x="3380" y="6767"/>
                    <a:pt x="4481" y="6767"/>
                  </a:cubicBezTo>
                  <a:cubicBezTo>
                    <a:pt x="4866" y="6767"/>
                    <a:pt x="5308" y="6686"/>
                    <a:pt x="5799" y="6466"/>
                  </a:cubicBezTo>
                  <a:cubicBezTo>
                    <a:pt x="5799" y="6466"/>
                    <a:pt x="6263" y="6885"/>
                    <a:pt x="7063" y="6885"/>
                  </a:cubicBezTo>
                  <a:cubicBezTo>
                    <a:pt x="7429" y="6885"/>
                    <a:pt x="7865" y="6798"/>
                    <a:pt x="8358" y="6542"/>
                  </a:cubicBezTo>
                  <a:cubicBezTo>
                    <a:pt x="8358" y="6542"/>
                    <a:pt x="8924" y="6977"/>
                    <a:pt x="9689" y="6977"/>
                  </a:cubicBezTo>
                  <a:cubicBezTo>
                    <a:pt x="10019" y="6977"/>
                    <a:pt x="10386" y="6896"/>
                    <a:pt x="10761" y="6665"/>
                  </a:cubicBezTo>
                  <a:cubicBezTo>
                    <a:pt x="10761" y="6665"/>
                    <a:pt x="11275" y="7063"/>
                    <a:pt x="11973" y="7063"/>
                  </a:cubicBezTo>
                  <a:cubicBezTo>
                    <a:pt x="12034" y="7063"/>
                    <a:pt x="12097" y="7060"/>
                    <a:pt x="12160" y="7053"/>
                  </a:cubicBezTo>
                  <a:cubicBezTo>
                    <a:pt x="12187" y="7052"/>
                    <a:pt x="12213" y="7049"/>
                    <a:pt x="12239" y="7046"/>
                  </a:cubicBezTo>
                  <a:cubicBezTo>
                    <a:pt x="12700" y="6977"/>
                    <a:pt x="12932" y="6925"/>
                    <a:pt x="13157" y="6925"/>
                  </a:cubicBezTo>
                  <a:cubicBezTo>
                    <a:pt x="13337" y="6925"/>
                    <a:pt x="13512" y="6959"/>
                    <a:pt x="13795" y="7046"/>
                  </a:cubicBezTo>
                  <a:cubicBezTo>
                    <a:pt x="13845" y="7060"/>
                    <a:pt x="13894" y="7071"/>
                    <a:pt x="13946" y="7078"/>
                  </a:cubicBezTo>
                  <a:cubicBezTo>
                    <a:pt x="13991" y="7084"/>
                    <a:pt x="14037" y="7087"/>
                    <a:pt x="14084" y="7087"/>
                  </a:cubicBezTo>
                  <a:cubicBezTo>
                    <a:pt x="14663" y="7087"/>
                    <a:pt x="15290" y="6665"/>
                    <a:pt x="15290" y="6665"/>
                  </a:cubicBezTo>
                  <a:cubicBezTo>
                    <a:pt x="15663" y="6897"/>
                    <a:pt x="16029" y="6978"/>
                    <a:pt x="16359" y="6978"/>
                  </a:cubicBezTo>
                  <a:cubicBezTo>
                    <a:pt x="17124" y="6978"/>
                    <a:pt x="17695" y="6542"/>
                    <a:pt x="17695" y="6542"/>
                  </a:cubicBezTo>
                  <a:cubicBezTo>
                    <a:pt x="18188" y="6798"/>
                    <a:pt x="18623" y="6885"/>
                    <a:pt x="18987" y="6885"/>
                  </a:cubicBezTo>
                  <a:cubicBezTo>
                    <a:pt x="19784" y="6885"/>
                    <a:pt x="20244" y="6466"/>
                    <a:pt x="20244" y="6466"/>
                  </a:cubicBezTo>
                  <a:cubicBezTo>
                    <a:pt x="20737" y="6686"/>
                    <a:pt x="21180" y="6767"/>
                    <a:pt x="21567" y="6767"/>
                  </a:cubicBezTo>
                  <a:cubicBezTo>
                    <a:pt x="22672" y="6767"/>
                    <a:pt x="23313" y="6103"/>
                    <a:pt x="23313" y="6103"/>
                  </a:cubicBezTo>
                  <a:cubicBezTo>
                    <a:pt x="23527" y="6142"/>
                    <a:pt x="23729" y="6160"/>
                    <a:pt x="23918" y="6160"/>
                  </a:cubicBezTo>
                  <a:cubicBezTo>
                    <a:pt x="24427" y="6160"/>
                    <a:pt x="24844" y="6032"/>
                    <a:pt x="25177" y="5852"/>
                  </a:cubicBezTo>
                  <a:cubicBezTo>
                    <a:pt x="25977" y="5420"/>
                    <a:pt x="25898" y="4832"/>
                    <a:pt x="24782" y="4625"/>
                  </a:cubicBezTo>
                  <a:cubicBezTo>
                    <a:pt x="21457" y="4009"/>
                    <a:pt x="18830" y="990"/>
                    <a:pt x="18091" y="389"/>
                  </a:cubicBezTo>
                  <a:cubicBezTo>
                    <a:pt x="17784" y="138"/>
                    <a:pt x="17512" y="1"/>
                    <a:pt x="17249" y="1"/>
                  </a:cubicBezTo>
                  <a:cubicBezTo>
                    <a:pt x="16793" y="1"/>
                    <a:pt x="16366" y="413"/>
                    <a:pt x="15835" y="1365"/>
                  </a:cubicBezTo>
                  <a:cubicBezTo>
                    <a:pt x="15325" y="2275"/>
                    <a:pt x="14535" y="2448"/>
                    <a:pt x="13987" y="2448"/>
                  </a:cubicBezTo>
                  <a:cubicBezTo>
                    <a:pt x="13973" y="2448"/>
                    <a:pt x="13959" y="2448"/>
                    <a:pt x="13946" y="2448"/>
                  </a:cubicBezTo>
                  <a:cubicBezTo>
                    <a:pt x="13915" y="2448"/>
                    <a:pt x="13886" y="2446"/>
                    <a:pt x="13856" y="2445"/>
                  </a:cubicBezTo>
                  <a:lnTo>
                    <a:pt x="12197" y="2445"/>
                  </a:lnTo>
                  <a:cubicBezTo>
                    <a:pt x="12184" y="2445"/>
                    <a:pt x="12172" y="2445"/>
                    <a:pt x="12160" y="2446"/>
                  </a:cubicBezTo>
                  <a:cubicBezTo>
                    <a:pt x="12130" y="2447"/>
                    <a:pt x="12099" y="2448"/>
                    <a:pt x="12068" y="2448"/>
                  </a:cubicBezTo>
                  <a:cubicBezTo>
                    <a:pt x="11520" y="2448"/>
                    <a:pt x="10727" y="2276"/>
                    <a:pt x="10217" y="1365"/>
                  </a:cubicBezTo>
                  <a:cubicBezTo>
                    <a:pt x="9685" y="413"/>
                    <a:pt x="9255" y="1"/>
                    <a:pt x="87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2" name="Google Shape;5652;p55"/>
          <p:cNvGrpSpPr/>
          <p:nvPr/>
        </p:nvGrpSpPr>
        <p:grpSpPr>
          <a:xfrm>
            <a:off x="5073467" y="4196511"/>
            <a:ext cx="357631" cy="430190"/>
            <a:chOff x="4982023" y="3579610"/>
            <a:chExt cx="357631" cy="430190"/>
          </a:xfrm>
        </p:grpSpPr>
        <p:sp>
          <p:nvSpPr>
            <p:cNvPr id="5653" name="Google Shape;5653;p55"/>
            <p:cNvSpPr/>
            <p:nvPr/>
          </p:nvSpPr>
          <p:spPr>
            <a:xfrm>
              <a:off x="5008920" y="3579610"/>
              <a:ext cx="299943" cy="73845"/>
            </a:xfrm>
            <a:custGeom>
              <a:rect b="b" l="l" r="r" t="t"/>
              <a:pathLst>
                <a:path extrusionOk="0" h="4077" w="16560">
                  <a:moveTo>
                    <a:pt x="1" y="1"/>
                  </a:moveTo>
                  <a:lnTo>
                    <a:pt x="1" y="4076"/>
                  </a:lnTo>
                  <a:lnTo>
                    <a:pt x="16559" y="4076"/>
                  </a:lnTo>
                  <a:lnTo>
                    <a:pt x="16559" y="1"/>
                  </a:lnTo>
                  <a:close/>
                </a:path>
              </a:pathLst>
            </a:custGeom>
            <a:solidFill>
              <a:srgbClr val="6F95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5014408" y="3652187"/>
              <a:ext cx="292354" cy="357613"/>
            </a:xfrm>
            <a:custGeom>
              <a:rect b="b" l="l" r="r" t="t"/>
              <a:pathLst>
                <a:path extrusionOk="0" h="19744" w="16141">
                  <a:moveTo>
                    <a:pt x="12681" y="5159"/>
                  </a:moveTo>
                  <a:cubicBezTo>
                    <a:pt x="13577" y="5159"/>
                    <a:pt x="14303" y="5886"/>
                    <a:pt x="14303" y="6782"/>
                  </a:cubicBezTo>
                  <a:lnTo>
                    <a:pt x="14303" y="11652"/>
                  </a:lnTo>
                  <a:cubicBezTo>
                    <a:pt x="14301" y="12549"/>
                    <a:pt x="13575" y="13276"/>
                    <a:pt x="12678" y="13276"/>
                  </a:cubicBezTo>
                  <a:lnTo>
                    <a:pt x="3422" y="13276"/>
                  </a:lnTo>
                  <a:cubicBezTo>
                    <a:pt x="2525" y="13276"/>
                    <a:pt x="1799" y="12549"/>
                    <a:pt x="1799" y="11652"/>
                  </a:cubicBezTo>
                  <a:lnTo>
                    <a:pt x="1799" y="6782"/>
                  </a:lnTo>
                  <a:cubicBezTo>
                    <a:pt x="1798" y="5885"/>
                    <a:pt x="2525" y="5159"/>
                    <a:pt x="3422" y="5159"/>
                  </a:cubicBezTo>
                  <a:lnTo>
                    <a:pt x="12678" y="5159"/>
                  </a:lnTo>
                  <a:cubicBezTo>
                    <a:pt x="12679" y="5159"/>
                    <a:pt x="12680" y="5159"/>
                    <a:pt x="12681" y="5159"/>
                  </a:cubicBezTo>
                  <a:close/>
                  <a:moveTo>
                    <a:pt x="10" y="1"/>
                  </a:moveTo>
                  <a:lnTo>
                    <a:pt x="1" y="69"/>
                  </a:lnTo>
                  <a:lnTo>
                    <a:pt x="1" y="18168"/>
                  </a:lnTo>
                  <a:cubicBezTo>
                    <a:pt x="1" y="19038"/>
                    <a:pt x="706" y="19743"/>
                    <a:pt x="1575" y="19743"/>
                  </a:cubicBezTo>
                  <a:lnTo>
                    <a:pt x="14566" y="19743"/>
                  </a:lnTo>
                  <a:cubicBezTo>
                    <a:pt x="15435" y="19743"/>
                    <a:pt x="16141" y="19038"/>
                    <a:pt x="16141" y="18168"/>
                  </a:cubicBezTo>
                  <a:lnTo>
                    <a:pt x="161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5046993" y="3745611"/>
              <a:ext cx="226479" cy="147055"/>
            </a:xfrm>
            <a:custGeom>
              <a:rect b="b" l="l" r="r" t="t"/>
              <a:pathLst>
                <a:path extrusionOk="0" h="8119" w="12504">
                  <a:moveTo>
                    <a:pt x="6700" y="1112"/>
                  </a:moveTo>
                  <a:cubicBezTo>
                    <a:pt x="7111" y="1112"/>
                    <a:pt x="7446" y="1445"/>
                    <a:pt x="7446" y="1857"/>
                  </a:cubicBezTo>
                  <a:lnTo>
                    <a:pt x="7446" y="3042"/>
                  </a:lnTo>
                  <a:lnTo>
                    <a:pt x="8630" y="3042"/>
                  </a:lnTo>
                  <a:cubicBezTo>
                    <a:pt x="9043" y="3042"/>
                    <a:pt x="9376" y="3376"/>
                    <a:pt x="9376" y="3788"/>
                  </a:cubicBezTo>
                  <a:lnTo>
                    <a:pt x="9376" y="4287"/>
                  </a:lnTo>
                  <a:cubicBezTo>
                    <a:pt x="9376" y="4698"/>
                    <a:pt x="9044" y="5032"/>
                    <a:pt x="8633" y="5032"/>
                  </a:cubicBezTo>
                  <a:cubicBezTo>
                    <a:pt x="8632" y="5032"/>
                    <a:pt x="8631" y="5032"/>
                    <a:pt x="8630" y="5032"/>
                  </a:cubicBezTo>
                  <a:lnTo>
                    <a:pt x="7446" y="5032"/>
                  </a:lnTo>
                  <a:lnTo>
                    <a:pt x="7446" y="6217"/>
                  </a:lnTo>
                  <a:cubicBezTo>
                    <a:pt x="7446" y="6629"/>
                    <a:pt x="7111" y="6964"/>
                    <a:pt x="6700" y="6964"/>
                  </a:cubicBezTo>
                  <a:lnTo>
                    <a:pt x="6201" y="6964"/>
                  </a:lnTo>
                  <a:cubicBezTo>
                    <a:pt x="5788" y="6964"/>
                    <a:pt x="5454" y="6629"/>
                    <a:pt x="5454" y="6217"/>
                  </a:cubicBezTo>
                  <a:lnTo>
                    <a:pt x="5454" y="5032"/>
                  </a:lnTo>
                  <a:lnTo>
                    <a:pt x="4271" y="5032"/>
                  </a:lnTo>
                  <a:cubicBezTo>
                    <a:pt x="3858" y="5032"/>
                    <a:pt x="3524" y="4698"/>
                    <a:pt x="3524" y="4287"/>
                  </a:cubicBezTo>
                  <a:lnTo>
                    <a:pt x="3524" y="3788"/>
                  </a:lnTo>
                  <a:cubicBezTo>
                    <a:pt x="3524" y="3376"/>
                    <a:pt x="3858" y="3042"/>
                    <a:pt x="4271" y="3042"/>
                  </a:cubicBezTo>
                  <a:lnTo>
                    <a:pt x="5454" y="3042"/>
                  </a:lnTo>
                  <a:lnTo>
                    <a:pt x="5454" y="1857"/>
                  </a:lnTo>
                  <a:cubicBezTo>
                    <a:pt x="5454" y="1445"/>
                    <a:pt x="5788" y="1112"/>
                    <a:pt x="6201" y="1112"/>
                  </a:cubicBezTo>
                  <a:close/>
                  <a:moveTo>
                    <a:pt x="1623" y="1"/>
                  </a:moveTo>
                  <a:cubicBezTo>
                    <a:pt x="726" y="1"/>
                    <a:pt x="0" y="727"/>
                    <a:pt x="0" y="1624"/>
                  </a:cubicBezTo>
                  <a:lnTo>
                    <a:pt x="0" y="6495"/>
                  </a:lnTo>
                  <a:cubicBezTo>
                    <a:pt x="0" y="7391"/>
                    <a:pt x="726" y="8118"/>
                    <a:pt x="1623" y="8118"/>
                  </a:cubicBezTo>
                  <a:lnTo>
                    <a:pt x="10879" y="8118"/>
                  </a:lnTo>
                  <a:cubicBezTo>
                    <a:pt x="11776" y="8118"/>
                    <a:pt x="12504" y="7391"/>
                    <a:pt x="12504" y="6495"/>
                  </a:cubicBezTo>
                  <a:lnTo>
                    <a:pt x="12504" y="1624"/>
                  </a:lnTo>
                  <a:cubicBezTo>
                    <a:pt x="12504" y="727"/>
                    <a:pt x="11776" y="1"/>
                    <a:pt x="108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5014571" y="3579610"/>
              <a:ext cx="32548" cy="73845"/>
            </a:xfrm>
            <a:custGeom>
              <a:rect b="b" l="l" r="r" t="t"/>
              <a:pathLst>
                <a:path extrusionOk="0" h="4077" w="1797">
                  <a:moveTo>
                    <a:pt x="1" y="1"/>
                  </a:moveTo>
                  <a:lnTo>
                    <a:pt x="1" y="4076"/>
                  </a:lnTo>
                  <a:lnTo>
                    <a:pt x="1796" y="4076"/>
                  </a:lnTo>
                  <a:lnTo>
                    <a:pt x="17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5079650" y="3579610"/>
              <a:ext cx="32566" cy="73845"/>
            </a:xfrm>
            <a:custGeom>
              <a:rect b="b" l="l" r="r" t="t"/>
              <a:pathLst>
                <a:path extrusionOk="0" h="4077" w="1798">
                  <a:moveTo>
                    <a:pt x="0" y="1"/>
                  </a:moveTo>
                  <a:lnTo>
                    <a:pt x="0" y="4076"/>
                  </a:lnTo>
                  <a:lnTo>
                    <a:pt x="1797" y="4076"/>
                  </a:lnTo>
                  <a:lnTo>
                    <a:pt x="17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5144746" y="3579610"/>
              <a:ext cx="32530" cy="73845"/>
            </a:xfrm>
            <a:custGeom>
              <a:rect b="b" l="l" r="r" t="t"/>
              <a:pathLst>
                <a:path extrusionOk="0" h="4077" w="1796">
                  <a:moveTo>
                    <a:pt x="0" y="1"/>
                  </a:moveTo>
                  <a:lnTo>
                    <a:pt x="0" y="4076"/>
                  </a:lnTo>
                  <a:lnTo>
                    <a:pt x="1796" y="4076"/>
                  </a:lnTo>
                  <a:lnTo>
                    <a:pt x="17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5209806" y="3579610"/>
              <a:ext cx="32566" cy="73845"/>
            </a:xfrm>
            <a:custGeom>
              <a:rect b="b" l="l" r="r" t="t"/>
              <a:pathLst>
                <a:path extrusionOk="0" h="4077" w="1798">
                  <a:moveTo>
                    <a:pt x="1" y="1"/>
                  </a:moveTo>
                  <a:lnTo>
                    <a:pt x="1" y="4076"/>
                  </a:lnTo>
                  <a:lnTo>
                    <a:pt x="1798" y="4076"/>
                  </a:lnTo>
                  <a:lnTo>
                    <a:pt x="17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5274920" y="3579610"/>
              <a:ext cx="32530" cy="73845"/>
            </a:xfrm>
            <a:custGeom>
              <a:rect b="b" l="l" r="r" t="t"/>
              <a:pathLst>
                <a:path extrusionOk="0" h="4077" w="1796">
                  <a:moveTo>
                    <a:pt x="0" y="1"/>
                  </a:moveTo>
                  <a:lnTo>
                    <a:pt x="0" y="4076"/>
                  </a:lnTo>
                  <a:lnTo>
                    <a:pt x="1796" y="4076"/>
                  </a:lnTo>
                  <a:lnTo>
                    <a:pt x="17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4982023" y="3579610"/>
              <a:ext cx="32566" cy="73845"/>
            </a:xfrm>
            <a:custGeom>
              <a:rect b="b" l="l" r="r" t="t"/>
              <a:pathLst>
                <a:path extrusionOk="0" h="4077" w="1798">
                  <a:moveTo>
                    <a:pt x="1520" y="1"/>
                  </a:moveTo>
                  <a:cubicBezTo>
                    <a:pt x="750" y="1"/>
                    <a:pt x="113" y="485"/>
                    <a:pt x="1" y="1116"/>
                  </a:cubicBezTo>
                  <a:lnTo>
                    <a:pt x="1" y="2961"/>
                  </a:lnTo>
                  <a:cubicBezTo>
                    <a:pt x="113" y="3592"/>
                    <a:pt x="750" y="4076"/>
                    <a:pt x="1520" y="4076"/>
                  </a:cubicBezTo>
                  <a:lnTo>
                    <a:pt x="1798" y="4076"/>
                  </a:lnTo>
                  <a:lnTo>
                    <a:pt x="1798" y="1"/>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5047120" y="3579610"/>
              <a:ext cx="32548" cy="73845"/>
            </a:xfrm>
            <a:custGeom>
              <a:rect b="b" l="l" r="r" t="t"/>
              <a:pathLst>
                <a:path extrusionOk="0" h="4077" w="1797">
                  <a:moveTo>
                    <a:pt x="1" y="1"/>
                  </a:moveTo>
                  <a:lnTo>
                    <a:pt x="1" y="4076"/>
                  </a:lnTo>
                  <a:lnTo>
                    <a:pt x="1796" y="4076"/>
                  </a:lnTo>
                  <a:lnTo>
                    <a:pt x="1796" y="1"/>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5112198" y="3579610"/>
              <a:ext cx="32566" cy="73845"/>
            </a:xfrm>
            <a:custGeom>
              <a:rect b="b" l="l" r="r" t="t"/>
              <a:pathLst>
                <a:path extrusionOk="0" h="4077" w="1798">
                  <a:moveTo>
                    <a:pt x="0" y="1"/>
                  </a:moveTo>
                  <a:lnTo>
                    <a:pt x="0" y="4076"/>
                  </a:lnTo>
                  <a:lnTo>
                    <a:pt x="1797" y="4076"/>
                  </a:lnTo>
                  <a:lnTo>
                    <a:pt x="1797" y="1"/>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5177258" y="3579610"/>
              <a:ext cx="32566" cy="73845"/>
            </a:xfrm>
            <a:custGeom>
              <a:rect b="b" l="l" r="r" t="t"/>
              <a:pathLst>
                <a:path extrusionOk="0" h="4077" w="1798">
                  <a:moveTo>
                    <a:pt x="1" y="1"/>
                  </a:moveTo>
                  <a:lnTo>
                    <a:pt x="1" y="4076"/>
                  </a:lnTo>
                  <a:lnTo>
                    <a:pt x="1798" y="4076"/>
                  </a:lnTo>
                  <a:lnTo>
                    <a:pt x="1798" y="1"/>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5242354" y="3579610"/>
              <a:ext cx="32566" cy="73845"/>
            </a:xfrm>
            <a:custGeom>
              <a:rect b="b" l="l" r="r" t="t"/>
              <a:pathLst>
                <a:path extrusionOk="0" h="4077" w="1798">
                  <a:moveTo>
                    <a:pt x="1" y="1"/>
                  </a:moveTo>
                  <a:lnTo>
                    <a:pt x="1" y="4076"/>
                  </a:lnTo>
                  <a:lnTo>
                    <a:pt x="1798" y="4076"/>
                  </a:lnTo>
                  <a:lnTo>
                    <a:pt x="1798" y="1"/>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5307469" y="3579610"/>
              <a:ext cx="32186" cy="73845"/>
            </a:xfrm>
            <a:custGeom>
              <a:rect b="b" l="l" r="r" t="t"/>
              <a:pathLst>
                <a:path extrusionOk="0" h="4077" w="1777">
                  <a:moveTo>
                    <a:pt x="0" y="1"/>
                  </a:moveTo>
                  <a:lnTo>
                    <a:pt x="0" y="4076"/>
                  </a:lnTo>
                  <a:lnTo>
                    <a:pt x="239" y="4076"/>
                  </a:lnTo>
                  <a:cubicBezTo>
                    <a:pt x="1089" y="4076"/>
                    <a:pt x="1777" y="3487"/>
                    <a:pt x="1777" y="2761"/>
                  </a:cubicBezTo>
                  <a:lnTo>
                    <a:pt x="1777" y="1315"/>
                  </a:lnTo>
                  <a:cubicBezTo>
                    <a:pt x="1777" y="589"/>
                    <a:pt x="1089" y="1"/>
                    <a:pt x="239"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5110821" y="3765734"/>
              <a:ext cx="106012" cy="106012"/>
            </a:xfrm>
            <a:custGeom>
              <a:rect b="b" l="l" r="r" t="t"/>
              <a:pathLst>
                <a:path extrusionOk="0" h="5853" w="5853">
                  <a:moveTo>
                    <a:pt x="2677" y="1"/>
                  </a:moveTo>
                  <a:cubicBezTo>
                    <a:pt x="2264" y="1"/>
                    <a:pt x="1930" y="334"/>
                    <a:pt x="1930" y="747"/>
                  </a:cubicBezTo>
                  <a:lnTo>
                    <a:pt x="1930" y="1931"/>
                  </a:lnTo>
                  <a:lnTo>
                    <a:pt x="747" y="1931"/>
                  </a:lnTo>
                  <a:cubicBezTo>
                    <a:pt x="334" y="1931"/>
                    <a:pt x="0" y="2265"/>
                    <a:pt x="0" y="2677"/>
                  </a:cubicBezTo>
                  <a:lnTo>
                    <a:pt x="0" y="3176"/>
                  </a:lnTo>
                  <a:cubicBezTo>
                    <a:pt x="0" y="3587"/>
                    <a:pt x="334" y="3921"/>
                    <a:pt x="747" y="3921"/>
                  </a:cubicBezTo>
                  <a:lnTo>
                    <a:pt x="1930" y="3921"/>
                  </a:lnTo>
                  <a:lnTo>
                    <a:pt x="1930" y="5106"/>
                  </a:lnTo>
                  <a:cubicBezTo>
                    <a:pt x="1930" y="5518"/>
                    <a:pt x="2264" y="5853"/>
                    <a:pt x="2677" y="5853"/>
                  </a:cubicBezTo>
                  <a:lnTo>
                    <a:pt x="3176" y="5853"/>
                  </a:lnTo>
                  <a:cubicBezTo>
                    <a:pt x="3588" y="5853"/>
                    <a:pt x="3922" y="5519"/>
                    <a:pt x="3922" y="5106"/>
                  </a:cubicBezTo>
                  <a:lnTo>
                    <a:pt x="3922" y="3921"/>
                  </a:lnTo>
                  <a:lnTo>
                    <a:pt x="5106" y="3921"/>
                  </a:lnTo>
                  <a:cubicBezTo>
                    <a:pt x="5519" y="3921"/>
                    <a:pt x="5852" y="3587"/>
                    <a:pt x="5852" y="3176"/>
                  </a:cubicBezTo>
                  <a:lnTo>
                    <a:pt x="5852" y="2677"/>
                  </a:lnTo>
                  <a:cubicBezTo>
                    <a:pt x="5852" y="2265"/>
                    <a:pt x="5519" y="1931"/>
                    <a:pt x="5106" y="1931"/>
                  </a:cubicBezTo>
                  <a:lnTo>
                    <a:pt x="3922" y="1931"/>
                  </a:lnTo>
                  <a:lnTo>
                    <a:pt x="3922" y="747"/>
                  </a:lnTo>
                  <a:cubicBezTo>
                    <a:pt x="3922" y="334"/>
                    <a:pt x="3587" y="1"/>
                    <a:pt x="3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55"/>
          <p:cNvGrpSpPr/>
          <p:nvPr/>
        </p:nvGrpSpPr>
        <p:grpSpPr>
          <a:xfrm>
            <a:off x="5587966" y="4170447"/>
            <a:ext cx="482372" cy="482318"/>
            <a:chOff x="5477545" y="3494608"/>
            <a:chExt cx="482372" cy="482318"/>
          </a:xfrm>
        </p:grpSpPr>
        <p:sp>
          <p:nvSpPr>
            <p:cNvPr id="5669" name="Google Shape;5669;p55"/>
            <p:cNvSpPr/>
            <p:nvPr/>
          </p:nvSpPr>
          <p:spPr>
            <a:xfrm>
              <a:off x="5477545" y="3494608"/>
              <a:ext cx="482372" cy="482318"/>
            </a:xfrm>
            <a:custGeom>
              <a:rect b="b" l="l" r="r" t="t"/>
              <a:pathLst>
                <a:path extrusionOk="0" h="26629" w="26632">
                  <a:moveTo>
                    <a:pt x="13334" y="7572"/>
                  </a:moveTo>
                  <a:cubicBezTo>
                    <a:pt x="13337" y="7572"/>
                    <a:pt x="13339" y="7572"/>
                    <a:pt x="13341" y="7572"/>
                  </a:cubicBezTo>
                  <a:cubicBezTo>
                    <a:pt x="13799" y="7575"/>
                    <a:pt x="14194" y="7893"/>
                    <a:pt x="14295" y="8339"/>
                  </a:cubicBezTo>
                  <a:cubicBezTo>
                    <a:pt x="14396" y="8785"/>
                    <a:pt x="14176" y="9242"/>
                    <a:pt x="13765" y="9442"/>
                  </a:cubicBezTo>
                  <a:lnTo>
                    <a:pt x="13765" y="9472"/>
                  </a:lnTo>
                  <a:cubicBezTo>
                    <a:pt x="13772" y="9472"/>
                    <a:pt x="13779" y="9472"/>
                    <a:pt x="13786" y="9472"/>
                  </a:cubicBezTo>
                  <a:cubicBezTo>
                    <a:pt x="14053" y="9472"/>
                    <a:pt x="14438" y="9387"/>
                    <a:pt x="14687" y="8943"/>
                  </a:cubicBezTo>
                  <a:cubicBezTo>
                    <a:pt x="14946" y="8479"/>
                    <a:pt x="15154" y="8278"/>
                    <a:pt x="15376" y="8278"/>
                  </a:cubicBezTo>
                  <a:cubicBezTo>
                    <a:pt x="15504" y="8278"/>
                    <a:pt x="15637" y="8346"/>
                    <a:pt x="15788" y="8468"/>
                  </a:cubicBezTo>
                  <a:cubicBezTo>
                    <a:pt x="16182" y="8790"/>
                    <a:pt x="17681" y="10573"/>
                    <a:pt x="19537" y="10573"/>
                  </a:cubicBezTo>
                  <a:cubicBezTo>
                    <a:pt x="19622" y="10573"/>
                    <a:pt x="19707" y="10570"/>
                    <a:pt x="19793" y="10562"/>
                  </a:cubicBezTo>
                  <a:lnTo>
                    <a:pt x="19793" y="10562"/>
                  </a:lnTo>
                  <a:cubicBezTo>
                    <a:pt x="19793" y="10562"/>
                    <a:pt x="19474" y="11282"/>
                    <a:pt x="18631" y="11282"/>
                  </a:cubicBezTo>
                  <a:cubicBezTo>
                    <a:pt x="18538" y="11282"/>
                    <a:pt x="18439" y="11273"/>
                    <a:pt x="18334" y="11254"/>
                  </a:cubicBezTo>
                  <a:cubicBezTo>
                    <a:pt x="18334" y="11254"/>
                    <a:pt x="18022" y="11577"/>
                    <a:pt x="17484" y="11577"/>
                  </a:cubicBezTo>
                  <a:cubicBezTo>
                    <a:pt x="17295" y="11577"/>
                    <a:pt x="17078" y="11537"/>
                    <a:pt x="16837" y="11430"/>
                  </a:cubicBezTo>
                  <a:cubicBezTo>
                    <a:pt x="16837" y="11430"/>
                    <a:pt x="16612" y="11634"/>
                    <a:pt x="16224" y="11634"/>
                  </a:cubicBezTo>
                  <a:cubicBezTo>
                    <a:pt x="16046" y="11634"/>
                    <a:pt x="15834" y="11591"/>
                    <a:pt x="15593" y="11466"/>
                  </a:cubicBezTo>
                  <a:cubicBezTo>
                    <a:pt x="15593" y="11466"/>
                    <a:pt x="15315" y="11679"/>
                    <a:pt x="14942" y="11679"/>
                  </a:cubicBezTo>
                  <a:cubicBezTo>
                    <a:pt x="14781" y="11679"/>
                    <a:pt x="14602" y="11639"/>
                    <a:pt x="14421" y="11526"/>
                  </a:cubicBezTo>
                  <a:cubicBezTo>
                    <a:pt x="14421" y="11526"/>
                    <a:pt x="14114" y="11732"/>
                    <a:pt x="13832" y="11732"/>
                  </a:cubicBezTo>
                  <a:cubicBezTo>
                    <a:pt x="13809" y="11732"/>
                    <a:pt x="13787" y="11731"/>
                    <a:pt x="13765" y="11728"/>
                  </a:cubicBezTo>
                  <a:lnTo>
                    <a:pt x="13765" y="13901"/>
                  </a:lnTo>
                  <a:lnTo>
                    <a:pt x="13813" y="13896"/>
                  </a:lnTo>
                  <a:cubicBezTo>
                    <a:pt x="13950" y="13865"/>
                    <a:pt x="14459" y="13751"/>
                    <a:pt x="15073" y="13581"/>
                  </a:cubicBezTo>
                  <a:cubicBezTo>
                    <a:pt x="15745" y="13402"/>
                    <a:pt x="16483" y="13116"/>
                    <a:pt x="16592" y="12969"/>
                  </a:cubicBezTo>
                  <a:cubicBezTo>
                    <a:pt x="16579" y="12959"/>
                    <a:pt x="16565" y="12950"/>
                    <a:pt x="16550" y="12943"/>
                  </a:cubicBezTo>
                  <a:cubicBezTo>
                    <a:pt x="16487" y="12909"/>
                    <a:pt x="16386" y="12880"/>
                    <a:pt x="16263" y="12855"/>
                  </a:cubicBezTo>
                  <a:cubicBezTo>
                    <a:pt x="16019" y="12804"/>
                    <a:pt x="15687" y="12779"/>
                    <a:pt x="15349" y="12766"/>
                  </a:cubicBezTo>
                  <a:cubicBezTo>
                    <a:pt x="15143" y="12758"/>
                    <a:pt x="14998" y="12756"/>
                    <a:pt x="14893" y="12756"/>
                  </a:cubicBezTo>
                  <a:cubicBezTo>
                    <a:pt x="14656" y="12756"/>
                    <a:pt x="14621" y="12769"/>
                    <a:pt x="14548" y="12770"/>
                  </a:cubicBezTo>
                  <a:cubicBezTo>
                    <a:pt x="14545" y="12770"/>
                    <a:pt x="14541" y="12770"/>
                    <a:pt x="14538" y="12770"/>
                  </a:cubicBezTo>
                  <a:cubicBezTo>
                    <a:pt x="14356" y="12770"/>
                    <a:pt x="14049" y="12696"/>
                    <a:pt x="14053" y="12425"/>
                  </a:cubicBezTo>
                  <a:cubicBezTo>
                    <a:pt x="14059" y="12148"/>
                    <a:pt x="14283" y="12058"/>
                    <a:pt x="14457" y="12056"/>
                  </a:cubicBezTo>
                  <a:cubicBezTo>
                    <a:pt x="14487" y="12056"/>
                    <a:pt x="14511" y="12056"/>
                    <a:pt x="14531" y="12056"/>
                  </a:cubicBezTo>
                  <a:cubicBezTo>
                    <a:pt x="14628" y="12056"/>
                    <a:pt x="14650" y="12059"/>
                    <a:pt x="14956" y="12063"/>
                  </a:cubicBezTo>
                  <a:cubicBezTo>
                    <a:pt x="15572" y="12109"/>
                    <a:pt x="17456" y="11957"/>
                    <a:pt x="17693" y="12947"/>
                  </a:cubicBezTo>
                  <a:cubicBezTo>
                    <a:pt x="17693" y="12972"/>
                    <a:pt x="17696" y="12997"/>
                    <a:pt x="17700" y="13020"/>
                  </a:cubicBezTo>
                  <a:cubicBezTo>
                    <a:pt x="17621" y="13884"/>
                    <a:pt x="15829" y="14260"/>
                    <a:pt x="14535" y="14516"/>
                  </a:cubicBezTo>
                  <a:cubicBezTo>
                    <a:pt x="14974" y="14820"/>
                    <a:pt x="15210" y="15213"/>
                    <a:pt x="15302" y="15719"/>
                  </a:cubicBezTo>
                  <a:cubicBezTo>
                    <a:pt x="15349" y="16259"/>
                    <a:pt x="14918" y="16773"/>
                    <a:pt x="13922" y="17345"/>
                  </a:cubicBezTo>
                  <a:cubicBezTo>
                    <a:pt x="14678" y="17880"/>
                    <a:pt x="15176" y="18387"/>
                    <a:pt x="15133" y="18994"/>
                  </a:cubicBezTo>
                  <a:cubicBezTo>
                    <a:pt x="15066" y="19492"/>
                    <a:pt x="14627" y="20154"/>
                    <a:pt x="13768" y="20572"/>
                  </a:cubicBezTo>
                  <a:lnTo>
                    <a:pt x="13759" y="20572"/>
                  </a:lnTo>
                  <a:cubicBezTo>
                    <a:pt x="13759" y="20572"/>
                    <a:pt x="14362" y="19653"/>
                    <a:pt x="14399" y="19149"/>
                  </a:cubicBezTo>
                  <a:cubicBezTo>
                    <a:pt x="14434" y="18894"/>
                    <a:pt x="14238" y="18429"/>
                    <a:pt x="13765" y="18060"/>
                  </a:cubicBezTo>
                  <a:lnTo>
                    <a:pt x="13765" y="19856"/>
                  </a:lnTo>
                  <a:cubicBezTo>
                    <a:pt x="13770" y="20100"/>
                    <a:pt x="13572" y="20301"/>
                    <a:pt x="13328" y="20301"/>
                  </a:cubicBezTo>
                  <a:cubicBezTo>
                    <a:pt x="13083" y="20301"/>
                    <a:pt x="12887" y="20100"/>
                    <a:pt x="12892" y="19856"/>
                  </a:cubicBezTo>
                  <a:cubicBezTo>
                    <a:pt x="12892" y="19849"/>
                    <a:pt x="12892" y="19843"/>
                    <a:pt x="12893" y="19837"/>
                  </a:cubicBezTo>
                  <a:lnTo>
                    <a:pt x="12893" y="17981"/>
                  </a:lnTo>
                  <a:cubicBezTo>
                    <a:pt x="12846" y="18014"/>
                    <a:pt x="12802" y="18049"/>
                    <a:pt x="12760" y="18088"/>
                  </a:cubicBezTo>
                  <a:cubicBezTo>
                    <a:pt x="12236" y="18524"/>
                    <a:pt x="12110" y="18892"/>
                    <a:pt x="12148" y="19149"/>
                  </a:cubicBezTo>
                  <a:cubicBezTo>
                    <a:pt x="12186" y="19653"/>
                    <a:pt x="12788" y="20572"/>
                    <a:pt x="12788" y="20572"/>
                  </a:cubicBezTo>
                  <a:lnTo>
                    <a:pt x="12780" y="20572"/>
                  </a:lnTo>
                  <a:cubicBezTo>
                    <a:pt x="11920" y="20154"/>
                    <a:pt x="11481" y="19492"/>
                    <a:pt x="11414" y="18994"/>
                  </a:cubicBezTo>
                  <a:cubicBezTo>
                    <a:pt x="11371" y="18385"/>
                    <a:pt x="11869" y="17880"/>
                    <a:pt x="12628" y="17345"/>
                  </a:cubicBezTo>
                  <a:cubicBezTo>
                    <a:pt x="11629" y="16773"/>
                    <a:pt x="11198" y="16259"/>
                    <a:pt x="11245" y="15719"/>
                  </a:cubicBezTo>
                  <a:cubicBezTo>
                    <a:pt x="11337" y="15208"/>
                    <a:pt x="11575" y="14816"/>
                    <a:pt x="12012" y="14516"/>
                  </a:cubicBezTo>
                  <a:cubicBezTo>
                    <a:pt x="10718" y="14260"/>
                    <a:pt x="8926" y="13884"/>
                    <a:pt x="8847" y="13020"/>
                  </a:cubicBezTo>
                  <a:cubicBezTo>
                    <a:pt x="8851" y="12996"/>
                    <a:pt x="8854" y="12972"/>
                    <a:pt x="8854" y="12947"/>
                  </a:cubicBezTo>
                  <a:cubicBezTo>
                    <a:pt x="9091" y="11957"/>
                    <a:pt x="10976" y="12109"/>
                    <a:pt x="11591" y="12062"/>
                  </a:cubicBezTo>
                  <a:cubicBezTo>
                    <a:pt x="11755" y="12060"/>
                    <a:pt x="11824" y="12057"/>
                    <a:pt x="11873" y="12057"/>
                  </a:cubicBezTo>
                  <a:cubicBezTo>
                    <a:pt x="11935" y="12057"/>
                    <a:pt x="11966" y="12062"/>
                    <a:pt x="12119" y="12082"/>
                  </a:cubicBezTo>
                  <a:cubicBezTo>
                    <a:pt x="12292" y="12118"/>
                    <a:pt x="12513" y="12141"/>
                    <a:pt x="12499" y="12450"/>
                  </a:cubicBezTo>
                  <a:cubicBezTo>
                    <a:pt x="12488" y="12760"/>
                    <a:pt x="12079" y="12764"/>
                    <a:pt x="12000" y="12770"/>
                  </a:cubicBezTo>
                  <a:cubicBezTo>
                    <a:pt x="11995" y="12770"/>
                    <a:pt x="11990" y="12771"/>
                    <a:pt x="11985" y="12771"/>
                  </a:cubicBezTo>
                  <a:cubicBezTo>
                    <a:pt x="11930" y="12771"/>
                    <a:pt x="11869" y="12755"/>
                    <a:pt x="11579" y="12755"/>
                  </a:cubicBezTo>
                  <a:cubicBezTo>
                    <a:pt x="11481" y="12755"/>
                    <a:pt x="11357" y="12757"/>
                    <a:pt x="11198" y="12761"/>
                  </a:cubicBezTo>
                  <a:cubicBezTo>
                    <a:pt x="10862" y="12778"/>
                    <a:pt x="10528" y="12804"/>
                    <a:pt x="10279" y="12854"/>
                  </a:cubicBezTo>
                  <a:cubicBezTo>
                    <a:pt x="10162" y="12880"/>
                    <a:pt x="10057" y="12909"/>
                    <a:pt x="9997" y="12943"/>
                  </a:cubicBezTo>
                  <a:cubicBezTo>
                    <a:pt x="9981" y="12949"/>
                    <a:pt x="9968" y="12958"/>
                    <a:pt x="9955" y="12969"/>
                  </a:cubicBezTo>
                  <a:cubicBezTo>
                    <a:pt x="10064" y="13116"/>
                    <a:pt x="10802" y="13402"/>
                    <a:pt x="11474" y="13579"/>
                  </a:cubicBezTo>
                  <a:cubicBezTo>
                    <a:pt x="12173" y="13774"/>
                    <a:pt x="12501" y="13841"/>
                    <a:pt x="12834" y="13918"/>
                  </a:cubicBezTo>
                  <a:cubicBezTo>
                    <a:pt x="12855" y="13922"/>
                    <a:pt x="12874" y="13923"/>
                    <a:pt x="12893" y="13928"/>
                  </a:cubicBezTo>
                  <a:lnTo>
                    <a:pt x="12893" y="11717"/>
                  </a:lnTo>
                  <a:cubicBezTo>
                    <a:pt x="12862" y="11720"/>
                    <a:pt x="12832" y="11721"/>
                    <a:pt x="12803" y="11721"/>
                  </a:cubicBezTo>
                  <a:cubicBezTo>
                    <a:pt x="12463" y="11721"/>
                    <a:pt x="12211" y="11528"/>
                    <a:pt x="12211" y="11528"/>
                  </a:cubicBezTo>
                  <a:cubicBezTo>
                    <a:pt x="12028" y="11641"/>
                    <a:pt x="11849" y="11680"/>
                    <a:pt x="11688" y="11680"/>
                  </a:cubicBezTo>
                  <a:cubicBezTo>
                    <a:pt x="11315" y="11680"/>
                    <a:pt x="11039" y="11468"/>
                    <a:pt x="11039" y="11468"/>
                  </a:cubicBezTo>
                  <a:cubicBezTo>
                    <a:pt x="10798" y="11592"/>
                    <a:pt x="10585" y="11635"/>
                    <a:pt x="10407" y="11635"/>
                  </a:cubicBezTo>
                  <a:cubicBezTo>
                    <a:pt x="10017" y="11635"/>
                    <a:pt x="9791" y="11431"/>
                    <a:pt x="9791" y="11431"/>
                  </a:cubicBezTo>
                  <a:cubicBezTo>
                    <a:pt x="9551" y="11539"/>
                    <a:pt x="9336" y="11578"/>
                    <a:pt x="9148" y="11578"/>
                  </a:cubicBezTo>
                  <a:cubicBezTo>
                    <a:pt x="8612" y="11578"/>
                    <a:pt x="8299" y="11254"/>
                    <a:pt x="8299" y="11254"/>
                  </a:cubicBezTo>
                  <a:cubicBezTo>
                    <a:pt x="8194" y="11273"/>
                    <a:pt x="8095" y="11282"/>
                    <a:pt x="8002" y="11282"/>
                  </a:cubicBezTo>
                  <a:cubicBezTo>
                    <a:pt x="7159" y="11282"/>
                    <a:pt x="6840" y="10562"/>
                    <a:pt x="6840" y="10562"/>
                  </a:cubicBezTo>
                  <a:lnTo>
                    <a:pt x="6840" y="10562"/>
                  </a:lnTo>
                  <a:cubicBezTo>
                    <a:pt x="6926" y="10570"/>
                    <a:pt x="7012" y="10573"/>
                    <a:pt x="7096" y="10573"/>
                  </a:cubicBezTo>
                  <a:cubicBezTo>
                    <a:pt x="8952" y="10573"/>
                    <a:pt x="10451" y="8790"/>
                    <a:pt x="10846" y="8468"/>
                  </a:cubicBezTo>
                  <a:cubicBezTo>
                    <a:pt x="10994" y="8346"/>
                    <a:pt x="11127" y="8278"/>
                    <a:pt x="11256" y="8278"/>
                  </a:cubicBezTo>
                  <a:cubicBezTo>
                    <a:pt x="11478" y="8278"/>
                    <a:pt x="11688" y="8479"/>
                    <a:pt x="11946" y="8943"/>
                  </a:cubicBezTo>
                  <a:cubicBezTo>
                    <a:pt x="12195" y="9387"/>
                    <a:pt x="12579" y="9471"/>
                    <a:pt x="12845" y="9471"/>
                  </a:cubicBezTo>
                  <a:cubicBezTo>
                    <a:pt x="12862" y="9471"/>
                    <a:pt x="12879" y="9471"/>
                    <a:pt x="12894" y="9470"/>
                  </a:cubicBezTo>
                  <a:lnTo>
                    <a:pt x="12894" y="9437"/>
                  </a:lnTo>
                  <a:cubicBezTo>
                    <a:pt x="12485" y="9232"/>
                    <a:pt x="12271" y="8772"/>
                    <a:pt x="12378" y="8327"/>
                  </a:cubicBezTo>
                  <a:cubicBezTo>
                    <a:pt x="12484" y="7885"/>
                    <a:pt x="12881" y="7572"/>
                    <a:pt x="13334" y="7572"/>
                  </a:cubicBezTo>
                  <a:close/>
                  <a:moveTo>
                    <a:pt x="12794" y="1"/>
                  </a:moveTo>
                  <a:cubicBezTo>
                    <a:pt x="11317" y="1"/>
                    <a:pt x="10121" y="1198"/>
                    <a:pt x="10121" y="2674"/>
                  </a:cubicBezTo>
                  <a:lnTo>
                    <a:pt x="10121" y="5603"/>
                  </a:lnTo>
                  <a:lnTo>
                    <a:pt x="8051" y="3532"/>
                  </a:lnTo>
                  <a:cubicBezTo>
                    <a:pt x="7528" y="3009"/>
                    <a:pt x="6844" y="2748"/>
                    <a:pt x="6160" y="2748"/>
                  </a:cubicBezTo>
                  <a:cubicBezTo>
                    <a:pt x="5476" y="2748"/>
                    <a:pt x="4792" y="3009"/>
                    <a:pt x="4271" y="3532"/>
                  </a:cubicBezTo>
                  <a:lnTo>
                    <a:pt x="3532" y="4271"/>
                  </a:lnTo>
                  <a:cubicBezTo>
                    <a:pt x="2487" y="5314"/>
                    <a:pt x="2487" y="7006"/>
                    <a:pt x="3532" y="8049"/>
                  </a:cubicBezTo>
                  <a:lnTo>
                    <a:pt x="5602" y="10120"/>
                  </a:lnTo>
                  <a:lnTo>
                    <a:pt x="2674" y="10120"/>
                  </a:lnTo>
                  <a:cubicBezTo>
                    <a:pt x="1199" y="10120"/>
                    <a:pt x="2" y="11317"/>
                    <a:pt x="2" y="12794"/>
                  </a:cubicBezTo>
                  <a:lnTo>
                    <a:pt x="2" y="13837"/>
                  </a:lnTo>
                  <a:cubicBezTo>
                    <a:pt x="1" y="15314"/>
                    <a:pt x="1198" y="16511"/>
                    <a:pt x="2674" y="16511"/>
                  </a:cubicBezTo>
                  <a:lnTo>
                    <a:pt x="5602" y="16511"/>
                  </a:lnTo>
                  <a:lnTo>
                    <a:pt x="3532" y="18581"/>
                  </a:lnTo>
                  <a:cubicBezTo>
                    <a:pt x="2488" y="19625"/>
                    <a:pt x="2488" y="21316"/>
                    <a:pt x="3532" y="22361"/>
                  </a:cubicBezTo>
                  <a:lnTo>
                    <a:pt x="4271" y="23099"/>
                  </a:lnTo>
                  <a:cubicBezTo>
                    <a:pt x="4792" y="23621"/>
                    <a:pt x="5477" y="23881"/>
                    <a:pt x="6161" y="23881"/>
                  </a:cubicBezTo>
                  <a:cubicBezTo>
                    <a:pt x="6845" y="23881"/>
                    <a:pt x="7529" y="23621"/>
                    <a:pt x="8051" y="23099"/>
                  </a:cubicBezTo>
                  <a:lnTo>
                    <a:pt x="10121" y="21028"/>
                  </a:lnTo>
                  <a:lnTo>
                    <a:pt x="10121" y="23955"/>
                  </a:lnTo>
                  <a:cubicBezTo>
                    <a:pt x="10121" y="25431"/>
                    <a:pt x="11318" y="26628"/>
                    <a:pt x="12794" y="26628"/>
                  </a:cubicBezTo>
                  <a:lnTo>
                    <a:pt x="13838" y="26628"/>
                  </a:lnTo>
                  <a:cubicBezTo>
                    <a:pt x="15315" y="26628"/>
                    <a:pt x="16512" y="25431"/>
                    <a:pt x="16512" y="23955"/>
                  </a:cubicBezTo>
                  <a:lnTo>
                    <a:pt x="16512" y="21028"/>
                  </a:lnTo>
                  <a:lnTo>
                    <a:pt x="18583" y="23100"/>
                  </a:lnTo>
                  <a:cubicBezTo>
                    <a:pt x="19104" y="23622"/>
                    <a:pt x="19788" y="23883"/>
                    <a:pt x="20472" y="23883"/>
                  </a:cubicBezTo>
                  <a:cubicBezTo>
                    <a:pt x="21156" y="23883"/>
                    <a:pt x="21840" y="23622"/>
                    <a:pt x="22363" y="23100"/>
                  </a:cubicBezTo>
                  <a:lnTo>
                    <a:pt x="23100" y="22361"/>
                  </a:lnTo>
                  <a:cubicBezTo>
                    <a:pt x="24145" y="21318"/>
                    <a:pt x="24145" y="19625"/>
                    <a:pt x="23100" y="18581"/>
                  </a:cubicBezTo>
                  <a:lnTo>
                    <a:pt x="21031" y="16511"/>
                  </a:lnTo>
                  <a:lnTo>
                    <a:pt x="23958" y="16511"/>
                  </a:lnTo>
                  <a:cubicBezTo>
                    <a:pt x="25434" y="16511"/>
                    <a:pt x="26631" y="15314"/>
                    <a:pt x="26631" y="13837"/>
                  </a:cubicBezTo>
                  <a:lnTo>
                    <a:pt x="26631" y="12794"/>
                  </a:lnTo>
                  <a:cubicBezTo>
                    <a:pt x="26631" y="11317"/>
                    <a:pt x="25434" y="10120"/>
                    <a:pt x="23958" y="10120"/>
                  </a:cubicBezTo>
                  <a:lnTo>
                    <a:pt x="21031" y="10120"/>
                  </a:lnTo>
                  <a:lnTo>
                    <a:pt x="23100" y="8051"/>
                  </a:lnTo>
                  <a:cubicBezTo>
                    <a:pt x="24144" y="7006"/>
                    <a:pt x="24144" y="5314"/>
                    <a:pt x="23100" y="4269"/>
                  </a:cubicBezTo>
                  <a:lnTo>
                    <a:pt x="22361" y="3532"/>
                  </a:lnTo>
                  <a:cubicBezTo>
                    <a:pt x="21839" y="3009"/>
                    <a:pt x="21155" y="2748"/>
                    <a:pt x="20471" y="2748"/>
                  </a:cubicBezTo>
                  <a:cubicBezTo>
                    <a:pt x="19787" y="2748"/>
                    <a:pt x="19103" y="3009"/>
                    <a:pt x="18581" y="3532"/>
                  </a:cubicBezTo>
                  <a:lnTo>
                    <a:pt x="16511" y="5603"/>
                  </a:lnTo>
                  <a:lnTo>
                    <a:pt x="16511" y="2674"/>
                  </a:lnTo>
                  <a:cubicBezTo>
                    <a:pt x="16511" y="1198"/>
                    <a:pt x="15313" y="1"/>
                    <a:pt x="138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5695891" y="3764865"/>
              <a:ext cx="15214" cy="31751"/>
            </a:xfrm>
            <a:custGeom>
              <a:rect b="b" l="l" r="r" t="t"/>
              <a:pathLst>
                <a:path extrusionOk="0" h="1753" w="840">
                  <a:moveTo>
                    <a:pt x="839" y="0"/>
                  </a:moveTo>
                  <a:cubicBezTo>
                    <a:pt x="1" y="330"/>
                    <a:pt x="55" y="676"/>
                    <a:pt x="55" y="867"/>
                  </a:cubicBezTo>
                  <a:cubicBezTo>
                    <a:pt x="55" y="1061"/>
                    <a:pt x="162" y="1291"/>
                    <a:pt x="389" y="1467"/>
                  </a:cubicBezTo>
                  <a:cubicBezTo>
                    <a:pt x="567" y="1606"/>
                    <a:pt x="674" y="1648"/>
                    <a:pt x="839" y="1752"/>
                  </a:cubicBezTo>
                  <a:lnTo>
                    <a:pt x="8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5726864" y="3765734"/>
              <a:ext cx="13077" cy="30085"/>
            </a:xfrm>
            <a:custGeom>
              <a:rect b="b" l="l" r="r" t="t"/>
              <a:pathLst>
                <a:path extrusionOk="0" h="1661" w="722">
                  <a:moveTo>
                    <a:pt x="0" y="1"/>
                  </a:moveTo>
                  <a:lnTo>
                    <a:pt x="0" y="1660"/>
                  </a:lnTo>
                  <a:cubicBezTo>
                    <a:pt x="120" y="1590"/>
                    <a:pt x="234" y="1509"/>
                    <a:pt x="340" y="1419"/>
                  </a:cubicBezTo>
                  <a:cubicBezTo>
                    <a:pt x="559" y="1233"/>
                    <a:pt x="675" y="1038"/>
                    <a:pt x="675" y="852"/>
                  </a:cubicBezTo>
                  <a:cubicBezTo>
                    <a:pt x="675" y="675"/>
                    <a:pt x="722" y="32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5601434" y="3631756"/>
              <a:ext cx="234557" cy="235463"/>
            </a:xfrm>
            <a:custGeom>
              <a:rect b="b" l="l" r="r" t="t"/>
              <a:pathLst>
                <a:path extrusionOk="0" h="13000" w="12950">
                  <a:moveTo>
                    <a:pt x="6925" y="7398"/>
                  </a:moveTo>
                  <a:cubicBezTo>
                    <a:pt x="7647" y="7720"/>
                    <a:pt x="7600" y="8072"/>
                    <a:pt x="7600" y="8249"/>
                  </a:cubicBezTo>
                  <a:cubicBezTo>
                    <a:pt x="7600" y="8435"/>
                    <a:pt x="7484" y="8630"/>
                    <a:pt x="7265" y="8816"/>
                  </a:cubicBezTo>
                  <a:cubicBezTo>
                    <a:pt x="7159" y="8906"/>
                    <a:pt x="7045" y="8987"/>
                    <a:pt x="6925" y="9056"/>
                  </a:cubicBezTo>
                  <a:lnTo>
                    <a:pt x="6925" y="7398"/>
                  </a:lnTo>
                  <a:close/>
                  <a:moveTo>
                    <a:pt x="6054" y="7349"/>
                  </a:moveTo>
                  <a:lnTo>
                    <a:pt x="6054" y="9101"/>
                  </a:lnTo>
                  <a:cubicBezTo>
                    <a:pt x="5889" y="8997"/>
                    <a:pt x="5782" y="8955"/>
                    <a:pt x="5604" y="8817"/>
                  </a:cubicBezTo>
                  <a:cubicBezTo>
                    <a:pt x="5375" y="8640"/>
                    <a:pt x="5270" y="8410"/>
                    <a:pt x="5270" y="8216"/>
                  </a:cubicBezTo>
                  <a:cubicBezTo>
                    <a:pt x="5270" y="8025"/>
                    <a:pt x="5216" y="7679"/>
                    <a:pt x="6054" y="7349"/>
                  </a:cubicBezTo>
                  <a:close/>
                  <a:moveTo>
                    <a:pt x="6494" y="0"/>
                  </a:moveTo>
                  <a:cubicBezTo>
                    <a:pt x="6041" y="0"/>
                    <a:pt x="5644" y="311"/>
                    <a:pt x="5538" y="754"/>
                  </a:cubicBezTo>
                  <a:cubicBezTo>
                    <a:pt x="5431" y="1199"/>
                    <a:pt x="5645" y="1658"/>
                    <a:pt x="6054" y="1865"/>
                  </a:cubicBezTo>
                  <a:lnTo>
                    <a:pt x="6054" y="1897"/>
                  </a:lnTo>
                  <a:cubicBezTo>
                    <a:pt x="6039" y="1897"/>
                    <a:pt x="6022" y="1898"/>
                    <a:pt x="6005" y="1898"/>
                  </a:cubicBezTo>
                  <a:cubicBezTo>
                    <a:pt x="5739" y="1898"/>
                    <a:pt x="5354" y="1813"/>
                    <a:pt x="5106" y="1370"/>
                  </a:cubicBezTo>
                  <a:cubicBezTo>
                    <a:pt x="4847" y="906"/>
                    <a:pt x="4637" y="705"/>
                    <a:pt x="4415" y="705"/>
                  </a:cubicBezTo>
                  <a:cubicBezTo>
                    <a:pt x="4287" y="705"/>
                    <a:pt x="4154" y="772"/>
                    <a:pt x="4006" y="894"/>
                  </a:cubicBezTo>
                  <a:cubicBezTo>
                    <a:pt x="3611" y="1216"/>
                    <a:pt x="2113" y="3001"/>
                    <a:pt x="256" y="3001"/>
                  </a:cubicBezTo>
                  <a:cubicBezTo>
                    <a:pt x="172" y="3001"/>
                    <a:pt x="86" y="2998"/>
                    <a:pt x="0" y="2990"/>
                  </a:cubicBezTo>
                  <a:lnTo>
                    <a:pt x="0" y="2990"/>
                  </a:lnTo>
                  <a:cubicBezTo>
                    <a:pt x="0" y="2990"/>
                    <a:pt x="318" y="3710"/>
                    <a:pt x="1163" y="3710"/>
                  </a:cubicBezTo>
                  <a:cubicBezTo>
                    <a:pt x="1255" y="3710"/>
                    <a:pt x="1353" y="3701"/>
                    <a:pt x="1458" y="3682"/>
                  </a:cubicBezTo>
                  <a:cubicBezTo>
                    <a:pt x="1458" y="3682"/>
                    <a:pt x="1770" y="4006"/>
                    <a:pt x="2308" y="4006"/>
                  </a:cubicBezTo>
                  <a:cubicBezTo>
                    <a:pt x="2496" y="4006"/>
                    <a:pt x="2711" y="3966"/>
                    <a:pt x="2951" y="3859"/>
                  </a:cubicBezTo>
                  <a:cubicBezTo>
                    <a:pt x="2951" y="3859"/>
                    <a:pt x="3177" y="4063"/>
                    <a:pt x="3567" y="4063"/>
                  </a:cubicBezTo>
                  <a:cubicBezTo>
                    <a:pt x="3745" y="4063"/>
                    <a:pt x="3958" y="4020"/>
                    <a:pt x="4199" y="3896"/>
                  </a:cubicBezTo>
                  <a:cubicBezTo>
                    <a:pt x="4199" y="3896"/>
                    <a:pt x="4474" y="4107"/>
                    <a:pt x="4847" y="4107"/>
                  </a:cubicBezTo>
                  <a:cubicBezTo>
                    <a:pt x="5008" y="4107"/>
                    <a:pt x="5188" y="4067"/>
                    <a:pt x="5371" y="3954"/>
                  </a:cubicBezTo>
                  <a:cubicBezTo>
                    <a:pt x="5371" y="3954"/>
                    <a:pt x="5622" y="4149"/>
                    <a:pt x="5963" y="4149"/>
                  </a:cubicBezTo>
                  <a:cubicBezTo>
                    <a:pt x="5992" y="4149"/>
                    <a:pt x="6022" y="4148"/>
                    <a:pt x="6053" y="4145"/>
                  </a:cubicBezTo>
                  <a:lnTo>
                    <a:pt x="6053" y="6356"/>
                  </a:lnTo>
                  <a:cubicBezTo>
                    <a:pt x="6034" y="6353"/>
                    <a:pt x="6014" y="6350"/>
                    <a:pt x="5994" y="6346"/>
                  </a:cubicBezTo>
                  <a:cubicBezTo>
                    <a:pt x="5661" y="6269"/>
                    <a:pt x="5333" y="6202"/>
                    <a:pt x="4634" y="6007"/>
                  </a:cubicBezTo>
                  <a:cubicBezTo>
                    <a:pt x="3962" y="5830"/>
                    <a:pt x="3224" y="5544"/>
                    <a:pt x="3115" y="5397"/>
                  </a:cubicBezTo>
                  <a:cubicBezTo>
                    <a:pt x="3126" y="5386"/>
                    <a:pt x="3141" y="5377"/>
                    <a:pt x="3157" y="5371"/>
                  </a:cubicBezTo>
                  <a:cubicBezTo>
                    <a:pt x="3216" y="5337"/>
                    <a:pt x="3321" y="5308"/>
                    <a:pt x="3439" y="5283"/>
                  </a:cubicBezTo>
                  <a:cubicBezTo>
                    <a:pt x="3688" y="5232"/>
                    <a:pt x="4020" y="5207"/>
                    <a:pt x="4358" y="5189"/>
                  </a:cubicBezTo>
                  <a:cubicBezTo>
                    <a:pt x="4517" y="5185"/>
                    <a:pt x="4641" y="5183"/>
                    <a:pt x="4739" y="5183"/>
                  </a:cubicBezTo>
                  <a:cubicBezTo>
                    <a:pt x="5029" y="5183"/>
                    <a:pt x="5090" y="5199"/>
                    <a:pt x="5144" y="5199"/>
                  </a:cubicBezTo>
                  <a:cubicBezTo>
                    <a:pt x="5149" y="5199"/>
                    <a:pt x="5154" y="5198"/>
                    <a:pt x="5159" y="5198"/>
                  </a:cubicBezTo>
                  <a:cubicBezTo>
                    <a:pt x="5239" y="5194"/>
                    <a:pt x="5646" y="5188"/>
                    <a:pt x="5659" y="4879"/>
                  </a:cubicBezTo>
                  <a:cubicBezTo>
                    <a:pt x="5673" y="4569"/>
                    <a:pt x="5452" y="4546"/>
                    <a:pt x="5279" y="4512"/>
                  </a:cubicBezTo>
                  <a:cubicBezTo>
                    <a:pt x="5119" y="4491"/>
                    <a:pt x="5092" y="4485"/>
                    <a:pt x="5025" y="4485"/>
                  </a:cubicBezTo>
                  <a:cubicBezTo>
                    <a:pt x="4976" y="4485"/>
                    <a:pt x="4906" y="4488"/>
                    <a:pt x="4751" y="4490"/>
                  </a:cubicBezTo>
                  <a:cubicBezTo>
                    <a:pt x="4135" y="4537"/>
                    <a:pt x="2250" y="4385"/>
                    <a:pt x="2014" y="5375"/>
                  </a:cubicBezTo>
                  <a:cubicBezTo>
                    <a:pt x="2014" y="5400"/>
                    <a:pt x="2011" y="5424"/>
                    <a:pt x="2005" y="5448"/>
                  </a:cubicBezTo>
                  <a:cubicBezTo>
                    <a:pt x="2086" y="6312"/>
                    <a:pt x="3878" y="6688"/>
                    <a:pt x="5172" y="6944"/>
                  </a:cubicBezTo>
                  <a:cubicBezTo>
                    <a:pt x="4733" y="7244"/>
                    <a:pt x="4497" y="7636"/>
                    <a:pt x="4404" y="8147"/>
                  </a:cubicBezTo>
                  <a:cubicBezTo>
                    <a:pt x="4357" y="8687"/>
                    <a:pt x="4787" y="9201"/>
                    <a:pt x="5787" y="9773"/>
                  </a:cubicBezTo>
                  <a:cubicBezTo>
                    <a:pt x="5029" y="10308"/>
                    <a:pt x="4530" y="10815"/>
                    <a:pt x="4572" y="11422"/>
                  </a:cubicBezTo>
                  <a:cubicBezTo>
                    <a:pt x="4639" y="11920"/>
                    <a:pt x="5078" y="12581"/>
                    <a:pt x="5939" y="13000"/>
                  </a:cubicBezTo>
                  <a:lnTo>
                    <a:pt x="5946" y="13000"/>
                  </a:lnTo>
                  <a:cubicBezTo>
                    <a:pt x="5946" y="13000"/>
                    <a:pt x="5343" y="12081"/>
                    <a:pt x="5307" y="11577"/>
                  </a:cubicBezTo>
                  <a:cubicBezTo>
                    <a:pt x="5270" y="11320"/>
                    <a:pt x="5394" y="10952"/>
                    <a:pt x="5920" y="10516"/>
                  </a:cubicBezTo>
                  <a:cubicBezTo>
                    <a:pt x="5961" y="10478"/>
                    <a:pt x="6005" y="10442"/>
                    <a:pt x="6052" y="10411"/>
                  </a:cubicBezTo>
                  <a:lnTo>
                    <a:pt x="6052" y="12263"/>
                  </a:lnTo>
                  <a:cubicBezTo>
                    <a:pt x="6052" y="12269"/>
                    <a:pt x="6052" y="12277"/>
                    <a:pt x="6052" y="12282"/>
                  </a:cubicBezTo>
                  <a:cubicBezTo>
                    <a:pt x="6046" y="12527"/>
                    <a:pt x="6243" y="12727"/>
                    <a:pt x="6488" y="12727"/>
                  </a:cubicBezTo>
                  <a:cubicBezTo>
                    <a:pt x="6732" y="12727"/>
                    <a:pt x="6928" y="12527"/>
                    <a:pt x="6924" y="12282"/>
                  </a:cubicBezTo>
                  <a:lnTo>
                    <a:pt x="6924" y="10487"/>
                  </a:lnTo>
                  <a:cubicBezTo>
                    <a:pt x="7396" y="10857"/>
                    <a:pt x="7592" y="11322"/>
                    <a:pt x="7557" y="11577"/>
                  </a:cubicBezTo>
                  <a:cubicBezTo>
                    <a:pt x="7521" y="12079"/>
                    <a:pt x="6918" y="13000"/>
                    <a:pt x="6918" y="13000"/>
                  </a:cubicBezTo>
                  <a:lnTo>
                    <a:pt x="6925" y="13000"/>
                  </a:lnTo>
                  <a:cubicBezTo>
                    <a:pt x="7786" y="12581"/>
                    <a:pt x="8225" y="11920"/>
                    <a:pt x="8292" y="11422"/>
                  </a:cubicBezTo>
                  <a:cubicBezTo>
                    <a:pt x="8334" y="10813"/>
                    <a:pt x="7837" y="10308"/>
                    <a:pt x="7080" y="9773"/>
                  </a:cubicBezTo>
                  <a:cubicBezTo>
                    <a:pt x="8077" y="9201"/>
                    <a:pt x="8507" y="8685"/>
                    <a:pt x="8460" y="8145"/>
                  </a:cubicBezTo>
                  <a:cubicBezTo>
                    <a:pt x="8368" y="7641"/>
                    <a:pt x="8131" y="7248"/>
                    <a:pt x="7693" y="6944"/>
                  </a:cubicBezTo>
                  <a:cubicBezTo>
                    <a:pt x="8987" y="6688"/>
                    <a:pt x="10780" y="6310"/>
                    <a:pt x="10859" y="5448"/>
                  </a:cubicBezTo>
                  <a:cubicBezTo>
                    <a:pt x="10854" y="5424"/>
                    <a:pt x="10851" y="5399"/>
                    <a:pt x="10851" y="5375"/>
                  </a:cubicBezTo>
                  <a:cubicBezTo>
                    <a:pt x="10614" y="4385"/>
                    <a:pt x="8731" y="4537"/>
                    <a:pt x="8115" y="4490"/>
                  </a:cubicBezTo>
                  <a:cubicBezTo>
                    <a:pt x="7809" y="4486"/>
                    <a:pt x="7787" y="4484"/>
                    <a:pt x="7691" y="4484"/>
                  </a:cubicBezTo>
                  <a:cubicBezTo>
                    <a:pt x="7671" y="4484"/>
                    <a:pt x="7647" y="4484"/>
                    <a:pt x="7616" y="4484"/>
                  </a:cubicBezTo>
                  <a:cubicBezTo>
                    <a:pt x="7443" y="4484"/>
                    <a:pt x="7218" y="4575"/>
                    <a:pt x="7212" y="4853"/>
                  </a:cubicBezTo>
                  <a:cubicBezTo>
                    <a:pt x="7208" y="5125"/>
                    <a:pt x="7514" y="5197"/>
                    <a:pt x="7696" y="5197"/>
                  </a:cubicBezTo>
                  <a:cubicBezTo>
                    <a:pt x="7699" y="5197"/>
                    <a:pt x="7703" y="5197"/>
                    <a:pt x="7707" y="5197"/>
                  </a:cubicBezTo>
                  <a:cubicBezTo>
                    <a:pt x="7779" y="5196"/>
                    <a:pt x="7813" y="5183"/>
                    <a:pt x="8040" y="5183"/>
                  </a:cubicBezTo>
                  <a:cubicBezTo>
                    <a:pt x="8146" y="5183"/>
                    <a:pt x="8294" y="5186"/>
                    <a:pt x="8507" y="5194"/>
                  </a:cubicBezTo>
                  <a:cubicBezTo>
                    <a:pt x="8845" y="5206"/>
                    <a:pt x="9177" y="5232"/>
                    <a:pt x="9422" y="5282"/>
                  </a:cubicBezTo>
                  <a:cubicBezTo>
                    <a:pt x="9545" y="5308"/>
                    <a:pt x="9646" y="5337"/>
                    <a:pt x="9709" y="5371"/>
                  </a:cubicBezTo>
                  <a:cubicBezTo>
                    <a:pt x="9723" y="5377"/>
                    <a:pt x="9738" y="5386"/>
                    <a:pt x="9751" y="5396"/>
                  </a:cubicBezTo>
                  <a:cubicBezTo>
                    <a:pt x="9641" y="5542"/>
                    <a:pt x="8904" y="5830"/>
                    <a:pt x="8232" y="6007"/>
                  </a:cubicBezTo>
                  <a:cubicBezTo>
                    <a:pt x="7617" y="6177"/>
                    <a:pt x="7108" y="6293"/>
                    <a:pt x="6972" y="6322"/>
                  </a:cubicBezTo>
                  <a:cubicBezTo>
                    <a:pt x="6956" y="6324"/>
                    <a:pt x="6940" y="6326"/>
                    <a:pt x="6924" y="6329"/>
                  </a:cubicBezTo>
                  <a:lnTo>
                    <a:pt x="6924" y="4156"/>
                  </a:lnTo>
                  <a:cubicBezTo>
                    <a:pt x="6946" y="4159"/>
                    <a:pt x="6968" y="4160"/>
                    <a:pt x="6990" y="4160"/>
                  </a:cubicBezTo>
                  <a:cubicBezTo>
                    <a:pt x="7273" y="4160"/>
                    <a:pt x="7579" y="3954"/>
                    <a:pt x="7579" y="3954"/>
                  </a:cubicBezTo>
                  <a:cubicBezTo>
                    <a:pt x="7761" y="4067"/>
                    <a:pt x="7940" y="4107"/>
                    <a:pt x="8101" y="4107"/>
                  </a:cubicBezTo>
                  <a:cubicBezTo>
                    <a:pt x="8474" y="4107"/>
                    <a:pt x="8751" y="3896"/>
                    <a:pt x="8751" y="3896"/>
                  </a:cubicBezTo>
                  <a:cubicBezTo>
                    <a:pt x="8993" y="4020"/>
                    <a:pt x="9205" y="4063"/>
                    <a:pt x="9383" y="4063"/>
                  </a:cubicBezTo>
                  <a:cubicBezTo>
                    <a:pt x="9772" y="4063"/>
                    <a:pt x="9995" y="3859"/>
                    <a:pt x="9995" y="3859"/>
                  </a:cubicBezTo>
                  <a:cubicBezTo>
                    <a:pt x="10236" y="3966"/>
                    <a:pt x="10452" y="4006"/>
                    <a:pt x="10641" y="4006"/>
                  </a:cubicBezTo>
                  <a:cubicBezTo>
                    <a:pt x="11180" y="4006"/>
                    <a:pt x="11492" y="3682"/>
                    <a:pt x="11492" y="3682"/>
                  </a:cubicBezTo>
                  <a:cubicBezTo>
                    <a:pt x="11597" y="3701"/>
                    <a:pt x="11696" y="3710"/>
                    <a:pt x="11788" y="3710"/>
                  </a:cubicBezTo>
                  <a:cubicBezTo>
                    <a:pt x="12632" y="3710"/>
                    <a:pt x="12950" y="2990"/>
                    <a:pt x="12950" y="2990"/>
                  </a:cubicBezTo>
                  <a:lnTo>
                    <a:pt x="12950" y="2990"/>
                  </a:lnTo>
                  <a:cubicBezTo>
                    <a:pt x="12864" y="2998"/>
                    <a:pt x="12779" y="3001"/>
                    <a:pt x="12694" y="3001"/>
                  </a:cubicBezTo>
                  <a:cubicBezTo>
                    <a:pt x="10840" y="3001"/>
                    <a:pt x="9341" y="1218"/>
                    <a:pt x="8946" y="896"/>
                  </a:cubicBezTo>
                  <a:lnTo>
                    <a:pt x="8948" y="894"/>
                  </a:lnTo>
                  <a:cubicBezTo>
                    <a:pt x="8798" y="772"/>
                    <a:pt x="8665" y="705"/>
                    <a:pt x="8536" y="705"/>
                  </a:cubicBezTo>
                  <a:cubicBezTo>
                    <a:pt x="8314" y="705"/>
                    <a:pt x="8106" y="906"/>
                    <a:pt x="7847" y="1370"/>
                  </a:cubicBezTo>
                  <a:cubicBezTo>
                    <a:pt x="7598" y="1815"/>
                    <a:pt x="7212" y="1898"/>
                    <a:pt x="6946" y="1898"/>
                  </a:cubicBezTo>
                  <a:cubicBezTo>
                    <a:pt x="6939" y="1898"/>
                    <a:pt x="6932" y="1898"/>
                    <a:pt x="6925" y="1898"/>
                  </a:cubicBezTo>
                  <a:lnTo>
                    <a:pt x="6925" y="1869"/>
                  </a:lnTo>
                  <a:cubicBezTo>
                    <a:pt x="7336" y="1670"/>
                    <a:pt x="7556" y="1212"/>
                    <a:pt x="7455" y="766"/>
                  </a:cubicBezTo>
                  <a:cubicBezTo>
                    <a:pt x="7354" y="321"/>
                    <a:pt x="6959" y="2"/>
                    <a:pt x="6501" y="0"/>
                  </a:cubicBezTo>
                  <a:cubicBezTo>
                    <a:pt x="6499" y="0"/>
                    <a:pt x="6497" y="0"/>
                    <a:pt x="64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55"/>
          <p:cNvGrpSpPr/>
          <p:nvPr/>
        </p:nvGrpSpPr>
        <p:grpSpPr>
          <a:xfrm>
            <a:off x="6227205" y="4146457"/>
            <a:ext cx="453157" cy="530298"/>
            <a:chOff x="6186305" y="3444219"/>
            <a:chExt cx="453157" cy="530298"/>
          </a:xfrm>
        </p:grpSpPr>
        <p:sp>
          <p:nvSpPr>
            <p:cNvPr id="5674" name="Google Shape;5674;p55"/>
            <p:cNvSpPr/>
            <p:nvPr/>
          </p:nvSpPr>
          <p:spPr>
            <a:xfrm>
              <a:off x="6463209" y="3444219"/>
              <a:ext cx="51548" cy="40898"/>
            </a:xfrm>
            <a:custGeom>
              <a:rect b="b" l="l" r="r" t="t"/>
              <a:pathLst>
                <a:path extrusionOk="0" h="2258" w="2846">
                  <a:moveTo>
                    <a:pt x="1130" y="1"/>
                  </a:moveTo>
                  <a:cubicBezTo>
                    <a:pt x="714" y="1"/>
                    <a:pt x="301" y="169"/>
                    <a:pt x="0" y="495"/>
                  </a:cubicBezTo>
                  <a:cubicBezTo>
                    <a:pt x="504" y="497"/>
                    <a:pt x="996" y="642"/>
                    <a:pt x="1420" y="912"/>
                  </a:cubicBezTo>
                  <a:cubicBezTo>
                    <a:pt x="1913" y="1231"/>
                    <a:pt x="2286" y="1704"/>
                    <a:pt x="2481" y="2257"/>
                  </a:cubicBezTo>
                  <a:cubicBezTo>
                    <a:pt x="2845" y="1577"/>
                    <a:pt x="2646" y="731"/>
                    <a:pt x="2017" y="283"/>
                  </a:cubicBezTo>
                  <a:cubicBezTo>
                    <a:pt x="1749" y="93"/>
                    <a:pt x="1439" y="1"/>
                    <a:pt x="11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5" name="Google Shape;5675;p55"/>
            <p:cNvGrpSpPr/>
            <p:nvPr/>
          </p:nvGrpSpPr>
          <p:grpSpPr>
            <a:xfrm>
              <a:off x="6186305" y="3453203"/>
              <a:ext cx="453157" cy="521314"/>
              <a:chOff x="6186305" y="3453203"/>
              <a:chExt cx="453157" cy="521314"/>
            </a:xfrm>
          </p:grpSpPr>
          <p:sp>
            <p:nvSpPr>
              <p:cNvPr id="5676" name="Google Shape;5676;p55"/>
              <p:cNvSpPr/>
              <p:nvPr/>
            </p:nvSpPr>
            <p:spPr>
              <a:xfrm>
                <a:off x="6293622" y="3786219"/>
                <a:ext cx="200306" cy="26933"/>
              </a:xfrm>
              <a:custGeom>
                <a:rect b="b" l="l" r="r" t="t"/>
                <a:pathLst>
                  <a:path extrusionOk="0" h="1487" w="11059">
                    <a:moveTo>
                      <a:pt x="10316" y="1"/>
                    </a:moveTo>
                    <a:cubicBezTo>
                      <a:pt x="10312" y="1"/>
                      <a:pt x="10307" y="1"/>
                      <a:pt x="10303" y="1"/>
                    </a:cubicBezTo>
                    <a:lnTo>
                      <a:pt x="731" y="1"/>
                    </a:lnTo>
                    <a:cubicBezTo>
                      <a:pt x="326" y="7"/>
                      <a:pt x="1" y="337"/>
                      <a:pt x="1" y="743"/>
                    </a:cubicBezTo>
                    <a:cubicBezTo>
                      <a:pt x="1" y="1148"/>
                      <a:pt x="326" y="1479"/>
                      <a:pt x="731" y="1486"/>
                    </a:cubicBezTo>
                    <a:lnTo>
                      <a:pt x="10303" y="1486"/>
                    </a:lnTo>
                    <a:cubicBezTo>
                      <a:pt x="10307" y="1486"/>
                      <a:pt x="10310" y="1486"/>
                      <a:pt x="10314" y="1486"/>
                    </a:cubicBezTo>
                    <a:cubicBezTo>
                      <a:pt x="10724" y="1486"/>
                      <a:pt x="11058" y="1155"/>
                      <a:pt x="11058" y="743"/>
                    </a:cubicBezTo>
                    <a:cubicBezTo>
                      <a:pt x="11058" y="333"/>
                      <a:pt x="10726" y="1"/>
                      <a:pt x="103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6343304" y="3453203"/>
                <a:ext cx="172829" cy="200197"/>
              </a:xfrm>
              <a:custGeom>
                <a:rect b="b" l="l" r="r" t="t"/>
                <a:pathLst>
                  <a:path extrusionOk="0" h="11053" w="9542">
                    <a:moveTo>
                      <a:pt x="6603" y="1"/>
                    </a:moveTo>
                    <a:cubicBezTo>
                      <a:pt x="5723" y="1"/>
                      <a:pt x="4870" y="439"/>
                      <a:pt x="4368" y="1221"/>
                    </a:cubicBezTo>
                    <a:lnTo>
                      <a:pt x="15" y="7988"/>
                    </a:lnTo>
                    <a:cubicBezTo>
                      <a:pt x="9" y="7995"/>
                      <a:pt x="6" y="8003"/>
                      <a:pt x="0" y="8010"/>
                    </a:cubicBezTo>
                    <a:cubicBezTo>
                      <a:pt x="18" y="8019"/>
                      <a:pt x="34" y="8028"/>
                      <a:pt x="50" y="8039"/>
                    </a:cubicBezTo>
                    <a:lnTo>
                      <a:pt x="4048" y="10747"/>
                    </a:lnTo>
                    <a:cubicBezTo>
                      <a:pt x="4166" y="10827"/>
                      <a:pt x="4264" y="10931"/>
                      <a:pt x="4339" y="11052"/>
                    </a:cubicBezTo>
                    <a:cubicBezTo>
                      <a:pt x="4389" y="10991"/>
                      <a:pt x="4436" y="10927"/>
                      <a:pt x="4478" y="10859"/>
                    </a:cubicBezTo>
                    <a:cubicBezTo>
                      <a:pt x="5046" y="9978"/>
                      <a:pt x="6890" y="7110"/>
                      <a:pt x="7989" y="5404"/>
                    </a:cubicBezTo>
                    <a:lnTo>
                      <a:pt x="8832" y="4092"/>
                    </a:lnTo>
                    <a:cubicBezTo>
                      <a:pt x="8941" y="3920"/>
                      <a:pt x="9032" y="3734"/>
                      <a:pt x="9102" y="3541"/>
                    </a:cubicBezTo>
                    <a:cubicBezTo>
                      <a:pt x="9107" y="3523"/>
                      <a:pt x="9114" y="3507"/>
                      <a:pt x="9120" y="3491"/>
                    </a:cubicBezTo>
                    <a:cubicBezTo>
                      <a:pt x="9541" y="2221"/>
                      <a:pt x="8952" y="836"/>
                      <a:pt x="7744" y="260"/>
                    </a:cubicBezTo>
                    <a:cubicBezTo>
                      <a:pt x="7377" y="84"/>
                      <a:pt x="6987" y="1"/>
                      <a:pt x="6603"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6314795" y="3594480"/>
                <a:ext cx="113529" cy="85219"/>
              </a:xfrm>
              <a:custGeom>
                <a:rect b="b" l="l" r="r" t="t"/>
                <a:pathLst>
                  <a:path extrusionOk="0" h="4705" w="6268">
                    <a:moveTo>
                      <a:pt x="1134" y="0"/>
                    </a:moveTo>
                    <a:cubicBezTo>
                      <a:pt x="803" y="0"/>
                      <a:pt x="481" y="165"/>
                      <a:pt x="291" y="463"/>
                    </a:cubicBezTo>
                    <a:cubicBezTo>
                      <a:pt x="1" y="918"/>
                      <a:pt x="127" y="1521"/>
                      <a:pt x="573" y="1826"/>
                    </a:cubicBezTo>
                    <a:lnTo>
                      <a:pt x="4571" y="4533"/>
                    </a:lnTo>
                    <a:cubicBezTo>
                      <a:pt x="4742" y="4649"/>
                      <a:pt x="4937" y="4704"/>
                      <a:pt x="5129" y="4704"/>
                    </a:cubicBezTo>
                    <a:cubicBezTo>
                      <a:pt x="5450" y="4704"/>
                      <a:pt x="5765" y="4550"/>
                      <a:pt x="5958" y="4265"/>
                    </a:cubicBezTo>
                    <a:cubicBezTo>
                      <a:pt x="6267" y="3808"/>
                      <a:pt x="6147" y="3188"/>
                      <a:pt x="5691" y="2878"/>
                    </a:cubicBezTo>
                    <a:lnTo>
                      <a:pt x="1693" y="170"/>
                    </a:lnTo>
                    <a:cubicBezTo>
                      <a:pt x="1677" y="160"/>
                      <a:pt x="1660" y="150"/>
                      <a:pt x="1643" y="141"/>
                    </a:cubicBezTo>
                    <a:cubicBezTo>
                      <a:pt x="1483" y="46"/>
                      <a:pt x="1307"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6186305" y="3516434"/>
                <a:ext cx="453157" cy="458083"/>
              </a:xfrm>
              <a:custGeom>
                <a:rect b="b" l="l" r="r" t="t"/>
                <a:pathLst>
                  <a:path extrusionOk="0" h="25291" w="25019">
                    <a:moveTo>
                      <a:pt x="17788" y="0"/>
                    </a:moveTo>
                    <a:cubicBezTo>
                      <a:pt x="17782" y="16"/>
                      <a:pt x="17776" y="32"/>
                      <a:pt x="17769" y="50"/>
                    </a:cubicBezTo>
                    <a:cubicBezTo>
                      <a:pt x="17700" y="243"/>
                      <a:pt x="17609" y="429"/>
                      <a:pt x="17498" y="601"/>
                    </a:cubicBezTo>
                    <a:cubicBezTo>
                      <a:pt x="17498" y="601"/>
                      <a:pt x="17154" y="1137"/>
                      <a:pt x="16655" y="1913"/>
                    </a:cubicBezTo>
                    <a:cubicBezTo>
                      <a:pt x="18714" y="2741"/>
                      <a:pt x="21825" y="4544"/>
                      <a:pt x="22286" y="7980"/>
                    </a:cubicBezTo>
                    <a:cubicBezTo>
                      <a:pt x="22708" y="11114"/>
                      <a:pt x="20909" y="14365"/>
                      <a:pt x="19477" y="16387"/>
                    </a:cubicBezTo>
                    <a:lnTo>
                      <a:pt x="4568" y="16387"/>
                    </a:lnTo>
                    <a:cubicBezTo>
                      <a:pt x="4567" y="16387"/>
                      <a:pt x="4566" y="16387"/>
                      <a:pt x="4565" y="16387"/>
                    </a:cubicBezTo>
                    <a:cubicBezTo>
                      <a:pt x="4064" y="16387"/>
                      <a:pt x="3660" y="16793"/>
                      <a:pt x="3660" y="17293"/>
                    </a:cubicBezTo>
                    <a:cubicBezTo>
                      <a:pt x="3660" y="17795"/>
                      <a:pt x="4066" y="18200"/>
                      <a:pt x="4568" y="18200"/>
                    </a:cubicBezTo>
                    <a:lnTo>
                      <a:pt x="15021" y="18200"/>
                    </a:lnTo>
                    <a:lnTo>
                      <a:pt x="15021" y="22697"/>
                    </a:lnTo>
                    <a:lnTo>
                      <a:pt x="1281" y="22697"/>
                    </a:lnTo>
                    <a:cubicBezTo>
                      <a:pt x="571" y="22706"/>
                      <a:pt x="1" y="23284"/>
                      <a:pt x="1" y="23994"/>
                    </a:cubicBezTo>
                    <a:cubicBezTo>
                      <a:pt x="1" y="24704"/>
                      <a:pt x="571" y="25282"/>
                      <a:pt x="1281" y="25290"/>
                    </a:cubicBezTo>
                    <a:lnTo>
                      <a:pt x="22929" y="25290"/>
                    </a:lnTo>
                    <a:cubicBezTo>
                      <a:pt x="22934" y="25290"/>
                      <a:pt x="22940" y="25290"/>
                      <a:pt x="22945" y="25290"/>
                    </a:cubicBezTo>
                    <a:cubicBezTo>
                      <a:pt x="23659" y="25290"/>
                      <a:pt x="24240" y="24710"/>
                      <a:pt x="24240" y="23994"/>
                    </a:cubicBezTo>
                    <a:cubicBezTo>
                      <a:pt x="24240" y="23277"/>
                      <a:pt x="23658" y="22697"/>
                      <a:pt x="22942" y="22697"/>
                    </a:cubicBezTo>
                    <a:cubicBezTo>
                      <a:pt x="22938" y="22697"/>
                      <a:pt x="22933" y="22697"/>
                      <a:pt x="22929" y="22697"/>
                    </a:cubicBezTo>
                    <a:lnTo>
                      <a:pt x="20876" y="22697"/>
                    </a:lnTo>
                    <a:lnTo>
                      <a:pt x="20876" y="18142"/>
                    </a:lnTo>
                    <a:cubicBezTo>
                      <a:pt x="22550" y="15916"/>
                      <a:pt x="25019" y="11829"/>
                      <a:pt x="24458" y="7654"/>
                    </a:cubicBezTo>
                    <a:cubicBezTo>
                      <a:pt x="24083" y="4864"/>
                      <a:pt x="22361" y="2508"/>
                      <a:pt x="19474" y="839"/>
                    </a:cubicBezTo>
                    <a:cubicBezTo>
                      <a:pt x="18929" y="524"/>
                      <a:pt x="18366" y="244"/>
                      <a:pt x="17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0" name="Google Shape;5680;p55"/>
          <p:cNvGrpSpPr/>
          <p:nvPr/>
        </p:nvGrpSpPr>
        <p:grpSpPr>
          <a:xfrm>
            <a:off x="6837230" y="4163763"/>
            <a:ext cx="536547" cy="495685"/>
            <a:chOff x="6769057" y="3464125"/>
            <a:chExt cx="536547" cy="495685"/>
          </a:xfrm>
        </p:grpSpPr>
        <p:sp>
          <p:nvSpPr>
            <p:cNvPr id="5681" name="Google Shape;5681;p55"/>
            <p:cNvSpPr/>
            <p:nvPr/>
          </p:nvSpPr>
          <p:spPr>
            <a:xfrm>
              <a:off x="7051720" y="3539002"/>
              <a:ext cx="117967" cy="131442"/>
            </a:xfrm>
            <a:custGeom>
              <a:rect b="b" l="l" r="r" t="t"/>
              <a:pathLst>
                <a:path extrusionOk="0" h="7257" w="6513">
                  <a:moveTo>
                    <a:pt x="5562" y="1"/>
                  </a:moveTo>
                  <a:lnTo>
                    <a:pt x="0" y="6564"/>
                  </a:lnTo>
                  <a:cubicBezTo>
                    <a:pt x="385" y="6732"/>
                    <a:pt x="738" y="6967"/>
                    <a:pt x="1043" y="7256"/>
                  </a:cubicBezTo>
                  <a:lnTo>
                    <a:pt x="6512" y="806"/>
                  </a:lnTo>
                  <a:cubicBezTo>
                    <a:pt x="6135" y="618"/>
                    <a:pt x="5810" y="342"/>
                    <a:pt x="55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6858514" y="3760518"/>
              <a:ext cx="134087" cy="128200"/>
            </a:xfrm>
            <a:custGeom>
              <a:rect b="b" l="l" r="r" t="t"/>
              <a:pathLst>
                <a:path extrusionOk="0" h="7078" w="7403">
                  <a:moveTo>
                    <a:pt x="6441" y="0"/>
                  </a:moveTo>
                  <a:lnTo>
                    <a:pt x="0" y="6186"/>
                  </a:lnTo>
                  <a:cubicBezTo>
                    <a:pt x="357" y="6409"/>
                    <a:pt x="655" y="6714"/>
                    <a:pt x="870" y="7077"/>
                  </a:cubicBezTo>
                  <a:lnTo>
                    <a:pt x="7402" y="802"/>
                  </a:lnTo>
                  <a:cubicBezTo>
                    <a:pt x="7038" y="592"/>
                    <a:pt x="6713" y="321"/>
                    <a:pt x="64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6847774" y="3608753"/>
              <a:ext cx="125393" cy="89512"/>
            </a:xfrm>
            <a:custGeom>
              <a:rect b="b" l="l" r="r" t="t"/>
              <a:pathLst>
                <a:path extrusionOk="0" h="4942" w="6923">
                  <a:moveTo>
                    <a:pt x="820" y="0"/>
                  </a:moveTo>
                  <a:cubicBezTo>
                    <a:pt x="629" y="381"/>
                    <a:pt x="348" y="708"/>
                    <a:pt x="1" y="954"/>
                  </a:cubicBezTo>
                  <a:lnTo>
                    <a:pt x="6346" y="4942"/>
                  </a:lnTo>
                  <a:cubicBezTo>
                    <a:pt x="6472" y="4542"/>
                    <a:pt x="6668" y="4168"/>
                    <a:pt x="6923" y="3836"/>
                  </a:cubicBezTo>
                  <a:lnTo>
                    <a:pt x="8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6991786" y="3585931"/>
              <a:ext cx="26281" cy="69824"/>
            </a:xfrm>
            <a:custGeom>
              <a:rect b="b" l="l" r="r" t="t"/>
              <a:pathLst>
                <a:path extrusionOk="0" h="3855" w="1451">
                  <a:moveTo>
                    <a:pt x="747" y="0"/>
                  </a:moveTo>
                  <a:cubicBezTo>
                    <a:pt x="508" y="94"/>
                    <a:pt x="255" y="142"/>
                    <a:pt x="0" y="143"/>
                  </a:cubicBezTo>
                  <a:lnTo>
                    <a:pt x="709" y="3855"/>
                  </a:lnTo>
                  <a:cubicBezTo>
                    <a:pt x="949" y="3774"/>
                    <a:pt x="1199" y="3720"/>
                    <a:pt x="1451" y="3691"/>
                  </a:cubicBezTo>
                  <a:lnTo>
                    <a:pt x="7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7022523" y="3782941"/>
              <a:ext cx="18765" cy="69806"/>
            </a:xfrm>
            <a:custGeom>
              <a:rect b="b" l="l" r="r" t="t"/>
              <a:pathLst>
                <a:path extrusionOk="0" h="3854" w="1036">
                  <a:moveTo>
                    <a:pt x="762" y="0"/>
                  </a:moveTo>
                  <a:cubicBezTo>
                    <a:pt x="561" y="33"/>
                    <a:pt x="361" y="50"/>
                    <a:pt x="159" y="50"/>
                  </a:cubicBezTo>
                  <a:cubicBezTo>
                    <a:pt x="106" y="50"/>
                    <a:pt x="54" y="49"/>
                    <a:pt x="2" y="46"/>
                  </a:cubicBezTo>
                  <a:lnTo>
                    <a:pt x="1" y="46"/>
                  </a:lnTo>
                  <a:lnTo>
                    <a:pt x="279" y="3854"/>
                  </a:lnTo>
                  <a:cubicBezTo>
                    <a:pt x="466" y="3799"/>
                    <a:pt x="661" y="3772"/>
                    <a:pt x="855" y="3772"/>
                  </a:cubicBezTo>
                  <a:cubicBezTo>
                    <a:pt x="915" y="3772"/>
                    <a:pt x="975" y="3774"/>
                    <a:pt x="1035" y="3780"/>
                  </a:cubicBezTo>
                  <a:lnTo>
                    <a:pt x="7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7067080" y="3751697"/>
              <a:ext cx="160169" cy="114272"/>
            </a:xfrm>
            <a:custGeom>
              <a:rect b="b" l="l" r="r" t="t"/>
              <a:pathLst>
                <a:path extrusionOk="0" h="6309" w="8843">
                  <a:moveTo>
                    <a:pt x="819" y="0"/>
                  </a:moveTo>
                  <a:cubicBezTo>
                    <a:pt x="604" y="362"/>
                    <a:pt x="327" y="683"/>
                    <a:pt x="1" y="951"/>
                  </a:cubicBezTo>
                  <a:lnTo>
                    <a:pt x="8128" y="6309"/>
                  </a:lnTo>
                  <a:cubicBezTo>
                    <a:pt x="8281" y="5915"/>
                    <a:pt x="8525" y="5565"/>
                    <a:pt x="8843" y="5289"/>
                  </a:cubicBezTo>
                  <a:lnTo>
                    <a:pt x="8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7090137" y="3691256"/>
              <a:ext cx="75094" cy="29523"/>
            </a:xfrm>
            <a:custGeom>
              <a:rect b="b" l="l" r="r" t="t"/>
              <a:pathLst>
                <a:path extrusionOk="0" h="1630" w="4146">
                  <a:moveTo>
                    <a:pt x="3986" y="1"/>
                  </a:moveTo>
                  <a:lnTo>
                    <a:pt x="1" y="862"/>
                  </a:lnTo>
                  <a:cubicBezTo>
                    <a:pt x="36" y="1067"/>
                    <a:pt x="55" y="1275"/>
                    <a:pt x="55" y="1483"/>
                  </a:cubicBezTo>
                  <a:cubicBezTo>
                    <a:pt x="55" y="1533"/>
                    <a:pt x="54" y="1581"/>
                    <a:pt x="52" y="1629"/>
                  </a:cubicBezTo>
                  <a:lnTo>
                    <a:pt x="4145" y="744"/>
                  </a:lnTo>
                  <a:cubicBezTo>
                    <a:pt x="4047" y="508"/>
                    <a:pt x="3993" y="257"/>
                    <a:pt x="39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6896623" y="3730904"/>
              <a:ext cx="68429" cy="23401"/>
            </a:xfrm>
            <a:custGeom>
              <a:rect b="b" l="l" r="r" t="t"/>
              <a:pathLst>
                <a:path extrusionOk="0" h="1292" w="3778">
                  <a:moveTo>
                    <a:pt x="3549" y="1"/>
                  </a:moveTo>
                  <a:lnTo>
                    <a:pt x="1" y="548"/>
                  </a:lnTo>
                  <a:cubicBezTo>
                    <a:pt x="103" y="784"/>
                    <a:pt x="160" y="1035"/>
                    <a:pt x="172" y="1291"/>
                  </a:cubicBezTo>
                  <a:lnTo>
                    <a:pt x="3778" y="734"/>
                  </a:lnTo>
                  <a:cubicBezTo>
                    <a:pt x="3675" y="498"/>
                    <a:pt x="3599" y="252"/>
                    <a:pt x="35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6769057" y="3550576"/>
              <a:ext cx="104292" cy="94475"/>
            </a:xfrm>
            <a:custGeom>
              <a:rect b="b" l="l" r="r" t="t"/>
              <a:pathLst>
                <a:path extrusionOk="0" h="5216" w="5758">
                  <a:moveTo>
                    <a:pt x="2838" y="0"/>
                  </a:moveTo>
                  <a:cubicBezTo>
                    <a:pt x="2100" y="0"/>
                    <a:pt x="1370" y="313"/>
                    <a:pt x="858" y="910"/>
                  </a:cubicBezTo>
                  <a:cubicBezTo>
                    <a:pt x="0" y="1911"/>
                    <a:pt x="22" y="3393"/>
                    <a:pt x="911" y="4365"/>
                  </a:cubicBezTo>
                  <a:cubicBezTo>
                    <a:pt x="1421" y="4925"/>
                    <a:pt x="2126" y="5215"/>
                    <a:pt x="2837" y="5215"/>
                  </a:cubicBezTo>
                  <a:cubicBezTo>
                    <a:pt x="3362" y="5215"/>
                    <a:pt x="3891" y="5057"/>
                    <a:pt x="4347" y="4732"/>
                  </a:cubicBezTo>
                  <a:cubicBezTo>
                    <a:pt x="4694" y="4487"/>
                    <a:pt x="4975" y="4159"/>
                    <a:pt x="5166" y="3778"/>
                  </a:cubicBezTo>
                  <a:cubicBezTo>
                    <a:pt x="5757" y="2600"/>
                    <a:pt x="5377" y="1168"/>
                    <a:pt x="4281" y="437"/>
                  </a:cubicBezTo>
                  <a:cubicBezTo>
                    <a:pt x="3839" y="143"/>
                    <a:pt x="3337" y="0"/>
                    <a:pt x="28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7138461" y="3464125"/>
              <a:ext cx="104817" cy="94439"/>
            </a:xfrm>
            <a:custGeom>
              <a:rect b="b" l="l" r="r" t="t"/>
              <a:pathLst>
                <a:path extrusionOk="0" h="5214" w="5787">
                  <a:moveTo>
                    <a:pt x="2884" y="1"/>
                  </a:moveTo>
                  <a:cubicBezTo>
                    <a:pt x="2248" y="1"/>
                    <a:pt x="1613" y="233"/>
                    <a:pt x="1114" y="694"/>
                  </a:cubicBezTo>
                  <a:cubicBezTo>
                    <a:pt x="147" y="1590"/>
                    <a:pt x="1" y="3067"/>
                    <a:pt x="773" y="4135"/>
                  </a:cubicBezTo>
                  <a:cubicBezTo>
                    <a:pt x="1019" y="4477"/>
                    <a:pt x="1346" y="4752"/>
                    <a:pt x="1723" y="4940"/>
                  </a:cubicBezTo>
                  <a:cubicBezTo>
                    <a:pt x="2095" y="5125"/>
                    <a:pt x="2492" y="5214"/>
                    <a:pt x="2884" y="5214"/>
                  </a:cubicBezTo>
                  <a:cubicBezTo>
                    <a:pt x="3736" y="5214"/>
                    <a:pt x="4564" y="4796"/>
                    <a:pt x="5061" y="4041"/>
                  </a:cubicBezTo>
                  <a:cubicBezTo>
                    <a:pt x="5787" y="2941"/>
                    <a:pt x="5576" y="1473"/>
                    <a:pt x="4569" y="620"/>
                  </a:cubicBezTo>
                  <a:cubicBezTo>
                    <a:pt x="4082" y="206"/>
                    <a:pt x="3483" y="1"/>
                    <a:pt x="28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7207397" y="3835811"/>
              <a:ext cx="98206" cy="94330"/>
            </a:xfrm>
            <a:custGeom>
              <a:rect b="b" l="l" r="r" t="t"/>
              <a:pathLst>
                <a:path extrusionOk="0" h="5208" w="5422">
                  <a:moveTo>
                    <a:pt x="2824" y="1"/>
                  </a:moveTo>
                  <a:cubicBezTo>
                    <a:pt x="2820" y="1"/>
                    <a:pt x="2815" y="1"/>
                    <a:pt x="2811" y="1"/>
                  </a:cubicBezTo>
                  <a:cubicBezTo>
                    <a:pt x="1757" y="1"/>
                    <a:pt x="807" y="635"/>
                    <a:pt x="405" y="1608"/>
                  </a:cubicBezTo>
                  <a:cubicBezTo>
                    <a:pt x="1" y="2581"/>
                    <a:pt x="223" y="3700"/>
                    <a:pt x="968" y="4445"/>
                  </a:cubicBezTo>
                  <a:cubicBezTo>
                    <a:pt x="1467" y="4944"/>
                    <a:pt x="2133" y="5208"/>
                    <a:pt x="2811" y="5208"/>
                  </a:cubicBezTo>
                  <a:cubicBezTo>
                    <a:pt x="3147" y="5208"/>
                    <a:pt x="3485" y="5143"/>
                    <a:pt x="3807" y="5010"/>
                  </a:cubicBezTo>
                  <a:cubicBezTo>
                    <a:pt x="4780" y="4608"/>
                    <a:pt x="5414" y="3658"/>
                    <a:pt x="5414" y="2604"/>
                  </a:cubicBezTo>
                  <a:cubicBezTo>
                    <a:pt x="5421" y="1167"/>
                    <a:pt x="4258" y="1"/>
                    <a:pt x="28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6781880" y="3865443"/>
              <a:ext cx="104473" cy="94366"/>
            </a:xfrm>
            <a:custGeom>
              <a:rect b="b" l="l" r="r" t="t"/>
              <a:pathLst>
                <a:path extrusionOk="0" h="5210" w="5768">
                  <a:moveTo>
                    <a:pt x="2857" y="1"/>
                  </a:moveTo>
                  <a:cubicBezTo>
                    <a:pt x="2091" y="1"/>
                    <a:pt x="1336" y="338"/>
                    <a:pt x="825" y="974"/>
                  </a:cubicBezTo>
                  <a:cubicBezTo>
                    <a:pt x="1" y="2000"/>
                    <a:pt x="72" y="3481"/>
                    <a:pt x="993" y="4423"/>
                  </a:cubicBezTo>
                  <a:cubicBezTo>
                    <a:pt x="1500" y="4943"/>
                    <a:pt x="2177" y="5209"/>
                    <a:pt x="2858" y="5209"/>
                  </a:cubicBezTo>
                  <a:cubicBezTo>
                    <a:pt x="3412" y="5209"/>
                    <a:pt x="3969" y="5033"/>
                    <a:pt x="4438" y="4675"/>
                  </a:cubicBezTo>
                  <a:cubicBezTo>
                    <a:pt x="5484" y="3875"/>
                    <a:pt x="5768" y="2420"/>
                    <a:pt x="5101" y="1284"/>
                  </a:cubicBezTo>
                  <a:cubicBezTo>
                    <a:pt x="4886" y="921"/>
                    <a:pt x="4588" y="616"/>
                    <a:pt x="4231" y="393"/>
                  </a:cubicBezTo>
                  <a:cubicBezTo>
                    <a:pt x="3805" y="128"/>
                    <a:pt x="3329" y="1"/>
                    <a:pt x="28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6958151" y="3650847"/>
              <a:ext cx="134485" cy="134503"/>
            </a:xfrm>
            <a:custGeom>
              <a:rect b="b" l="l" r="r" t="t"/>
              <a:pathLst>
                <a:path extrusionOk="0" h="7426" w="7425">
                  <a:moveTo>
                    <a:pt x="3716" y="1"/>
                  </a:moveTo>
                  <a:cubicBezTo>
                    <a:pt x="3609" y="1"/>
                    <a:pt x="3502" y="5"/>
                    <a:pt x="3394" y="15"/>
                  </a:cubicBezTo>
                  <a:cubicBezTo>
                    <a:pt x="1474" y="180"/>
                    <a:pt x="0" y="1787"/>
                    <a:pt x="2" y="3714"/>
                  </a:cubicBezTo>
                  <a:cubicBezTo>
                    <a:pt x="2" y="3957"/>
                    <a:pt x="25" y="4198"/>
                    <a:pt x="72" y="4437"/>
                  </a:cubicBezTo>
                  <a:cubicBezTo>
                    <a:pt x="195" y="5053"/>
                    <a:pt x="471" y="5628"/>
                    <a:pt x="877" y="6108"/>
                  </a:cubicBezTo>
                  <a:cubicBezTo>
                    <a:pt x="1546" y="6900"/>
                    <a:pt x="2516" y="7377"/>
                    <a:pt x="3552" y="7421"/>
                  </a:cubicBezTo>
                  <a:cubicBezTo>
                    <a:pt x="3605" y="7424"/>
                    <a:pt x="3659" y="7425"/>
                    <a:pt x="3711" y="7425"/>
                  </a:cubicBezTo>
                  <a:cubicBezTo>
                    <a:pt x="5021" y="7425"/>
                    <a:pt x="6234" y="6736"/>
                    <a:pt x="6902" y="5609"/>
                  </a:cubicBezTo>
                  <a:lnTo>
                    <a:pt x="6903" y="5609"/>
                  </a:lnTo>
                  <a:cubicBezTo>
                    <a:pt x="7218" y="5079"/>
                    <a:pt x="7396" y="4479"/>
                    <a:pt x="7420" y="3865"/>
                  </a:cubicBezTo>
                  <a:cubicBezTo>
                    <a:pt x="7421" y="3815"/>
                    <a:pt x="7424" y="3764"/>
                    <a:pt x="7424" y="3714"/>
                  </a:cubicBezTo>
                  <a:cubicBezTo>
                    <a:pt x="7423" y="3502"/>
                    <a:pt x="7405" y="3290"/>
                    <a:pt x="7368" y="3080"/>
                  </a:cubicBezTo>
                  <a:cubicBezTo>
                    <a:pt x="7059" y="1288"/>
                    <a:pt x="5504" y="1"/>
                    <a:pt x="3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6821239" y="3718098"/>
              <a:ext cx="78536" cy="75565"/>
            </a:xfrm>
            <a:custGeom>
              <a:rect b="b" l="l" r="r" t="t"/>
              <a:pathLst>
                <a:path extrusionOk="0" h="4172" w="4336">
                  <a:moveTo>
                    <a:pt x="2251" y="1"/>
                  </a:moveTo>
                  <a:cubicBezTo>
                    <a:pt x="2251" y="1"/>
                    <a:pt x="2250" y="1"/>
                    <a:pt x="2249" y="1"/>
                  </a:cubicBezTo>
                  <a:lnTo>
                    <a:pt x="2250" y="1"/>
                  </a:lnTo>
                  <a:cubicBezTo>
                    <a:pt x="1406" y="1"/>
                    <a:pt x="646" y="509"/>
                    <a:pt x="323" y="1289"/>
                  </a:cubicBezTo>
                  <a:cubicBezTo>
                    <a:pt x="1" y="2067"/>
                    <a:pt x="179" y="2964"/>
                    <a:pt x="775" y="3561"/>
                  </a:cubicBezTo>
                  <a:cubicBezTo>
                    <a:pt x="1175" y="3960"/>
                    <a:pt x="1709" y="4172"/>
                    <a:pt x="2251" y="4172"/>
                  </a:cubicBezTo>
                  <a:cubicBezTo>
                    <a:pt x="2520" y="4172"/>
                    <a:pt x="2790" y="4120"/>
                    <a:pt x="3048" y="4014"/>
                  </a:cubicBezTo>
                  <a:cubicBezTo>
                    <a:pt x="3828" y="3690"/>
                    <a:pt x="4335" y="2929"/>
                    <a:pt x="4335" y="2086"/>
                  </a:cubicBezTo>
                  <a:cubicBezTo>
                    <a:pt x="4335" y="2057"/>
                    <a:pt x="4334" y="2028"/>
                    <a:pt x="4333" y="1998"/>
                  </a:cubicBezTo>
                  <a:cubicBezTo>
                    <a:pt x="4287" y="881"/>
                    <a:pt x="3368" y="1"/>
                    <a:pt x="2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6950852" y="3512956"/>
              <a:ext cx="78536" cy="75583"/>
            </a:xfrm>
            <a:custGeom>
              <a:rect b="b" l="l" r="r" t="t"/>
              <a:pathLst>
                <a:path extrusionOk="0" h="4173" w="4336">
                  <a:moveTo>
                    <a:pt x="2249" y="1"/>
                  </a:moveTo>
                  <a:cubicBezTo>
                    <a:pt x="1707" y="1"/>
                    <a:pt x="1174" y="213"/>
                    <a:pt x="775" y="612"/>
                  </a:cubicBezTo>
                  <a:cubicBezTo>
                    <a:pt x="179" y="1208"/>
                    <a:pt x="1" y="2105"/>
                    <a:pt x="323" y="2885"/>
                  </a:cubicBezTo>
                  <a:cubicBezTo>
                    <a:pt x="646" y="3663"/>
                    <a:pt x="1406" y="4172"/>
                    <a:pt x="2250" y="4172"/>
                  </a:cubicBezTo>
                  <a:lnTo>
                    <a:pt x="2260" y="4172"/>
                  </a:lnTo>
                  <a:cubicBezTo>
                    <a:pt x="3408" y="4167"/>
                    <a:pt x="4335" y="3234"/>
                    <a:pt x="4335" y="2087"/>
                  </a:cubicBezTo>
                  <a:cubicBezTo>
                    <a:pt x="4335" y="1243"/>
                    <a:pt x="3826" y="483"/>
                    <a:pt x="3048" y="160"/>
                  </a:cubicBezTo>
                  <a:cubicBezTo>
                    <a:pt x="2789" y="53"/>
                    <a:pt x="2518" y="1"/>
                    <a:pt x="22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7162297" y="3652386"/>
              <a:ext cx="78518" cy="75547"/>
            </a:xfrm>
            <a:custGeom>
              <a:rect b="b" l="l" r="r" t="t"/>
              <a:pathLst>
                <a:path extrusionOk="0" h="4171" w="4335">
                  <a:moveTo>
                    <a:pt x="2086" y="0"/>
                  </a:moveTo>
                  <a:cubicBezTo>
                    <a:pt x="1817" y="0"/>
                    <a:pt x="1546" y="52"/>
                    <a:pt x="1288" y="159"/>
                  </a:cubicBezTo>
                  <a:cubicBezTo>
                    <a:pt x="508" y="481"/>
                    <a:pt x="0" y="1242"/>
                    <a:pt x="0" y="2085"/>
                  </a:cubicBezTo>
                  <a:cubicBezTo>
                    <a:pt x="0" y="2106"/>
                    <a:pt x="2" y="2126"/>
                    <a:pt x="2" y="2147"/>
                  </a:cubicBezTo>
                  <a:cubicBezTo>
                    <a:pt x="34" y="3274"/>
                    <a:pt x="956" y="4170"/>
                    <a:pt x="2083" y="4170"/>
                  </a:cubicBezTo>
                  <a:cubicBezTo>
                    <a:pt x="2084" y="4170"/>
                    <a:pt x="2085" y="4170"/>
                    <a:pt x="2086" y="4170"/>
                  </a:cubicBezTo>
                  <a:cubicBezTo>
                    <a:pt x="2928" y="4170"/>
                    <a:pt x="3689" y="3663"/>
                    <a:pt x="4013" y="2884"/>
                  </a:cubicBezTo>
                  <a:cubicBezTo>
                    <a:pt x="4335" y="2104"/>
                    <a:pt x="4156" y="1207"/>
                    <a:pt x="3561" y="611"/>
                  </a:cubicBezTo>
                  <a:cubicBezTo>
                    <a:pt x="3161" y="212"/>
                    <a:pt x="2628" y="0"/>
                    <a:pt x="20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6997220" y="3851243"/>
              <a:ext cx="78663" cy="75583"/>
            </a:xfrm>
            <a:custGeom>
              <a:rect b="b" l="l" r="r" t="t"/>
              <a:pathLst>
                <a:path extrusionOk="0" h="4173" w="4343">
                  <a:moveTo>
                    <a:pt x="2252" y="1"/>
                  </a:moveTo>
                  <a:cubicBezTo>
                    <a:pt x="2058" y="1"/>
                    <a:pt x="1863" y="28"/>
                    <a:pt x="1676" y="83"/>
                  </a:cubicBezTo>
                  <a:cubicBezTo>
                    <a:pt x="638" y="380"/>
                    <a:pt x="0" y="1419"/>
                    <a:pt x="202" y="2477"/>
                  </a:cubicBezTo>
                  <a:cubicBezTo>
                    <a:pt x="390" y="3469"/>
                    <a:pt x="1258" y="4172"/>
                    <a:pt x="2248" y="4172"/>
                  </a:cubicBezTo>
                  <a:cubicBezTo>
                    <a:pt x="2316" y="4172"/>
                    <a:pt x="2383" y="4169"/>
                    <a:pt x="2451" y="4162"/>
                  </a:cubicBezTo>
                  <a:cubicBezTo>
                    <a:pt x="3526" y="4059"/>
                    <a:pt x="4342" y="3156"/>
                    <a:pt x="4338" y="2077"/>
                  </a:cubicBezTo>
                  <a:cubicBezTo>
                    <a:pt x="4332" y="999"/>
                    <a:pt x="3507" y="103"/>
                    <a:pt x="2432" y="9"/>
                  </a:cubicBezTo>
                  <a:cubicBezTo>
                    <a:pt x="2372" y="3"/>
                    <a:pt x="2312" y="1"/>
                    <a:pt x="22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55"/>
          <p:cNvGrpSpPr/>
          <p:nvPr/>
        </p:nvGrpSpPr>
        <p:grpSpPr>
          <a:xfrm>
            <a:off x="7530644" y="4146176"/>
            <a:ext cx="366506" cy="530859"/>
            <a:chOff x="7438350" y="3493612"/>
            <a:chExt cx="366506" cy="530859"/>
          </a:xfrm>
        </p:grpSpPr>
        <p:sp>
          <p:nvSpPr>
            <p:cNvPr id="5699" name="Google Shape;5699;p55"/>
            <p:cNvSpPr/>
            <p:nvPr/>
          </p:nvSpPr>
          <p:spPr>
            <a:xfrm>
              <a:off x="7573270" y="3858452"/>
              <a:ext cx="19308" cy="24597"/>
            </a:xfrm>
            <a:custGeom>
              <a:rect b="b" l="l" r="r" t="t"/>
              <a:pathLst>
                <a:path extrusionOk="0" h="1358" w="1066">
                  <a:moveTo>
                    <a:pt x="479" y="1"/>
                  </a:moveTo>
                  <a:cubicBezTo>
                    <a:pt x="285" y="141"/>
                    <a:pt x="119" y="261"/>
                    <a:pt x="0" y="345"/>
                  </a:cubicBezTo>
                  <a:cubicBezTo>
                    <a:pt x="594" y="621"/>
                    <a:pt x="966" y="1062"/>
                    <a:pt x="1021" y="1322"/>
                  </a:cubicBezTo>
                  <a:lnTo>
                    <a:pt x="1021" y="1321"/>
                  </a:lnTo>
                  <a:cubicBezTo>
                    <a:pt x="1036" y="1332"/>
                    <a:pt x="1051" y="1344"/>
                    <a:pt x="1065" y="1357"/>
                  </a:cubicBezTo>
                  <a:lnTo>
                    <a:pt x="479"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7551100" y="3835848"/>
              <a:ext cx="4238" cy="23601"/>
            </a:xfrm>
            <a:custGeom>
              <a:rect b="b" l="l" r="r" t="t"/>
              <a:pathLst>
                <a:path extrusionOk="0" h="1303" w="234">
                  <a:moveTo>
                    <a:pt x="233" y="0"/>
                  </a:moveTo>
                  <a:lnTo>
                    <a:pt x="233" y="0"/>
                  </a:lnTo>
                  <a:cubicBezTo>
                    <a:pt x="156" y="24"/>
                    <a:pt x="78" y="46"/>
                    <a:pt x="1" y="72"/>
                  </a:cubicBezTo>
                  <a:cubicBezTo>
                    <a:pt x="11" y="194"/>
                    <a:pt x="37" y="346"/>
                    <a:pt x="55" y="536"/>
                  </a:cubicBezTo>
                  <a:cubicBezTo>
                    <a:pt x="77" y="753"/>
                    <a:pt x="103" y="1009"/>
                    <a:pt x="115" y="1303"/>
                  </a:cubicBezTo>
                  <a:cubicBezTo>
                    <a:pt x="153" y="839"/>
                    <a:pt x="201" y="330"/>
                    <a:pt x="233" y="0"/>
                  </a:cubicBez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7438350" y="3836536"/>
              <a:ext cx="366506" cy="187935"/>
            </a:xfrm>
            <a:custGeom>
              <a:rect b="b" l="l" r="r" t="t"/>
              <a:pathLst>
                <a:path extrusionOk="0" h="10376" w="20235">
                  <a:moveTo>
                    <a:pt x="13904" y="0"/>
                  </a:moveTo>
                  <a:lnTo>
                    <a:pt x="13904" y="0"/>
                  </a:lnTo>
                  <a:cubicBezTo>
                    <a:pt x="13939" y="356"/>
                    <a:pt x="13990" y="895"/>
                    <a:pt x="14028" y="1369"/>
                  </a:cubicBezTo>
                  <a:cubicBezTo>
                    <a:pt x="14060" y="1767"/>
                    <a:pt x="13899" y="1893"/>
                    <a:pt x="13690" y="1893"/>
                  </a:cubicBezTo>
                  <a:cubicBezTo>
                    <a:pt x="13486" y="1893"/>
                    <a:pt x="13237" y="1773"/>
                    <a:pt x="13074" y="1669"/>
                  </a:cubicBezTo>
                  <a:cubicBezTo>
                    <a:pt x="13027" y="1638"/>
                    <a:pt x="12921" y="1562"/>
                    <a:pt x="12774" y="1458"/>
                  </a:cubicBezTo>
                  <a:lnTo>
                    <a:pt x="10309" y="6717"/>
                  </a:lnTo>
                  <a:lnTo>
                    <a:pt x="9413" y="4645"/>
                  </a:lnTo>
                  <a:cubicBezTo>
                    <a:pt x="9391" y="4679"/>
                    <a:pt x="9365" y="4711"/>
                    <a:pt x="9334" y="4737"/>
                  </a:cubicBezTo>
                  <a:cubicBezTo>
                    <a:pt x="9340" y="4821"/>
                    <a:pt x="9343" y="4904"/>
                    <a:pt x="9343" y="4991"/>
                  </a:cubicBezTo>
                  <a:cubicBezTo>
                    <a:pt x="9343" y="5680"/>
                    <a:pt x="9169" y="6332"/>
                    <a:pt x="8851" y="6829"/>
                  </a:cubicBezTo>
                  <a:cubicBezTo>
                    <a:pt x="8667" y="7118"/>
                    <a:pt x="8440" y="7338"/>
                    <a:pt x="8184" y="7484"/>
                  </a:cubicBezTo>
                  <a:cubicBezTo>
                    <a:pt x="8185" y="7500"/>
                    <a:pt x="8187" y="7515"/>
                    <a:pt x="8187" y="7531"/>
                  </a:cubicBezTo>
                  <a:cubicBezTo>
                    <a:pt x="8187" y="7767"/>
                    <a:pt x="8005" y="7957"/>
                    <a:pt x="7783" y="7957"/>
                  </a:cubicBezTo>
                  <a:cubicBezTo>
                    <a:pt x="7560" y="7957"/>
                    <a:pt x="7177" y="7767"/>
                    <a:pt x="7177" y="7531"/>
                  </a:cubicBezTo>
                  <a:cubicBezTo>
                    <a:pt x="7177" y="7295"/>
                    <a:pt x="7559" y="7105"/>
                    <a:pt x="7783" y="7105"/>
                  </a:cubicBezTo>
                  <a:cubicBezTo>
                    <a:pt x="7860" y="7105"/>
                    <a:pt x="7936" y="7129"/>
                    <a:pt x="7999" y="7172"/>
                  </a:cubicBezTo>
                  <a:cubicBezTo>
                    <a:pt x="8649" y="6815"/>
                    <a:pt x="8993" y="5882"/>
                    <a:pt x="8993" y="4991"/>
                  </a:cubicBezTo>
                  <a:cubicBezTo>
                    <a:pt x="8993" y="4933"/>
                    <a:pt x="8991" y="4878"/>
                    <a:pt x="8989" y="4824"/>
                  </a:cubicBezTo>
                  <a:cubicBezTo>
                    <a:pt x="8825" y="4780"/>
                    <a:pt x="8703" y="4639"/>
                    <a:pt x="8686" y="4470"/>
                  </a:cubicBezTo>
                  <a:cubicBezTo>
                    <a:pt x="8546" y="3359"/>
                    <a:pt x="7684" y="2725"/>
                    <a:pt x="6319" y="2725"/>
                  </a:cubicBezTo>
                  <a:cubicBezTo>
                    <a:pt x="6308" y="2725"/>
                    <a:pt x="6297" y="2725"/>
                    <a:pt x="6286" y="2725"/>
                  </a:cubicBezTo>
                  <a:lnTo>
                    <a:pt x="6277" y="2725"/>
                  </a:lnTo>
                  <a:cubicBezTo>
                    <a:pt x="5002" y="2772"/>
                    <a:pt x="4200" y="3400"/>
                    <a:pt x="4066" y="4467"/>
                  </a:cubicBezTo>
                  <a:cubicBezTo>
                    <a:pt x="4048" y="4635"/>
                    <a:pt x="3927" y="4775"/>
                    <a:pt x="3763" y="4819"/>
                  </a:cubicBezTo>
                  <a:cubicBezTo>
                    <a:pt x="3760" y="4875"/>
                    <a:pt x="3758" y="4931"/>
                    <a:pt x="3758" y="4988"/>
                  </a:cubicBezTo>
                  <a:cubicBezTo>
                    <a:pt x="3758" y="5877"/>
                    <a:pt x="4102" y="6812"/>
                    <a:pt x="4751" y="7170"/>
                  </a:cubicBezTo>
                  <a:cubicBezTo>
                    <a:pt x="4815" y="7126"/>
                    <a:pt x="4891" y="7101"/>
                    <a:pt x="4969" y="7101"/>
                  </a:cubicBezTo>
                  <a:cubicBezTo>
                    <a:pt x="5191" y="7101"/>
                    <a:pt x="5574" y="7292"/>
                    <a:pt x="5574" y="7528"/>
                  </a:cubicBezTo>
                  <a:cubicBezTo>
                    <a:pt x="5574" y="7762"/>
                    <a:pt x="5191" y="7954"/>
                    <a:pt x="4969" y="7954"/>
                  </a:cubicBezTo>
                  <a:cubicBezTo>
                    <a:pt x="4745" y="7954"/>
                    <a:pt x="4565" y="7762"/>
                    <a:pt x="4565" y="7528"/>
                  </a:cubicBezTo>
                  <a:cubicBezTo>
                    <a:pt x="4565" y="7512"/>
                    <a:pt x="4566" y="7496"/>
                    <a:pt x="4568" y="7481"/>
                  </a:cubicBezTo>
                  <a:cubicBezTo>
                    <a:pt x="4312" y="7335"/>
                    <a:pt x="4085" y="7114"/>
                    <a:pt x="3900" y="6826"/>
                  </a:cubicBezTo>
                  <a:cubicBezTo>
                    <a:pt x="3583" y="6330"/>
                    <a:pt x="3409" y="5675"/>
                    <a:pt x="3409" y="4986"/>
                  </a:cubicBezTo>
                  <a:cubicBezTo>
                    <a:pt x="3409" y="4901"/>
                    <a:pt x="3412" y="4816"/>
                    <a:pt x="3416" y="4733"/>
                  </a:cubicBezTo>
                  <a:cubicBezTo>
                    <a:pt x="3311" y="4638"/>
                    <a:pt x="3258" y="4497"/>
                    <a:pt x="3277" y="4357"/>
                  </a:cubicBezTo>
                  <a:cubicBezTo>
                    <a:pt x="3365" y="3657"/>
                    <a:pt x="3671" y="3059"/>
                    <a:pt x="4161" y="2626"/>
                  </a:cubicBezTo>
                  <a:cubicBezTo>
                    <a:pt x="4158" y="2615"/>
                    <a:pt x="4158" y="2605"/>
                    <a:pt x="4156" y="2595"/>
                  </a:cubicBezTo>
                  <a:cubicBezTo>
                    <a:pt x="4156" y="2277"/>
                    <a:pt x="4794" y="1547"/>
                    <a:pt x="5810" y="1353"/>
                  </a:cubicBezTo>
                  <a:cubicBezTo>
                    <a:pt x="5800" y="1050"/>
                    <a:pt x="5775" y="788"/>
                    <a:pt x="5750" y="552"/>
                  </a:cubicBezTo>
                  <a:cubicBezTo>
                    <a:pt x="5738" y="428"/>
                    <a:pt x="5727" y="312"/>
                    <a:pt x="5719" y="204"/>
                  </a:cubicBezTo>
                  <a:cubicBezTo>
                    <a:pt x="4948" y="483"/>
                    <a:pt x="4096" y="871"/>
                    <a:pt x="3123" y="1410"/>
                  </a:cubicBezTo>
                  <a:cubicBezTo>
                    <a:pt x="1792" y="2147"/>
                    <a:pt x="0" y="2561"/>
                    <a:pt x="0" y="4533"/>
                  </a:cubicBezTo>
                  <a:lnTo>
                    <a:pt x="0" y="8596"/>
                  </a:lnTo>
                  <a:cubicBezTo>
                    <a:pt x="0" y="9615"/>
                    <a:pt x="1039" y="10376"/>
                    <a:pt x="2504" y="10376"/>
                  </a:cubicBezTo>
                  <a:lnTo>
                    <a:pt x="17731" y="10376"/>
                  </a:lnTo>
                  <a:cubicBezTo>
                    <a:pt x="19196" y="10376"/>
                    <a:pt x="20235" y="9615"/>
                    <a:pt x="20235" y="8596"/>
                  </a:cubicBezTo>
                  <a:lnTo>
                    <a:pt x="20235" y="4533"/>
                  </a:lnTo>
                  <a:cubicBezTo>
                    <a:pt x="20235" y="2563"/>
                    <a:pt x="18442" y="2149"/>
                    <a:pt x="17112" y="1411"/>
                  </a:cubicBezTo>
                  <a:cubicBezTo>
                    <a:pt x="16742" y="1206"/>
                    <a:pt x="16390" y="1023"/>
                    <a:pt x="16052" y="859"/>
                  </a:cubicBezTo>
                  <a:lnTo>
                    <a:pt x="16052" y="859"/>
                  </a:lnTo>
                  <a:cubicBezTo>
                    <a:pt x="16216" y="1445"/>
                    <a:pt x="16286" y="2065"/>
                    <a:pt x="16276" y="2500"/>
                  </a:cubicBezTo>
                  <a:lnTo>
                    <a:pt x="16276" y="2517"/>
                  </a:lnTo>
                  <a:cubicBezTo>
                    <a:pt x="17232" y="2800"/>
                    <a:pt x="17807" y="3773"/>
                    <a:pt x="17593" y="4748"/>
                  </a:cubicBezTo>
                  <a:cubicBezTo>
                    <a:pt x="17400" y="5630"/>
                    <a:pt x="16618" y="6240"/>
                    <a:pt x="15740" y="6240"/>
                  </a:cubicBezTo>
                  <a:cubicBezTo>
                    <a:pt x="15649" y="6240"/>
                    <a:pt x="15557" y="6233"/>
                    <a:pt x="15464" y="6220"/>
                  </a:cubicBezTo>
                  <a:cubicBezTo>
                    <a:pt x="14478" y="6078"/>
                    <a:pt x="13769" y="5198"/>
                    <a:pt x="13840" y="4203"/>
                  </a:cubicBezTo>
                  <a:cubicBezTo>
                    <a:pt x="13911" y="3210"/>
                    <a:pt x="14738" y="2440"/>
                    <a:pt x="15736" y="2438"/>
                  </a:cubicBezTo>
                  <a:lnTo>
                    <a:pt x="15745" y="2438"/>
                  </a:lnTo>
                  <a:cubicBezTo>
                    <a:pt x="15755" y="1859"/>
                    <a:pt x="15694" y="1145"/>
                    <a:pt x="15482" y="595"/>
                  </a:cubicBezTo>
                  <a:cubicBezTo>
                    <a:pt x="14968" y="365"/>
                    <a:pt x="14443" y="167"/>
                    <a:pt x="139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7581928" y="3828458"/>
              <a:ext cx="87809" cy="129758"/>
            </a:xfrm>
            <a:custGeom>
              <a:rect b="b" l="l" r="r" t="t"/>
              <a:pathLst>
                <a:path extrusionOk="0" h="7164" w="4848">
                  <a:moveTo>
                    <a:pt x="2251" y="0"/>
                  </a:moveTo>
                  <a:lnTo>
                    <a:pt x="2247" y="3"/>
                  </a:lnTo>
                  <a:cubicBezTo>
                    <a:pt x="2161" y="66"/>
                    <a:pt x="835" y="1048"/>
                    <a:pt x="1" y="1655"/>
                  </a:cubicBezTo>
                  <a:lnTo>
                    <a:pt x="587" y="3013"/>
                  </a:lnTo>
                  <a:cubicBezTo>
                    <a:pt x="611" y="3031"/>
                    <a:pt x="634" y="3051"/>
                    <a:pt x="656" y="3070"/>
                  </a:cubicBezTo>
                  <a:cubicBezTo>
                    <a:pt x="1151" y="3503"/>
                    <a:pt x="1460" y="4103"/>
                    <a:pt x="1547" y="4806"/>
                  </a:cubicBezTo>
                  <a:cubicBezTo>
                    <a:pt x="1561" y="4905"/>
                    <a:pt x="1539" y="5005"/>
                    <a:pt x="1486" y="5091"/>
                  </a:cubicBezTo>
                  <a:lnTo>
                    <a:pt x="2382" y="7163"/>
                  </a:lnTo>
                  <a:lnTo>
                    <a:pt x="4847" y="1904"/>
                  </a:lnTo>
                  <a:cubicBezTo>
                    <a:pt x="4107" y="1371"/>
                    <a:pt x="2358" y="76"/>
                    <a:pt x="2259" y="3"/>
                  </a:cubicBezTo>
                  <a:cubicBezTo>
                    <a:pt x="2257" y="2"/>
                    <a:pt x="2256" y="0"/>
                    <a:pt x="22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7581692" y="3783611"/>
              <a:ext cx="82050" cy="44828"/>
            </a:xfrm>
            <a:custGeom>
              <a:rect b="b" l="l" r="r" t="t"/>
              <a:pathLst>
                <a:path extrusionOk="0" h="2475" w="4530">
                  <a:moveTo>
                    <a:pt x="0" y="0"/>
                  </a:moveTo>
                  <a:lnTo>
                    <a:pt x="0" y="1125"/>
                  </a:lnTo>
                  <a:lnTo>
                    <a:pt x="8" y="1119"/>
                  </a:lnTo>
                  <a:lnTo>
                    <a:pt x="2260" y="2472"/>
                  </a:lnTo>
                  <a:lnTo>
                    <a:pt x="2266" y="2475"/>
                  </a:lnTo>
                  <a:lnTo>
                    <a:pt x="2272" y="2472"/>
                  </a:lnTo>
                  <a:lnTo>
                    <a:pt x="4524" y="1119"/>
                  </a:lnTo>
                  <a:lnTo>
                    <a:pt x="4530" y="1125"/>
                  </a:lnTo>
                  <a:lnTo>
                    <a:pt x="4530" y="0"/>
                  </a:lnTo>
                  <a:cubicBezTo>
                    <a:pt x="3833" y="411"/>
                    <a:pt x="3066" y="651"/>
                    <a:pt x="2266" y="651"/>
                  </a:cubicBezTo>
                  <a:cubicBezTo>
                    <a:pt x="1464" y="651"/>
                    <a:pt x="698" y="411"/>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7622699" y="3828422"/>
              <a:ext cx="72" cy="54"/>
            </a:xfrm>
            <a:custGeom>
              <a:rect b="b" l="l" r="r" t="t"/>
              <a:pathLst>
                <a:path extrusionOk="0" h="3" w="4">
                  <a:moveTo>
                    <a:pt x="2" y="1"/>
                  </a:moveTo>
                  <a:lnTo>
                    <a:pt x="0" y="2"/>
                  </a:lnTo>
                  <a:lnTo>
                    <a:pt x="3" y="2"/>
                  </a:lnTo>
                  <a:lnTo>
                    <a:pt x="2" y="1"/>
                  </a:lnTo>
                  <a:close/>
                </a:path>
              </a:pathLst>
            </a:custGeom>
            <a:solidFill>
              <a:srgbClr val="D6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7522193" y="3603464"/>
              <a:ext cx="202860" cy="191974"/>
            </a:xfrm>
            <a:custGeom>
              <a:rect b="b" l="l" r="r" t="t"/>
              <a:pathLst>
                <a:path extrusionOk="0" h="10599" w="11200">
                  <a:moveTo>
                    <a:pt x="8058" y="1"/>
                  </a:moveTo>
                  <a:cubicBezTo>
                    <a:pt x="7379" y="550"/>
                    <a:pt x="5612" y="1571"/>
                    <a:pt x="4270" y="1878"/>
                  </a:cubicBezTo>
                  <a:cubicBezTo>
                    <a:pt x="4210" y="1892"/>
                    <a:pt x="4139" y="1900"/>
                    <a:pt x="4071" y="1900"/>
                  </a:cubicBezTo>
                  <a:cubicBezTo>
                    <a:pt x="3885" y="1900"/>
                    <a:pt x="3731" y="1839"/>
                    <a:pt x="3931" y="1671"/>
                  </a:cubicBezTo>
                  <a:cubicBezTo>
                    <a:pt x="4166" y="1473"/>
                    <a:pt x="4283" y="1212"/>
                    <a:pt x="4368" y="949"/>
                  </a:cubicBezTo>
                  <a:cubicBezTo>
                    <a:pt x="4380" y="913"/>
                    <a:pt x="4372" y="897"/>
                    <a:pt x="4348" y="897"/>
                  </a:cubicBezTo>
                  <a:cubicBezTo>
                    <a:pt x="4169" y="897"/>
                    <a:pt x="3086" y="1789"/>
                    <a:pt x="2264" y="2219"/>
                  </a:cubicBezTo>
                  <a:cubicBezTo>
                    <a:pt x="2134" y="2287"/>
                    <a:pt x="1927" y="2382"/>
                    <a:pt x="1827" y="2382"/>
                  </a:cubicBezTo>
                  <a:cubicBezTo>
                    <a:pt x="1744" y="2382"/>
                    <a:pt x="1734" y="2317"/>
                    <a:pt x="1901" y="2118"/>
                  </a:cubicBezTo>
                  <a:cubicBezTo>
                    <a:pt x="2125" y="1852"/>
                    <a:pt x="2144" y="1663"/>
                    <a:pt x="2159" y="1455"/>
                  </a:cubicBezTo>
                  <a:lnTo>
                    <a:pt x="2159" y="1455"/>
                  </a:lnTo>
                  <a:cubicBezTo>
                    <a:pt x="833" y="2181"/>
                    <a:pt x="856" y="3169"/>
                    <a:pt x="858" y="4299"/>
                  </a:cubicBezTo>
                  <a:cubicBezTo>
                    <a:pt x="859" y="4884"/>
                    <a:pt x="671" y="5227"/>
                    <a:pt x="505" y="5227"/>
                  </a:cubicBezTo>
                  <a:cubicBezTo>
                    <a:pt x="391" y="5227"/>
                    <a:pt x="288" y="5067"/>
                    <a:pt x="262" y="4713"/>
                  </a:cubicBezTo>
                  <a:cubicBezTo>
                    <a:pt x="189" y="5058"/>
                    <a:pt x="97" y="5279"/>
                    <a:pt x="0" y="5374"/>
                  </a:cubicBezTo>
                  <a:cubicBezTo>
                    <a:pt x="520" y="7258"/>
                    <a:pt x="1734" y="9028"/>
                    <a:pt x="3287" y="9946"/>
                  </a:cubicBezTo>
                  <a:cubicBezTo>
                    <a:pt x="3985" y="10359"/>
                    <a:pt x="4750" y="10599"/>
                    <a:pt x="5552" y="10599"/>
                  </a:cubicBezTo>
                  <a:cubicBezTo>
                    <a:pt x="6354" y="10599"/>
                    <a:pt x="7119" y="10359"/>
                    <a:pt x="7816" y="9946"/>
                  </a:cubicBezTo>
                  <a:lnTo>
                    <a:pt x="7815" y="9946"/>
                  </a:lnTo>
                  <a:cubicBezTo>
                    <a:pt x="9474" y="8966"/>
                    <a:pt x="10747" y="7010"/>
                    <a:pt x="11199" y="4987"/>
                  </a:cubicBezTo>
                  <a:cubicBezTo>
                    <a:pt x="11097" y="4766"/>
                    <a:pt x="10984" y="4401"/>
                    <a:pt x="10851" y="3892"/>
                  </a:cubicBezTo>
                  <a:cubicBezTo>
                    <a:pt x="10828" y="4035"/>
                    <a:pt x="10815" y="4160"/>
                    <a:pt x="10817" y="4253"/>
                  </a:cubicBezTo>
                  <a:cubicBezTo>
                    <a:pt x="10831" y="4646"/>
                    <a:pt x="10653" y="5060"/>
                    <a:pt x="10499" y="5060"/>
                  </a:cubicBezTo>
                  <a:cubicBezTo>
                    <a:pt x="10387" y="5060"/>
                    <a:pt x="10288" y="4841"/>
                    <a:pt x="10285" y="4236"/>
                  </a:cubicBezTo>
                  <a:cubicBezTo>
                    <a:pt x="10279" y="2993"/>
                    <a:pt x="8188" y="78"/>
                    <a:pt x="80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7674464" y="3814620"/>
              <a:ext cx="58884" cy="67523"/>
            </a:xfrm>
            <a:custGeom>
              <a:rect b="b" l="l" r="r" t="t"/>
              <a:pathLst>
                <a:path extrusionOk="0" h="3728" w="3251">
                  <a:moveTo>
                    <a:pt x="0" y="0"/>
                  </a:moveTo>
                  <a:lnTo>
                    <a:pt x="527" y="523"/>
                  </a:lnTo>
                  <a:cubicBezTo>
                    <a:pt x="1420" y="666"/>
                    <a:pt x="1609" y="755"/>
                    <a:pt x="2065" y="1190"/>
                  </a:cubicBezTo>
                  <a:lnTo>
                    <a:pt x="2067" y="1191"/>
                  </a:lnTo>
                  <a:cubicBezTo>
                    <a:pt x="2228" y="1345"/>
                    <a:pt x="2350" y="1559"/>
                    <a:pt x="2446" y="1805"/>
                  </a:cubicBezTo>
                  <a:cubicBezTo>
                    <a:pt x="2658" y="2355"/>
                    <a:pt x="2719" y="3069"/>
                    <a:pt x="2709" y="3648"/>
                  </a:cubicBezTo>
                  <a:cubicBezTo>
                    <a:pt x="2889" y="3650"/>
                    <a:pt x="3068" y="3676"/>
                    <a:pt x="3240" y="3727"/>
                  </a:cubicBezTo>
                  <a:lnTo>
                    <a:pt x="3240" y="3710"/>
                  </a:lnTo>
                  <a:cubicBezTo>
                    <a:pt x="3250" y="3275"/>
                    <a:pt x="3179" y="2655"/>
                    <a:pt x="3016" y="2069"/>
                  </a:cubicBezTo>
                  <a:cubicBezTo>
                    <a:pt x="2839" y="1434"/>
                    <a:pt x="2554" y="842"/>
                    <a:pt x="2146" y="569"/>
                  </a:cubicBezTo>
                  <a:cubicBezTo>
                    <a:pt x="1364" y="51"/>
                    <a:pt x="451" y="72"/>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7509912" y="3558165"/>
              <a:ext cx="228435" cy="143596"/>
            </a:xfrm>
            <a:custGeom>
              <a:rect b="b" l="l" r="r" t="t"/>
              <a:pathLst>
                <a:path extrusionOk="0" h="7928" w="12612">
                  <a:moveTo>
                    <a:pt x="2165" y="1"/>
                  </a:moveTo>
                  <a:cubicBezTo>
                    <a:pt x="1555" y="509"/>
                    <a:pt x="1063" y="1142"/>
                    <a:pt x="722" y="1858"/>
                  </a:cubicBezTo>
                  <a:cubicBezTo>
                    <a:pt x="1" y="3364"/>
                    <a:pt x="15" y="5429"/>
                    <a:pt x="72" y="6242"/>
                  </a:cubicBezTo>
                  <a:cubicBezTo>
                    <a:pt x="152" y="7366"/>
                    <a:pt x="357" y="7927"/>
                    <a:pt x="565" y="7927"/>
                  </a:cubicBezTo>
                  <a:cubicBezTo>
                    <a:pt x="602" y="7927"/>
                    <a:pt x="640" y="7909"/>
                    <a:pt x="677" y="7872"/>
                  </a:cubicBezTo>
                  <a:cubicBezTo>
                    <a:pt x="772" y="7777"/>
                    <a:pt x="864" y="7558"/>
                    <a:pt x="937" y="7211"/>
                  </a:cubicBezTo>
                  <a:lnTo>
                    <a:pt x="939" y="7212"/>
                  </a:lnTo>
                  <a:cubicBezTo>
                    <a:pt x="964" y="7566"/>
                    <a:pt x="1068" y="7727"/>
                    <a:pt x="1181" y="7727"/>
                  </a:cubicBezTo>
                  <a:cubicBezTo>
                    <a:pt x="1347" y="7727"/>
                    <a:pt x="1535" y="7385"/>
                    <a:pt x="1534" y="6798"/>
                  </a:cubicBezTo>
                  <a:cubicBezTo>
                    <a:pt x="1533" y="5670"/>
                    <a:pt x="1509" y="4681"/>
                    <a:pt x="2835" y="3955"/>
                  </a:cubicBezTo>
                  <a:lnTo>
                    <a:pt x="2835" y="3955"/>
                  </a:lnTo>
                  <a:cubicBezTo>
                    <a:pt x="2821" y="4164"/>
                    <a:pt x="2801" y="4352"/>
                    <a:pt x="2578" y="4618"/>
                  </a:cubicBezTo>
                  <a:cubicBezTo>
                    <a:pt x="2410" y="4817"/>
                    <a:pt x="2421" y="4882"/>
                    <a:pt x="2504" y="4882"/>
                  </a:cubicBezTo>
                  <a:cubicBezTo>
                    <a:pt x="2605" y="4882"/>
                    <a:pt x="2811" y="4788"/>
                    <a:pt x="2941" y="4720"/>
                  </a:cubicBezTo>
                  <a:cubicBezTo>
                    <a:pt x="3762" y="4288"/>
                    <a:pt x="4844" y="3398"/>
                    <a:pt x="5024" y="3398"/>
                  </a:cubicBezTo>
                  <a:cubicBezTo>
                    <a:pt x="5048" y="3398"/>
                    <a:pt x="5056" y="3414"/>
                    <a:pt x="5045" y="3450"/>
                  </a:cubicBezTo>
                  <a:cubicBezTo>
                    <a:pt x="4960" y="3712"/>
                    <a:pt x="4843" y="3973"/>
                    <a:pt x="4607" y="4170"/>
                  </a:cubicBezTo>
                  <a:cubicBezTo>
                    <a:pt x="4408" y="4339"/>
                    <a:pt x="4561" y="4400"/>
                    <a:pt x="4747" y="4400"/>
                  </a:cubicBezTo>
                  <a:cubicBezTo>
                    <a:pt x="4815" y="4400"/>
                    <a:pt x="4886" y="4392"/>
                    <a:pt x="4947" y="4378"/>
                  </a:cubicBezTo>
                  <a:cubicBezTo>
                    <a:pt x="6290" y="4071"/>
                    <a:pt x="8055" y="3049"/>
                    <a:pt x="8734" y="2500"/>
                  </a:cubicBezTo>
                  <a:cubicBezTo>
                    <a:pt x="8864" y="2579"/>
                    <a:pt x="10955" y="5493"/>
                    <a:pt x="10961" y="6735"/>
                  </a:cubicBezTo>
                  <a:cubicBezTo>
                    <a:pt x="10964" y="7341"/>
                    <a:pt x="11063" y="7560"/>
                    <a:pt x="11175" y="7560"/>
                  </a:cubicBezTo>
                  <a:cubicBezTo>
                    <a:pt x="11329" y="7560"/>
                    <a:pt x="11508" y="7147"/>
                    <a:pt x="11494" y="6754"/>
                  </a:cubicBezTo>
                  <a:cubicBezTo>
                    <a:pt x="11491" y="6659"/>
                    <a:pt x="11504" y="6535"/>
                    <a:pt x="11528" y="6391"/>
                  </a:cubicBezTo>
                  <a:cubicBezTo>
                    <a:pt x="11661" y="6902"/>
                    <a:pt x="11775" y="7265"/>
                    <a:pt x="11876" y="7488"/>
                  </a:cubicBezTo>
                  <a:cubicBezTo>
                    <a:pt x="11956" y="7661"/>
                    <a:pt x="12028" y="7747"/>
                    <a:pt x="12095" y="7747"/>
                  </a:cubicBezTo>
                  <a:cubicBezTo>
                    <a:pt x="12239" y="7747"/>
                    <a:pt x="12362" y="7354"/>
                    <a:pt x="12495" y="6588"/>
                  </a:cubicBezTo>
                  <a:cubicBezTo>
                    <a:pt x="12612" y="5913"/>
                    <a:pt x="12590" y="4193"/>
                    <a:pt x="11956" y="2636"/>
                  </a:cubicBezTo>
                  <a:cubicBezTo>
                    <a:pt x="11615" y="1798"/>
                    <a:pt x="11116" y="986"/>
                    <a:pt x="10458" y="311"/>
                  </a:cubicBezTo>
                  <a:cubicBezTo>
                    <a:pt x="10442" y="368"/>
                    <a:pt x="10426" y="421"/>
                    <a:pt x="10411" y="469"/>
                  </a:cubicBezTo>
                  <a:cubicBezTo>
                    <a:pt x="10209" y="1142"/>
                    <a:pt x="9653" y="1662"/>
                    <a:pt x="8718" y="1662"/>
                  </a:cubicBezTo>
                  <a:lnTo>
                    <a:pt x="3997" y="1662"/>
                  </a:lnTo>
                  <a:cubicBezTo>
                    <a:pt x="3062" y="1662"/>
                    <a:pt x="2504" y="1142"/>
                    <a:pt x="2304" y="469"/>
                  </a:cubicBezTo>
                  <a:cubicBezTo>
                    <a:pt x="2266" y="342"/>
                    <a:pt x="2218" y="179"/>
                    <a:pt x="2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7534582" y="3493612"/>
              <a:ext cx="180980" cy="94692"/>
            </a:xfrm>
            <a:custGeom>
              <a:rect b="b" l="l" r="r" t="t"/>
              <a:pathLst>
                <a:path extrusionOk="0" h="5228" w="9992">
                  <a:moveTo>
                    <a:pt x="5108" y="1297"/>
                  </a:moveTo>
                  <a:cubicBezTo>
                    <a:pt x="5294" y="1297"/>
                    <a:pt x="5445" y="1447"/>
                    <a:pt x="5445" y="1633"/>
                  </a:cubicBezTo>
                  <a:lnTo>
                    <a:pt x="5445" y="2166"/>
                  </a:lnTo>
                  <a:lnTo>
                    <a:pt x="5977" y="2166"/>
                  </a:lnTo>
                  <a:cubicBezTo>
                    <a:pt x="5978" y="2166"/>
                    <a:pt x="5979" y="2166"/>
                    <a:pt x="5980" y="2166"/>
                  </a:cubicBezTo>
                  <a:cubicBezTo>
                    <a:pt x="6163" y="2166"/>
                    <a:pt x="6313" y="2316"/>
                    <a:pt x="6313" y="2501"/>
                  </a:cubicBezTo>
                  <a:lnTo>
                    <a:pt x="6313" y="2725"/>
                  </a:lnTo>
                  <a:cubicBezTo>
                    <a:pt x="6313" y="2911"/>
                    <a:pt x="6163" y="3061"/>
                    <a:pt x="5977" y="3061"/>
                  </a:cubicBezTo>
                  <a:lnTo>
                    <a:pt x="5445" y="3061"/>
                  </a:lnTo>
                  <a:lnTo>
                    <a:pt x="5445" y="3594"/>
                  </a:lnTo>
                  <a:cubicBezTo>
                    <a:pt x="5445" y="3780"/>
                    <a:pt x="5294" y="3929"/>
                    <a:pt x="5108" y="3929"/>
                  </a:cubicBezTo>
                  <a:lnTo>
                    <a:pt x="4884" y="3929"/>
                  </a:lnTo>
                  <a:cubicBezTo>
                    <a:pt x="4698" y="3929"/>
                    <a:pt x="4548" y="3779"/>
                    <a:pt x="4548" y="3594"/>
                  </a:cubicBezTo>
                  <a:lnTo>
                    <a:pt x="4548" y="3061"/>
                  </a:lnTo>
                  <a:lnTo>
                    <a:pt x="4015" y="3061"/>
                  </a:lnTo>
                  <a:cubicBezTo>
                    <a:pt x="3831" y="3061"/>
                    <a:pt x="3680" y="2911"/>
                    <a:pt x="3680" y="2726"/>
                  </a:cubicBezTo>
                  <a:lnTo>
                    <a:pt x="3680" y="2501"/>
                  </a:lnTo>
                  <a:cubicBezTo>
                    <a:pt x="3680" y="2315"/>
                    <a:pt x="3831" y="2166"/>
                    <a:pt x="4015" y="2166"/>
                  </a:cubicBezTo>
                  <a:lnTo>
                    <a:pt x="4548" y="2166"/>
                  </a:lnTo>
                  <a:lnTo>
                    <a:pt x="4548" y="1633"/>
                  </a:lnTo>
                  <a:cubicBezTo>
                    <a:pt x="4548" y="1447"/>
                    <a:pt x="4698" y="1297"/>
                    <a:pt x="4884" y="1297"/>
                  </a:cubicBezTo>
                  <a:close/>
                  <a:moveTo>
                    <a:pt x="1384" y="0"/>
                  </a:moveTo>
                  <a:cubicBezTo>
                    <a:pt x="449" y="0"/>
                    <a:pt x="1" y="969"/>
                    <a:pt x="270" y="1771"/>
                  </a:cubicBezTo>
                  <a:cubicBezTo>
                    <a:pt x="270" y="1771"/>
                    <a:pt x="579" y="2813"/>
                    <a:pt x="803" y="3566"/>
                  </a:cubicBezTo>
                  <a:cubicBezTo>
                    <a:pt x="856" y="3745"/>
                    <a:pt x="904" y="3906"/>
                    <a:pt x="942" y="4035"/>
                  </a:cubicBezTo>
                  <a:cubicBezTo>
                    <a:pt x="1144" y="4708"/>
                    <a:pt x="1700" y="5227"/>
                    <a:pt x="2635" y="5227"/>
                  </a:cubicBezTo>
                  <a:lnTo>
                    <a:pt x="7356" y="5227"/>
                  </a:lnTo>
                  <a:cubicBezTo>
                    <a:pt x="8291" y="5227"/>
                    <a:pt x="8849" y="4708"/>
                    <a:pt x="9049" y="4035"/>
                  </a:cubicBezTo>
                  <a:cubicBezTo>
                    <a:pt x="9064" y="3986"/>
                    <a:pt x="9080" y="3934"/>
                    <a:pt x="9097" y="3877"/>
                  </a:cubicBezTo>
                  <a:cubicBezTo>
                    <a:pt x="9315" y="3142"/>
                    <a:pt x="9721" y="1771"/>
                    <a:pt x="9721" y="1771"/>
                  </a:cubicBezTo>
                  <a:cubicBezTo>
                    <a:pt x="9992" y="969"/>
                    <a:pt x="9544" y="0"/>
                    <a:pt x="86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7601217" y="3517086"/>
              <a:ext cx="47708" cy="47726"/>
            </a:xfrm>
            <a:custGeom>
              <a:rect b="b" l="l" r="r" t="t"/>
              <a:pathLst>
                <a:path extrusionOk="0" h="2635" w="2634">
                  <a:moveTo>
                    <a:pt x="1205" y="1"/>
                  </a:moveTo>
                  <a:cubicBezTo>
                    <a:pt x="1019" y="1"/>
                    <a:pt x="869" y="151"/>
                    <a:pt x="869" y="337"/>
                  </a:cubicBezTo>
                  <a:lnTo>
                    <a:pt x="869" y="870"/>
                  </a:lnTo>
                  <a:lnTo>
                    <a:pt x="336" y="870"/>
                  </a:lnTo>
                  <a:cubicBezTo>
                    <a:pt x="335" y="870"/>
                    <a:pt x="334" y="870"/>
                    <a:pt x="333" y="870"/>
                  </a:cubicBezTo>
                  <a:cubicBezTo>
                    <a:pt x="150" y="870"/>
                    <a:pt x="1" y="1020"/>
                    <a:pt x="1" y="1205"/>
                  </a:cubicBezTo>
                  <a:lnTo>
                    <a:pt x="1" y="1430"/>
                  </a:lnTo>
                  <a:cubicBezTo>
                    <a:pt x="1" y="1615"/>
                    <a:pt x="152" y="1765"/>
                    <a:pt x="336" y="1765"/>
                  </a:cubicBezTo>
                  <a:lnTo>
                    <a:pt x="869" y="1765"/>
                  </a:lnTo>
                  <a:lnTo>
                    <a:pt x="869" y="2298"/>
                  </a:lnTo>
                  <a:cubicBezTo>
                    <a:pt x="869" y="2484"/>
                    <a:pt x="1019" y="2635"/>
                    <a:pt x="1205" y="2635"/>
                  </a:cubicBezTo>
                  <a:lnTo>
                    <a:pt x="1429" y="2635"/>
                  </a:lnTo>
                  <a:cubicBezTo>
                    <a:pt x="1615" y="2635"/>
                    <a:pt x="1766" y="2484"/>
                    <a:pt x="1766" y="2298"/>
                  </a:cubicBezTo>
                  <a:lnTo>
                    <a:pt x="1766" y="1765"/>
                  </a:lnTo>
                  <a:lnTo>
                    <a:pt x="2298" y="1765"/>
                  </a:lnTo>
                  <a:cubicBezTo>
                    <a:pt x="2484" y="1765"/>
                    <a:pt x="2634" y="1615"/>
                    <a:pt x="2634" y="1430"/>
                  </a:cubicBezTo>
                  <a:lnTo>
                    <a:pt x="2634" y="1205"/>
                  </a:lnTo>
                  <a:cubicBezTo>
                    <a:pt x="2634" y="1019"/>
                    <a:pt x="2483" y="870"/>
                    <a:pt x="2298" y="870"/>
                  </a:cubicBezTo>
                  <a:lnTo>
                    <a:pt x="1766" y="870"/>
                  </a:lnTo>
                  <a:lnTo>
                    <a:pt x="1766" y="337"/>
                  </a:lnTo>
                  <a:cubicBezTo>
                    <a:pt x="1764" y="151"/>
                    <a:pt x="1615" y="1"/>
                    <a:pt x="14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7677924" y="3880368"/>
              <a:ext cx="91015" cy="90889"/>
            </a:xfrm>
            <a:custGeom>
              <a:rect b="b" l="l" r="r" t="t"/>
              <a:pathLst>
                <a:path extrusionOk="0" h="5018" w="5025">
                  <a:moveTo>
                    <a:pt x="2504" y="348"/>
                  </a:moveTo>
                  <a:cubicBezTo>
                    <a:pt x="2505" y="348"/>
                    <a:pt x="2507" y="348"/>
                    <a:pt x="2508" y="348"/>
                  </a:cubicBezTo>
                  <a:cubicBezTo>
                    <a:pt x="3376" y="348"/>
                    <a:pt x="4079" y="1050"/>
                    <a:pt x="4079" y="1919"/>
                  </a:cubicBezTo>
                  <a:cubicBezTo>
                    <a:pt x="4079" y="2554"/>
                    <a:pt x="3696" y="3128"/>
                    <a:pt x="3109" y="3371"/>
                  </a:cubicBezTo>
                  <a:cubicBezTo>
                    <a:pt x="2915" y="3451"/>
                    <a:pt x="2711" y="3490"/>
                    <a:pt x="2509" y="3490"/>
                  </a:cubicBezTo>
                  <a:cubicBezTo>
                    <a:pt x="2100" y="3490"/>
                    <a:pt x="1698" y="3331"/>
                    <a:pt x="1397" y="3030"/>
                  </a:cubicBezTo>
                  <a:cubicBezTo>
                    <a:pt x="948" y="2581"/>
                    <a:pt x="813" y="1905"/>
                    <a:pt x="1056" y="1316"/>
                  </a:cubicBezTo>
                  <a:cubicBezTo>
                    <a:pt x="1299" y="731"/>
                    <a:pt x="1870" y="348"/>
                    <a:pt x="2504" y="348"/>
                  </a:cubicBezTo>
                  <a:close/>
                  <a:moveTo>
                    <a:pt x="2508" y="1"/>
                  </a:moveTo>
                  <a:cubicBezTo>
                    <a:pt x="1123" y="4"/>
                    <a:pt x="1" y="1128"/>
                    <a:pt x="2" y="2513"/>
                  </a:cubicBezTo>
                  <a:cubicBezTo>
                    <a:pt x="4" y="3898"/>
                    <a:pt x="1128" y="5017"/>
                    <a:pt x="2514" y="5017"/>
                  </a:cubicBezTo>
                  <a:cubicBezTo>
                    <a:pt x="3898" y="5017"/>
                    <a:pt x="5022" y="3898"/>
                    <a:pt x="5023" y="2513"/>
                  </a:cubicBezTo>
                  <a:cubicBezTo>
                    <a:pt x="5025" y="1128"/>
                    <a:pt x="3904" y="4"/>
                    <a:pt x="25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7694913" y="3886708"/>
              <a:ext cx="59101" cy="56837"/>
            </a:xfrm>
            <a:custGeom>
              <a:rect b="b" l="l" r="r" t="t"/>
              <a:pathLst>
                <a:path extrusionOk="0" h="3138" w="3263">
                  <a:moveTo>
                    <a:pt x="1570" y="826"/>
                  </a:moveTo>
                  <a:cubicBezTo>
                    <a:pt x="1981" y="826"/>
                    <a:pt x="2313" y="1158"/>
                    <a:pt x="2313" y="1569"/>
                  </a:cubicBezTo>
                  <a:cubicBezTo>
                    <a:pt x="2313" y="1869"/>
                    <a:pt x="2133" y="2142"/>
                    <a:pt x="1855" y="2256"/>
                  </a:cubicBezTo>
                  <a:cubicBezTo>
                    <a:pt x="1763" y="2294"/>
                    <a:pt x="1666" y="2313"/>
                    <a:pt x="1570" y="2313"/>
                  </a:cubicBezTo>
                  <a:cubicBezTo>
                    <a:pt x="1377" y="2313"/>
                    <a:pt x="1187" y="2237"/>
                    <a:pt x="1044" y="2095"/>
                  </a:cubicBezTo>
                  <a:cubicBezTo>
                    <a:pt x="832" y="1883"/>
                    <a:pt x="768" y="1563"/>
                    <a:pt x="883" y="1285"/>
                  </a:cubicBezTo>
                  <a:cubicBezTo>
                    <a:pt x="998" y="1007"/>
                    <a:pt x="1270" y="826"/>
                    <a:pt x="1570" y="826"/>
                  </a:cubicBezTo>
                  <a:close/>
                  <a:moveTo>
                    <a:pt x="1570" y="1"/>
                  </a:moveTo>
                  <a:cubicBezTo>
                    <a:pt x="703" y="1"/>
                    <a:pt x="1" y="703"/>
                    <a:pt x="1" y="1569"/>
                  </a:cubicBezTo>
                  <a:cubicBezTo>
                    <a:pt x="1" y="2203"/>
                    <a:pt x="383" y="2775"/>
                    <a:pt x="970" y="3018"/>
                  </a:cubicBezTo>
                  <a:cubicBezTo>
                    <a:pt x="1164" y="3099"/>
                    <a:pt x="1368" y="3138"/>
                    <a:pt x="1570" y="3138"/>
                  </a:cubicBezTo>
                  <a:cubicBezTo>
                    <a:pt x="1978" y="3138"/>
                    <a:pt x="2379" y="2978"/>
                    <a:pt x="2679" y="2679"/>
                  </a:cubicBezTo>
                  <a:cubicBezTo>
                    <a:pt x="3128" y="2229"/>
                    <a:pt x="3263" y="1555"/>
                    <a:pt x="3020" y="968"/>
                  </a:cubicBezTo>
                  <a:cubicBezTo>
                    <a:pt x="2777" y="383"/>
                    <a:pt x="2205" y="1"/>
                    <a:pt x="1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7708806" y="3901650"/>
              <a:ext cx="28020" cy="26951"/>
            </a:xfrm>
            <a:custGeom>
              <a:rect b="b" l="l" r="r" t="t"/>
              <a:pathLst>
                <a:path extrusionOk="0" h="1488" w="1547">
                  <a:moveTo>
                    <a:pt x="803" y="1"/>
                  </a:moveTo>
                  <a:cubicBezTo>
                    <a:pt x="503" y="1"/>
                    <a:pt x="231" y="182"/>
                    <a:pt x="116" y="460"/>
                  </a:cubicBezTo>
                  <a:cubicBezTo>
                    <a:pt x="1" y="737"/>
                    <a:pt x="65" y="1058"/>
                    <a:pt x="277" y="1270"/>
                  </a:cubicBezTo>
                  <a:cubicBezTo>
                    <a:pt x="419" y="1412"/>
                    <a:pt x="609" y="1488"/>
                    <a:pt x="802" y="1488"/>
                  </a:cubicBezTo>
                  <a:cubicBezTo>
                    <a:pt x="899" y="1488"/>
                    <a:pt x="996" y="1469"/>
                    <a:pt x="1088" y="1431"/>
                  </a:cubicBezTo>
                  <a:cubicBezTo>
                    <a:pt x="1366" y="1317"/>
                    <a:pt x="1546" y="1044"/>
                    <a:pt x="1546" y="744"/>
                  </a:cubicBezTo>
                  <a:cubicBezTo>
                    <a:pt x="1546" y="333"/>
                    <a:pt x="1214" y="1"/>
                    <a:pt x="803"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7500077" y="3922244"/>
              <a:ext cx="24325" cy="49809"/>
            </a:xfrm>
            <a:custGeom>
              <a:rect b="b" l="l" r="r" t="t"/>
              <a:pathLst>
                <a:path extrusionOk="0" h="2750" w="1343">
                  <a:moveTo>
                    <a:pt x="9" y="1"/>
                  </a:moveTo>
                  <a:cubicBezTo>
                    <a:pt x="4" y="86"/>
                    <a:pt x="1" y="169"/>
                    <a:pt x="1" y="254"/>
                  </a:cubicBezTo>
                  <a:cubicBezTo>
                    <a:pt x="1" y="943"/>
                    <a:pt x="175" y="1596"/>
                    <a:pt x="492" y="2094"/>
                  </a:cubicBezTo>
                  <a:cubicBezTo>
                    <a:pt x="677" y="2382"/>
                    <a:pt x="904" y="2603"/>
                    <a:pt x="1160" y="2749"/>
                  </a:cubicBezTo>
                  <a:cubicBezTo>
                    <a:pt x="1171" y="2623"/>
                    <a:pt x="1239" y="2509"/>
                    <a:pt x="1343" y="2436"/>
                  </a:cubicBezTo>
                  <a:cubicBezTo>
                    <a:pt x="694" y="2080"/>
                    <a:pt x="350" y="1145"/>
                    <a:pt x="350" y="254"/>
                  </a:cubicBezTo>
                  <a:cubicBezTo>
                    <a:pt x="350" y="199"/>
                    <a:pt x="352" y="143"/>
                    <a:pt x="355" y="87"/>
                  </a:cubicBezTo>
                  <a:lnTo>
                    <a:pt x="355" y="87"/>
                  </a:lnTo>
                  <a:cubicBezTo>
                    <a:pt x="324" y="95"/>
                    <a:pt x="292" y="99"/>
                    <a:pt x="260" y="99"/>
                  </a:cubicBezTo>
                  <a:cubicBezTo>
                    <a:pt x="244" y="99"/>
                    <a:pt x="227" y="98"/>
                    <a:pt x="211" y="96"/>
                  </a:cubicBezTo>
                  <a:cubicBezTo>
                    <a:pt x="137" y="84"/>
                    <a:pt x="65" y="52"/>
                    <a:pt x="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7583250" y="3922335"/>
              <a:ext cx="24325" cy="49773"/>
            </a:xfrm>
            <a:custGeom>
              <a:rect b="b" l="l" r="r" t="t"/>
              <a:pathLst>
                <a:path extrusionOk="0" h="2748" w="1343">
                  <a:moveTo>
                    <a:pt x="1334" y="0"/>
                  </a:moveTo>
                  <a:cubicBezTo>
                    <a:pt x="1278" y="50"/>
                    <a:pt x="1207" y="84"/>
                    <a:pt x="1132" y="94"/>
                  </a:cubicBezTo>
                  <a:cubicBezTo>
                    <a:pt x="1114" y="96"/>
                    <a:pt x="1096" y="97"/>
                    <a:pt x="1078" y="97"/>
                  </a:cubicBezTo>
                  <a:cubicBezTo>
                    <a:pt x="1048" y="97"/>
                    <a:pt x="1018" y="94"/>
                    <a:pt x="989" y="87"/>
                  </a:cubicBezTo>
                  <a:lnTo>
                    <a:pt x="989" y="87"/>
                  </a:lnTo>
                  <a:cubicBezTo>
                    <a:pt x="991" y="141"/>
                    <a:pt x="993" y="196"/>
                    <a:pt x="993" y="254"/>
                  </a:cubicBezTo>
                  <a:cubicBezTo>
                    <a:pt x="993" y="1145"/>
                    <a:pt x="649" y="2078"/>
                    <a:pt x="1" y="2435"/>
                  </a:cubicBezTo>
                  <a:cubicBezTo>
                    <a:pt x="105" y="2507"/>
                    <a:pt x="172" y="2621"/>
                    <a:pt x="184" y="2747"/>
                  </a:cubicBezTo>
                  <a:cubicBezTo>
                    <a:pt x="440" y="2601"/>
                    <a:pt x="667" y="2381"/>
                    <a:pt x="851" y="2092"/>
                  </a:cubicBezTo>
                  <a:cubicBezTo>
                    <a:pt x="1169" y="1595"/>
                    <a:pt x="1343" y="943"/>
                    <a:pt x="1343" y="254"/>
                  </a:cubicBezTo>
                  <a:cubicBezTo>
                    <a:pt x="1343" y="169"/>
                    <a:pt x="1340" y="84"/>
                    <a:pt x="1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7521015" y="3965135"/>
              <a:ext cx="18312" cy="15468"/>
            </a:xfrm>
            <a:custGeom>
              <a:rect b="b" l="l" r="r" t="t"/>
              <a:pathLst>
                <a:path extrusionOk="0" h="854" w="1011">
                  <a:moveTo>
                    <a:pt x="405" y="1"/>
                  </a:moveTo>
                  <a:cubicBezTo>
                    <a:pt x="327" y="1"/>
                    <a:pt x="251" y="24"/>
                    <a:pt x="187" y="68"/>
                  </a:cubicBezTo>
                  <a:cubicBezTo>
                    <a:pt x="83" y="140"/>
                    <a:pt x="15" y="255"/>
                    <a:pt x="4" y="381"/>
                  </a:cubicBezTo>
                  <a:cubicBezTo>
                    <a:pt x="2" y="396"/>
                    <a:pt x="1" y="412"/>
                    <a:pt x="1" y="428"/>
                  </a:cubicBezTo>
                  <a:cubicBezTo>
                    <a:pt x="1" y="662"/>
                    <a:pt x="182" y="854"/>
                    <a:pt x="405" y="854"/>
                  </a:cubicBezTo>
                  <a:cubicBezTo>
                    <a:pt x="629" y="854"/>
                    <a:pt x="1010" y="662"/>
                    <a:pt x="1010" y="428"/>
                  </a:cubicBezTo>
                  <a:cubicBezTo>
                    <a:pt x="1010" y="192"/>
                    <a:pt x="627" y="1"/>
                    <a:pt x="4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7568325" y="3965225"/>
              <a:ext cx="18312" cy="15432"/>
            </a:xfrm>
            <a:custGeom>
              <a:rect b="b" l="l" r="r" t="t"/>
              <a:pathLst>
                <a:path extrusionOk="0" h="852" w="1011">
                  <a:moveTo>
                    <a:pt x="607" y="0"/>
                  </a:moveTo>
                  <a:cubicBezTo>
                    <a:pt x="384" y="0"/>
                    <a:pt x="1" y="190"/>
                    <a:pt x="1" y="426"/>
                  </a:cubicBezTo>
                  <a:cubicBezTo>
                    <a:pt x="1" y="662"/>
                    <a:pt x="384" y="852"/>
                    <a:pt x="607" y="852"/>
                  </a:cubicBezTo>
                  <a:cubicBezTo>
                    <a:pt x="831" y="852"/>
                    <a:pt x="1011" y="662"/>
                    <a:pt x="1011" y="426"/>
                  </a:cubicBezTo>
                  <a:cubicBezTo>
                    <a:pt x="1011" y="283"/>
                    <a:pt x="940" y="149"/>
                    <a:pt x="825" y="67"/>
                  </a:cubicBezTo>
                  <a:cubicBezTo>
                    <a:pt x="760" y="24"/>
                    <a:pt x="684"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7553111" y="3803752"/>
              <a:ext cx="69624" cy="60949"/>
            </a:xfrm>
            <a:custGeom>
              <a:rect b="b" l="l" r="r" t="t"/>
              <a:pathLst>
                <a:path extrusionOk="0" h="3365" w="3844">
                  <a:moveTo>
                    <a:pt x="1578" y="0"/>
                  </a:moveTo>
                  <a:lnTo>
                    <a:pt x="157" y="1423"/>
                  </a:lnTo>
                  <a:cubicBezTo>
                    <a:pt x="157" y="1423"/>
                    <a:pt x="143" y="1560"/>
                    <a:pt x="122" y="1772"/>
                  </a:cubicBezTo>
                  <a:cubicBezTo>
                    <a:pt x="90" y="2102"/>
                    <a:pt x="42" y="2611"/>
                    <a:pt x="4" y="3075"/>
                  </a:cubicBezTo>
                  <a:cubicBezTo>
                    <a:pt x="2" y="3088"/>
                    <a:pt x="1" y="3103"/>
                    <a:pt x="1" y="3116"/>
                  </a:cubicBezTo>
                  <a:cubicBezTo>
                    <a:pt x="485" y="3225"/>
                    <a:pt x="390" y="3165"/>
                    <a:pt x="1113" y="3365"/>
                  </a:cubicBezTo>
                  <a:cubicBezTo>
                    <a:pt x="1232" y="3280"/>
                    <a:pt x="1398" y="3160"/>
                    <a:pt x="1592" y="3019"/>
                  </a:cubicBezTo>
                  <a:cubicBezTo>
                    <a:pt x="2426" y="2412"/>
                    <a:pt x="3752" y="1430"/>
                    <a:pt x="3838" y="1367"/>
                  </a:cubicBezTo>
                  <a:lnTo>
                    <a:pt x="3842" y="1364"/>
                  </a:lnTo>
                  <a:lnTo>
                    <a:pt x="3844" y="1363"/>
                  </a:lnTo>
                  <a:lnTo>
                    <a:pt x="3838" y="1358"/>
                  </a:lnTo>
                  <a:lnTo>
                    <a:pt x="1578" y="0"/>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7622717" y="3803770"/>
              <a:ext cx="70295" cy="67071"/>
            </a:xfrm>
            <a:custGeom>
              <a:rect b="b" l="l" r="r" t="t"/>
              <a:pathLst>
                <a:path extrusionOk="0" h="3703" w="3881">
                  <a:moveTo>
                    <a:pt x="2265" y="1"/>
                  </a:moveTo>
                  <a:lnTo>
                    <a:pt x="7" y="1359"/>
                  </a:lnTo>
                  <a:lnTo>
                    <a:pt x="1" y="1362"/>
                  </a:lnTo>
                  <a:lnTo>
                    <a:pt x="2" y="1363"/>
                  </a:lnTo>
                  <a:cubicBezTo>
                    <a:pt x="4" y="1363"/>
                    <a:pt x="5" y="1365"/>
                    <a:pt x="7" y="1366"/>
                  </a:cubicBezTo>
                  <a:cubicBezTo>
                    <a:pt x="105" y="1439"/>
                    <a:pt x="1855" y="2734"/>
                    <a:pt x="2595" y="3267"/>
                  </a:cubicBezTo>
                  <a:cubicBezTo>
                    <a:pt x="2742" y="3372"/>
                    <a:pt x="2848" y="3448"/>
                    <a:pt x="2895" y="3478"/>
                  </a:cubicBezTo>
                  <a:cubicBezTo>
                    <a:pt x="3057" y="3582"/>
                    <a:pt x="3307" y="3703"/>
                    <a:pt x="3511" y="3703"/>
                  </a:cubicBezTo>
                  <a:cubicBezTo>
                    <a:pt x="3720" y="3703"/>
                    <a:pt x="3881" y="3576"/>
                    <a:pt x="3849" y="3178"/>
                  </a:cubicBezTo>
                  <a:cubicBezTo>
                    <a:pt x="3811" y="2704"/>
                    <a:pt x="3760" y="2165"/>
                    <a:pt x="3725" y="1811"/>
                  </a:cubicBezTo>
                  <a:cubicBezTo>
                    <a:pt x="3702" y="1575"/>
                    <a:pt x="3687" y="1422"/>
                    <a:pt x="3687" y="1422"/>
                  </a:cubicBezTo>
                  <a:lnTo>
                    <a:pt x="3386" y="1123"/>
                  </a:lnTo>
                  <a:lnTo>
                    <a:pt x="2859" y="601"/>
                  </a:lnTo>
                  <a:lnTo>
                    <a:pt x="2265" y="1"/>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7541537" y="3819365"/>
              <a:ext cx="24832" cy="41713"/>
            </a:xfrm>
            <a:custGeom>
              <a:rect b="b" l="l" r="r" t="t"/>
              <a:pathLst>
                <a:path extrusionOk="0" h="2303" w="1371">
                  <a:moveTo>
                    <a:pt x="1370" y="0"/>
                  </a:moveTo>
                  <a:lnTo>
                    <a:pt x="1370" y="0"/>
                  </a:lnTo>
                  <a:cubicBezTo>
                    <a:pt x="1298" y="21"/>
                    <a:pt x="1197" y="26"/>
                    <a:pt x="1101" y="26"/>
                  </a:cubicBezTo>
                  <a:cubicBezTo>
                    <a:pt x="1023" y="26"/>
                    <a:pt x="948" y="23"/>
                    <a:pt x="895" y="22"/>
                  </a:cubicBezTo>
                  <a:cubicBezTo>
                    <a:pt x="878" y="22"/>
                    <a:pt x="860" y="22"/>
                    <a:pt x="843" y="22"/>
                  </a:cubicBezTo>
                  <a:cubicBezTo>
                    <a:pt x="624" y="22"/>
                    <a:pt x="366" y="41"/>
                    <a:pt x="161" y="353"/>
                  </a:cubicBezTo>
                  <a:cubicBezTo>
                    <a:pt x="15" y="571"/>
                    <a:pt x="0" y="828"/>
                    <a:pt x="22" y="1152"/>
                  </a:cubicBezTo>
                  <a:cubicBezTo>
                    <a:pt x="30" y="1260"/>
                    <a:pt x="41" y="1376"/>
                    <a:pt x="53" y="1500"/>
                  </a:cubicBezTo>
                  <a:cubicBezTo>
                    <a:pt x="78" y="1736"/>
                    <a:pt x="103" y="1998"/>
                    <a:pt x="113" y="2302"/>
                  </a:cubicBezTo>
                  <a:cubicBezTo>
                    <a:pt x="280" y="2268"/>
                    <a:pt x="450" y="2252"/>
                    <a:pt x="621" y="2252"/>
                  </a:cubicBezTo>
                  <a:lnTo>
                    <a:pt x="638" y="2252"/>
                  </a:lnTo>
                  <a:cubicBezTo>
                    <a:pt x="640" y="2239"/>
                    <a:pt x="641" y="2226"/>
                    <a:pt x="641" y="2213"/>
                  </a:cubicBezTo>
                  <a:cubicBezTo>
                    <a:pt x="630" y="1917"/>
                    <a:pt x="605" y="1663"/>
                    <a:pt x="583" y="1446"/>
                  </a:cubicBezTo>
                  <a:cubicBezTo>
                    <a:pt x="565" y="1256"/>
                    <a:pt x="537" y="1102"/>
                    <a:pt x="529" y="981"/>
                  </a:cubicBezTo>
                  <a:cubicBezTo>
                    <a:pt x="517" y="856"/>
                    <a:pt x="523" y="764"/>
                    <a:pt x="567" y="697"/>
                  </a:cubicBezTo>
                  <a:cubicBezTo>
                    <a:pt x="624" y="610"/>
                    <a:pt x="591" y="561"/>
                    <a:pt x="788" y="561"/>
                  </a:cubicBezTo>
                  <a:cubicBezTo>
                    <a:pt x="791" y="561"/>
                    <a:pt x="794" y="561"/>
                    <a:pt x="796" y="561"/>
                  </a:cubicBezTo>
                  <a:cubicBezTo>
                    <a:pt x="1171" y="189"/>
                    <a:pt x="1370" y="0"/>
                    <a:pt x="1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7513644" y="3860155"/>
              <a:ext cx="78137" cy="23945"/>
            </a:xfrm>
            <a:custGeom>
              <a:rect b="b" l="l" r="r" t="t"/>
              <a:pathLst>
                <a:path extrusionOk="0" h="1322" w="4314">
                  <a:moveTo>
                    <a:pt x="2184" y="0"/>
                  </a:moveTo>
                  <a:cubicBezTo>
                    <a:pt x="2182" y="0"/>
                    <a:pt x="2180" y="0"/>
                    <a:pt x="2178" y="0"/>
                  </a:cubicBezTo>
                  <a:lnTo>
                    <a:pt x="2161" y="0"/>
                  </a:lnTo>
                  <a:cubicBezTo>
                    <a:pt x="1990" y="0"/>
                    <a:pt x="1820" y="16"/>
                    <a:pt x="1653" y="49"/>
                  </a:cubicBezTo>
                  <a:cubicBezTo>
                    <a:pt x="637" y="243"/>
                    <a:pt x="1" y="973"/>
                    <a:pt x="1" y="1291"/>
                  </a:cubicBezTo>
                  <a:cubicBezTo>
                    <a:pt x="1" y="1301"/>
                    <a:pt x="2" y="1311"/>
                    <a:pt x="5" y="1322"/>
                  </a:cubicBezTo>
                  <a:cubicBezTo>
                    <a:pt x="7" y="1320"/>
                    <a:pt x="8" y="1319"/>
                    <a:pt x="11" y="1316"/>
                  </a:cubicBezTo>
                  <a:cubicBezTo>
                    <a:pt x="570" y="826"/>
                    <a:pt x="1333" y="577"/>
                    <a:pt x="2275" y="577"/>
                  </a:cubicBezTo>
                  <a:lnTo>
                    <a:pt x="2315" y="577"/>
                  </a:lnTo>
                  <a:cubicBezTo>
                    <a:pt x="2339" y="577"/>
                    <a:pt x="2366" y="580"/>
                    <a:pt x="2391" y="586"/>
                  </a:cubicBezTo>
                  <a:cubicBezTo>
                    <a:pt x="3168" y="619"/>
                    <a:pt x="3813" y="834"/>
                    <a:pt x="4313" y="1227"/>
                  </a:cubicBezTo>
                  <a:cubicBezTo>
                    <a:pt x="4258" y="966"/>
                    <a:pt x="3886" y="526"/>
                    <a:pt x="3292" y="249"/>
                  </a:cubicBezTo>
                  <a:cubicBezTo>
                    <a:pt x="3024" y="140"/>
                    <a:pt x="2552" y="0"/>
                    <a:pt x="21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7497342" y="3870587"/>
              <a:ext cx="112859" cy="53504"/>
            </a:xfrm>
            <a:custGeom>
              <a:rect b="b" l="l" r="r" t="t"/>
              <a:pathLst>
                <a:path extrusionOk="0" h="2954" w="6231">
                  <a:moveTo>
                    <a:pt x="3175" y="1"/>
                  </a:moveTo>
                  <a:cubicBezTo>
                    <a:pt x="2233" y="1"/>
                    <a:pt x="1470" y="250"/>
                    <a:pt x="910" y="741"/>
                  </a:cubicBezTo>
                  <a:cubicBezTo>
                    <a:pt x="908" y="743"/>
                    <a:pt x="907" y="744"/>
                    <a:pt x="904" y="747"/>
                  </a:cubicBezTo>
                  <a:cubicBezTo>
                    <a:pt x="414" y="1179"/>
                    <a:pt x="108" y="1777"/>
                    <a:pt x="20" y="2477"/>
                  </a:cubicBezTo>
                  <a:cubicBezTo>
                    <a:pt x="1" y="2617"/>
                    <a:pt x="54" y="2759"/>
                    <a:pt x="160" y="2853"/>
                  </a:cubicBezTo>
                  <a:cubicBezTo>
                    <a:pt x="216" y="2904"/>
                    <a:pt x="288" y="2936"/>
                    <a:pt x="362" y="2948"/>
                  </a:cubicBezTo>
                  <a:cubicBezTo>
                    <a:pt x="378" y="2950"/>
                    <a:pt x="395" y="2951"/>
                    <a:pt x="411" y="2951"/>
                  </a:cubicBezTo>
                  <a:cubicBezTo>
                    <a:pt x="443" y="2951"/>
                    <a:pt x="475" y="2947"/>
                    <a:pt x="506" y="2939"/>
                  </a:cubicBezTo>
                  <a:cubicBezTo>
                    <a:pt x="670" y="2895"/>
                    <a:pt x="791" y="2755"/>
                    <a:pt x="809" y="2587"/>
                  </a:cubicBezTo>
                  <a:cubicBezTo>
                    <a:pt x="943" y="1520"/>
                    <a:pt x="1745" y="892"/>
                    <a:pt x="3020" y="845"/>
                  </a:cubicBezTo>
                  <a:lnTo>
                    <a:pt x="3029" y="845"/>
                  </a:lnTo>
                  <a:cubicBezTo>
                    <a:pt x="3040" y="845"/>
                    <a:pt x="3051" y="845"/>
                    <a:pt x="3062" y="845"/>
                  </a:cubicBezTo>
                  <a:cubicBezTo>
                    <a:pt x="4427" y="845"/>
                    <a:pt x="5289" y="1479"/>
                    <a:pt x="5429" y="2590"/>
                  </a:cubicBezTo>
                  <a:cubicBezTo>
                    <a:pt x="5446" y="2759"/>
                    <a:pt x="5568" y="2900"/>
                    <a:pt x="5732" y="2942"/>
                  </a:cubicBezTo>
                  <a:cubicBezTo>
                    <a:pt x="5763" y="2950"/>
                    <a:pt x="5795" y="2954"/>
                    <a:pt x="5827" y="2954"/>
                  </a:cubicBezTo>
                  <a:cubicBezTo>
                    <a:pt x="5843" y="2954"/>
                    <a:pt x="5859" y="2953"/>
                    <a:pt x="5875" y="2951"/>
                  </a:cubicBezTo>
                  <a:cubicBezTo>
                    <a:pt x="5950" y="2939"/>
                    <a:pt x="6021" y="2907"/>
                    <a:pt x="6077" y="2857"/>
                  </a:cubicBezTo>
                  <a:cubicBezTo>
                    <a:pt x="6108" y="2830"/>
                    <a:pt x="6134" y="2799"/>
                    <a:pt x="6156" y="2765"/>
                  </a:cubicBezTo>
                  <a:cubicBezTo>
                    <a:pt x="6209" y="2679"/>
                    <a:pt x="6231" y="2579"/>
                    <a:pt x="6217" y="2480"/>
                  </a:cubicBezTo>
                  <a:cubicBezTo>
                    <a:pt x="6130" y="1777"/>
                    <a:pt x="5822" y="1179"/>
                    <a:pt x="5328" y="744"/>
                  </a:cubicBezTo>
                  <a:cubicBezTo>
                    <a:pt x="5304" y="725"/>
                    <a:pt x="5281" y="706"/>
                    <a:pt x="5257" y="687"/>
                  </a:cubicBezTo>
                  <a:cubicBezTo>
                    <a:pt x="5243" y="674"/>
                    <a:pt x="5228" y="662"/>
                    <a:pt x="5213" y="651"/>
                  </a:cubicBezTo>
                  <a:cubicBezTo>
                    <a:pt x="4713" y="258"/>
                    <a:pt x="4068" y="43"/>
                    <a:pt x="3291" y="10"/>
                  </a:cubicBezTo>
                  <a:cubicBezTo>
                    <a:pt x="3266" y="4"/>
                    <a:pt x="3239" y="1"/>
                    <a:pt x="3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55"/>
          <p:cNvGrpSpPr/>
          <p:nvPr/>
        </p:nvGrpSpPr>
        <p:grpSpPr>
          <a:xfrm>
            <a:off x="5372569" y="1549441"/>
            <a:ext cx="378769" cy="511497"/>
            <a:chOff x="5965188" y="1008360"/>
            <a:chExt cx="378769" cy="511497"/>
          </a:xfrm>
        </p:grpSpPr>
        <p:sp>
          <p:nvSpPr>
            <p:cNvPr id="5723" name="Google Shape;5723;p55"/>
            <p:cNvSpPr/>
            <p:nvPr/>
          </p:nvSpPr>
          <p:spPr>
            <a:xfrm>
              <a:off x="6201176" y="1206583"/>
              <a:ext cx="93823" cy="150098"/>
            </a:xfrm>
            <a:custGeom>
              <a:rect b="b" l="l" r="r" t="t"/>
              <a:pathLst>
                <a:path extrusionOk="0" h="8287" w="5180">
                  <a:moveTo>
                    <a:pt x="3527" y="1"/>
                  </a:moveTo>
                  <a:cubicBezTo>
                    <a:pt x="3467" y="117"/>
                    <a:pt x="3420" y="219"/>
                    <a:pt x="3363" y="310"/>
                  </a:cubicBezTo>
                  <a:cubicBezTo>
                    <a:pt x="2942" y="2388"/>
                    <a:pt x="1675" y="4426"/>
                    <a:pt x="0" y="5496"/>
                  </a:cubicBezTo>
                  <a:lnTo>
                    <a:pt x="0" y="5497"/>
                  </a:lnTo>
                  <a:cubicBezTo>
                    <a:pt x="581" y="5841"/>
                    <a:pt x="1234" y="6253"/>
                    <a:pt x="1866" y="6747"/>
                  </a:cubicBezTo>
                  <a:cubicBezTo>
                    <a:pt x="2689" y="7037"/>
                    <a:pt x="3605" y="7448"/>
                    <a:pt x="4655" y="8032"/>
                  </a:cubicBezTo>
                  <a:cubicBezTo>
                    <a:pt x="4815" y="8120"/>
                    <a:pt x="4982" y="8203"/>
                    <a:pt x="5150" y="8287"/>
                  </a:cubicBezTo>
                  <a:cubicBezTo>
                    <a:pt x="5172" y="8118"/>
                    <a:pt x="5179" y="7947"/>
                    <a:pt x="5171" y="7777"/>
                  </a:cubicBezTo>
                  <a:cubicBezTo>
                    <a:pt x="5139" y="7225"/>
                    <a:pt x="4954" y="7083"/>
                    <a:pt x="4767" y="7083"/>
                  </a:cubicBezTo>
                  <a:cubicBezTo>
                    <a:pt x="4606" y="7083"/>
                    <a:pt x="4444" y="7187"/>
                    <a:pt x="4373" y="7226"/>
                  </a:cubicBezTo>
                  <a:cubicBezTo>
                    <a:pt x="4291" y="7271"/>
                    <a:pt x="4205" y="7293"/>
                    <a:pt x="4118" y="7293"/>
                  </a:cubicBezTo>
                  <a:cubicBezTo>
                    <a:pt x="3907" y="7293"/>
                    <a:pt x="3689" y="7167"/>
                    <a:pt x="3517" y="6956"/>
                  </a:cubicBezTo>
                  <a:cubicBezTo>
                    <a:pt x="4537" y="6427"/>
                    <a:pt x="5112" y="5379"/>
                    <a:pt x="5112" y="4530"/>
                  </a:cubicBezTo>
                  <a:cubicBezTo>
                    <a:pt x="5112" y="4099"/>
                    <a:pt x="4961" y="3992"/>
                    <a:pt x="4802" y="3992"/>
                  </a:cubicBezTo>
                  <a:cubicBezTo>
                    <a:pt x="4677" y="3992"/>
                    <a:pt x="4546" y="4058"/>
                    <a:pt x="4480" y="4085"/>
                  </a:cubicBezTo>
                  <a:cubicBezTo>
                    <a:pt x="4412" y="4113"/>
                    <a:pt x="4344" y="4126"/>
                    <a:pt x="4277" y="4126"/>
                  </a:cubicBezTo>
                  <a:cubicBezTo>
                    <a:pt x="3597" y="4126"/>
                    <a:pt x="3068" y="2764"/>
                    <a:pt x="4031" y="1723"/>
                  </a:cubicBezTo>
                  <a:cubicBezTo>
                    <a:pt x="4606" y="1170"/>
                    <a:pt x="4315" y="780"/>
                    <a:pt x="4142" y="586"/>
                  </a:cubicBezTo>
                  <a:cubicBezTo>
                    <a:pt x="3953" y="376"/>
                    <a:pt x="3748" y="180"/>
                    <a:pt x="35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6112877" y="1307759"/>
              <a:ext cx="471" cy="11266"/>
            </a:xfrm>
            <a:custGeom>
              <a:rect b="b" l="l" r="r" t="t"/>
              <a:pathLst>
                <a:path extrusionOk="0" h="622" w="26">
                  <a:moveTo>
                    <a:pt x="5" y="1"/>
                  </a:moveTo>
                  <a:cubicBezTo>
                    <a:pt x="4" y="185"/>
                    <a:pt x="1" y="394"/>
                    <a:pt x="5" y="621"/>
                  </a:cubicBezTo>
                  <a:lnTo>
                    <a:pt x="26" y="618"/>
                  </a:lnTo>
                  <a:lnTo>
                    <a:pt x="26" y="14"/>
                  </a:lnTo>
                  <a:cubicBezTo>
                    <a:pt x="18" y="10"/>
                    <a:pt x="11" y="5"/>
                    <a:pt x="5" y="1"/>
                  </a:cubicBezTo>
                  <a:close/>
                </a:path>
              </a:pathLst>
            </a:custGeom>
            <a:solidFill>
              <a:srgbClr val="5F4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6016519" y="1208521"/>
              <a:ext cx="96467" cy="147110"/>
            </a:xfrm>
            <a:custGeom>
              <a:rect b="b" l="l" r="r" t="t"/>
              <a:pathLst>
                <a:path extrusionOk="0" h="8122" w="5326">
                  <a:moveTo>
                    <a:pt x="1519" y="1"/>
                  </a:moveTo>
                  <a:cubicBezTo>
                    <a:pt x="1348" y="150"/>
                    <a:pt x="1187" y="311"/>
                    <a:pt x="1038" y="481"/>
                  </a:cubicBezTo>
                  <a:cubicBezTo>
                    <a:pt x="865" y="674"/>
                    <a:pt x="574" y="1063"/>
                    <a:pt x="1149" y="1618"/>
                  </a:cubicBezTo>
                  <a:cubicBezTo>
                    <a:pt x="2110" y="2659"/>
                    <a:pt x="1582" y="4020"/>
                    <a:pt x="901" y="4020"/>
                  </a:cubicBezTo>
                  <a:cubicBezTo>
                    <a:pt x="834" y="4020"/>
                    <a:pt x="766" y="4007"/>
                    <a:pt x="698" y="3980"/>
                  </a:cubicBezTo>
                  <a:cubicBezTo>
                    <a:pt x="632" y="3953"/>
                    <a:pt x="501" y="3887"/>
                    <a:pt x="376" y="3887"/>
                  </a:cubicBezTo>
                  <a:cubicBezTo>
                    <a:pt x="216" y="3887"/>
                    <a:pt x="65" y="3994"/>
                    <a:pt x="66" y="4425"/>
                  </a:cubicBezTo>
                  <a:cubicBezTo>
                    <a:pt x="66" y="5272"/>
                    <a:pt x="641" y="6320"/>
                    <a:pt x="1661" y="6851"/>
                  </a:cubicBezTo>
                  <a:cubicBezTo>
                    <a:pt x="1489" y="7061"/>
                    <a:pt x="1272" y="7187"/>
                    <a:pt x="1061" y="7187"/>
                  </a:cubicBezTo>
                  <a:cubicBezTo>
                    <a:pt x="973" y="7187"/>
                    <a:pt x="887" y="7166"/>
                    <a:pt x="805" y="7120"/>
                  </a:cubicBezTo>
                  <a:cubicBezTo>
                    <a:pt x="734" y="7080"/>
                    <a:pt x="572" y="6978"/>
                    <a:pt x="412" y="6978"/>
                  </a:cubicBezTo>
                  <a:cubicBezTo>
                    <a:pt x="224" y="6978"/>
                    <a:pt x="39" y="7119"/>
                    <a:pt x="7" y="7672"/>
                  </a:cubicBezTo>
                  <a:cubicBezTo>
                    <a:pt x="0" y="7821"/>
                    <a:pt x="4" y="7972"/>
                    <a:pt x="22" y="8121"/>
                  </a:cubicBezTo>
                  <a:cubicBezTo>
                    <a:pt x="149" y="8058"/>
                    <a:pt x="274" y="7992"/>
                    <a:pt x="395" y="7925"/>
                  </a:cubicBezTo>
                  <a:cubicBezTo>
                    <a:pt x="1513" y="7306"/>
                    <a:pt x="2476" y="6880"/>
                    <a:pt x="3340" y="6588"/>
                  </a:cubicBezTo>
                  <a:lnTo>
                    <a:pt x="3340" y="6586"/>
                  </a:lnTo>
                  <a:cubicBezTo>
                    <a:pt x="3918" y="6078"/>
                    <a:pt x="4746" y="5743"/>
                    <a:pt x="5325" y="5481"/>
                  </a:cubicBezTo>
                  <a:cubicBezTo>
                    <a:pt x="3819" y="4512"/>
                    <a:pt x="2483" y="2655"/>
                    <a:pt x="1961" y="798"/>
                  </a:cubicBezTo>
                  <a:cubicBezTo>
                    <a:pt x="1813" y="673"/>
                    <a:pt x="1670" y="419"/>
                    <a:pt x="1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6155170" y="1445432"/>
              <a:ext cx="199" cy="634"/>
            </a:xfrm>
            <a:custGeom>
              <a:rect b="b" l="l" r="r" t="t"/>
              <a:pathLst>
                <a:path extrusionOk="0" h="35" w="11">
                  <a:moveTo>
                    <a:pt x="0" y="1"/>
                  </a:moveTo>
                  <a:lnTo>
                    <a:pt x="0" y="34"/>
                  </a:lnTo>
                  <a:cubicBezTo>
                    <a:pt x="3" y="27"/>
                    <a:pt x="6" y="21"/>
                    <a:pt x="10" y="14"/>
                  </a:cubicBezTo>
                  <a:lnTo>
                    <a:pt x="0" y="1"/>
                  </a:lnTo>
                  <a:close/>
                </a:path>
              </a:pathLst>
            </a:custGeom>
            <a:solidFill>
              <a:srgbClr val="D6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6112968" y="1318953"/>
              <a:ext cx="380" cy="10487"/>
            </a:xfrm>
            <a:custGeom>
              <a:rect b="b" l="l" r="r" t="t"/>
              <a:pathLst>
                <a:path extrusionOk="0" h="579" w="21">
                  <a:moveTo>
                    <a:pt x="21" y="0"/>
                  </a:moveTo>
                  <a:lnTo>
                    <a:pt x="0" y="3"/>
                  </a:lnTo>
                  <a:cubicBezTo>
                    <a:pt x="2" y="186"/>
                    <a:pt x="9" y="379"/>
                    <a:pt x="21" y="578"/>
                  </a:cubicBezTo>
                  <a:lnTo>
                    <a:pt x="21" y="0"/>
                  </a:lnTo>
                  <a:close/>
                </a:path>
              </a:pathLst>
            </a:custGeom>
            <a:solidFill>
              <a:srgbClr val="D6C6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6155007" y="1434963"/>
              <a:ext cx="652" cy="7100"/>
            </a:xfrm>
            <a:custGeom>
              <a:rect b="b" l="l" r="r" t="t"/>
              <a:pathLst>
                <a:path extrusionOk="0" h="392" w="36">
                  <a:moveTo>
                    <a:pt x="0" y="1"/>
                  </a:moveTo>
                  <a:cubicBezTo>
                    <a:pt x="10" y="126"/>
                    <a:pt x="18" y="255"/>
                    <a:pt x="22" y="391"/>
                  </a:cubicBezTo>
                  <a:cubicBezTo>
                    <a:pt x="31" y="263"/>
                    <a:pt x="35" y="126"/>
                    <a:pt x="0" y="1"/>
                  </a:cubicBez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6155423" y="1445432"/>
              <a:ext cx="54" cy="54"/>
            </a:xfrm>
            <a:custGeom>
              <a:rect b="b" l="l" r="r" t="t"/>
              <a:pathLst>
                <a:path extrusionOk="0" h="3" w="3">
                  <a:moveTo>
                    <a:pt x="2" y="1"/>
                  </a:moveTo>
                  <a:cubicBezTo>
                    <a:pt x="1" y="2"/>
                    <a:pt x="1" y="2"/>
                    <a:pt x="2" y="2"/>
                  </a:cubicBezTo>
                  <a:lnTo>
                    <a:pt x="2" y="1"/>
                  </a:ln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5965188" y="1327810"/>
              <a:ext cx="378769" cy="192047"/>
            </a:xfrm>
            <a:custGeom>
              <a:rect b="b" l="l" r="r" t="t"/>
              <a:pathLst>
                <a:path extrusionOk="0" h="10603" w="20912">
                  <a:moveTo>
                    <a:pt x="16103" y="6527"/>
                  </a:moveTo>
                  <a:cubicBezTo>
                    <a:pt x="16294" y="6527"/>
                    <a:pt x="16449" y="6682"/>
                    <a:pt x="16449" y="6874"/>
                  </a:cubicBezTo>
                  <a:lnTo>
                    <a:pt x="16449" y="7425"/>
                  </a:lnTo>
                  <a:lnTo>
                    <a:pt x="17000" y="7425"/>
                  </a:lnTo>
                  <a:cubicBezTo>
                    <a:pt x="17193" y="7425"/>
                    <a:pt x="17348" y="7580"/>
                    <a:pt x="17348" y="7772"/>
                  </a:cubicBezTo>
                  <a:lnTo>
                    <a:pt x="17348" y="8005"/>
                  </a:lnTo>
                  <a:cubicBezTo>
                    <a:pt x="17348" y="8197"/>
                    <a:pt x="17193" y="8352"/>
                    <a:pt x="17000" y="8352"/>
                  </a:cubicBezTo>
                  <a:lnTo>
                    <a:pt x="16449" y="8352"/>
                  </a:lnTo>
                  <a:lnTo>
                    <a:pt x="16449" y="8902"/>
                  </a:lnTo>
                  <a:cubicBezTo>
                    <a:pt x="16449" y="9095"/>
                    <a:pt x="16294" y="9250"/>
                    <a:pt x="16103" y="9250"/>
                  </a:cubicBezTo>
                  <a:lnTo>
                    <a:pt x="15870" y="9250"/>
                  </a:lnTo>
                  <a:cubicBezTo>
                    <a:pt x="15678" y="9250"/>
                    <a:pt x="15523" y="9095"/>
                    <a:pt x="15523" y="8902"/>
                  </a:cubicBezTo>
                  <a:lnTo>
                    <a:pt x="15523" y="8352"/>
                  </a:lnTo>
                  <a:lnTo>
                    <a:pt x="14971" y="8352"/>
                  </a:lnTo>
                  <a:cubicBezTo>
                    <a:pt x="14780" y="8352"/>
                    <a:pt x="14625" y="8197"/>
                    <a:pt x="14625" y="8005"/>
                  </a:cubicBezTo>
                  <a:lnTo>
                    <a:pt x="14625" y="7772"/>
                  </a:lnTo>
                  <a:cubicBezTo>
                    <a:pt x="14625" y="7580"/>
                    <a:pt x="14780" y="7425"/>
                    <a:pt x="14971" y="7425"/>
                  </a:cubicBezTo>
                  <a:lnTo>
                    <a:pt x="15523" y="7425"/>
                  </a:lnTo>
                  <a:lnTo>
                    <a:pt x="15523" y="6874"/>
                  </a:lnTo>
                  <a:cubicBezTo>
                    <a:pt x="15523" y="6682"/>
                    <a:pt x="15678" y="6527"/>
                    <a:pt x="15870" y="6527"/>
                  </a:cubicBezTo>
                  <a:close/>
                  <a:moveTo>
                    <a:pt x="6174" y="0"/>
                  </a:moveTo>
                  <a:cubicBezTo>
                    <a:pt x="5310" y="293"/>
                    <a:pt x="4347" y="720"/>
                    <a:pt x="3229" y="1339"/>
                  </a:cubicBezTo>
                  <a:cubicBezTo>
                    <a:pt x="3108" y="1406"/>
                    <a:pt x="2982" y="1471"/>
                    <a:pt x="2855" y="1534"/>
                  </a:cubicBezTo>
                  <a:cubicBezTo>
                    <a:pt x="1540" y="2189"/>
                    <a:pt x="1" y="2709"/>
                    <a:pt x="1" y="4564"/>
                  </a:cubicBezTo>
                  <a:lnTo>
                    <a:pt x="1" y="8764"/>
                  </a:lnTo>
                  <a:cubicBezTo>
                    <a:pt x="1" y="9816"/>
                    <a:pt x="1077" y="10602"/>
                    <a:pt x="2590" y="10602"/>
                  </a:cubicBezTo>
                  <a:lnTo>
                    <a:pt x="18324" y="10602"/>
                  </a:lnTo>
                  <a:cubicBezTo>
                    <a:pt x="19837" y="10602"/>
                    <a:pt x="20911" y="9816"/>
                    <a:pt x="20911" y="8764"/>
                  </a:cubicBezTo>
                  <a:lnTo>
                    <a:pt x="20911" y="4564"/>
                  </a:lnTo>
                  <a:cubicBezTo>
                    <a:pt x="20911" y="2764"/>
                    <a:pt x="19464" y="2221"/>
                    <a:pt x="18178" y="1594"/>
                  </a:cubicBezTo>
                  <a:lnTo>
                    <a:pt x="18179" y="1594"/>
                  </a:lnTo>
                  <a:cubicBezTo>
                    <a:pt x="18011" y="1510"/>
                    <a:pt x="17844" y="1427"/>
                    <a:pt x="17684" y="1339"/>
                  </a:cubicBezTo>
                  <a:cubicBezTo>
                    <a:pt x="16634" y="755"/>
                    <a:pt x="15719" y="344"/>
                    <a:pt x="14895" y="54"/>
                  </a:cubicBezTo>
                  <a:lnTo>
                    <a:pt x="14895" y="54"/>
                  </a:lnTo>
                  <a:cubicBezTo>
                    <a:pt x="15563" y="654"/>
                    <a:pt x="16094" y="1352"/>
                    <a:pt x="16199" y="1989"/>
                  </a:cubicBezTo>
                  <a:cubicBezTo>
                    <a:pt x="15519" y="1493"/>
                    <a:pt x="15026" y="1169"/>
                    <a:pt x="13444" y="1156"/>
                  </a:cubicBezTo>
                  <a:lnTo>
                    <a:pt x="13444" y="1156"/>
                  </a:lnTo>
                  <a:cubicBezTo>
                    <a:pt x="13824" y="1569"/>
                    <a:pt x="14355" y="2643"/>
                    <a:pt x="14563" y="3618"/>
                  </a:cubicBezTo>
                  <a:cubicBezTo>
                    <a:pt x="13581" y="3620"/>
                    <a:pt x="11976" y="4332"/>
                    <a:pt x="10505" y="6517"/>
                  </a:cubicBezTo>
                  <a:cubicBezTo>
                    <a:pt x="10502" y="6514"/>
                    <a:pt x="10501" y="6511"/>
                    <a:pt x="10499" y="6508"/>
                  </a:cubicBezTo>
                  <a:cubicBezTo>
                    <a:pt x="10495" y="6515"/>
                    <a:pt x="10492" y="6521"/>
                    <a:pt x="10489" y="6528"/>
                  </a:cubicBezTo>
                  <a:lnTo>
                    <a:pt x="10489" y="6495"/>
                  </a:lnTo>
                  <a:cubicBezTo>
                    <a:pt x="9023" y="4327"/>
                    <a:pt x="7423" y="3620"/>
                    <a:pt x="6446" y="3618"/>
                  </a:cubicBezTo>
                  <a:cubicBezTo>
                    <a:pt x="6653" y="2643"/>
                    <a:pt x="7185" y="1569"/>
                    <a:pt x="7565" y="1156"/>
                  </a:cubicBezTo>
                  <a:lnTo>
                    <a:pt x="7565" y="1156"/>
                  </a:lnTo>
                  <a:cubicBezTo>
                    <a:pt x="5983" y="1169"/>
                    <a:pt x="5490" y="1493"/>
                    <a:pt x="4810" y="1989"/>
                  </a:cubicBezTo>
                  <a:cubicBezTo>
                    <a:pt x="4918" y="1332"/>
                    <a:pt x="5478" y="613"/>
                    <a:pt x="61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6113330" y="1307995"/>
              <a:ext cx="85056" cy="137492"/>
            </a:xfrm>
            <a:custGeom>
              <a:rect b="b" l="l" r="r" t="t"/>
              <a:pathLst>
                <a:path extrusionOk="0" h="7591" w="4696">
                  <a:moveTo>
                    <a:pt x="4670" y="8"/>
                  </a:moveTo>
                  <a:cubicBezTo>
                    <a:pt x="4670" y="9"/>
                    <a:pt x="4670" y="9"/>
                    <a:pt x="4670" y="9"/>
                  </a:cubicBezTo>
                  <a:lnTo>
                    <a:pt x="4670" y="9"/>
                  </a:lnTo>
                  <a:cubicBezTo>
                    <a:pt x="4671" y="9"/>
                    <a:pt x="4671" y="9"/>
                    <a:pt x="4672" y="8"/>
                  </a:cubicBezTo>
                  <a:close/>
                  <a:moveTo>
                    <a:pt x="1" y="1"/>
                  </a:moveTo>
                  <a:lnTo>
                    <a:pt x="1" y="1183"/>
                  </a:lnTo>
                  <a:cubicBezTo>
                    <a:pt x="40" y="1773"/>
                    <a:pt x="140" y="2417"/>
                    <a:pt x="389" y="3001"/>
                  </a:cubicBezTo>
                  <a:cubicBezTo>
                    <a:pt x="494" y="3250"/>
                    <a:pt x="629" y="3485"/>
                    <a:pt x="792" y="3702"/>
                  </a:cubicBezTo>
                  <a:cubicBezTo>
                    <a:pt x="1594" y="4753"/>
                    <a:pt x="2177" y="5559"/>
                    <a:pt x="2301" y="7011"/>
                  </a:cubicBezTo>
                  <a:cubicBezTo>
                    <a:pt x="2336" y="7136"/>
                    <a:pt x="2332" y="7273"/>
                    <a:pt x="2322" y="7401"/>
                  </a:cubicBezTo>
                  <a:cubicBezTo>
                    <a:pt x="2325" y="7463"/>
                    <a:pt x="2325" y="7526"/>
                    <a:pt x="2325" y="7590"/>
                  </a:cubicBezTo>
                  <a:cubicBezTo>
                    <a:pt x="2331" y="5756"/>
                    <a:pt x="2954" y="4884"/>
                    <a:pt x="3858" y="3702"/>
                  </a:cubicBezTo>
                  <a:cubicBezTo>
                    <a:pt x="4031" y="3472"/>
                    <a:pt x="4173" y="3222"/>
                    <a:pt x="4280" y="2956"/>
                  </a:cubicBezTo>
                  <a:cubicBezTo>
                    <a:pt x="4695" y="1948"/>
                    <a:pt x="4676" y="770"/>
                    <a:pt x="4670" y="9"/>
                  </a:cubicBezTo>
                  <a:lnTo>
                    <a:pt x="4670" y="9"/>
                  </a:lnTo>
                  <a:cubicBezTo>
                    <a:pt x="3952" y="430"/>
                    <a:pt x="3166" y="676"/>
                    <a:pt x="2342" y="676"/>
                  </a:cubicBezTo>
                  <a:cubicBezTo>
                    <a:pt x="1512" y="676"/>
                    <a:pt x="722" y="428"/>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6052019" y="1144692"/>
              <a:ext cx="210051" cy="175546"/>
            </a:xfrm>
            <a:custGeom>
              <a:rect b="b" l="l" r="r" t="t"/>
              <a:pathLst>
                <a:path extrusionOk="0" h="9692" w="11597">
                  <a:moveTo>
                    <a:pt x="2480" y="1"/>
                  </a:moveTo>
                  <a:cubicBezTo>
                    <a:pt x="1283" y="885"/>
                    <a:pt x="888" y="2179"/>
                    <a:pt x="908" y="2919"/>
                  </a:cubicBezTo>
                  <a:cubicBezTo>
                    <a:pt x="928" y="3612"/>
                    <a:pt x="632" y="4437"/>
                    <a:pt x="240" y="4437"/>
                  </a:cubicBezTo>
                  <a:cubicBezTo>
                    <a:pt x="163" y="4437"/>
                    <a:pt x="83" y="4405"/>
                    <a:pt x="1" y="4336"/>
                  </a:cubicBezTo>
                  <a:lnTo>
                    <a:pt x="1" y="4336"/>
                  </a:lnTo>
                  <a:cubicBezTo>
                    <a:pt x="523" y="6191"/>
                    <a:pt x="1697" y="7937"/>
                    <a:pt x="3204" y="8906"/>
                  </a:cubicBezTo>
                  <a:cubicBezTo>
                    <a:pt x="3254" y="8944"/>
                    <a:pt x="3308" y="8976"/>
                    <a:pt x="3364" y="9005"/>
                  </a:cubicBezTo>
                  <a:lnTo>
                    <a:pt x="3365" y="9005"/>
                  </a:lnTo>
                  <a:cubicBezTo>
                    <a:pt x="3371" y="9010"/>
                    <a:pt x="3378" y="9014"/>
                    <a:pt x="3386" y="9018"/>
                  </a:cubicBezTo>
                  <a:cubicBezTo>
                    <a:pt x="4107" y="9443"/>
                    <a:pt x="4897" y="9692"/>
                    <a:pt x="5726" y="9692"/>
                  </a:cubicBezTo>
                  <a:cubicBezTo>
                    <a:pt x="6551" y="9692"/>
                    <a:pt x="7338" y="9446"/>
                    <a:pt x="8055" y="9024"/>
                  </a:cubicBezTo>
                  <a:cubicBezTo>
                    <a:pt x="8133" y="8979"/>
                    <a:pt x="8155" y="8964"/>
                    <a:pt x="8234" y="8914"/>
                  </a:cubicBezTo>
                  <a:cubicBezTo>
                    <a:pt x="9910" y="7845"/>
                    <a:pt x="11177" y="5814"/>
                    <a:pt x="11597" y="3736"/>
                  </a:cubicBezTo>
                  <a:lnTo>
                    <a:pt x="11597" y="3736"/>
                  </a:lnTo>
                  <a:cubicBezTo>
                    <a:pt x="11385" y="4066"/>
                    <a:pt x="11191" y="4228"/>
                    <a:pt x="11026" y="4228"/>
                  </a:cubicBezTo>
                  <a:cubicBezTo>
                    <a:pt x="10751" y="4228"/>
                    <a:pt x="10558" y="3771"/>
                    <a:pt x="10502" y="2881"/>
                  </a:cubicBezTo>
                  <a:cubicBezTo>
                    <a:pt x="10442" y="1937"/>
                    <a:pt x="9902" y="832"/>
                    <a:pt x="8844" y="57"/>
                  </a:cubicBezTo>
                  <a:lnTo>
                    <a:pt x="8844" y="57"/>
                  </a:lnTo>
                  <a:cubicBezTo>
                    <a:pt x="9032" y="534"/>
                    <a:pt x="9150" y="1037"/>
                    <a:pt x="9195" y="1548"/>
                  </a:cubicBezTo>
                  <a:cubicBezTo>
                    <a:pt x="9230" y="1909"/>
                    <a:pt x="9119" y="2657"/>
                    <a:pt x="8219" y="2657"/>
                  </a:cubicBezTo>
                  <a:cubicBezTo>
                    <a:pt x="8171" y="2657"/>
                    <a:pt x="8119" y="2654"/>
                    <a:pt x="8066" y="2650"/>
                  </a:cubicBezTo>
                  <a:cubicBezTo>
                    <a:pt x="5707" y="2296"/>
                    <a:pt x="3629" y="1202"/>
                    <a:pt x="24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6052291" y="1306220"/>
              <a:ext cx="103151" cy="139629"/>
            </a:xfrm>
            <a:custGeom>
              <a:rect b="b" l="l" r="r" t="t"/>
              <a:pathLst>
                <a:path extrusionOk="0" h="7709" w="5695">
                  <a:moveTo>
                    <a:pt x="3222" y="1"/>
                  </a:moveTo>
                  <a:cubicBezTo>
                    <a:pt x="2644" y="264"/>
                    <a:pt x="1941" y="684"/>
                    <a:pt x="1365" y="1194"/>
                  </a:cubicBezTo>
                  <a:cubicBezTo>
                    <a:pt x="669" y="1805"/>
                    <a:pt x="109" y="2525"/>
                    <a:pt x="1" y="3182"/>
                  </a:cubicBezTo>
                  <a:cubicBezTo>
                    <a:pt x="681" y="2685"/>
                    <a:pt x="1176" y="2361"/>
                    <a:pt x="2756" y="2348"/>
                  </a:cubicBezTo>
                  <a:lnTo>
                    <a:pt x="2756" y="2348"/>
                  </a:lnTo>
                  <a:cubicBezTo>
                    <a:pt x="2376" y="2762"/>
                    <a:pt x="1844" y="3835"/>
                    <a:pt x="1637" y="4811"/>
                  </a:cubicBezTo>
                  <a:cubicBezTo>
                    <a:pt x="2616" y="4812"/>
                    <a:pt x="4214" y="5519"/>
                    <a:pt x="5680" y="7687"/>
                  </a:cubicBezTo>
                  <a:lnTo>
                    <a:pt x="5690" y="7700"/>
                  </a:lnTo>
                  <a:cubicBezTo>
                    <a:pt x="5692" y="7703"/>
                    <a:pt x="5693" y="7706"/>
                    <a:pt x="5695" y="7709"/>
                  </a:cubicBezTo>
                  <a:lnTo>
                    <a:pt x="5695" y="7688"/>
                  </a:lnTo>
                  <a:cubicBezTo>
                    <a:pt x="5695" y="7624"/>
                    <a:pt x="5695" y="7561"/>
                    <a:pt x="5693" y="7499"/>
                  </a:cubicBezTo>
                  <a:cubicBezTo>
                    <a:pt x="5689" y="7363"/>
                    <a:pt x="5681" y="7234"/>
                    <a:pt x="5671" y="7109"/>
                  </a:cubicBezTo>
                  <a:cubicBezTo>
                    <a:pt x="5548" y="5657"/>
                    <a:pt x="4964" y="4851"/>
                    <a:pt x="4162" y="3800"/>
                  </a:cubicBezTo>
                  <a:cubicBezTo>
                    <a:pt x="3999" y="3583"/>
                    <a:pt x="3864" y="3348"/>
                    <a:pt x="3759" y="3099"/>
                  </a:cubicBezTo>
                  <a:cubicBezTo>
                    <a:pt x="3510" y="2515"/>
                    <a:pt x="3410" y="1871"/>
                    <a:pt x="3371" y="1281"/>
                  </a:cubicBezTo>
                  <a:cubicBezTo>
                    <a:pt x="3358" y="1082"/>
                    <a:pt x="3374" y="901"/>
                    <a:pt x="3371" y="718"/>
                  </a:cubicBezTo>
                  <a:cubicBezTo>
                    <a:pt x="3368" y="493"/>
                    <a:pt x="3369" y="476"/>
                    <a:pt x="3371" y="292"/>
                  </a:cubicBezTo>
                  <a:lnTo>
                    <a:pt x="3371" y="87"/>
                  </a:lnTo>
                  <a:cubicBezTo>
                    <a:pt x="3268" y="40"/>
                    <a:pt x="3302" y="49"/>
                    <a:pt x="32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6155460" y="1306147"/>
              <a:ext cx="103151" cy="139702"/>
            </a:xfrm>
            <a:custGeom>
              <a:rect b="b" l="l" r="r" t="t"/>
              <a:pathLst>
                <a:path extrusionOk="0" h="7713" w="5695">
                  <a:moveTo>
                    <a:pt x="2524" y="0"/>
                  </a:moveTo>
                  <a:cubicBezTo>
                    <a:pt x="2524" y="0"/>
                    <a:pt x="2418" y="68"/>
                    <a:pt x="2346" y="110"/>
                  </a:cubicBezTo>
                  <a:cubicBezTo>
                    <a:pt x="2352" y="871"/>
                    <a:pt x="2371" y="2049"/>
                    <a:pt x="1955" y="3058"/>
                  </a:cubicBezTo>
                  <a:cubicBezTo>
                    <a:pt x="1847" y="3324"/>
                    <a:pt x="1705" y="3574"/>
                    <a:pt x="1532" y="3804"/>
                  </a:cubicBezTo>
                  <a:cubicBezTo>
                    <a:pt x="629" y="4986"/>
                    <a:pt x="5" y="5858"/>
                    <a:pt x="0" y="7692"/>
                  </a:cubicBezTo>
                  <a:lnTo>
                    <a:pt x="0" y="7713"/>
                  </a:lnTo>
                  <a:cubicBezTo>
                    <a:pt x="1471" y="5528"/>
                    <a:pt x="3078" y="4816"/>
                    <a:pt x="4058" y="4815"/>
                  </a:cubicBezTo>
                  <a:cubicBezTo>
                    <a:pt x="3852" y="3839"/>
                    <a:pt x="3319" y="2766"/>
                    <a:pt x="2939" y="2352"/>
                  </a:cubicBezTo>
                  <a:lnTo>
                    <a:pt x="2939" y="2352"/>
                  </a:lnTo>
                  <a:cubicBezTo>
                    <a:pt x="4521" y="2365"/>
                    <a:pt x="5015" y="2689"/>
                    <a:pt x="5694" y="3185"/>
                  </a:cubicBezTo>
                  <a:cubicBezTo>
                    <a:pt x="5589" y="2548"/>
                    <a:pt x="5058" y="1850"/>
                    <a:pt x="4390" y="1250"/>
                  </a:cubicBezTo>
                  <a:cubicBezTo>
                    <a:pt x="3806" y="725"/>
                    <a:pt x="2524" y="0"/>
                    <a:pt x="25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6031824" y="1082947"/>
              <a:ext cx="244066" cy="142111"/>
            </a:xfrm>
            <a:custGeom>
              <a:rect b="b" l="l" r="r" t="t"/>
              <a:pathLst>
                <a:path extrusionOk="0" h="7846" w="13475">
                  <a:moveTo>
                    <a:pt x="2773" y="0"/>
                  </a:moveTo>
                  <a:cubicBezTo>
                    <a:pt x="749" y="1696"/>
                    <a:pt x="1" y="4503"/>
                    <a:pt x="469" y="6316"/>
                  </a:cubicBezTo>
                  <a:cubicBezTo>
                    <a:pt x="532" y="6559"/>
                    <a:pt x="598" y="6768"/>
                    <a:pt x="661" y="6947"/>
                  </a:cubicBezTo>
                  <a:cubicBezTo>
                    <a:pt x="813" y="7367"/>
                    <a:pt x="968" y="7619"/>
                    <a:pt x="1116" y="7745"/>
                  </a:cubicBezTo>
                  <a:cubicBezTo>
                    <a:pt x="1198" y="7814"/>
                    <a:pt x="1278" y="7846"/>
                    <a:pt x="1355" y="7846"/>
                  </a:cubicBezTo>
                  <a:cubicBezTo>
                    <a:pt x="1747" y="7846"/>
                    <a:pt x="2044" y="7021"/>
                    <a:pt x="2023" y="6328"/>
                  </a:cubicBezTo>
                  <a:cubicBezTo>
                    <a:pt x="2003" y="5588"/>
                    <a:pt x="2398" y="4292"/>
                    <a:pt x="3596" y="3410"/>
                  </a:cubicBezTo>
                  <a:cubicBezTo>
                    <a:pt x="4745" y="4611"/>
                    <a:pt x="6822" y="5705"/>
                    <a:pt x="9182" y="6059"/>
                  </a:cubicBezTo>
                  <a:cubicBezTo>
                    <a:pt x="9236" y="6063"/>
                    <a:pt x="9287" y="6066"/>
                    <a:pt x="9336" y="6066"/>
                  </a:cubicBezTo>
                  <a:cubicBezTo>
                    <a:pt x="10234" y="6066"/>
                    <a:pt x="10347" y="5318"/>
                    <a:pt x="10312" y="4957"/>
                  </a:cubicBezTo>
                  <a:cubicBezTo>
                    <a:pt x="10265" y="4445"/>
                    <a:pt x="10147" y="3943"/>
                    <a:pt x="9961" y="3464"/>
                  </a:cubicBezTo>
                  <a:lnTo>
                    <a:pt x="9961" y="3464"/>
                  </a:lnTo>
                  <a:cubicBezTo>
                    <a:pt x="11017" y="4241"/>
                    <a:pt x="11559" y="5346"/>
                    <a:pt x="11617" y="6290"/>
                  </a:cubicBezTo>
                  <a:cubicBezTo>
                    <a:pt x="11674" y="7180"/>
                    <a:pt x="11866" y="7637"/>
                    <a:pt x="12142" y="7637"/>
                  </a:cubicBezTo>
                  <a:cubicBezTo>
                    <a:pt x="12306" y="7637"/>
                    <a:pt x="12500" y="7475"/>
                    <a:pt x="12712" y="7145"/>
                  </a:cubicBezTo>
                  <a:cubicBezTo>
                    <a:pt x="12770" y="7054"/>
                    <a:pt x="12829" y="6953"/>
                    <a:pt x="12889" y="6837"/>
                  </a:cubicBezTo>
                  <a:cubicBezTo>
                    <a:pt x="12930" y="6761"/>
                    <a:pt x="12969" y="6679"/>
                    <a:pt x="13010" y="6593"/>
                  </a:cubicBezTo>
                  <a:cubicBezTo>
                    <a:pt x="13474" y="5602"/>
                    <a:pt x="12892" y="2466"/>
                    <a:pt x="11013" y="414"/>
                  </a:cubicBezTo>
                  <a:cubicBezTo>
                    <a:pt x="10733" y="925"/>
                    <a:pt x="10204" y="1284"/>
                    <a:pt x="9415" y="1284"/>
                  </a:cubicBezTo>
                  <a:lnTo>
                    <a:pt x="4537" y="1284"/>
                  </a:lnTo>
                  <a:cubicBezTo>
                    <a:pt x="3570" y="1284"/>
                    <a:pt x="2995" y="747"/>
                    <a:pt x="2787" y="52"/>
                  </a:cubicBezTo>
                  <a:cubicBezTo>
                    <a:pt x="2783" y="35"/>
                    <a:pt x="2777" y="18"/>
                    <a:pt x="27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6064680" y="1008360"/>
              <a:ext cx="187012" cy="97844"/>
            </a:xfrm>
            <a:custGeom>
              <a:rect b="b" l="l" r="r" t="t"/>
              <a:pathLst>
                <a:path extrusionOk="0" h="5402" w="10325">
                  <a:moveTo>
                    <a:pt x="5278" y="1339"/>
                  </a:moveTo>
                  <a:cubicBezTo>
                    <a:pt x="5472" y="1339"/>
                    <a:pt x="5627" y="1494"/>
                    <a:pt x="5627" y="1686"/>
                  </a:cubicBezTo>
                  <a:lnTo>
                    <a:pt x="5627" y="2236"/>
                  </a:lnTo>
                  <a:lnTo>
                    <a:pt x="6177" y="2236"/>
                  </a:lnTo>
                  <a:cubicBezTo>
                    <a:pt x="6369" y="2236"/>
                    <a:pt x="6525" y="2393"/>
                    <a:pt x="6525" y="2585"/>
                  </a:cubicBezTo>
                  <a:lnTo>
                    <a:pt x="6525" y="2816"/>
                  </a:lnTo>
                  <a:cubicBezTo>
                    <a:pt x="6525" y="3009"/>
                    <a:pt x="6369" y="3164"/>
                    <a:pt x="6177" y="3164"/>
                  </a:cubicBezTo>
                  <a:lnTo>
                    <a:pt x="5627" y="3164"/>
                  </a:lnTo>
                  <a:lnTo>
                    <a:pt x="5627" y="3714"/>
                  </a:lnTo>
                  <a:cubicBezTo>
                    <a:pt x="5627" y="3906"/>
                    <a:pt x="5472" y="4063"/>
                    <a:pt x="5278" y="4063"/>
                  </a:cubicBezTo>
                  <a:lnTo>
                    <a:pt x="5047" y="4063"/>
                  </a:lnTo>
                  <a:cubicBezTo>
                    <a:pt x="4856" y="4063"/>
                    <a:pt x="4700" y="3906"/>
                    <a:pt x="4700" y="3714"/>
                  </a:cubicBezTo>
                  <a:lnTo>
                    <a:pt x="4700" y="3164"/>
                  </a:lnTo>
                  <a:lnTo>
                    <a:pt x="4147" y="3164"/>
                  </a:lnTo>
                  <a:cubicBezTo>
                    <a:pt x="3956" y="3164"/>
                    <a:pt x="3800" y="3009"/>
                    <a:pt x="3800" y="2816"/>
                  </a:cubicBezTo>
                  <a:lnTo>
                    <a:pt x="3802" y="2585"/>
                  </a:lnTo>
                  <a:cubicBezTo>
                    <a:pt x="3802" y="2393"/>
                    <a:pt x="3957" y="2236"/>
                    <a:pt x="4149" y="2236"/>
                  </a:cubicBezTo>
                  <a:lnTo>
                    <a:pt x="4700" y="2236"/>
                  </a:lnTo>
                  <a:lnTo>
                    <a:pt x="4700" y="1686"/>
                  </a:lnTo>
                  <a:cubicBezTo>
                    <a:pt x="4700" y="1494"/>
                    <a:pt x="4856" y="1339"/>
                    <a:pt x="5047" y="1339"/>
                  </a:cubicBezTo>
                  <a:close/>
                  <a:moveTo>
                    <a:pt x="1428" y="0"/>
                  </a:moveTo>
                  <a:cubicBezTo>
                    <a:pt x="462" y="0"/>
                    <a:pt x="0" y="1001"/>
                    <a:pt x="280" y="1830"/>
                  </a:cubicBezTo>
                  <a:cubicBezTo>
                    <a:pt x="280" y="1830"/>
                    <a:pt x="743" y="3397"/>
                    <a:pt x="959" y="4118"/>
                  </a:cubicBezTo>
                  <a:cubicBezTo>
                    <a:pt x="963" y="4136"/>
                    <a:pt x="969" y="4153"/>
                    <a:pt x="973" y="4170"/>
                  </a:cubicBezTo>
                  <a:cubicBezTo>
                    <a:pt x="1181" y="4865"/>
                    <a:pt x="1756" y="5402"/>
                    <a:pt x="2723" y="5402"/>
                  </a:cubicBezTo>
                  <a:lnTo>
                    <a:pt x="7601" y="5402"/>
                  </a:lnTo>
                  <a:cubicBezTo>
                    <a:pt x="8390" y="5402"/>
                    <a:pt x="8918" y="5043"/>
                    <a:pt x="9199" y="4532"/>
                  </a:cubicBezTo>
                  <a:cubicBezTo>
                    <a:pt x="9263" y="4417"/>
                    <a:pt x="9313" y="4295"/>
                    <a:pt x="9351" y="4170"/>
                  </a:cubicBezTo>
                  <a:cubicBezTo>
                    <a:pt x="9557" y="3474"/>
                    <a:pt x="10045" y="1830"/>
                    <a:pt x="10045" y="1830"/>
                  </a:cubicBezTo>
                  <a:cubicBezTo>
                    <a:pt x="10324" y="1001"/>
                    <a:pt x="9862" y="0"/>
                    <a:pt x="88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6133507" y="1032612"/>
              <a:ext cx="49338" cy="49338"/>
            </a:xfrm>
            <a:custGeom>
              <a:rect b="b" l="l" r="r" t="t"/>
              <a:pathLst>
                <a:path extrusionOk="0" h="2724" w="2724">
                  <a:moveTo>
                    <a:pt x="1246" y="0"/>
                  </a:moveTo>
                  <a:cubicBezTo>
                    <a:pt x="1054" y="0"/>
                    <a:pt x="899" y="155"/>
                    <a:pt x="899" y="347"/>
                  </a:cubicBezTo>
                  <a:lnTo>
                    <a:pt x="899" y="899"/>
                  </a:lnTo>
                  <a:lnTo>
                    <a:pt x="347" y="899"/>
                  </a:lnTo>
                  <a:cubicBezTo>
                    <a:pt x="156" y="899"/>
                    <a:pt x="0" y="1054"/>
                    <a:pt x="0" y="1246"/>
                  </a:cubicBezTo>
                  <a:lnTo>
                    <a:pt x="0" y="1478"/>
                  </a:lnTo>
                  <a:cubicBezTo>
                    <a:pt x="0" y="1670"/>
                    <a:pt x="156" y="1825"/>
                    <a:pt x="347" y="1825"/>
                  </a:cubicBezTo>
                  <a:lnTo>
                    <a:pt x="899" y="1825"/>
                  </a:lnTo>
                  <a:lnTo>
                    <a:pt x="899" y="2375"/>
                  </a:lnTo>
                  <a:cubicBezTo>
                    <a:pt x="899" y="2567"/>
                    <a:pt x="1054" y="2724"/>
                    <a:pt x="1246" y="2724"/>
                  </a:cubicBezTo>
                  <a:lnTo>
                    <a:pt x="1477" y="2724"/>
                  </a:lnTo>
                  <a:cubicBezTo>
                    <a:pt x="1670" y="2724"/>
                    <a:pt x="1825" y="2567"/>
                    <a:pt x="1825" y="2375"/>
                  </a:cubicBezTo>
                  <a:lnTo>
                    <a:pt x="1825" y="1825"/>
                  </a:lnTo>
                  <a:lnTo>
                    <a:pt x="2376" y="1825"/>
                  </a:lnTo>
                  <a:cubicBezTo>
                    <a:pt x="2567" y="1825"/>
                    <a:pt x="2724" y="1669"/>
                    <a:pt x="2724" y="1477"/>
                  </a:cubicBezTo>
                  <a:lnTo>
                    <a:pt x="2724" y="1246"/>
                  </a:lnTo>
                  <a:cubicBezTo>
                    <a:pt x="2724" y="1054"/>
                    <a:pt x="2567" y="899"/>
                    <a:pt x="2376" y="899"/>
                  </a:cubicBezTo>
                  <a:lnTo>
                    <a:pt x="1825" y="899"/>
                  </a:lnTo>
                  <a:lnTo>
                    <a:pt x="1825" y="347"/>
                  </a:lnTo>
                  <a:cubicBezTo>
                    <a:pt x="1825" y="155"/>
                    <a:pt x="1670" y="0"/>
                    <a:pt x="1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6230065" y="1446012"/>
              <a:ext cx="49338" cy="49357"/>
            </a:xfrm>
            <a:custGeom>
              <a:rect b="b" l="l" r="r" t="t"/>
              <a:pathLst>
                <a:path extrusionOk="0" h="2725" w="2724">
                  <a:moveTo>
                    <a:pt x="1246" y="1"/>
                  </a:moveTo>
                  <a:cubicBezTo>
                    <a:pt x="1054" y="1"/>
                    <a:pt x="899" y="157"/>
                    <a:pt x="899" y="349"/>
                  </a:cubicBezTo>
                  <a:lnTo>
                    <a:pt x="899" y="899"/>
                  </a:lnTo>
                  <a:lnTo>
                    <a:pt x="347" y="899"/>
                  </a:lnTo>
                  <a:cubicBezTo>
                    <a:pt x="156" y="899"/>
                    <a:pt x="1" y="1054"/>
                    <a:pt x="1" y="1248"/>
                  </a:cubicBezTo>
                  <a:lnTo>
                    <a:pt x="1" y="1479"/>
                  </a:lnTo>
                  <a:cubicBezTo>
                    <a:pt x="1" y="1671"/>
                    <a:pt x="156" y="1827"/>
                    <a:pt x="347" y="1827"/>
                  </a:cubicBezTo>
                  <a:lnTo>
                    <a:pt x="899" y="1827"/>
                  </a:lnTo>
                  <a:lnTo>
                    <a:pt x="899" y="2377"/>
                  </a:lnTo>
                  <a:cubicBezTo>
                    <a:pt x="899" y="2569"/>
                    <a:pt x="1054" y="2724"/>
                    <a:pt x="1246" y="2724"/>
                  </a:cubicBezTo>
                  <a:lnTo>
                    <a:pt x="1479" y="2724"/>
                  </a:lnTo>
                  <a:cubicBezTo>
                    <a:pt x="1670" y="2724"/>
                    <a:pt x="1827" y="2569"/>
                    <a:pt x="1827" y="2377"/>
                  </a:cubicBezTo>
                  <a:lnTo>
                    <a:pt x="1827" y="1827"/>
                  </a:lnTo>
                  <a:lnTo>
                    <a:pt x="2377" y="1827"/>
                  </a:lnTo>
                  <a:cubicBezTo>
                    <a:pt x="2569" y="1827"/>
                    <a:pt x="2724" y="1671"/>
                    <a:pt x="2724" y="1479"/>
                  </a:cubicBezTo>
                  <a:lnTo>
                    <a:pt x="2724" y="1248"/>
                  </a:lnTo>
                  <a:cubicBezTo>
                    <a:pt x="2724" y="1054"/>
                    <a:pt x="2569" y="899"/>
                    <a:pt x="2377" y="899"/>
                  </a:cubicBezTo>
                  <a:lnTo>
                    <a:pt x="1827" y="899"/>
                  </a:lnTo>
                  <a:lnTo>
                    <a:pt x="1827" y="349"/>
                  </a:lnTo>
                  <a:cubicBezTo>
                    <a:pt x="1827" y="157"/>
                    <a:pt x="1670" y="1"/>
                    <a:pt x="1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55"/>
          <p:cNvGrpSpPr/>
          <p:nvPr/>
        </p:nvGrpSpPr>
        <p:grpSpPr>
          <a:xfrm>
            <a:off x="4116502" y="1557003"/>
            <a:ext cx="396700" cy="496373"/>
            <a:chOff x="4853207" y="998398"/>
            <a:chExt cx="396700" cy="496373"/>
          </a:xfrm>
        </p:grpSpPr>
        <p:sp>
          <p:nvSpPr>
            <p:cNvPr id="5740" name="Google Shape;5740;p55"/>
            <p:cNvSpPr/>
            <p:nvPr/>
          </p:nvSpPr>
          <p:spPr>
            <a:xfrm>
              <a:off x="4987240" y="998398"/>
              <a:ext cx="127747" cy="84078"/>
            </a:xfrm>
            <a:custGeom>
              <a:rect b="b" l="l" r="r" t="t"/>
              <a:pathLst>
                <a:path extrusionOk="0" h="4642" w="7053">
                  <a:moveTo>
                    <a:pt x="1145" y="4633"/>
                  </a:moveTo>
                  <a:cubicBezTo>
                    <a:pt x="1133" y="4636"/>
                    <a:pt x="1127" y="4637"/>
                    <a:pt x="1126" y="4638"/>
                  </a:cubicBezTo>
                  <a:cubicBezTo>
                    <a:pt x="1122" y="4639"/>
                    <a:pt x="1143" y="4640"/>
                    <a:pt x="1149" y="4641"/>
                  </a:cubicBezTo>
                  <a:lnTo>
                    <a:pt x="1149" y="4641"/>
                  </a:lnTo>
                  <a:cubicBezTo>
                    <a:pt x="1148" y="4638"/>
                    <a:pt x="1146" y="4635"/>
                    <a:pt x="1145" y="4633"/>
                  </a:cubicBezTo>
                  <a:close/>
                  <a:moveTo>
                    <a:pt x="1149" y="4641"/>
                  </a:moveTo>
                  <a:cubicBezTo>
                    <a:pt x="1149" y="4641"/>
                    <a:pt x="1149" y="4642"/>
                    <a:pt x="1150" y="4642"/>
                  </a:cubicBezTo>
                  <a:cubicBezTo>
                    <a:pt x="1151" y="4642"/>
                    <a:pt x="1151" y="4641"/>
                    <a:pt x="1149" y="4641"/>
                  </a:cubicBezTo>
                  <a:close/>
                  <a:moveTo>
                    <a:pt x="3534" y="0"/>
                  </a:moveTo>
                  <a:cubicBezTo>
                    <a:pt x="2391" y="0"/>
                    <a:pt x="1330" y="240"/>
                    <a:pt x="466" y="692"/>
                  </a:cubicBezTo>
                  <a:cubicBezTo>
                    <a:pt x="462" y="694"/>
                    <a:pt x="373" y="743"/>
                    <a:pt x="368" y="746"/>
                  </a:cubicBezTo>
                  <a:cubicBezTo>
                    <a:pt x="263" y="802"/>
                    <a:pt x="162" y="862"/>
                    <a:pt x="64" y="928"/>
                  </a:cubicBezTo>
                  <a:cubicBezTo>
                    <a:pt x="64" y="928"/>
                    <a:pt x="11" y="963"/>
                    <a:pt x="11" y="963"/>
                  </a:cubicBezTo>
                  <a:cubicBezTo>
                    <a:pt x="1" y="1064"/>
                    <a:pt x="214" y="2951"/>
                    <a:pt x="1145" y="4633"/>
                  </a:cubicBezTo>
                  <a:lnTo>
                    <a:pt x="1145" y="4633"/>
                  </a:lnTo>
                  <a:cubicBezTo>
                    <a:pt x="1300" y="4593"/>
                    <a:pt x="2417" y="4324"/>
                    <a:pt x="3535" y="4304"/>
                  </a:cubicBezTo>
                  <a:cubicBezTo>
                    <a:pt x="4732" y="4326"/>
                    <a:pt x="5793" y="4633"/>
                    <a:pt x="5805" y="4638"/>
                  </a:cubicBezTo>
                  <a:cubicBezTo>
                    <a:pt x="5811" y="4639"/>
                    <a:pt x="5875" y="4640"/>
                    <a:pt x="5881" y="4642"/>
                  </a:cubicBezTo>
                  <a:cubicBezTo>
                    <a:pt x="6814" y="2958"/>
                    <a:pt x="7053" y="1054"/>
                    <a:pt x="7041" y="951"/>
                  </a:cubicBezTo>
                  <a:lnTo>
                    <a:pt x="7005" y="928"/>
                  </a:lnTo>
                  <a:cubicBezTo>
                    <a:pt x="6907" y="862"/>
                    <a:pt x="6804" y="802"/>
                    <a:pt x="6700" y="746"/>
                  </a:cubicBezTo>
                  <a:cubicBezTo>
                    <a:pt x="6696" y="745"/>
                    <a:pt x="6607" y="695"/>
                    <a:pt x="6602" y="692"/>
                  </a:cubicBezTo>
                  <a:cubicBezTo>
                    <a:pt x="5739" y="240"/>
                    <a:pt x="4678" y="0"/>
                    <a:pt x="3534"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4853207" y="1015188"/>
              <a:ext cx="396700" cy="479583"/>
            </a:xfrm>
            <a:custGeom>
              <a:rect b="b" l="l" r="r" t="t"/>
              <a:pathLst>
                <a:path extrusionOk="0" h="26478" w="21902">
                  <a:moveTo>
                    <a:pt x="14405" y="1"/>
                  </a:moveTo>
                  <a:cubicBezTo>
                    <a:pt x="14415" y="102"/>
                    <a:pt x="14157" y="2029"/>
                    <a:pt x="13224" y="3713"/>
                  </a:cubicBezTo>
                  <a:cubicBezTo>
                    <a:pt x="13142" y="3860"/>
                    <a:pt x="13055" y="4005"/>
                    <a:pt x="12965" y="4147"/>
                  </a:cubicBezTo>
                  <a:cubicBezTo>
                    <a:pt x="12289" y="5189"/>
                    <a:pt x="11678" y="6111"/>
                    <a:pt x="10935" y="7145"/>
                  </a:cubicBezTo>
                  <a:cubicBezTo>
                    <a:pt x="10192" y="6111"/>
                    <a:pt x="9581" y="5187"/>
                    <a:pt x="8905" y="4147"/>
                  </a:cubicBezTo>
                  <a:cubicBezTo>
                    <a:pt x="8815" y="4005"/>
                    <a:pt x="8728" y="3860"/>
                    <a:pt x="8646" y="3713"/>
                  </a:cubicBezTo>
                  <a:cubicBezTo>
                    <a:pt x="7713" y="2029"/>
                    <a:pt x="7455" y="102"/>
                    <a:pt x="7465" y="1"/>
                  </a:cubicBezTo>
                  <a:lnTo>
                    <a:pt x="7465" y="1"/>
                  </a:lnTo>
                  <a:cubicBezTo>
                    <a:pt x="6855" y="392"/>
                    <a:pt x="6747" y="582"/>
                    <a:pt x="6529" y="1151"/>
                  </a:cubicBezTo>
                  <a:cubicBezTo>
                    <a:pt x="6311" y="1720"/>
                    <a:pt x="5791" y="3140"/>
                    <a:pt x="5096" y="5341"/>
                  </a:cubicBezTo>
                  <a:cubicBezTo>
                    <a:pt x="4451" y="7351"/>
                    <a:pt x="5121" y="8292"/>
                    <a:pt x="5611" y="8982"/>
                  </a:cubicBezTo>
                  <a:cubicBezTo>
                    <a:pt x="5990" y="9510"/>
                    <a:pt x="7357" y="11187"/>
                    <a:pt x="7784" y="11711"/>
                  </a:cubicBezTo>
                  <a:cubicBezTo>
                    <a:pt x="7269" y="12388"/>
                    <a:pt x="6693" y="13152"/>
                    <a:pt x="6038" y="14014"/>
                  </a:cubicBezTo>
                  <a:cubicBezTo>
                    <a:pt x="4512" y="16029"/>
                    <a:pt x="2613" y="18538"/>
                    <a:pt x="156" y="21788"/>
                  </a:cubicBezTo>
                  <a:cubicBezTo>
                    <a:pt x="1" y="21990"/>
                    <a:pt x="2" y="22269"/>
                    <a:pt x="159" y="22470"/>
                  </a:cubicBezTo>
                  <a:lnTo>
                    <a:pt x="3056" y="26232"/>
                  </a:lnTo>
                  <a:cubicBezTo>
                    <a:pt x="3178" y="26387"/>
                    <a:pt x="3365" y="26478"/>
                    <a:pt x="3562" y="26478"/>
                  </a:cubicBezTo>
                  <a:cubicBezTo>
                    <a:pt x="3564" y="26478"/>
                    <a:pt x="3565" y="26478"/>
                    <a:pt x="3567" y="26478"/>
                  </a:cubicBezTo>
                  <a:lnTo>
                    <a:pt x="3576" y="26478"/>
                  </a:lnTo>
                  <a:cubicBezTo>
                    <a:pt x="3778" y="26476"/>
                    <a:pt x="3968" y="26381"/>
                    <a:pt x="4088" y="26219"/>
                  </a:cubicBezTo>
                  <a:cubicBezTo>
                    <a:pt x="4145" y="26141"/>
                    <a:pt x="7563" y="21426"/>
                    <a:pt x="10935" y="16764"/>
                  </a:cubicBezTo>
                  <a:cubicBezTo>
                    <a:pt x="12774" y="19306"/>
                    <a:pt x="14627" y="21865"/>
                    <a:pt x="15941" y="23678"/>
                  </a:cubicBezTo>
                  <a:cubicBezTo>
                    <a:pt x="16022" y="23678"/>
                    <a:pt x="17757" y="21173"/>
                    <a:pt x="17784" y="21138"/>
                  </a:cubicBezTo>
                  <a:cubicBezTo>
                    <a:pt x="17904" y="20976"/>
                    <a:pt x="18094" y="20880"/>
                    <a:pt x="18296" y="20879"/>
                  </a:cubicBezTo>
                  <a:lnTo>
                    <a:pt x="18305" y="20879"/>
                  </a:lnTo>
                  <a:cubicBezTo>
                    <a:pt x="18306" y="20879"/>
                    <a:pt x="18308" y="20879"/>
                    <a:pt x="18309" y="20879"/>
                  </a:cubicBezTo>
                  <a:cubicBezTo>
                    <a:pt x="18507" y="20879"/>
                    <a:pt x="18693" y="20968"/>
                    <a:pt x="18817" y="21123"/>
                  </a:cubicBezTo>
                  <a:lnTo>
                    <a:pt x="20782" y="23678"/>
                  </a:lnTo>
                  <a:lnTo>
                    <a:pt x="20883" y="23678"/>
                  </a:lnTo>
                  <a:lnTo>
                    <a:pt x="21745" y="22503"/>
                  </a:lnTo>
                  <a:cubicBezTo>
                    <a:pt x="21902" y="22300"/>
                    <a:pt x="21871" y="21991"/>
                    <a:pt x="21716" y="21788"/>
                  </a:cubicBezTo>
                  <a:cubicBezTo>
                    <a:pt x="19259" y="18538"/>
                    <a:pt x="17358" y="16029"/>
                    <a:pt x="15831" y="14014"/>
                  </a:cubicBezTo>
                  <a:cubicBezTo>
                    <a:pt x="15179" y="13151"/>
                    <a:pt x="14601" y="12388"/>
                    <a:pt x="14087" y="11711"/>
                  </a:cubicBezTo>
                  <a:cubicBezTo>
                    <a:pt x="14514" y="11187"/>
                    <a:pt x="15880" y="9510"/>
                    <a:pt x="16260" y="8982"/>
                  </a:cubicBezTo>
                  <a:cubicBezTo>
                    <a:pt x="16750" y="8292"/>
                    <a:pt x="17419" y="7353"/>
                    <a:pt x="16774" y="5341"/>
                  </a:cubicBezTo>
                  <a:cubicBezTo>
                    <a:pt x="16079" y="3140"/>
                    <a:pt x="15561" y="1719"/>
                    <a:pt x="15343" y="1151"/>
                  </a:cubicBezTo>
                  <a:cubicBezTo>
                    <a:pt x="15123" y="582"/>
                    <a:pt x="15016" y="392"/>
                    <a:pt x="14406" y="1"/>
                  </a:cubicBezTo>
                  <a:close/>
                </a:path>
              </a:pathLst>
            </a:custGeom>
            <a:solidFill>
              <a:srgbClr val="F6B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5141938" y="1392290"/>
              <a:ext cx="89530" cy="51784"/>
            </a:xfrm>
            <a:custGeom>
              <a:rect b="b" l="l" r="r" t="t"/>
              <a:pathLst>
                <a:path extrusionOk="0" h="2859" w="4943">
                  <a:moveTo>
                    <a:pt x="2471" y="0"/>
                  </a:moveTo>
                  <a:cubicBezTo>
                    <a:pt x="2469" y="0"/>
                    <a:pt x="2468" y="0"/>
                    <a:pt x="2466" y="0"/>
                  </a:cubicBezTo>
                  <a:lnTo>
                    <a:pt x="2457" y="0"/>
                  </a:lnTo>
                  <a:cubicBezTo>
                    <a:pt x="2248" y="3"/>
                    <a:pt x="1967" y="0"/>
                    <a:pt x="1793" y="292"/>
                  </a:cubicBezTo>
                  <a:cubicBezTo>
                    <a:pt x="1775" y="321"/>
                    <a:pt x="1177" y="1157"/>
                    <a:pt x="0" y="2858"/>
                  </a:cubicBezTo>
                  <a:lnTo>
                    <a:pt x="4942" y="2858"/>
                  </a:lnTo>
                  <a:lnTo>
                    <a:pt x="2988" y="251"/>
                  </a:lnTo>
                  <a:cubicBezTo>
                    <a:pt x="2864" y="92"/>
                    <a:pt x="2672" y="0"/>
                    <a:pt x="2471"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55"/>
          <p:cNvGrpSpPr/>
          <p:nvPr/>
        </p:nvGrpSpPr>
        <p:grpSpPr>
          <a:xfrm>
            <a:off x="8054018" y="4142798"/>
            <a:ext cx="378569" cy="537615"/>
            <a:chOff x="2781028" y="4201593"/>
            <a:chExt cx="378569" cy="537615"/>
          </a:xfrm>
        </p:grpSpPr>
        <p:sp>
          <p:nvSpPr>
            <p:cNvPr id="5744" name="Google Shape;5744;p55"/>
            <p:cNvSpPr/>
            <p:nvPr/>
          </p:nvSpPr>
          <p:spPr>
            <a:xfrm>
              <a:off x="2781028" y="4201593"/>
              <a:ext cx="378569" cy="537615"/>
            </a:xfrm>
            <a:custGeom>
              <a:rect b="b" l="l" r="r" t="t"/>
              <a:pathLst>
                <a:path extrusionOk="0" h="29682" w="20901">
                  <a:moveTo>
                    <a:pt x="10451" y="3510"/>
                  </a:moveTo>
                  <a:cubicBezTo>
                    <a:pt x="14378" y="3510"/>
                    <a:pt x="17563" y="6694"/>
                    <a:pt x="17563" y="10622"/>
                  </a:cubicBezTo>
                  <a:cubicBezTo>
                    <a:pt x="17563" y="14550"/>
                    <a:pt x="14378" y="17735"/>
                    <a:pt x="10451" y="17735"/>
                  </a:cubicBezTo>
                  <a:lnTo>
                    <a:pt x="10451" y="17734"/>
                  </a:lnTo>
                  <a:cubicBezTo>
                    <a:pt x="6523" y="17734"/>
                    <a:pt x="3339" y="14550"/>
                    <a:pt x="3339" y="10622"/>
                  </a:cubicBezTo>
                  <a:cubicBezTo>
                    <a:pt x="3339" y="6694"/>
                    <a:pt x="6523" y="3510"/>
                    <a:pt x="10451" y="3510"/>
                  </a:cubicBezTo>
                  <a:close/>
                  <a:moveTo>
                    <a:pt x="10451" y="1"/>
                  </a:moveTo>
                  <a:cubicBezTo>
                    <a:pt x="4679" y="1"/>
                    <a:pt x="1" y="4679"/>
                    <a:pt x="1" y="10451"/>
                  </a:cubicBezTo>
                  <a:cubicBezTo>
                    <a:pt x="1" y="16222"/>
                    <a:pt x="7183" y="29681"/>
                    <a:pt x="10451" y="29681"/>
                  </a:cubicBezTo>
                  <a:cubicBezTo>
                    <a:pt x="13717" y="29681"/>
                    <a:pt x="20901" y="16221"/>
                    <a:pt x="20901" y="10451"/>
                  </a:cubicBezTo>
                  <a:cubicBezTo>
                    <a:pt x="20901" y="4679"/>
                    <a:pt x="16222" y="1"/>
                    <a:pt x="104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2841488" y="4265150"/>
              <a:ext cx="257650" cy="257687"/>
            </a:xfrm>
            <a:custGeom>
              <a:rect b="b" l="l" r="r" t="t"/>
              <a:pathLst>
                <a:path extrusionOk="0" h="14227" w="14225">
                  <a:moveTo>
                    <a:pt x="7416" y="3553"/>
                  </a:moveTo>
                  <a:cubicBezTo>
                    <a:pt x="7917" y="3553"/>
                    <a:pt x="8324" y="3959"/>
                    <a:pt x="8324" y="4460"/>
                  </a:cubicBezTo>
                  <a:lnTo>
                    <a:pt x="8324" y="5901"/>
                  </a:lnTo>
                  <a:lnTo>
                    <a:pt x="9764" y="5901"/>
                  </a:lnTo>
                  <a:cubicBezTo>
                    <a:pt x="10266" y="5901"/>
                    <a:pt x="10673" y="6308"/>
                    <a:pt x="10673" y="6809"/>
                  </a:cubicBezTo>
                  <a:lnTo>
                    <a:pt x="10673" y="7416"/>
                  </a:lnTo>
                  <a:cubicBezTo>
                    <a:pt x="10673" y="7917"/>
                    <a:pt x="10268" y="8323"/>
                    <a:pt x="9767" y="8323"/>
                  </a:cubicBezTo>
                  <a:cubicBezTo>
                    <a:pt x="9766" y="8323"/>
                    <a:pt x="9765" y="8323"/>
                    <a:pt x="9764" y="8323"/>
                  </a:cubicBezTo>
                  <a:lnTo>
                    <a:pt x="8324" y="8323"/>
                  </a:lnTo>
                  <a:lnTo>
                    <a:pt x="8324" y="9765"/>
                  </a:lnTo>
                  <a:cubicBezTo>
                    <a:pt x="8324" y="10267"/>
                    <a:pt x="7917" y="10673"/>
                    <a:pt x="7417" y="10673"/>
                  </a:cubicBezTo>
                  <a:lnTo>
                    <a:pt x="6810" y="10673"/>
                  </a:lnTo>
                  <a:cubicBezTo>
                    <a:pt x="6308" y="10673"/>
                    <a:pt x="5901" y="10267"/>
                    <a:pt x="5901" y="9765"/>
                  </a:cubicBezTo>
                  <a:lnTo>
                    <a:pt x="5901" y="8323"/>
                  </a:lnTo>
                  <a:lnTo>
                    <a:pt x="4459" y="8323"/>
                  </a:lnTo>
                  <a:cubicBezTo>
                    <a:pt x="3959" y="8323"/>
                    <a:pt x="3552" y="7918"/>
                    <a:pt x="3552" y="7416"/>
                  </a:cubicBezTo>
                  <a:lnTo>
                    <a:pt x="3552" y="6809"/>
                  </a:lnTo>
                  <a:cubicBezTo>
                    <a:pt x="3552" y="6308"/>
                    <a:pt x="3959" y="5901"/>
                    <a:pt x="4459" y="5901"/>
                  </a:cubicBezTo>
                  <a:lnTo>
                    <a:pt x="5901" y="5901"/>
                  </a:lnTo>
                  <a:lnTo>
                    <a:pt x="5901" y="4460"/>
                  </a:lnTo>
                  <a:cubicBezTo>
                    <a:pt x="5901" y="3959"/>
                    <a:pt x="6308" y="3553"/>
                    <a:pt x="6810" y="3553"/>
                  </a:cubicBezTo>
                  <a:close/>
                  <a:moveTo>
                    <a:pt x="7113" y="1"/>
                  </a:moveTo>
                  <a:cubicBezTo>
                    <a:pt x="3185" y="1"/>
                    <a:pt x="1" y="3185"/>
                    <a:pt x="1" y="7113"/>
                  </a:cubicBezTo>
                  <a:cubicBezTo>
                    <a:pt x="1" y="11041"/>
                    <a:pt x="3185" y="14226"/>
                    <a:pt x="7113" y="14226"/>
                  </a:cubicBezTo>
                  <a:cubicBezTo>
                    <a:pt x="11040" y="14226"/>
                    <a:pt x="14225" y="11041"/>
                    <a:pt x="14225" y="7113"/>
                  </a:cubicBezTo>
                  <a:cubicBezTo>
                    <a:pt x="14225" y="3185"/>
                    <a:pt x="11040" y="1"/>
                    <a:pt x="71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2905824" y="4329486"/>
              <a:ext cx="128997" cy="128997"/>
            </a:xfrm>
            <a:custGeom>
              <a:rect b="b" l="l" r="r" t="t"/>
              <a:pathLst>
                <a:path extrusionOk="0" h="7122" w="7122">
                  <a:moveTo>
                    <a:pt x="3258" y="1"/>
                  </a:moveTo>
                  <a:cubicBezTo>
                    <a:pt x="2756" y="1"/>
                    <a:pt x="2349" y="407"/>
                    <a:pt x="2349" y="908"/>
                  </a:cubicBezTo>
                  <a:lnTo>
                    <a:pt x="2349" y="2349"/>
                  </a:lnTo>
                  <a:lnTo>
                    <a:pt x="907" y="2349"/>
                  </a:lnTo>
                  <a:cubicBezTo>
                    <a:pt x="407" y="2349"/>
                    <a:pt x="0" y="2756"/>
                    <a:pt x="0" y="3257"/>
                  </a:cubicBezTo>
                  <a:lnTo>
                    <a:pt x="0" y="3864"/>
                  </a:lnTo>
                  <a:cubicBezTo>
                    <a:pt x="0" y="4366"/>
                    <a:pt x="407" y="4771"/>
                    <a:pt x="907" y="4771"/>
                  </a:cubicBezTo>
                  <a:lnTo>
                    <a:pt x="2349" y="4771"/>
                  </a:lnTo>
                  <a:lnTo>
                    <a:pt x="2349" y="6213"/>
                  </a:lnTo>
                  <a:cubicBezTo>
                    <a:pt x="2349" y="6715"/>
                    <a:pt x="2756" y="7121"/>
                    <a:pt x="3258" y="7121"/>
                  </a:cubicBezTo>
                  <a:lnTo>
                    <a:pt x="3864" y="7121"/>
                  </a:lnTo>
                  <a:cubicBezTo>
                    <a:pt x="4365" y="7121"/>
                    <a:pt x="4772" y="6715"/>
                    <a:pt x="4772" y="6213"/>
                  </a:cubicBezTo>
                  <a:lnTo>
                    <a:pt x="4772" y="4771"/>
                  </a:lnTo>
                  <a:lnTo>
                    <a:pt x="6212" y="4771"/>
                  </a:lnTo>
                  <a:cubicBezTo>
                    <a:pt x="6213" y="4771"/>
                    <a:pt x="6214" y="4771"/>
                    <a:pt x="6215" y="4771"/>
                  </a:cubicBezTo>
                  <a:cubicBezTo>
                    <a:pt x="6716" y="4771"/>
                    <a:pt x="7121" y="4365"/>
                    <a:pt x="7121" y="3864"/>
                  </a:cubicBezTo>
                  <a:lnTo>
                    <a:pt x="7121" y="3257"/>
                  </a:lnTo>
                  <a:cubicBezTo>
                    <a:pt x="7121" y="2756"/>
                    <a:pt x="6714" y="2349"/>
                    <a:pt x="6212" y="2349"/>
                  </a:cubicBezTo>
                  <a:lnTo>
                    <a:pt x="4772" y="2349"/>
                  </a:lnTo>
                  <a:lnTo>
                    <a:pt x="4772" y="908"/>
                  </a:lnTo>
                  <a:cubicBezTo>
                    <a:pt x="4772" y="407"/>
                    <a:pt x="4365" y="1"/>
                    <a:pt x="38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55"/>
          <p:cNvGrpSpPr/>
          <p:nvPr/>
        </p:nvGrpSpPr>
        <p:grpSpPr>
          <a:xfrm>
            <a:off x="1238641" y="1560824"/>
            <a:ext cx="324504" cy="488730"/>
            <a:chOff x="3278724" y="4250479"/>
            <a:chExt cx="324504" cy="488730"/>
          </a:xfrm>
        </p:grpSpPr>
        <p:sp>
          <p:nvSpPr>
            <p:cNvPr id="5748" name="Google Shape;5748;p55"/>
            <p:cNvSpPr/>
            <p:nvPr/>
          </p:nvSpPr>
          <p:spPr>
            <a:xfrm>
              <a:off x="3278724" y="4286432"/>
              <a:ext cx="324504" cy="452776"/>
            </a:xfrm>
            <a:custGeom>
              <a:rect b="b" l="l" r="r" t="t"/>
              <a:pathLst>
                <a:path extrusionOk="0" h="24998" w="17916">
                  <a:moveTo>
                    <a:pt x="16042" y="6336"/>
                  </a:moveTo>
                  <a:cubicBezTo>
                    <a:pt x="16203" y="6336"/>
                    <a:pt x="16333" y="6468"/>
                    <a:pt x="16333" y="6629"/>
                  </a:cubicBezTo>
                  <a:cubicBezTo>
                    <a:pt x="16333" y="6791"/>
                    <a:pt x="16203" y="6921"/>
                    <a:pt x="16042" y="6921"/>
                  </a:cubicBezTo>
                  <a:lnTo>
                    <a:pt x="5753" y="6921"/>
                  </a:lnTo>
                  <a:cubicBezTo>
                    <a:pt x="5592" y="6921"/>
                    <a:pt x="5460" y="6791"/>
                    <a:pt x="5460" y="6629"/>
                  </a:cubicBezTo>
                  <a:cubicBezTo>
                    <a:pt x="5460" y="6468"/>
                    <a:pt x="5592" y="6336"/>
                    <a:pt x="5753" y="6336"/>
                  </a:cubicBezTo>
                  <a:close/>
                  <a:moveTo>
                    <a:pt x="4038" y="4463"/>
                  </a:moveTo>
                  <a:cubicBezTo>
                    <a:pt x="4306" y="4463"/>
                    <a:pt x="4524" y="4681"/>
                    <a:pt x="4524" y="4949"/>
                  </a:cubicBezTo>
                  <a:lnTo>
                    <a:pt x="4524" y="6553"/>
                  </a:lnTo>
                  <a:cubicBezTo>
                    <a:pt x="4524" y="6822"/>
                    <a:pt x="4306" y="7038"/>
                    <a:pt x="4038" y="7038"/>
                  </a:cubicBezTo>
                  <a:lnTo>
                    <a:pt x="2434" y="7038"/>
                  </a:lnTo>
                  <a:cubicBezTo>
                    <a:pt x="2165" y="7038"/>
                    <a:pt x="1947" y="6822"/>
                    <a:pt x="1947" y="6553"/>
                  </a:cubicBezTo>
                  <a:lnTo>
                    <a:pt x="1947" y="4949"/>
                  </a:lnTo>
                  <a:cubicBezTo>
                    <a:pt x="1947" y="4681"/>
                    <a:pt x="2165" y="4463"/>
                    <a:pt x="2434" y="4463"/>
                  </a:cubicBezTo>
                  <a:close/>
                  <a:moveTo>
                    <a:pt x="16042" y="10201"/>
                  </a:moveTo>
                  <a:cubicBezTo>
                    <a:pt x="16203" y="10201"/>
                    <a:pt x="16333" y="10331"/>
                    <a:pt x="16333" y="10493"/>
                  </a:cubicBezTo>
                  <a:cubicBezTo>
                    <a:pt x="16333" y="10654"/>
                    <a:pt x="16203" y="10786"/>
                    <a:pt x="16042" y="10786"/>
                  </a:cubicBezTo>
                  <a:lnTo>
                    <a:pt x="5753" y="10786"/>
                  </a:lnTo>
                  <a:cubicBezTo>
                    <a:pt x="5592" y="10786"/>
                    <a:pt x="5460" y="10654"/>
                    <a:pt x="5460" y="10493"/>
                  </a:cubicBezTo>
                  <a:cubicBezTo>
                    <a:pt x="5460" y="10331"/>
                    <a:pt x="5592" y="10201"/>
                    <a:pt x="5753" y="10201"/>
                  </a:cubicBezTo>
                  <a:close/>
                  <a:moveTo>
                    <a:pt x="2431" y="8328"/>
                  </a:moveTo>
                  <a:cubicBezTo>
                    <a:pt x="2432" y="8328"/>
                    <a:pt x="2433" y="8328"/>
                    <a:pt x="2434" y="8328"/>
                  </a:cubicBezTo>
                  <a:lnTo>
                    <a:pt x="4038" y="8328"/>
                  </a:lnTo>
                  <a:cubicBezTo>
                    <a:pt x="4306" y="8328"/>
                    <a:pt x="4524" y="8544"/>
                    <a:pt x="4524" y="8813"/>
                  </a:cubicBezTo>
                  <a:lnTo>
                    <a:pt x="4524" y="10417"/>
                  </a:lnTo>
                  <a:cubicBezTo>
                    <a:pt x="4524" y="10685"/>
                    <a:pt x="4306" y="10903"/>
                    <a:pt x="4038" y="10903"/>
                  </a:cubicBezTo>
                  <a:lnTo>
                    <a:pt x="2434" y="10903"/>
                  </a:lnTo>
                  <a:cubicBezTo>
                    <a:pt x="2165" y="10903"/>
                    <a:pt x="1947" y="10685"/>
                    <a:pt x="1947" y="10417"/>
                  </a:cubicBezTo>
                  <a:lnTo>
                    <a:pt x="1947" y="8813"/>
                  </a:lnTo>
                  <a:cubicBezTo>
                    <a:pt x="1947" y="8545"/>
                    <a:pt x="2163" y="8328"/>
                    <a:pt x="2431" y="8328"/>
                  </a:cubicBezTo>
                  <a:close/>
                  <a:moveTo>
                    <a:pt x="16042" y="14066"/>
                  </a:moveTo>
                  <a:cubicBezTo>
                    <a:pt x="16203" y="14066"/>
                    <a:pt x="16333" y="14196"/>
                    <a:pt x="16333" y="14358"/>
                  </a:cubicBezTo>
                  <a:cubicBezTo>
                    <a:pt x="16333" y="14519"/>
                    <a:pt x="16203" y="14651"/>
                    <a:pt x="16042" y="14651"/>
                  </a:cubicBezTo>
                  <a:lnTo>
                    <a:pt x="5753" y="14651"/>
                  </a:lnTo>
                  <a:cubicBezTo>
                    <a:pt x="5592" y="14651"/>
                    <a:pt x="5460" y="14519"/>
                    <a:pt x="5460" y="14358"/>
                  </a:cubicBezTo>
                  <a:cubicBezTo>
                    <a:pt x="5460" y="14196"/>
                    <a:pt x="5592" y="14066"/>
                    <a:pt x="5753" y="14066"/>
                  </a:cubicBezTo>
                  <a:close/>
                  <a:moveTo>
                    <a:pt x="4038" y="12191"/>
                  </a:moveTo>
                  <a:cubicBezTo>
                    <a:pt x="4306" y="12191"/>
                    <a:pt x="4524" y="12409"/>
                    <a:pt x="4524" y="12677"/>
                  </a:cubicBezTo>
                  <a:lnTo>
                    <a:pt x="4524" y="14281"/>
                  </a:lnTo>
                  <a:cubicBezTo>
                    <a:pt x="4524" y="14550"/>
                    <a:pt x="4306" y="14767"/>
                    <a:pt x="4038" y="14767"/>
                  </a:cubicBezTo>
                  <a:lnTo>
                    <a:pt x="2434" y="14767"/>
                  </a:lnTo>
                  <a:cubicBezTo>
                    <a:pt x="2165" y="14767"/>
                    <a:pt x="1947" y="14550"/>
                    <a:pt x="1947" y="14281"/>
                  </a:cubicBezTo>
                  <a:lnTo>
                    <a:pt x="1947" y="12677"/>
                  </a:lnTo>
                  <a:cubicBezTo>
                    <a:pt x="1947" y="12409"/>
                    <a:pt x="2165" y="12191"/>
                    <a:pt x="2434" y="12191"/>
                  </a:cubicBezTo>
                  <a:close/>
                  <a:moveTo>
                    <a:pt x="16042" y="17929"/>
                  </a:moveTo>
                  <a:cubicBezTo>
                    <a:pt x="16203" y="17929"/>
                    <a:pt x="16333" y="18059"/>
                    <a:pt x="16333" y="18222"/>
                  </a:cubicBezTo>
                  <a:cubicBezTo>
                    <a:pt x="16333" y="18383"/>
                    <a:pt x="16203" y="18514"/>
                    <a:pt x="16042" y="18514"/>
                  </a:cubicBezTo>
                  <a:lnTo>
                    <a:pt x="5753" y="18514"/>
                  </a:lnTo>
                  <a:cubicBezTo>
                    <a:pt x="5592" y="18514"/>
                    <a:pt x="5460" y="18383"/>
                    <a:pt x="5460" y="18222"/>
                  </a:cubicBezTo>
                  <a:cubicBezTo>
                    <a:pt x="5460" y="18059"/>
                    <a:pt x="5592" y="17929"/>
                    <a:pt x="5753" y="17929"/>
                  </a:cubicBezTo>
                  <a:close/>
                  <a:moveTo>
                    <a:pt x="4038" y="16056"/>
                  </a:moveTo>
                  <a:cubicBezTo>
                    <a:pt x="4306" y="16056"/>
                    <a:pt x="4524" y="16272"/>
                    <a:pt x="4524" y="16542"/>
                  </a:cubicBezTo>
                  <a:lnTo>
                    <a:pt x="4524" y="18146"/>
                  </a:lnTo>
                  <a:cubicBezTo>
                    <a:pt x="4524" y="18413"/>
                    <a:pt x="4306" y="18631"/>
                    <a:pt x="4038" y="18631"/>
                  </a:cubicBezTo>
                  <a:lnTo>
                    <a:pt x="2434" y="18631"/>
                  </a:lnTo>
                  <a:cubicBezTo>
                    <a:pt x="2165" y="18631"/>
                    <a:pt x="1947" y="18413"/>
                    <a:pt x="1947" y="18146"/>
                  </a:cubicBezTo>
                  <a:lnTo>
                    <a:pt x="1947" y="16542"/>
                  </a:lnTo>
                  <a:cubicBezTo>
                    <a:pt x="1947" y="16272"/>
                    <a:pt x="2165" y="16056"/>
                    <a:pt x="2434" y="16056"/>
                  </a:cubicBezTo>
                  <a:close/>
                  <a:moveTo>
                    <a:pt x="9104" y="19885"/>
                  </a:moveTo>
                  <a:cubicBezTo>
                    <a:pt x="9346" y="19885"/>
                    <a:pt x="9542" y="20082"/>
                    <a:pt x="9542" y="20323"/>
                  </a:cubicBezTo>
                  <a:lnTo>
                    <a:pt x="9542" y="21018"/>
                  </a:lnTo>
                  <a:lnTo>
                    <a:pt x="10235" y="21018"/>
                  </a:lnTo>
                  <a:cubicBezTo>
                    <a:pt x="10236" y="21018"/>
                    <a:pt x="10237" y="21018"/>
                    <a:pt x="10238" y="21018"/>
                  </a:cubicBezTo>
                  <a:cubicBezTo>
                    <a:pt x="10478" y="21018"/>
                    <a:pt x="10673" y="21214"/>
                    <a:pt x="10673" y="21454"/>
                  </a:cubicBezTo>
                  <a:lnTo>
                    <a:pt x="10673" y="21747"/>
                  </a:lnTo>
                  <a:cubicBezTo>
                    <a:pt x="10673" y="21988"/>
                    <a:pt x="10477" y="22184"/>
                    <a:pt x="10235" y="22184"/>
                  </a:cubicBezTo>
                  <a:lnTo>
                    <a:pt x="9542" y="22184"/>
                  </a:lnTo>
                  <a:lnTo>
                    <a:pt x="9542" y="22878"/>
                  </a:lnTo>
                  <a:cubicBezTo>
                    <a:pt x="9542" y="23120"/>
                    <a:pt x="9346" y="23316"/>
                    <a:pt x="9104" y="23316"/>
                  </a:cubicBezTo>
                  <a:lnTo>
                    <a:pt x="8812" y="23316"/>
                  </a:lnTo>
                  <a:cubicBezTo>
                    <a:pt x="8570" y="23316"/>
                    <a:pt x="8374" y="23120"/>
                    <a:pt x="8374" y="22878"/>
                  </a:cubicBezTo>
                  <a:lnTo>
                    <a:pt x="8374" y="22184"/>
                  </a:lnTo>
                  <a:lnTo>
                    <a:pt x="7680" y="22184"/>
                  </a:lnTo>
                  <a:cubicBezTo>
                    <a:pt x="7439" y="22184"/>
                    <a:pt x="7243" y="21988"/>
                    <a:pt x="7243" y="21747"/>
                  </a:cubicBezTo>
                  <a:lnTo>
                    <a:pt x="7243" y="21454"/>
                  </a:lnTo>
                  <a:cubicBezTo>
                    <a:pt x="7243" y="21214"/>
                    <a:pt x="7437" y="21018"/>
                    <a:pt x="7678" y="21018"/>
                  </a:cubicBezTo>
                  <a:cubicBezTo>
                    <a:pt x="7679" y="21018"/>
                    <a:pt x="7680" y="21018"/>
                    <a:pt x="7680" y="21018"/>
                  </a:cubicBezTo>
                  <a:lnTo>
                    <a:pt x="8374" y="21018"/>
                  </a:lnTo>
                  <a:lnTo>
                    <a:pt x="8374" y="20323"/>
                  </a:lnTo>
                  <a:cubicBezTo>
                    <a:pt x="8374" y="20080"/>
                    <a:pt x="8570" y="19885"/>
                    <a:pt x="8812" y="19885"/>
                  </a:cubicBezTo>
                  <a:close/>
                  <a:moveTo>
                    <a:pt x="16808" y="1"/>
                  </a:moveTo>
                  <a:lnTo>
                    <a:pt x="16808" y="2"/>
                  </a:lnTo>
                  <a:cubicBezTo>
                    <a:pt x="16761" y="386"/>
                    <a:pt x="16436" y="676"/>
                    <a:pt x="16048" y="676"/>
                  </a:cubicBezTo>
                  <a:lnTo>
                    <a:pt x="14228" y="676"/>
                  </a:lnTo>
                  <a:cubicBezTo>
                    <a:pt x="14187" y="1173"/>
                    <a:pt x="13771" y="1557"/>
                    <a:pt x="13273" y="1557"/>
                  </a:cubicBezTo>
                  <a:lnTo>
                    <a:pt x="5008" y="1557"/>
                  </a:lnTo>
                  <a:cubicBezTo>
                    <a:pt x="4509" y="1557"/>
                    <a:pt x="4095" y="1173"/>
                    <a:pt x="4054" y="676"/>
                  </a:cubicBezTo>
                  <a:lnTo>
                    <a:pt x="1868" y="676"/>
                  </a:lnTo>
                  <a:cubicBezTo>
                    <a:pt x="1480" y="676"/>
                    <a:pt x="1155" y="386"/>
                    <a:pt x="1108" y="2"/>
                  </a:cubicBezTo>
                  <a:cubicBezTo>
                    <a:pt x="454" y="289"/>
                    <a:pt x="1" y="904"/>
                    <a:pt x="1" y="1617"/>
                  </a:cubicBezTo>
                  <a:lnTo>
                    <a:pt x="1" y="23210"/>
                  </a:lnTo>
                  <a:cubicBezTo>
                    <a:pt x="1" y="24197"/>
                    <a:pt x="871" y="24997"/>
                    <a:pt x="1944" y="24997"/>
                  </a:cubicBezTo>
                  <a:lnTo>
                    <a:pt x="13794" y="24997"/>
                  </a:lnTo>
                  <a:lnTo>
                    <a:pt x="13794" y="22820"/>
                  </a:lnTo>
                  <a:cubicBezTo>
                    <a:pt x="13794" y="21747"/>
                    <a:pt x="14595" y="20878"/>
                    <a:pt x="15581" y="20878"/>
                  </a:cubicBezTo>
                  <a:lnTo>
                    <a:pt x="17915" y="20878"/>
                  </a:lnTo>
                  <a:lnTo>
                    <a:pt x="17915" y="1615"/>
                  </a:lnTo>
                  <a:cubicBezTo>
                    <a:pt x="17915" y="902"/>
                    <a:pt x="17463" y="288"/>
                    <a:pt x="168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3528568" y="4664549"/>
              <a:ext cx="74660" cy="74660"/>
            </a:xfrm>
            <a:custGeom>
              <a:rect b="b" l="l" r="r" t="t"/>
              <a:pathLst>
                <a:path extrusionOk="0" h="4122" w="4122">
                  <a:moveTo>
                    <a:pt x="1787" y="0"/>
                  </a:moveTo>
                  <a:cubicBezTo>
                    <a:pt x="801" y="0"/>
                    <a:pt x="0" y="869"/>
                    <a:pt x="0" y="1942"/>
                  </a:cubicBezTo>
                  <a:lnTo>
                    <a:pt x="0" y="1944"/>
                  </a:lnTo>
                  <a:lnTo>
                    <a:pt x="0" y="4121"/>
                  </a:lnTo>
                  <a:lnTo>
                    <a:pt x="4121" y="0"/>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3535160" y="4272214"/>
              <a:ext cx="48125" cy="27712"/>
            </a:xfrm>
            <a:custGeom>
              <a:rect b="b" l="l" r="r" t="t"/>
              <a:pathLst>
                <a:path extrusionOk="0" h="1530" w="2657">
                  <a:moveTo>
                    <a:pt x="4" y="0"/>
                  </a:moveTo>
                  <a:cubicBezTo>
                    <a:pt x="4" y="0"/>
                    <a:pt x="2" y="1503"/>
                    <a:pt x="1" y="1529"/>
                  </a:cubicBezTo>
                  <a:lnTo>
                    <a:pt x="1892" y="1529"/>
                  </a:lnTo>
                  <a:cubicBezTo>
                    <a:pt x="2278" y="1529"/>
                    <a:pt x="2604" y="1241"/>
                    <a:pt x="2650" y="856"/>
                  </a:cubicBezTo>
                  <a:cubicBezTo>
                    <a:pt x="2654" y="825"/>
                    <a:pt x="2655" y="795"/>
                    <a:pt x="2657" y="764"/>
                  </a:cubicBezTo>
                  <a:cubicBezTo>
                    <a:pt x="2657" y="343"/>
                    <a:pt x="2314" y="0"/>
                    <a:pt x="18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3298684" y="4272214"/>
              <a:ext cx="54718" cy="27730"/>
            </a:xfrm>
            <a:custGeom>
              <a:rect b="b" l="l" r="r" t="t"/>
              <a:pathLst>
                <a:path extrusionOk="0" h="1531" w="3021">
                  <a:moveTo>
                    <a:pt x="766" y="0"/>
                  </a:moveTo>
                  <a:cubicBezTo>
                    <a:pt x="343" y="0"/>
                    <a:pt x="0" y="343"/>
                    <a:pt x="0" y="765"/>
                  </a:cubicBezTo>
                  <a:cubicBezTo>
                    <a:pt x="0" y="796"/>
                    <a:pt x="2" y="827"/>
                    <a:pt x="6" y="856"/>
                  </a:cubicBezTo>
                  <a:cubicBezTo>
                    <a:pt x="52" y="1241"/>
                    <a:pt x="378" y="1531"/>
                    <a:pt x="766" y="1531"/>
                  </a:cubicBezTo>
                  <a:lnTo>
                    <a:pt x="766" y="1529"/>
                  </a:lnTo>
                  <a:lnTo>
                    <a:pt x="3021" y="1529"/>
                  </a:lnTo>
                  <a:cubicBezTo>
                    <a:pt x="3019" y="1504"/>
                    <a:pt x="3017" y="0"/>
                    <a:pt x="30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3313971" y="4367250"/>
              <a:ext cx="46694" cy="46676"/>
            </a:xfrm>
            <a:custGeom>
              <a:rect b="b" l="l" r="r" t="t"/>
              <a:pathLst>
                <a:path extrusionOk="0" h="2577" w="2578">
                  <a:moveTo>
                    <a:pt x="488" y="1"/>
                  </a:moveTo>
                  <a:cubicBezTo>
                    <a:pt x="219" y="1"/>
                    <a:pt x="1" y="219"/>
                    <a:pt x="1" y="487"/>
                  </a:cubicBezTo>
                  <a:lnTo>
                    <a:pt x="1" y="2091"/>
                  </a:lnTo>
                  <a:cubicBezTo>
                    <a:pt x="1" y="2360"/>
                    <a:pt x="219" y="2576"/>
                    <a:pt x="488" y="2576"/>
                  </a:cubicBezTo>
                  <a:lnTo>
                    <a:pt x="2092" y="2576"/>
                  </a:lnTo>
                  <a:cubicBezTo>
                    <a:pt x="2360" y="2576"/>
                    <a:pt x="2578" y="2360"/>
                    <a:pt x="2578" y="2091"/>
                  </a:cubicBezTo>
                  <a:lnTo>
                    <a:pt x="2578" y="487"/>
                  </a:lnTo>
                  <a:cubicBezTo>
                    <a:pt x="2578" y="219"/>
                    <a:pt x="2360" y="1"/>
                    <a:pt x="20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3377618" y="4401175"/>
              <a:ext cx="196955" cy="10632"/>
            </a:xfrm>
            <a:custGeom>
              <a:rect b="b" l="l" r="r" t="t"/>
              <a:pathLst>
                <a:path extrusionOk="0" h="587" w="10874">
                  <a:moveTo>
                    <a:pt x="293" y="1"/>
                  </a:moveTo>
                  <a:cubicBezTo>
                    <a:pt x="132" y="1"/>
                    <a:pt x="0" y="133"/>
                    <a:pt x="0" y="294"/>
                  </a:cubicBezTo>
                  <a:cubicBezTo>
                    <a:pt x="0" y="456"/>
                    <a:pt x="132" y="586"/>
                    <a:pt x="293" y="586"/>
                  </a:cubicBezTo>
                  <a:lnTo>
                    <a:pt x="10582" y="586"/>
                  </a:lnTo>
                  <a:cubicBezTo>
                    <a:pt x="10743" y="586"/>
                    <a:pt x="10873" y="456"/>
                    <a:pt x="10873" y="294"/>
                  </a:cubicBezTo>
                  <a:cubicBezTo>
                    <a:pt x="10873" y="133"/>
                    <a:pt x="10743" y="1"/>
                    <a:pt x="105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3313971" y="4437237"/>
              <a:ext cx="46694" cy="46694"/>
            </a:xfrm>
            <a:custGeom>
              <a:rect b="b" l="l" r="r" t="t"/>
              <a:pathLst>
                <a:path extrusionOk="0" h="2578" w="2578">
                  <a:moveTo>
                    <a:pt x="488" y="0"/>
                  </a:moveTo>
                  <a:cubicBezTo>
                    <a:pt x="219" y="0"/>
                    <a:pt x="1" y="218"/>
                    <a:pt x="1" y="487"/>
                  </a:cubicBezTo>
                  <a:lnTo>
                    <a:pt x="1" y="2091"/>
                  </a:lnTo>
                  <a:cubicBezTo>
                    <a:pt x="1" y="2359"/>
                    <a:pt x="219" y="2577"/>
                    <a:pt x="488" y="2577"/>
                  </a:cubicBezTo>
                  <a:lnTo>
                    <a:pt x="2092" y="2577"/>
                  </a:lnTo>
                  <a:cubicBezTo>
                    <a:pt x="2360" y="2577"/>
                    <a:pt x="2578" y="2359"/>
                    <a:pt x="2578" y="2091"/>
                  </a:cubicBezTo>
                  <a:lnTo>
                    <a:pt x="2578" y="486"/>
                  </a:lnTo>
                  <a:cubicBezTo>
                    <a:pt x="2578" y="218"/>
                    <a:pt x="2360" y="0"/>
                    <a:pt x="2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3377618" y="4471180"/>
              <a:ext cx="196955" cy="10632"/>
            </a:xfrm>
            <a:custGeom>
              <a:rect b="b" l="l" r="r" t="t"/>
              <a:pathLst>
                <a:path extrusionOk="0" h="587" w="10874">
                  <a:moveTo>
                    <a:pt x="293" y="1"/>
                  </a:moveTo>
                  <a:cubicBezTo>
                    <a:pt x="132" y="1"/>
                    <a:pt x="0" y="131"/>
                    <a:pt x="0" y="293"/>
                  </a:cubicBezTo>
                  <a:cubicBezTo>
                    <a:pt x="0" y="454"/>
                    <a:pt x="132" y="586"/>
                    <a:pt x="293" y="586"/>
                  </a:cubicBezTo>
                  <a:lnTo>
                    <a:pt x="10582" y="586"/>
                  </a:lnTo>
                  <a:cubicBezTo>
                    <a:pt x="10743" y="586"/>
                    <a:pt x="10873" y="454"/>
                    <a:pt x="10873" y="293"/>
                  </a:cubicBezTo>
                  <a:cubicBezTo>
                    <a:pt x="10873" y="131"/>
                    <a:pt x="10743" y="1"/>
                    <a:pt x="105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3313971" y="4507224"/>
              <a:ext cx="46694" cy="46676"/>
            </a:xfrm>
            <a:custGeom>
              <a:rect b="b" l="l" r="r" t="t"/>
              <a:pathLst>
                <a:path extrusionOk="0" h="2577" w="2578">
                  <a:moveTo>
                    <a:pt x="488" y="1"/>
                  </a:moveTo>
                  <a:cubicBezTo>
                    <a:pt x="219" y="1"/>
                    <a:pt x="1" y="219"/>
                    <a:pt x="1" y="487"/>
                  </a:cubicBezTo>
                  <a:lnTo>
                    <a:pt x="1" y="2091"/>
                  </a:lnTo>
                  <a:cubicBezTo>
                    <a:pt x="1" y="2360"/>
                    <a:pt x="219" y="2577"/>
                    <a:pt x="488" y="2577"/>
                  </a:cubicBezTo>
                  <a:lnTo>
                    <a:pt x="2092" y="2577"/>
                  </a:lnTo>
                  <a:cubicBezTo>
                    <a:pt x="2360" y="2577"/>
                    <a:pt x="2578" y="2360"/>
                    <a:pt x="2578" y="2091"/>
                  </a:cubicBezTo>
                  <a:lnTo>
                    <a:pt x="2578" y="487"/>
                  </a:lnTo>
                  <a:cubicBezTo>
                    <a:pt x="2578" y="219"/>
                    <a:pt x="2360" y="1"/>
                    <a:pt x="20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3377618" y="4541167"/>
              <a:ext cx="196955" cy="10614"/>
            </a:xfrm>
            <a:custGeom>
              <a:rect b="b" l="l" r="r" t="t"/>
              <a:pathLst>
                <a:path extrusionOk="0" h="586" w="10874">
                  <a:moveTo>
                    <a:pt x="293" y="0"/>
                  </a:moveTo>
                  <a:cubicBezTo>
                    <a:pt x="132" y="0"/>
                    <a:pt x="0" y="132"/>
                    <a:pt x="0" y="293"/>
                  </a:cubicBezTo>
                  <a:cubicBezTo>
                    <a:pt x="0" y="455"/>
                    <a:pt x="132" y="585"/>
                    <a:pt x="293" y="585"/>
                  </a:cubicBezTo>
                  <a:lnTo>
                    <a:pt x="10582" y="585"/>
                  </a:lnTo>
                  <a:cubicBezTo>
                    <a:pt x="10743" y="585"/>
                    <a:pt x="10873" y="455"/>
                    <a:pt x="10873" y="293"/>
                  </a:cubicBezTo>
                  <a:cubicBezTo>
                    <a:pt x="10873" y="132"/>
                    <a:pt x="10743" y="0"/>
                    <a:pt x="105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3313971" y="4577229"/>
              <a:ext cx="46694" cy="46676"/>
            </a:xfrm>
            <a:custGeom>
              <a:rect b="b" l="l" r="r" t="t"/>
              <a:pathLst>
                <a:path extrusionOk="0" h="2577" w="2578">
                  <a:moveTo>
                    <a:pt x="488" y="1"/>
                  </a:moveTo>
                  <a:cubicBezTo>
                    <a:pt x="219" y="1"/>
                    <a:pt x="1" y="217"/>
                    <a:pt x="1" y="487"/>
                  </a:cubicBezTo>
                  <a:lnTo>
                    <a:pt x="1" y="2091"/>
                  </a:lnTo>
                  <a:cubicBezTo>
                    <a:pt x="1" y="2358"/>
                    <a:pt x="219" y="2576"/>
                    <a:pt x="488" y="2576"/>
                  </a:cubicBezTo>
                  <a:lnTo>
                    <a:pt x="2092" y="2576"/>
                  </a:lnTo>
                  <a:cubicBezTo>
                    <a:pt x="2360" y="2576"/>
                    <a:pt x="2578" y="2358"/>
                    <a:pt x="2578" y="2091"/>
                  </a:cubicBezTo>
                  <a:lnTo>
                    <a:pt x="2578" y="487"/>
                  </a:lnTo>
                  <a:cubicBezTo>
                    <a:pt x="2578" y="217"/>
                    <a:pt x="2360" y="1"/>
                    <a:pt x="20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3377618" y="4611153"/>
              <a:ext cx="196955" cy="10632"/>
            </a:xfrm>
            <a:custGeom>
              <a:rect b="b" l="l" r="r" t="t"/>
              <a:pathLst>
                <a:path extrusionOk="0" h="587" w="10874">
                  <a:moveTo>
                    <a:pt x="293" y="1"/>
                  </a:moveTo>
                  <a:cubicBezTo>
                    <a:pt x="132" y="1"/>
                    <a:pt x="0" y="131"/>
                    <a:pt x="0" y="294"/>
                  </a:cubicBezTo>
                  <a:cubicBezTo>
                    <a:pt x="0" y="455"/>
                    <a:pt x="132" y="586"/>
                    <a:pt x="293" y="586"/>
                  </a:cubicBezTo>
                  <a:lnTo>
                    <a:pt x="10582" y="586"/>
                  </a:lnTo>
                  <a:cubicBezTo>
                    <a:pt x="10743" y="586"/>
                    <a:pt x="10873" y="455"/>
                    <a:pt x="10873" y="294"/>
                  </a:cubicBezTo>
                  <a:cubicBezTo>
                    <a:pt x="10873" y="131"/>
                    <a:pt x="10743" y="1"/>
                    <a:pt x="105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3352061" y="4250479"/>
              <a:ext cx="184440" cy="65404"/>
            </a:xfrm>
            <a:custGeom>
              <a:rect b="b" l="l" r="r" t="t"/>
              <a:pathLst>
                <a:path extrusionOk="0" h="3611" w="10183">
                  <a:moveTo>
                    <a:pt x="9226" y="0"/>
                  </a:moveTo>
                  <a:cubicBezTo>
                    <a:pt x="9225" y="0"/>
                    <a:pt x="9224" y="0"/>
                    <a:pt x="9223" y="0"/>
                  </a:cubicBezTo>
                  <a:lnTo>
                    <a:pt x="959" y="0"/>
                  </a:lnTo>
                  <a:cubicBezTo>
                    <a:pt x="431" y="0"/>
                    <a:pt x="1" y="429"/>
                    <a:pt x="1" y="959"/>
                  </a:cubicBezTo>
                  <a:lnTo>
                    <a:pt x="1" y="2652"/>
                  </a:lnTo>
                  <a:cubicBezTo>
                    <a:pt x="1" y="2678"/>
                    <a:pt x="2" y="2704"/>
                    <a:pt x="4" y="2729"/>
                  </a:cubicBezTo>
                  <a:cubicBezTo>
                    <a:pt x="45" y="3227"/>
                    <a:pt x="460" y="3610"/>
                    <a:pt x="959" y="3610"/>
                  </a:cubicBezTo>
                  <a:lnTo>
                    <a:pt x="9223" y="3610"/>
                  </a:lnTo>
                  <a:cubicBezTo>
                    <a:pt x="9722" y="3610"/>
                    <a:pt x="10138" y="3227"/>
                    <a:pt x="10179" y="2729"/>
                  </a:cubicBezTo>
                  <a:cubicBezTo>
                    <a:pt x="10180" y="2704"/>
                    <a:pt x="10183" y="2678"/>
                    <a:pt x="10183" y="2652"/>
                  </a:cubicBezTo>
                  <a:lnTo>
                    <a:pt x="10183" y="959"/>
                  </a:lnTo>
                  <a:cubicBezTo>
                    <a:pt x="10183" y="430"/>
                    <a:pt x="9754" y="0"/>
                    <a:pt x="92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3409894" y="4646599"/>
              <a:ext cx="62162" cy="62180"/>
            </a:xfrm>
            <a:custGeom>
              <a:rect b="b" l="l" r="r" t="t"/>
              <a:pathLst>
                <a:path extrusionOk="0" h="3433" w="3432">
                  <a:moveTo>
                    <a:pt x="1570" y="0"/>
                  </a:moveTo>
                  <a:cubicBezTo>
                    <a:pt x="1328" y="0"/>
                    <a:pt x="1132" y="197"/>
                    <a:pt x="1132" y="438"/>
                  </a:cubicBezTo>
                  <a:lnTo>
                    <a:pt x="1132" y="1133"/>
                  </a:lnTo>
                  <a:lnTo>
                    <a:pt x="438" y="1133"/>
                  </a:lnTo>
                  <a:cubicBezTo>
                    <a:pt x="197" y="1133"/>
                    <a:pt x="1" y="1328"/>
                    <a:pt x="1" y="1571"/>
                  </a:cubicBezTo>
                  <a:lnTo>
                    <a:pt x="1" y="1863"/>
                  </a:lnTo>
                  <a:cubicBezTo>
                    <a:pt x="1" y="2103"/>
                    <a:pt x="197" y="2299"/>
                    <a:pt x="438" y="2299"/>
                  </a:cubicBezTo>
                  <a:lnTo>
                    <a:pt x="1132" y="2299"/>
                  </a:lnTo>
                  <a:lnTo>
                    <a:pt x="1132" y="2995"/>
                  </a:lnTo>
                  <a:cubicBezTo>
                    <a:pt x="1132" y="3236"/>
                    <a:pt x="1328" y="3432"/>
                    <a:pt x="1570" y="3432"/>
                  </a:cubicBezTo>
                  <a:lnTo>
                    <a:pt x="1862" y="3432"/>
                  </a:lnTo>
                  <a:cubicBezTo>
                    <a:pt x="2104" y="3432"/>
                    <a:pt x="2300" y="3236"/>
                    <a:pt x="2300" y="2995"/>
                  </a:cubicBezTo>
                  <a:lnTo>
                    <a:pt x="2300" y="2299"/>
                  </a:lnTo>
                  <a:lnTo>
                    <a:pt x="2993" y="2299"/>
                  </a:lnTo>
                  <a:cubicBezTo>
                    <a:pt x="3235" y="2299"/>
                    <a:pt x="3431" y="2103"/>
                    <a:pt x="3431" y="1863"/>
                  </a:cubicBezTo>
                  <a:lnTo>
                    <a:pt x="3431" y="1571"/>
                  </a:lnTo>
                  <a:cubicBezTo>
                    <a:pt x="3431" y="1328"/>
                    <a:pt x="3235" y="1133"/>
                    <a:pt x="2993" y="1133"/>
                  </a:cubicBezTo>
                  <a:lnTo>
                    <a:pt x="2300" y="1133"/>
                  </a:lnTo>
                  <a:lnTo>
                    <a:pt x="2300" y="438"/>
                  </a:lnTo>
                  <a:cubicBezTo>
                    <a:pt x="2300" y="197"/>
                    <a:pt x="2104" y="0"/>
                    <a:pt x="18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55"/>
          <p:cNvGrpSpPr/>
          <p:nvPr/>
        </p:nvGrpSpPr>
        <p:grpSpPr>
          <a:xfrm>
            <a:off x="1424552" y="2445624"/>
            <a:ext cx="356418" cy="500865"/>
            <a:chOff x="3744450" y="4212225"/>
            <a:chExt cx="356418" cy="500865"/>
          </a:xfrm>
        </p:grpSpPr>
        <p:sp>
          <p:nvSpPr>
            <p:cNvPr id="5763" name="Google Shape;5763;p55"/>
            <p:cNvSpPr/>
            <p:nvPr/>
          </p:nvSpPr>
          <p:spPr>
            <a:xfrm>
              <a:off x="3744450" y="4212225"/>
              <a:ext cx="356418" cy="500865"/>
            </a:xfrm>
            <a:custGeom>
              <a:rect b="b" l="l" r="r" t="t"/>
              <a:pathLst>
                <a:path extrusionOk="0" h="27653" w="19678">
                  <a:moveTo>
                    <a:pt x="9300" y="2346"/>
                  </a:moveTo>
                  <a:cubicBezTo>
                    <a:pt x="9699" y="2346"/>
                    <a:pt x="10022" y="2671"/>
                    <a:pt x="10022" y="3069"/>
                  </a:cubicBezTo>
                  <a:lnTo>
                    <a:pt x="10022" y="4218"/>
                  </a:lnTo>
                  <a:lnTo>
                    <a:pt x="11171" y="4218"/>
                  </a:lnTo>
                  <a:cubicBezTo>
                    <a:pt x="11570" y="4218"/>
                    <a:pt x="11895" y="4543"/>
                    <a:pt x="11895" y="4942"/>
                  </a:cubicBezTo>
                  <a:lnTo>
                    <a:pt x="11895" y="5427"/>
                  </a:lnTo>
                  <a:cubicBezTo>
                    <a:pt x="11895" y="5826"/>
                    <a:pt x="11570" y="6150"/>
                    <a:pt x="11171" y="6150"/>
                  </a:cubicBezTo>
                  <a:lnTo>
                    <a:pt x="10022" y="6150"/>
                  </a:lnTo>
                  <a:lnTo>
                    <a:pt x="10022" y="7300"/>
                  </a:lnTo>
                  <a:cubicBezTo>
                    <a:pt x="10022" y="7699"/>
                    <a:pt x="9697" y="8023"/>
                    <a:pt x="9298" y="8023"/>
                  </a:cubicBezTo>
                  <a:lnTo>
                    <a:pt x="8813" y="8023"/>
                  </a:lnTo>
                  <a:cubicBezTo>
                    <a:pt x="8414" y="8023"/>
                    <a:pt x="8090" y="7699"/>
                    <a:pt x="8090" y="7300"/>
                  </a:cubicBezTo>
                  <a:lnTo>
                    <a:pt x="8090" y="6150"/>
                  </a:lnTo>
                  <a:lnTo>
                    <a:pt x="6940" y="6150"/>
                  </a:lnTo>
                  <a:cubicBezTo>
                    <a:pt x="6541" y="6150"/>
                    <a:pt x="6217" y="5826"/>
                    <a:pt x="6217" y="5427"/>
                  </a:cubicBezTo>
                  <a:lnTo>
                    <a:pt x="6217" y="4942"/>
                  </a:lnTo>
                  <a:cubicBezTo>
                    <a:pt x="6217" y="4543"/>
                    <a:pt x="6541" y="4218"/>
                    <a:pt x="6940" y="4218"/>
                  </a:cubicBezTo>
                  <a:lnTo>
                    <a:pt x="8090" y="4218"/>
                  </a:lnTo>
                  <a:lnTo>
                    <a:pt x="8090" y="3069"/>
                  </a:lnTo>
                  <a:cubicBezTo>
                    <a:pt x="8090" y="2670"/>
                    <a:pt x="8414" y="2346"/>
                    <a:pt x="8813" y="2346"/>
                  </a:cubicBezTo>
                  <a:lnTo>
                    <a:pt x="9298" y="2346"/>
                  </a:lnTo>
                  <a:cubicBezTo>
                    <a:pt x="9298" y="2346"/>
                    <a:pt x="9299" y="2346"/>
                    <a:pt x="9300" y="2346"/>
                  </a:cubicBezTo>
                  <a:close/>
                  <a:moveTo>
                    <a:pt x="17272" y="12091"/>
                  </a:moveTo>
                  <a:cubicBezTo>
                    <a:pt x="17452" y="12095"/>
                    <a:pt x="17596" y="12243"/>
                    <a:pt x="17596" y="12425"/>
                  </a:cubicBezTo>
                  <a:cubicBezTo>
                    <a:pt x="17596" y="12605"/>
                    <a:pt x="17452" y="12752"/>
                    <a:pt x="17272" y="12757"/>
                  </a:cubicBezTo>
                  <a:lnTo>
                    <a:pt x="7310" y="12757"/>
                  </a:lnTo>
                  <a:cubicBezTo>
                    <a:pt x="7129" y="12752"/>
                    <a:pt x="6984" y="12605"/>
                    <a:pt x="6984" y="12425"/>
                  </a:cubicBezTo>
                  <a:cubicBezTo>
                    <a:pt x="6984" y="12243"/>
                    <a:pt x="7129" y="12095"/>
                    <a:pt x="7310" y="12091"/>
                  </a:cubicBezTo>
                  <a:close/>
                  <a:moveTo>
                    <a:pt x="5556" y="9390"/>
                  </a:moveTo>
                  <a:cubicBezTo>
                    <a:pt x="5920" y="9390"/>
                    <a:pt x="6217" y="9685"/>
                    <a:pt x="6217" y="10051"/>
                  </a:cubicBezTo>
                  <a:lnTo>
                    <a:pt x="6217" y="12230"/>
                  </a:lnTo>
                  <a:cubicBezTo>
                    <a:pt x="6217" y="12594"/>
                    <a:pt x="5920" y="12890"/>
                    <a:pt x="5556" y="12890"/>
                  </a:cubicBezTo>
                  <a:lnTo>
                    <a:pt x="3377" y="12890"/>
                  </a:lnTo>
                  <a:cubicBezTo>
                    <a:pt x="3012" y="12890"/>
                    <a:pt x="2715" y="12594"/>
                    <a:pt x="2717" y="12230"/>
                  </a:cubicBezTo>
                  <a:lnTo>
                    <a:pt x="2717" y="10051"/>
                  </a:lnTo>
                  <a:cubicBezTo>
                    <a:pt x="2715" y="9685"/>
                    <a:pt x="3012" y="9390"/>
                    <a:pt x="3377" y="9390"/>
                  </a:cubicBezTo>
                  <a:close/>
                  <a:moveTo>
                    <a:pt x="17272" y="15265"/>
                  </a:moveTo>
                  <a:cubicBezTo>
                    <a:pt x="17452" y="15269"/>
                    <a:pt x="17596" y="15417"/>
                    <a:pt x="17596" y="15597"/>
                  </a:cubicBezTo>
                  <a:cubicBezTo>
                    <a:pt x="17596" y="15779"/>
                    <a:pt x="17452" y="15927"/>
                    <a:pt x="17272" y="15931"/>
                  </a:cubicBezTo>
                  <a:lnTo>
                    <a:pt x="3198" y="15931"/>
                  </a:lnTo>
                  <a:cubicBezTo>
                    <a:pt x="3017" y="15927"/>
                    <a:pt x="2872" y="15779"/>
                    <a:pt x="2872" y="15597"/>
                  </a:cubicBezTo>
                  <a:cubicBezTo>
                    <a:pt x="2872" y="15417"/>
                    <a:pt x="3017" y="15269"/>
                    <a:pt x="3198" y="15265"/>
                  </a:cubicBezTo>
                  <a:close/>
                  <a:moveTo>
                    <a:pt x="17272" y="18438"/>
                  </a:moveTo>
                  <a:cubicBezTo>
                    <a:pt x="17452" y="18442"/>
                    <a:pt x="17596" y="18590"/>
                    <a:pt x="17596" y="18771"/>
                  </a:cubicBezTo>
                  <a:cubicBezTo>
                    <a:pt x="17596" y="18953"/>
                    <a:pt x="17452" y="19101"/>
                    <a:pt x="17272" y="19105"/>
                  </a:cubicBezTo>
                  <a:lnTo>
                    <a:pt x="3198" y="19105"/>
                  </a:lnTo>
                  <a:cubicBezTo>
                    <a:pt x="3017" y="19101"/>
                    <a:pt x="2872" y="18953"/>
                    <a:pt x="2872" y="18771"/>
                  </a:cubicBezTo>
                  <a:cubicBezTo>
                    <a:pt x="2872" y="18590"/>
                    <a:pt x="3017" y="18442"/>
                    <a:pt x="3198" y="18438"/>
                  </a:cubicBezTo>
                  <a:close/>
                  <a:moveTo>
                    <a:pt x="17272" y="21465"/>
                  </a:moveTo>
                  <a:cubicBezTo>
                    <a:pt x="17452" y="21470"/>
                    <a:pt x="17596" y="21618"/>
                    <a:pt x="17596" y="21799"/>
                  </a:cubicBezTo>
                  <a:cubicBezTo>
                    <a:pt x="17596" y="21979"/>
                    <a:pt x="17452" y="22127"/>
                    <a:pt x="17272" y="22131"/>
                  </a:cubicBezTo>
                  <a:lnTo>
                    <a:pt x="3198" y="22131"/>
                  </a:lnTo>
                  <a:cubicBezTo>
                    <a:pt x="3017" y="22127"/>
                    <a:pt x="2872" y="21979"/>
                    <a:pt x="2872" y="21799"/>
                  </a:cubicBezTo>
                  <a:cubicBezTo>
                    <a:pt x="2872" y="21618"/>
                    <a:pt x="3017" y="21470"/>
                    <a:pt x="3198" y="21465"/>
                  </a:cubicBezTo>
                  <a:close/>
                  <a:moveTo>
                    <a:pt x="2044" y="0"/>
                  </a:moveTo>
                  <a:cubicBezTo>
                    <a:pt x="915" y="0"/>
                    <a:pt x="1" y="914"/>
                    <a:pt x="1" y="2042"/>
                  </a:cubicBezTo>
                  <a:lnTo>
                    <a:pt x="1" y="25610"/>
                  </a:lnTo>
                  <a:cubicBezTo>
                    <a:pt x="1" y="26738"/>
                    <a:pt x="915" y="27653"/>
                    <a:pt x="2044" y="27653"/>
                  </a:cubicBezTo>
                  <a:lnTo>
                    <a:pt x="17634" y="27653"/>
                  </a:lnTo>
                  <a:cubicBezTo>
                    <a:pt x="18763" y="27651"/>
                    <a:pt x="19677" y="26738"/>
                    <a:pt x="19677" y="25610"/>
                  </a:cubicBezTo>
                  <a:lnTo>
                    <a:pt x="19677" y="4754"/>
                  </a:lnTo>
                  <a:lnTo>
                    <a:pt x="16964" y="4754"/>
                  </a:lnTo>
                  <a:cubicBezTo>
                    <a:pt x="15837" y="4754"/>
                    <a:pt x="14923" y="3840"/>
                    <a:pt x="14923" y="2712"/>
                  </a:cubicBezTo>
                  <a:lnTo>
                    <a:pt x="14923" y="77"/>
                  </a:lnTo>
                  <a:lnTo>
                    <a:pt x="17337" y="2415"/>
                  </a:lnTo>
                  <a:lnTo>
                    <a:pt x="17337" y="2415"/>
                  </a:lnTo>
                  <a:lnTo>
                    <a:pt x="149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4014725" y="4212225"/>
              <a:ext cx="86143" cy="86107"/>
            </a:xfrm>
            <a:custGeom>
              <a:rect b="b" l="l" r="r" t="t"/>
              <a:pathLst>
                <a:path extrusionOk="0" h="4754" w="4756">
                  <a:moveTo>
                    <a:pt x="1" y="0"/>
                  </a:moveTo>
                  <a:lnTo>
                    <a:pt x="1" y="2712"/>
                  </a:lnTo>
                  <a:cubicBezTo>
                    <a:pt x="1" y="3840"/>
                    <a:pt x="915" y="4754"/>
                    <a:pt x="2042" y="4754"/>
                  </a:cubicBezTo>
                  <a:lnTo>
                    <a:pt x="4755" y="4754"/>
                  </a:lnTo>
                  <a:lnTo>
                    <a:pt x="1" y="0"/>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3793626" y="4382284"/>
              <a:ext cx="63448" cy="63412"/>
            </a:xfrm>
            <a:custGeom>
              <a:rect b="b" l="l" r="r" t="t"/>
              <a:pathLst>
                <a:path extrusionOk="0" h="3501" w="3503">
                  <a:moveTo>
                    <a:pt x="662" y="1"/>
                  </a:moveTo>
                  <a:cubicBezTo>
                    <a:pt x="296" y="1"/>
                    <a:pt x="0" y="296"/>
                    <a:pt x="2" y="662"/>
                  </a:cubicBezTo>
                  <a:lnTo>
                    <a:pt x="2" y="2841"/>
                  </a:lnTo>
                  <a:cubicBezTo>
                    <a:pt x="0" y="3205"/>
                    <a:pt x="296" y="3501"/>
                    <a:pt x="662" y="3501"/>
                  </a:cubicBezTo>
                  <a:lnTo>
                    <a:pt x="2841" y="3501"/>
                  </a:lnTo>
                  <a:cubicBezTo>
                    <a:pt x="3205" y="3501"/>
                    <a:pt x="3502" y="3205"/>
                    <a:pt x="3502" y="2841"/>
                  </a:cubicBezTo>
                  <a:lnTo>
                    <a:pt x="3502" y="662"/>
                  </a:lnTo>
                  <a:cubicBezTo>
                    <a:pt x="3502" y="296"/>
                    <a:pt x="3205" y="1"/>
                    <a:pt x="28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3870930" y="4431206"/>
              <a:ext cx="192246" cy="12081"/>
            </a:xfrm>
            <a:custGeom>
              <a:rect b="b" l="l" r="r" t="t"/>
              <a:pathLst>
                <a:path extrusionOk="0" h="667" w="10614">
                  <a:moveTo>
                    <a:pt x="327" y="1"/>
                  </a:moveTo>
                  <a:cubicBezTo>
                    <a:pt x="146" y="5"/>
                    <a:pt x="1" y="153"/>
                    <a:pt x="1" y="335"/>
                  </a:cubicBezTo>
                  <a:cubicBezTo>
                    <a:pt x="1" y="515"/>
                    <a:pt x="146" y="662"/>
                    <a:pt x="327" y="667"/>
                  </a:cubicBezTo>
                  <a:lnTo>
                    <a:pt x="10289" y="667"/>
                  </a:lnTo>
                  <a:cubicBezTo>
                    <a:pt x="10469" y="662"/>
                    <a:pt x="10613" y="515"/>
                    <a:pt x="10613" y="335"/>
                  </a:cubicBezTo>
                  <a:cubicBezTo>
                    <a:pt x="10613" y="153"/>
                    <a:pt x="10469" y="5"/>
                    <a:pt x="102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3796451" y="4488713"/>
              <a:ext cx="266725" cy="12063"/>
            </a:xfrm>
            <a:custGeom>
              <a:rect b="b" l="l" r="r" t="t"/>
              <a:pathLst>
                <a:path extrusionOk="0" h="666" w="14726">
                  <a:moveTo>
                    <a:pt x="327" y="0"/>
                  </a:moveTo>
                  <a:cubicBezTo>
                    <a:pt x="146" y="4"/>
                    <a:pt x="1" y="152"/>
                    <a:pt x="1" y="332"/>
                  </a:cubicBezTo>
                  <a:cubicBezTo>
                    <a:pt x="1" y="514"/>
                    <a:pt x="146" y="662"/>
                    <a:pt x="327" y="666"/>
                  </a:cubicBezTo>
                  <a:lnTo>
                    <a:pt x="14401" y="666"/>
                  </a:lnTo>
                  <a:cubicBezTo>
                    <a:pt x="14581" y="662"/>
                    <a:pt x="14725" y="514"/>
                    <a:pt x="14725" y="332"/>
                  </a:cubicBezTo>
                  <a:cubicBezTo>
                    <a:pt x="14725" y="152"/>
                    <a:pt x="14581" y="4"/>
                    <a:pt x="14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3796451" y="4546166"/>
              <a:ext cx="266725" cy="12099"/>
            </a:xfrm>
            <a:custGeom>
              <a:rect b="b" l="l" r="r" t="t"/>
              <a:pathLst>
                <a:path extrusionOk="0" h="668" w="14726">
                  <a:moveTo>
                    <a:pt x="327" y="1"/>
                  </a:moveTo>
                  <a:cubicBezTo>
                    <a:pt x="146" y="5"/>
                    <a:pt x="1" y="153"/>
                    <a:pt x="1" y="334"/>
                  </a:cubicBezTo>
                  <a:cubicBezTo>
                    <a:pt x="1" y="516"/>
                    <a:pt x="146" y="664"/>
                    <a:pt x="327" y="668"/>
                  </a:cubicBezTo>
                  <a:lnTo>
                    <a:pt x="14401" y="668"/>
                  </a:lnTo>
                  <a:cubicBezTo>
                    <a:pt x="14581" y="664"/>
                    <a:pt x="14725" y="516"/>
                    <a:pt x="14725" y="334"/>
                  </a:cubicBezTo>
                  <a:cubicBezTo>
                    <a:pt x="14725" y="153"/>
                    <a:pt x="14581" y="5"/>
                    <a:pt x="14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3796451" y="4601010"/>
              <a:ext cx="266725" cy="12081"/>
            </a:xfrm>
            <a:custGeom>
              <a:rect b="b" l="l" r="r" t="t"/>
              <a:pathLst>
                <a:path extrusionOk="0" h="667" w="14726">
                  <a:moveTo>
                    <a:pt x="327" y="0"/>
                  </a:moveTo>
                  <a:cubicBezTo>
                    <a:pt x="146" y="3"/>
                    <a:pt x="1" y="151"/>
                    <a:pt x="1" y="333"/>
                  </a:cubicBezTo>
                  <a:cubicBezTo>
                    <a:pt x="1" y="514"/>
                    <a:pt x="146" y="662"/>
                    <a:pt x="327" y="666"/>
                  </a:cubicBezTo>
                  <a:lnTo>
                    <a:pt x="14401" y="666"/>
                  </a:lnTo>
                  <a:cubicBezTo>
                    <a:pt x="14581" y="662"/>
                    <a:pt x="14725" y="514"/>
                    <a:pt x="14725" y="333"/>
                  </a:cubicBezTo>
                  <a:cubicBezTo>
                    <a:pt x="14725" y="151"/>
                    <a:pt x="14581" y="3"/>
                    <a:pt x="14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3857056" y="4254717"/>
              <a:ext cx="102861" cy="102825"/>
            </a:xfrm>
            <a:custGeom>
              <a:rect b="b" l="l" r="r" t="t"/>
              <a:pathLst>
                <a:path extrusionOk="0" h="5677" w="5679">
                  <a:moveTo>
                    <a:pt x="3083" y="0"/>
                  </a:moveTo>
                  <a:cubicBezTo>
                    <a:pt x="3082" y="0"/>
                    <a:pt x="3081" y="0"/>
                    <a:pt x="3081" y="0"/>
                  </a:cubicBezTo>
                  <a:lnTo>
                    <a:pt x="2596" y="0"/>
                  </a:lnTo>
                  <a:cubicBezTo>
                    <a:pt x="2197" y="0"/>
                    <a:pt x="1873" y="324"/>
                    <a:pt x="1873" y="723"/>
                  </a:cubicBezTo>
                  <a:lnTo>
                    <a:pt x="1873" y="1872"/>
                  </a:lnTo>
                  <a:lnTo>
                    <a:pt x="723" y="1872"/>
                  </a:lnTo>
                  <a:cubicBezTo>
                    <a:pt x="324" y="1872"/>
                    <a:pt x="0" y="2197"/>
                    <a:pt x="0" y="2596"/>
                  </a:cubicBezTo>
                  <a:lnTo>
                    <a:pt x="0" y="3081"/>
                  </a:lnTo>
                  <a:cubicBezTo>
                    <a:pt x="0" y="3480"/>
                    <a:pt x="324" y="3804"/>
                    <a:pt x="723" y="3804"/>
                  </a:cubicBezTo>
                  <a:lnTo>
                    <a:pt x="1873" y="3804"/>
                  </a:lnTo>
                  <a:lnTo>
                    <a:pt x="1873" y="4954"/>
                  </a:lnTo>
                  <a:cubicBezTo>
                    <a:pt x="1872" y="5353"/>
                    <a:pt x="2197" y="5677"/>
                    <a:pt x="2596" y="5677"/>
                  </a:cubicBezTo>
                  <a:lnTo>
                    <a:pt x="3081" y="5677"/>
                  </a:lnTo>
                  <a:cubicBezTo>
                    <a:pt x="3480" y="5677"/>
                    <a:pt x="3805" y="5353"/>
                    <a:pt x="3805" y="4954"/>
                  </a:cubicBezTo>
                  <a:lnTo>
                    <a:pt x="3805" y="3804"/>
                  </a:lnTo>
                  <a:lnTo>
                    <a:pt x="4954" y="3804"/>
                  </a:lnTo>
                  <a:cubicBezTo>
                    <a:pt x="5353" y="3804"/>
                    <a:pt x="5678" y="3480"/>
                    <a:pt x="5678" y="3081"/>
                  </a:cubicBezTo>
                  <a:lnTo>
                    <a:pt x="5678" y="2596"/>
                  </a:lnTo>
                  <a:cubicBezTo>
                    <a:pt x="5678" y="2197"/>
                    <a:pt x="5353" y="1872"/>
                    <a:pt x="4954" y="1872"/>
                  </a:cubicBezTo>
                  <a:lnTo>
                    <a:pt x="3805" y="1872"/>
                  </a:lnTo>
                  <a:lnTo>
                    <a:pt x="3805" y="723"/>
                  </a:lnTo>
                  <a:cubicBezTo>
                    <a:pt x="3805" y="325"/>
                    <a:pt x="3482" y="0"/>
                    <a:pt x="30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55"/>
          <p:cNvGrpSpPr/>
          <p:nvPr/>
        </p:nvGrpSpPr>
        <p:grpSpPr>
          <a:xfrm>
            <a:off x="1434197" y="3306114"/>
            <a:ext cx="473606" cy="455529"/>
            <a:chOff x="4312368" y="4210016"/>
            <a:chExt cx="473606" cy="455529"/>
          </a:xfrm>
        </p:grpSpPr>
        <p:sp>
          <p:nvSpPr>
            <p:cNvPr id="5772" name="Google Shape;5772;p55"/>
            <p:cNvSpPr/>
            <p:nvPr/>
          </p:nvSpPr>
          <p:spPr>
            <a:xfrm>
              <a:off x="4312368" y="4542326"/>
              <a:ext cx="139937" cy="123219"/>
            </a:xfrm>
            <a:custGeom>
              <a:rect b="b" l="l" r="r" t="t"/>
              <a:pathLst>
                <a:path extrusionOk="0" h="6803" w="7726">
                  <a:moveTo>
                    <a:pt x="6212" y="1"/>
                  </a:moveTo>
                  <a:lnTo>
                    <a:pt x="0" y="6213"/>
                  </a:lnTo>
                  <a:cubicBezTo>
                    <a:pt x="447" y="6658"/>
                    <a:pt x="993" y="6803"/>
                    <a:pt x="1514" y="6803"/>
                  </a:cubicBezTo>
                  <a:cubicBezTo>
                    <a:pt x="2470" y="6803"/>
                    <a:pt x="3338" y="6317"/>
                    <a:pt x="3338" y="6317"/>
                  </a:cubicBezTo>
                  <a:cubicBezTo>
                    <a:pt x="5157" y="5509"/>
                    <a:pt x="6603" y="3393"/>
                    <a:pt x="7725" y="1480"/>
                  </a:cubicBezTo>
                  <a:cubicBezTo>
                    <a:pt x="7679" y="1457"/>
                    <a:pt x="7638" y="1426"/>
                    <a:pt x="7602" y="1386"/>
                  </a:cubicBezTo>
                  <a:lnTo>
                    <a:pt x="6337" y="121"/>
                  </a:lnTo>
                  <a:cubicBezTo>
                    <a:pt x="6287" y="90"/>
                    <a:pt x="6244" y="49"/>
                    <a:pt x="62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4422836" y="4210016"/>
              <a:ext cx="363138" cy="359913"/>
            </a:xfrm>
            <a:custGeom>
              <a:rect b="b" l="l" r="r" t="t"/>
              <a:pathLst>
                <a:path extrusionOk="0" h="19871" w="20049">
                  <a:moveTo>
                    <a:pt x="17601" y="1"/>
                  </a:moveTo>
                  <a:cubicBezTo>
                    <a:pt x="17031" y="1"/>
                    <a:pt x="16460" y="218"/>
                    <a:pt x="16025" y="654"/>
                  </a:cubicBezTo>
                  <a:cubicBezTo>
                    <a:pt x="16025" y="654"/>
                    <a:pt x="814" y="17202"/>
                    <a:pt x="305" y="17711"/>
                  </a:cubicBezTo>
                  <a:cubicBezTo>
                    <a:pt x="1" y="18015"/>
                    <a:pt x="36" y="18228"/>
                    <a:pt x="113" y="18348"/>
                  </a:cubicBezTo>
                  <a:cubicBezTo>
                    <a:pt x="145" y="18396"/>
                    <a:pt x="188" y="18437"/>
                    <a:pt x="238" y="18468"/>
                  </a:cubicBezTo>
                  <a:lnTo>
                    <a:pt x="1503" y="19733"/>
                  </a:lnTo>
                  <a:cubicBezTo>
                    <a:pt x="1539" y="19773"/>
                    <a:pt x="1581" y="19804"/>
                    <a:pt x="1626" y="19827"/>
                  </a:cubicBezTo>
                  <a:cubicBezTo>
                    <a:pt x="1675" y="19851"/>
                    <a:pt x="1737" y="19870"/>
                    <a:pt x="1811" y="19870"/>
                  </a:cubicBezTo>
                  <a:cubicBezTo>
                    <a:pt x="1941" y="19870"/>
                    <a:pt x="2108" y="19811"/>
                    <a:pt x="2304" y="19615"/>
                  </a:cubicBezTo>
                  <a:cubicBezTo>
                    <a:pt x="2797" y="19123"/>
                    <a:pt x="19178" y="3809"/>
                    <a:pt x="19178" y="3809"/>
                  </a:cubicBezTo>
                  <a:cubicBezTo>
                    <a:pt x="20049" y="2937"/>
                    <a:pt x="20049" y="1524"/>
                    <a:pt x="19178" y="654"/>
                  </a:cubicBezTo>
                  <a:cubicBezTo>
                    <a:pt x="18743" y="218"/>
                    <a:pt x="18172" y="1"/>
                    <a:pt x="17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55"/>
          <p:cNvGrpSpPr/>
          <p:nvPr/>
        </p:nvGrpSpPr>
        <p:grpSpPr>
          <a:xfrm>
            <a:off x="1411710" y="4160032"/>
            <a:ext cx="493548" cy="503147"/>
            <a:chOff x="4880321" y="4185872"/>
            <a:chExt cx="493548" cy="503147"/>
          </a:xfrm>
        </p:grpSpPr>
        <p:sp>
          <p:nvSpPr>
            <p:cNvPr id="5775" name="Google Shape;5775;p55"/>
            <p:cNvSpPr/>
            <p:nvPr/>
          </p:nvSpPr>
          <p:spPr>
            <a:xfrm>
              <a:off x="4880321" y="4232530"/>
              <a:ext cx="493548" cy="456489"/>
            </a:xfrm>
            <a:custGeom>
              <a:rect b="b" l="l" r="r" t="t"/>
              <a:pathLst>
                <a:path extrusionOk="0" h="25203" w="27249">
                  <a:moveTo>
                    <a:pt x="19243" y="14835"/>
                  </a:moveTo>
                  <a:cubicBezTo>
                    <a:pt x="20516" y="16567"/>
                    <a:pt x="21921" y="18501"/>
                    <a:pt x="22919" y="19961"/>
                  </a:cubicBezTo>
                  <a:cubicBezTo>
                    <a:pt x="24546" y="22339"/>
                    <a:pt x="22988" y="23950"/>
                    <a:pt x="21081" y="23950"/>
                  </a:cubicBezTo>
                  <a:cubicBezTo>
                    <a:pt x="21039" y="23950"/>
                    <a:pt x="20998" y="23949"/>
                    <a:pt x="20956" y="23947"/>
                  </a:cubicBezTo>
                  <a:lnTo>
                    <a:pt x="6317" y="23947"/>
                  </a:lnTo>
                  <a:cubicBezTo>
                    <a:pt x="6274" y="23949"/>
                    <a:pt x="6232" y="23950"/>
                    <a:pt x="6190" y="23950"/>
                  </a:cubicBezTo>
                  <a:cubicBezTo>
                    <a:pt x="4284" y="23950"/>
                    <a:pt x="2725" y="22338"/>
                    <a:pt x="4353" y="19961"/>
                  </a:cubicBezTo>
                  <a:cubicBezTo>
                    <a:pt x="5365" y="18482"/>
                    <a:pt x="6764" y="16556"/>
                    <a:pt x="8029" y="14835"/>
                  </a:cubicBezTo>
                  <a:close/>
                  <a:moveTo>
                    <a:pt x="10511" y="0"/>
                  </a:moveTo>
                  <a:lnTo>
                    <a:pt x="10511" y="8551"/>
                  </a:lnTo>
                  <a:cubicBezTo>
                    <a:pt x="10152" y="9101"/>
                    <a:pt x="4878" y="16068"/>
                    <a:pt x="2033" y="20222"/>
                  </a:cubicBezTo>
                  <a:cubicBezTo>
                    <a:pt x="1" y="23191"/>
                    <a:pt x="1947" y="25203"/>
                    <a:pt x="4330" y="25203"/>
                  </a:cubicBezTo>
                  <a:cubicBezTo>
                    <a:pt x="4381" y="25203"/>
                    <a:pt x="4433" y="25202"/>
                    <a:pt x="4484" y="25200"/>
                  </a:cubicBezTo>
                  <a:lnTo>
                    <a:pt x="22765" y="25200"/>
                  </a:lnTo>
                  <a:cubicBezTo>
                    <a:pt x="22817" y="25202"/>
                    <a:pt x="22868" y="25203"/>
                    <a:pt x="22920" y="25203"/>
                  </a:cubicBezTo>
                  <a:cubicBezTo>
                    <a:pt x="25302" y="25203"/>
                    <a:pt x="27249" y="23191"/>
                    <a:pt x="25216" y="20222"/>
                  </a:cubicBezTo>
                  <a:cubicBezTo>
                    <a:pt x="22426" y="16142"/>
                    <a:pt x="17099" y="9101"/>
                    <a:pt x="16740" y="8551"/>
                  </a:cubicBezTo>
                  <a:lnTo>
                    <a:pt x="16740" y="0"/>
                  </a:lnTo>
                  <a:cubicBezTo>
                    <a:pt x="16641" y="24"/>
                    <a:pt x="16538" y="37"/>
                    <a:pt x="16436" y="37"/>
                  </a:cubicBezTo>
                  <a:lnTo>
                    <a:pt x="10814" y="37"/>
                  </a:lnTo>
                  <a:cubicBezTo>
                    <a:pt x="10711" y="37"/>
                    <a:pt x="10609" y="25"/>
                    <a:pt x="105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4929678" y="4501210"/>
              <a:ext cx="395251" cy="165114"/>
            </a:xfrm>
            <a:custGeom>
              <a:rect b="b" l="l" r="r" t="t"/>
              <a:pathLst>
                <a:path extrusionOk="0" h="9116" w="21822">
                  <a:moveTo>
                    <a:pt x="5305" y="1"/>
                  </a:moveTo>
                  <a:cubicBezTo>
                    <a:pt x="4039" y="1722"/>
                    <a:pt x="2642" y="3648"/>
                    <a:pt x="1628" y="5127"/>
                  </a:cubicBezTo>
                  <a:cubicBezTo>
                    <a:pt x="1" y="7505"/>
                    <a:pt x="1560" y="9116"/>
                    <a:pt x="3467" y="9116"/>
                  </a:cubicBezTo>
                  <a:cubicBezTo>
                    <a:pt x="3508" y="9116"/>
                    <a:pt x="3550" y="9115"/>
                    <a:pt x="3592" y="9113"/>
                  </a:cubicBezTo>
                  <a:lnTo>
                    <a:pt x="18231" y="9113"/>
                  </a:lnTo>
                  <a:cubicBezTo>
                    <a:pt x="18274" y="9115"/>
                    <a:pt x="18316" y="9116"/>
                    <a:pt x="18358" y="9116"/>
                  </a:cubicBezTo>
                  <a:cubicBezTo>
                    <a:pt x="20265" y="9116"/>
                    <a:pt x="21822" y="7504"/>
                    <a:pt x="20195" y="5127"/>
                  </a:cubicBezTo>
                  <a:cubicBezTo>
                    <a:pt x="19196" y="3667"/>
                    <a:pt x="17792" y="1733"/>
                    <a:pt x="165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5052155" y="4185872"/>
              <a:ext cx="150442" cy="48578"/>
            </a:xfrm>
            <a:custGeom>
              <a:rect b="b" l="l" r="r" t="t"/>
              <a:pathLst>
                <a:path extrusionOk="0" h="2682" w="8306">
                  <a:moveTo>
                    <a:pt x="6965" y="1"/>
                  </a:moveTo>
                  <a:cubicBezTo>
                    <a:pt x="6960" y="1"/>
                    <a:pt x="6954" y="1"/>
                    <a:pt x="6949" y="1"/>
                  </a:cubicBezTo>
                  <a:lnTo>
                    <a:pt x="1327" y="1"/>
                  </a:lnTo>
                  <a:cubicBezTo>
                    <a:pt x="592" y="10"/>
                    <a:pt x="1" y="607"/>
                    <a:pt x="1" y="1341"/>
                  </a:cubicBezTo>
                  <a:cubicBezTo>
                    <a:pt x="1" y="2076"/>
                    <a:pt x="592" y="2673"/>
                    <a:pt x="1327" y="2682"/>
                  </a:cubicBezTo>
                  <a:lnTo>
                    <a:pt x="6949" y="2682"/>
                  </a:lnTo>
                  <a:cubicBezTo>
                    <a:pt x="6954" y="2682"/>
                    <a:pt x="6960" y="2682"/>
                    <a:pt x="6965" y="2682"/>
                  </a:cubicBezTo>
                  <a:cubicBezTo>
                    <a:pt x="7704" y="2682"/>
                    <a:pt x="8305" y="2082"/>
                    <a:pt x="8305" y="1341"/>
                  </a:cubicBezTo>
                  <a:cubicBezTo>
                    <a:pt x="8305" y="600"/>
                    <a:pt x="7704" y="1"/>
                    <a:pt x="6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55"/>
          <p:cNvGrpSpPr/>
          <p:nvPr/>
        </p:nvGrpSpPr>
        <p:grpSpPr>
          <a:xfrm>
            <a:off x="711413" y="1560906"/>
            <a:ext cx="276687" cy="488567"/>
            <a:chOff x="5451119" y="4217985"/>
            <a:chExt cx="276687" cy="488567"/>
          </a:xfrm>
        </p:grpSpPr>
        <p:sp>
          <p:nvSpPr>
            <p:cNvPr id="5779" name="Google Shape;5779;p55"/>
            <p:cNvSpPr/>
            <p:nvPr/>
          </p:nvSpPr>
          <p:spPr>
            <a:xfrm>
              <a:off x="5451119" y="4217985"/>
              <a:ext cx="276687" cy="488567"/>
            </a:xfrm>
            <a:custGeom>
              <a:rect b="b" l="l" r="r" t="t"/>
              <a:pathLst>
                <a:path extrusionOk="0" h="26974" w="15276">
                  <a:moveTo>
                    <a:pt x="10440" y="1193"/>
                  </a:moveTo>
                  <a:cubicBezTo>
                    <a:pt x="10582" y="1193"/>
                    <a:pt x="10696" y="1405"/>
                    <a:pt x="10696" y="1665"/>
                  </a:cubicBezTo>
                  <a:cubicBezTo>
                    <a:pt x="10696" y="1926"/>
                    <a:pt x="10582" y="2139"/>
                    <a:pt x="10440" y="2139"/>
                  </a:cubicBezTo>
                  <a:lnTo>
                    <a:pt x="4839" y="2139"/>
                  </a:lnTo>
                  <a:cubicBezTo>
                    <a:pt x="4695" y="2139"/>
                    <a:pt x="4582" y="1927"/>
                    <a:pt x="4582" y="1665"/>
                  </a:cubicBezTo>
                  <a:cubicBezTo>
                    <a:pt x="4582" y="1403"/>
                    <a:pt x="4694" y="1193"/>
                    <a:pt x="4839" y="1193"/>
                  </a:cubicBezTo>
                  <a:close/>
                  <a:moveTo>
                    <a:pt x="13805" y="3315"/>
                  </a:moveTo>
                  <a:lnTo>
                    <a:pt x="13805" y="20739"/>
                  </a:lnTo>
                  <a:lnTo>
                    <a:pt x="1473" y="20739"/>
                  </a:lnTo>
                  <a:lnTo>
                    <a:pt x="1473" y="3315"/>
                  </a:lnTo>
                  <a:close/>
                  <a:moveTo>
                    <a:pt x="7637" y="22528"/>
                  </a:moveTo>
                  <a:cubicBezTo>
                    <a:pt x="7797" y="22528"/>
                    <a:pt x="7959" y="22559"/>
                    <a:pt x="8114" y="22623"/>
                  </a:cubicBezTo>
                  <a:cubicBezTo>
                    <a:pt x="8583" y="22816"/>
                    <a:pt x="8889" y="23272"/>
                    <a:pt x="8889" y="23780"/>
                  </a:cubicBezTo>
                  <a:cubicBezTo>
                    <a:pt x="8889" y="24471"/>
                    <a:pt x="8330" y="25031"/>
                    <a:pt x="7639" y="25034"/>
                  </a:cubicBezTo>
                  <a:cubicBezTo>
                    <a:pt x="7638" y="25034"/>
                    <a:pt x="7637" y="25034"/>
                    <a:pt x="7636" y="25034"/>
                  </a:cubicBezTo>
                  <a:cubicBezTo>
                    <a:pt x="7131" y="25034"/>
                    <a:pt x="6675" y="24730"/>
                    <a:pt x="6479" y="24263"/>
                  </a:cubicBezTo>
                  <a:cubicBezTo>
                    <a:pt x="6284" y="23795"/>
                    <a:pt x="6390" y="23256"/>
                    <a:pt x="6748" y="22896"/>
                  </a:cubicBezTo>
                  <a:cubicBezTo>
                    <a:pt x="6989" y="22656"/>
                    <a:pt x="7310" y="22528"/>
                    <a:pt x="7637" y="22528"/>
                  </a:cubicBezTo>
                  <a:close/>
                  <a:moveTo>
                    <a:pt x="1964" y="0"/>
                  </a:moveTo>
                  <a:cubicBezTo>
                    <a:pt x="879" y="0"/>
                    <a:pt x="1" y="880"/>
                    <a:pt x="1" y="1965"/>
                  </a:cubicBezTo>
                  <a:lnTo>
                    <a:pt x="1" y="25011"/>
                  </a:lnTo>
                  <a:cubicBezTo>
                    <a:pt x="1" y="26094"/>
                    <a:pt x="880" y="26973"/>
                    <a:pt x="1964" y="26973"/>
                  </a:cubicBezTo>
                  <a:lnTo>
                    <a:pt x="13313" y="26973"/>
                  </a:lnTo>
                  <a:cubicBezTo>
                    <a:pt x="14397" y="26973"/>
                    <a:pt x="15275" y="26094"/>
                    <a:pt x="15275" y="25011"/>
                  </a:cubicBezTo>
                  <a:lnTo>
                    <a:pt x="15275" y="1965"/>
                  </a:lnTo>
                  <a:cubicBezTo>
                    <a:pt x="15275" y="880"/>
                    <a:pt x="14397" y="0"/>
                    <a:pt x="1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5477780" y="4278046"/>
              <a:ext cx="223381" cy="315592"/>
            </a:xfrm>
            <a:custGeom>
              <a:rect b="b" l="l" r="r" t="t"/>
              <a:pathLst>
                <a:path extrusionOk="0" h="17424" w="12333">
                  <a:moveTo>
                    <a:pt x="1" y="0"/>
                  </a:moveTo>
                  <a:lnTo>
                    <a:pt x="1" y="17423"/>
                  </a:lnTo>
                  <a:lnTo>
                    <a:pt x="12333" y="17423"/>
                  </a:lnTo>
                  <a:lnTo>
                    <a:pt x="123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5522609" y="4370384"/>
              <a:ext cx="133743" cy="133761"/>
            </a:xfrm>
            <a:custGeom>
              <a:rect b="b" l="l" r="r" t="t"/>
              <a:pathLst>
                <a:path extrusionOk="0" h="7385" w="7384">
                  <a:moveTo>
                    <a:pt x="3376" y="1"/>
                  </a:moveTo>
                  <a:cubicBezTo>
                    <a:pt x="2857" y="1"/>
                    <a:pt x="2435" y="422"/>
                    <a:pt x="2435" y="941"/>
                  </a:cubicBezTo>
                  <a:lnTo>
                    <a:pt x="2435" y="2436"/>
                  </a:lnTo>
                  <a:lnTo>
                    <a:pt x="941" y="2436"/>
                  </a:lnTo>
                  <a:cubicBezTo>
                    <a:pt x="420" y="2436"/>
                    <a:pt x="0" y="2857"/>
                    <a:pt x="0" y="3378"/>
                  </a:cubicBezTo>
                  <a:lnTo>
                    <a:pt x="0" y="4007"/>
                  </a:lnTo>
                  <a:cubicBezTo>
                    <a:pt x="0" y="4527"/>
                    <a:pt x="420" y="4948"/>
                    <a:pt x="941" y="4948"/>
                  </a:cubicBezTo>
                  <a:lnTo>
                    <a:pt x="2435" y="4948"/>
                  </a:lnTo>
                  <a:lnTo>
                    <a:pt x="2435" y="6442"/>
                  </a:lnTo>
                  <a:cubicBezTo>
                    <a:pt x="2435" y="6963"/>
                    <a:pt x="2857" y="7385"/>
                    <a:pt x="3376" y="7385"/>
                  </a:cubicBezTo>
                  <a:lnTo>
                    <a:pt x="4006" y="7385"/>
                  </a:lnTo>
                  <a:cubicBezTo>
                    <a:pt x="4525" y="7385"/>
                    <a:pt x="4947" y="6963"/>
                    <a:pt x="4947" y="6442"/>
                  </a:cubicBezTo>
                  <a:lnTo>
                    <a:pt x="4947" y="4948"/>
                  </a:lnTo>
                  <a:lnTo>
                    <a:pt x="6441" y="4948"/>
                  </a:lnTo>
                  <a:cubicBezTo>
                    <a:pt x="6962" y="4948"/>
                    <a:pt x="7383" y="4527"/>
                    <a:pt x="7383" y="4007"/>
                  </a:cubicBezTo>
                  <a:lnTo>
                    <a:pt x="7383" y="3378"/>
                  </a:lnTo>
                  <a:cubicBezTo>
                    <a:pt x="7383" y="2857"/>
                    <a:pt x="6962" y="2437"/>
                    <a:pt x="6441" y="2437"/>
                  </a:cubicBezTo>
                  <a:lnTo>
                    <a:pt x="6441" y="2436"/>
                  </a:lnTo>
                  <a:lnTo>
                    <a:pt x="4947" y="2436"/>
                  </a:lnTo>
                  <a:lnTo>
                    <a:pt x="4947" y="941"/>
                  </a:lnTo>
                  <a:cubicBezTo>
                    <a:pt x="4947" y="422"/>
                    <a:pt x="4525" y="1"/>
                    <a:pt x="40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5563326" y="4624520"/>
              <a:ext cx="50298" cy="48397"/>
            </a:xfrm>
            <a:custGeom>
              <a:rect b="b" l="l" r="r" t="t"/>
              <a:pathLst>
                <a:path extrusionOk="0" h="2672" w="2777">
                  <a:moveTo>
                    <a:pt x="1441" y="0"/>
                  </a:moveTo>
                  <a:cubicBezTo>
                    <a:pt x="1093" y="0"/>
                    <a:pt x="751" y="137"/>
                    <a:pt x="495" y="393"/>
                  </a:cubicBezTo>
                  <a:cubicBezTo>
                    <a:pt x="113" y="776"/>
                    <a:pt x="0" y="1351"/>
                    <a:pt x="208" y="1850"/>
                  </a:cubicBezTo>
                  <a:cubicBezTo>
                    <a:pt x="415" y="2348"/>
                    <a:pt x="902" y="2671"/>
                    <a:pt x="1441" y="2671"/>
                  </a:cubicBezTo>
                  <a:cubicBezTo>
                    <a:pt x="1442" y="2671"/>
                    <a:pt x="1443" y="2671"/>
                    <a:pt x="1444" y="2671"/>
                  </a:cubicBezTo>
                  <a:cubicBezTo>
                    <a:pt x="2181" y="2668"/>
                    <a:pt x="2775" y="2071"/>
                    <a:pt x="2776" y="1337"/>
                  </a:cubicBezTo>
                  <a:cubicBezTo>
                    <a:pt x="2776" y="795"/>
                    <a:pt x="2450" y="308"/>
                    <a:pt x="1951" y="101"/>
                  </a:cubicBezTo>
                  <a:cubicBezTo>
                    <a:pt x="1786" y="33"/>
                    <a:pt x="1613" y="0"/>
                    <a:pt x="14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5534110" y="4239575"/>
              <a:ext cx="110758" cy="17171"/>
            </a:xfrm>
            <a:custGeom>
              <a:rect b="b" l="l" r="r" t="t"/>
              <a:pathLst>
                <a:path extrusionOk="0" h="948" w="6115">
                  <a:moveTo>
                    <a:pt x="257" y="1"/>
                  </a:moveTo>
                  <a:cubicBezTo>
                    <a:pt x="112" y="1"/>
                    <a:pt x="0" y="211"/>
                    <a:pt x="0" y="473"/>
                  </a:cubicBezTo>
                  <a:cubicBezTo>
                    <a:pt x="0" y="735"/>
                    <a:pt x="113" y="947"/>
                    <a:pt x="257" y="947"/>
                  </a:cubicBezTo>
                  <a:lnTo>
                    <a:pt x="5858" y="947"/>
                  </a:lnTo>
                  <a:cubicBezTo>
                    <a:pt x="6000" y="947"/>
                    <a:pt x="6114" y="734"/>
                    <a:pt x="6114" y="473"/>
                  </a:cubicBezTo>
                  <a:cubicBezTo>
                    <a:pt x="6114" y="213"/>
                    <a:pt x="6000" y="1"/>
                    <a:pt x="58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55"/>
          <p:cNvGrpSpPr/>
          <p:nvPr/>
        </p:nvGrpSpPr>
        <p:grpSpPr>
          <a:xfrm>
            <a:off x="711413" y="2437392"/>
            <a:ext cx="481430" cy="517329"/>
            <a:chOff x="5873647" y="4215594"/>
            <a:chExt cx="481430" cy="517329"/>
          </a:xfrm>
        </p:grpSpPr>
        <p:sp>
          <p:nvSpPr>
            <p:cNvPr id="5785" name="Google Shape;5785;p55"/>
            <p:cNvSpPr/>
            <p:nvPr/>
          </p:nvSpPr>
          <p:spPr>
            <a:xfrm>
              <a:off x="5954936" y="4453484"/>
              <a:ext cx="292589" cy="279440"/>
            </a:xfrm>
            <a:custGeom>
              <a:rect b="b" l="l" r="r" t="t"/>
              <a:pathLst>
                <a:path extrusionOk="0" h="15428" w="16154">
                  <a:moveTo>
                    <a:pt x="15663" y="0"/>
                  </a:moveTo>
                  <a:cubicBezTo>
                    <a:pt x="14441" y="697"/>
                    <a:pt x="13616" y="1629"/>
                    <a:pt x="13165" y="2817"/>
                  </a:cubicBezTo>
                  <a:lnTo>
                    <a:pt x="13165" y="2819"/>
                  </a:lnTo>
                  <a:cubicBezTo>
                    <a:pt x="12556" y="4420"/>
                    <a:pt x="12713" y="6215"/>
                    <a:pt x="12864" y="7949"/>
                  </a:cubicBezTo>
                  <a:cubicBezTo>
                    <a:pt x="13035" y="9921"/>
                    <a:pt x="13196" y="11782"/>
                    <a:pt x="12155" y="12956"/>
                  </a:cubicBezTo>
                  <a:cubicBezTo>
                    <a:pt x="11332" y="13883"/>
                    <a:pt x="9789" y="14374"/>
                    <a:pt x="7436" y="14453"/>
                  </a:cubicBezTo>
                  <a:cubicBezTo>
                    <a:pt x="7283" y="14458"/>
                    <a:pt x="7134" y="14460"/>
                    <a:pt x="6987" y="14460"/>
                  </a:cubicBezTo>
                  <a:cubicBezTo>
                    <a:pt x="4895" y="14460"/>
                    <a:pt x="3427" y="13943"/>
                    <a:pt x="2622" y="12919"/>
                  </a:cubicBezTo>
                  <a:cubicBezTo>
                    <a:pt x="1066" y="10941"/>
                    <a:pt x="2084" y="7282"/>
                    <a:pt x="2761" y="4862"/>
                  </a:cubicBezTo>
                  <a:cubicBezTo>
                    <a:pt x="2979" y="4077"/>
                    <a:pt x="3156" y="3445"/>
                    <a:pt x="3233" y="2950"/>
                  </a:cubicBezTo>
                  <a:lnTo>
                    <a:pt x="3233" y="2950"/>
                  </a:lnTo>
                  <a:cubicBezTo>
                    <a:pt x="3128" y="2955"/>
                    <a:pt x="3021" y="2958"/>
                    <a:pt x="2913" y="2958"/>
                  </a:cubicBezTo>
                  <a:cubicBezTo>
                    <a:pt x="2687" y="2958"/>
                    <a:pt x="2469" y="2946"/>
                    <a:pt x="2256" y="2924"/>
                  </a:cubicBezTo>
                  <a:cubicBezTo>
                    <a:pt x="2172" y="3367"/>
                    <a:pt x="2004" y="3972"/>
                    <a:pt x="1828" y="4601"/>
                  </a:cubicBezTo>
                  <a:cubicBezTo>
                    <a:pt x="1101" y="7210"/>
                    <a:pt x="1" y="11153"/>
                    <a:pt x="1861" y="13516"/>
                  </a:cubicBezTo>
                  <a:cubicBezTo>
                    <a:pt x="2857" y="14786"/>
                    <a:pt x="4581" y="15427"/>
                    <a:pt x="6987" y="15427"/>
                  </a:cubicBezTo>
                  <a:cubicBezTo>
                    <a:pt x="7143" y="15427"/>
                    <a:pt x="7304" y="15424"/>
                    <a:pt x="7468" y="15420"/>
                  </a:cubicBezTo>
                  <a:cubicBezTo>
                    <a:pt x="10101" y="15331"/>
                    <a:pt x="11872" y="14735"/>
                    <a:pt x="12880" y="13598"/>
                  </a:cubicBezTo>
                  <a:cubicBezTo>
                    <a:pt x="14197" y="12113"/>
                    <a:pt x="14008" y="9954"/>
                    <a:pt x="13827" y="7866"/>
                  </a:cubicBezTo>
                  <a:cubicBezTo>
                    <a:pt x="13585" y="5080"/>
                    <a:pt x="13354" y="2421"/>
                    <a:pt x="16153" y="833"/>
                  </a:cubicBezTo>
                  <a:cubicBezTo>
                    <a:pt x="15950" y="581"/>
                    <a:pt x="15785" y="300"/>
                    <a:pt x="156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5913006" y="4449137"/>
              <a:ext cx="189004" cy="57924"/>
            </a:xfrm>
            <a:custGeom>
              <a:rect b="b" l="l" r="r" t="t"/>
              <a:pathLst>
                <a:path extrusionOk="0" h="3198" w="10435">
                  <a:moveTo>
                    <a:pt x="12" y="0"/>
                  </a:moveTo>
                  <a:cubicBezTo>
                    <a:pt x="5" y="25"/>
                    <a:pt x="1" y="50"/>
                    <a:pt x="1" y="76"/>
                  </a:cubicBezTo>
                  <a:cubicBezTo>
                    <a:pt x="1" y="902"/>
                    <a:pt x="1783" y="2883"/>
                    <a:pt x="4571" y="3164"/>
                  </a:cubicBezTo>
                  <a:cubicBezTo>
                    <a:pt x="4784" y="3185"/>
                    <a:pt x="5002" y="3198"/>
                    <a:pt x="5228" y="3198"/>
                  </a:cubicBezTo>
                  <a:cubicBezTo>
                    <a:pt x="5336" y="3198"/>
                    <a:pt x="5443" y="3195"/>
                    <a:pt x="5548" y="3189"/>
                  </a:cubicBezTo>
                  <a:lnTo>
                    <a:pt x="5548" y="3190"/>
                  </a:lnTo>
                  <a:cubicBezTo>
                    <a:pt x="8362" y="3051"/>
                    <a:pt x="10234" y="1165"/>
                    <a:pt x="10434" y="233"/>
                  </a:cubicBezTo>
                  <a:lnTo>
                    <a:pt x="10434" y="233"/>
                  </a:lnTo>
                  <a:cubicBezTo>
                    <a:pt x="9224" y="1178"/>
                    <a:pt x="7664" y="1698"/>
                    <a:pt x="5784" y="1781"/>
                  </a:cubicBezTo>
                  <a:cubicBezTo>
                    <a:pt x="5722" y="1794"/>
                    <a:pt x="5661" y="1802"/>
                    <a:pt x="5598" y="1803"/>
                  </a:cubicBezTo>
                  <a:lnTo>
                    <a:pt x="5503" y="1803"/>
                  </a:lnTo>
                  <a:cubicBezTo>
                    <a:pt x="3223" y="1803"/>
                    <a:pt x="1382" y="1200"/>
                    <a:pt x="25" y="13"/>
                  </a:cubicBezTo>
                  <a:cubicBezTo>
                    <a:pt x="21" y="9"/>
                    <a:pt x="17" y="5"/>
                    <a:pt x="12"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5880222" y="4236406"/>
              <a:ext cx="58829" cy="120430"/>
            </a:xfrm>
            <a:custGeom>
              <a:rect b="b" l="l" r="r" t="t"/>
              <a:pathLst>
                <a:path extrusionOk="0" h="6649" w="3248">
                  <a:moveTo>
                    <a:pt x="2803" y="0"/>
                  </a:moveTo>
                  <a:cubicBezTo>
                    <a:pt x="2185" y="354"/>
                    <a:pt x="1638" y="890"/>
                    <a:pt x="1192" y="1588"/>
                  </a:cubicBezTo>
                  <a:cubicBezTo>
                    <a:pt x="423" y="2789"/>
                    <a:pt x="0" y="4368"/>
                    <a:pt x="0" y="6037"/>
                  </a:cubicBezTo>
                  <a:cubicBezTo>
                    <a:pt x="0" y="6243"/>
                    <a:pt x="8" y="6446"/>
                    <a:pt x="21" y="6648"/>
                  </a:cubicBezTo>
                  <a:cubicBezTo>
                    <a:pt x="158" y="6525"/>
                    <a:pt x="328" y="6446"/>
                    <a:pt x="511" y="6421"/>
                  </a:cubicBezTo>
                  <a:cubicBezTo>
                    <a:pt x="552" y="6416"/>
                    <a:pt x="594" y="6413"/>
                    <a:pt x="636" y="6413"/>
                  </a:cubicBezTo>
                  <a:cubicBezTo>
                    <a:pt x="710" y="6413"/>
                    <a:pt x="785" y="6422"/>
                    <a:pt x="856" y="6440"/>
                  </a:cubicBezTo>
                  <a:cubicBezTo>
                    <a:pt x="851" y="6306"/>
                    <a:pt x="846" y="6171"/>
                    <a:pt x="846" y="6037"/>
                  </a:cubicBezTo>
                  <a:cubicBezTo>
                    <a:pt x="846" y="3881"/>
                    <a:pt x="1679" y="1620"/>
                    <a:pt x="3248" y="757"/>
                  </a:cubicBezTo>
                  <a:cubicBezTo>
                    <a:pt x="2994" y="583"/>
                    <a:pt x="2832" y="306"/>
                    <a:pt x="28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6081416" y="4236243"/>
              <a:ext cx="58848" cy="120430"/>
            </a:xfrm>
            <a:custGeom>
              <a:rect b="b" l="l" r="r" t="t"/>
              <a:pathLst>
                <a:path extrusionOk="0" h="6649" w="3249">
                  <a:moveTo>
                    <a:pt x="444" y="0"/>
                  </a:moveTo>
                  <a:cubicBezTo>
                    <a:pt x="416" y="306"/>
                    <a:pt x="253" y="583"/>
                    <a:pt x="1" y="757"/>
                  </a:cubicBezTo>
                  <a:cubicBezTo>
                    <a:pt x="1570" y="1622"/>
                    <a:pt x="2402" y="3883"/>
                    <a:pt x="2402" y="6037"/>
                  </a:cubicBezTo>
                  <a:cubicBezTo>
                    <a:pt x="2402" y="6173"/>
                    <a:pt x="2398" y="6308"/>
                    <a:pt x="2392" y="6441"/>
                  </a:cubicBezTo>
                  <a:cubicBezTo>
                    <a:pt x="2464" y="6423"/>
                    <a:pt x="2537" y="6414"/>
                    <a:pt x="2611" y="6414"/>
                  </a:cubicBezTo>
                  <a:cubicBezTo>
                    <a:pt x="2653" y="6414"/>
                    <a:pt x="2695" y="6417"/>
                    <a:pt x="2737" y="6423"/>
                  </a:cubicBezTo>
                  <a:lnTo>
                    <a:pt x="2737" y="6422"/>
                  </a:lnTo>
                  <a:cubicBezTo>
                    <a:pt x="2920" y="6448"/>
                    <a:pt x="3090" y="6527"/>
                    <a:pt x="3228" y="6648"/>
                  </a:cubicBezTo>
                  <a:cubicBezTo>
                    <a:pt x="3241" y="6447"/>
                    <a:pt x="3248" y="6243"/>
                    <a:pt x="3248" y="6037"/>
                  </a:cubicBezTo>
                  <a:cubicBezTo>
                    <a:pt x="3248" y="4370"/>
                    <a:pt x="2825" y="2790"/>
                    <a:pt x="2057" y="1588"/>
                  </a:cubicBezTo>
                  <a:cubicBezTo>
                    <a:pt x="1611" y="890"/>
                    <a:pt x="1063" y="354"/>
                    <a:pt x="4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5873647" y="4352380"/>
              <a:ext cx="273191" cy="129432"/>
            </a:xfrm>
            <a:custGeom>
              <a:rect b="b" l="l" r="r" t="t"/>
              <a:pathLst>
                <a:path extrusionOk="0" h="7146" w="15083">
                  <a:moveTo>
                    <a:pt x="14083" y="1"/>
                  </a:moveTo>
                  <a:cubicBezTo>
                    <a:pt x="14009" y="1"/>
                    <a:pt x="13935" y="10"/>
                    <a:pt x="13863" y="29"/>
                  </a:cubicBezTo>
                  <a:cubicBezTo>
                    <a:pt x="13484" y="122"/>
                    <a:pt x="13183" y="453"/>
                    <a:pt x="13128" y="883"/>
                  </a:cubicBezTo>
                  <a:cubicBezTo>
                    <a:pt x="12792" y="3568"/>
                    <a:pt x="10707" y="5104"/>
                    <a:pt x="7409" y="5104"/>
                  </a:cubicBezTo>
                  <a:cubicBezTo>
                    <a:pt x="7381" y="5104"/>
                    <a:pt x="7353" y="5104"/>
                    <a:pt x="7325" y="5104"/>
                  </a:cubicBezTo>
                  <a:lnTo>
                    <a:pt x="7317" y="5104"/>
                  </a:lnTo>
                  <a:cubicBezTo>
                    <a:pt x="7313" y="5104"/>
                    <a:pt x="7307" y="5105"/>
                    <a:pt x="7301" y="5105"/>
                  </a:cubicBezTo>
                  <a:cubicBezTo>
                    <a:pt x="4219" y="4991"/>
                    <a:pt x="2277" y="3473"/>
                    <a:pt x="1954" y="892"/>
                  </a:cubicBezTo>
                  <a:cubicBezTo>
                    <a:pt x="1900" y="462"/>
                    <a:pt x="1598" y="131"/>
                    <a:pt x="1219" y="37"/>
                  </a:cubicBezTo>
                  <a:cubicBezTo>
                    <a:pt x="1148" y="19"/>
                    <a:pt x="1074" y="10"/>
                    <a:pt x="1000" y="10"/>
                  </a:cubicBezTo>
                  <a:cubicBezTo>
                    <a:pt x="958" y="10"/>
                    <a:pt x="916" y="13"/>
                    <a:pt x="874" y="18"/>
                  </a:cubicBezTo>
                  <a:cubicBezTo>
                    <a:pt x="691" y="45"/>
                    <a:pt x="521" y="124"/>
                    <a:pt x="384" y="245"/>
                  </a:cubicBezTo>
                  <a:cubicBezTo>
                    <a:pt x="128" y="475"/>
                    <a:pt x="0" y="817"/>
                    <a:pt x="46" y="1158"/>
                  </a:cubicBezTo>
                  <a:cubicBezTo>
                    <a:pt x="257" y="2850"/>
                    <a:pt x="997" y="4296"/>
                    <a:pt x="2185" y="5344"/>
                  </a:cubicBezTo>
                  <a:cubicBezTo>
                    <a:pt x="2190" y="5348"/>
                    <a:pt x="2194" y="5352"/>
                    <a:pt x="2200" y="5355"/>
                  </a:cubicBezTo>
                  <a:cubicBezTo>
                    <a:pt x="3555" y="6544"/>
                    <a:pt x="5397" y="7145"/>
                    <a:pt x="7676" y="7145"/>
                  </a:cubicBezTo>
                  <a:lnTo>
                    <a:pt x="7771" y="7145"/>
                  </a:lnTo>
                  <a:cubicBezTo>
                    <a:pt x="7834" y="7145"/>
                    <a:pt x="7895" y="7138"/>
                    <a:pt x="7957" y="7125"/>
                  </a:cubicBezTo>
                  <a:cubicBezTo>
                    <a:pt x="9837" y="7041"/>
                    <a:pt x="11397" y="6520"/>
                    <a:pt x="12607" y="5575"/>
                  </a:cubicBezTo>
                  <a:cubicBezTo>
                    <a:pt x="12701" y="5502"/>
                    <a:pt x="12793" y="5426"/>
                    <a:pt x="12884" y="5348"/>
                  </a:cubicBezTo>
                  <a:cubicBezTo>
                    <a:pt x="14080" y="4299"/>
                    <a:pt x="14825" y="2849"/>
                    <a:pt x="15037" y="1150"/>
                  </a:cubicBezTo>
                  <a:cubicBezTo>
                    <a:pt x="15082" y="809"/>
                    <a:pt x="14955" y="468"/>
                    <a:pt x="14699" y="238"/>
                  </a:cubicBezTo>
                  <a:cubicBezTo>
                    <a:pt x="14561" y="115"/>
                    <a:pt x="14391" y="36"/>
                    <a:pt x="14208" y="10"/>
                  </a:cubicBezTo>
                  <a:cubicBezTo>
                    <a:pt x="14167" y="4"/>
                    <a:pt x="14125" y="1"/>
                    <a:pt x="14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5929633" y="4215757"/>
              <a:ext cx="44267" cy="37348"/>
            </a:xfrm>
            <a:custGeom>
              <a:rect b="b" l="l" r="r" t="t"/>
              <a:pathLst>
                <a:path extrusionOk="0" h="2062" w="2444">
                  <a:moveTo>
                    <a:pt x="978" y="0"/>
                  </a:moveTo>
                  <a:cubicBezTo>
                    <a:pt x="438" y="0"/>
                    <a:pt x="0" y="461"/>
                    <a:pt x="0" y="1030"/>
                  </a:cubicBezTo>
                  <a:cubicBezTo>
                    <a:pt x="0" y="1067"/>
                    <a:pt x="3" y="1103"/>
                    <a:pt x="6" y="1140"/>
                  </a:cubicBezTo>
                  <a:cubicBezTo>
                    <a:pt x="35" y="1446"/>
                    <a:pt x="198" y="1723"/>
                    <a:pt x="451" y="1897"/>
                  </a:cubicBezTo>
                  <a:cubicBezTo>
                    <a:pt x="606" y="2003"/>
                    <a:pt x="789" y="2061"/>
                    <a:pt x="978" y="2062"/>
                  </a:cubicBezTo>
                  <a:cubicBezTo>
                    <a:pt x="1518" y="2062"/>
                    <a:pt x="2444" y="1600"/>
                    <a:pt x="2444" y="1030"/>
                  </a:cubicBezTo>
                  <a:cubicBezTo>
                    <a:pt x="2444" y="461"/>
                    <a:pt x="1518" y="0"/>
                    <a:pt x="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6046567" y="4215594"/>
              <a:ext cx="44285" cy="37330"/>
            </a:xfrm>
            <a:custGeom>
              <a:rect b="b" l="l" r="r" t="t"/>
              <a:pathLst>
                <a:path extrusionOk="0" h="2061" w="2445">
                  <a:moveTo>
                    <a:pt x="1467" y="0"/>
                  </a:moveTo>
                  <a:cubicBezTo>
                    <a:pt x="927" y="0"/>
                    <a:pt x="1" y="461"/>
                    <a:pt x="1" y="1031"/>
                  </a:cubicBezTo>
                  <a:cubicBezTo>
                    <a:pt x="1" y="1600"/>
                    <a:pt x="927" y="2061"/>
                    <a:pt x="1467" y="2061"/>
                  </a:cubicBezTo>
                  <a:cubicBezTo>
                    <a:pt x="1656" y="2061"/>
                    <a:pt x="1839" y="2004"/>
                    <a:pt x="1994" y="1898"/>
                  </a:cubicBezTo>
                  <a:cubicBezTo>
                    <a:pt x="2247" y="1724"/>
                    <a:pt x="2409" y="1446"/>
                    <a:pt x="2439" y="1142"/>
                  </a:cubicBezTo>
                  <a:lnTo>
                    <a:pt x="2439" y="1140"/>
                  </a:lnTo>
                  <a:cubicBezTo>
                    <a:pt x="2441" y="1104"/>
                    <a:pt x="2444" y="1067"/>
                    <a:pt x="2444" y="1031"/>
                  </a:cubicBezTo>
                  <a:cubicBezTo>
                    <a:pt x="2444" y="461"/>
                    <a:pt x="2007" y="0"/>
                    <a:pt x="1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6234629" y="4370275"/>
              <a:ext cx="120448" cy="120919"/>
            </a:xfrm>
            <a:custGeom>
              <a:rect b="b" l="l" r="r" t="t"/>
              <a:pathLst>
                <a:path extrusionOk="0" h="6676" w="6650">
                  <a:moveTo>
                    <a:pt x="3314" y="602"/>
                  </a:moveTo>
                  <a:cubicBezTo>
                    <a:pt x="3666" y="602"/>
                    <a:pt x="4021" y="670"/>
                    <a:pt x="4360" y="810"/>
                  </a:cubicBezTo>
                  <a:cubicBezTo>
                    <a:pt x="5381" y="1234"/>
                    <a:pt x="6047" y="2231"/>
                    <a:pt x="6048" y="3337"/>
                  </a:cubicBezTo>
                  <a:cubicBezTo>
                    <a:pt x="6048" y="4849"/>
                    <a:pt x="4824" y="6072"/>
                    <a:pt x="3313" y="6074"/>
                  </a:cubicBezTo>
                  <a:cubicBezTo>
                    <a:pt x="2207" y="6074"/>
                    <a:pt x="1209" y="5406"/>
                    <a:pt x="785" y="4385"/>
                  </a:cubicBezTo>
                  <a:cubicBezTo>
                    <a:pt x="362" y="3364"/>
                    <a:pt x="596" y="2185"/>
                    <a:pt x="1377" y="1404"/>
                  </a:cubicBezTo>
                  <a:cubicBezTo>
                    <a:pt x="1901" y="880"/>
                    <a:pt x="2601" y="602"/>
                    <a:pt x="3314" y="602"/>
                  </a:cubicBezTo>
                  <a:close/>
                  <a:moveTo>
                    <a:pt x="3313" y="1"/>
                  </a:moveTo>
                  <a:cubicBezTo>
                    <a:pt x="1480" y="14"/>
                    <a:pt x="0" y="1504"/>
                    <a:pt x="0" y="3337"/>
                  </a:cubicBezTo>
                  <a:cubicBezTo>
                    <a:pt x="0" y="5171"/>
                    <a:pt x="1480" y="6662"/>
                    <a:pt x="3313" y="6675"/>
                  </a:cubicBezTo>
                  <a:cubicBezTo>
                    <a:pt x="5156" y="6675"/>
                    <a:pt x="6650" y="5181"/>
                    <a:pt x="6650" y="3337"/>
                  </a:cubicBezTo>
                  <a:cubicBezTo>
                    <a:pt x="6650" y="1495"/>
                    <a:pt x="5156" y="1"/>
                    <a:pt x="33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6241168" y="4381179"/>
              <a:ext cx="103024" cy="99093"/>
            </a:xfrm>
            <a:custGeom>
              <a:rect b="b" l="l" r="r" t="t"/>
              <a:pathLst>
                <a:path extrusionOk="0" h="5471" w="5688">
                  <a:moveTo>
                    <a:pt x="2952" y="1440"/>
                  </a:moveTo>
                  <a:cubicBezTo>
                    <a:pt x="3119" y="1440"/>
                    <a:pt x="3287" y="1472"/>
                    <a:pt x="3447" y="1538"/>
                  </a:cubicBezTo>
                  <a:cubicBezTo>
                    <a:pt x="3931" y="1739"/>
                    <a:pt x="4247" y="2211"/>
                    <a:pt x="4247" y="2735"/>
                  </a:cubicBezTo>
                  <a:cubicBezTo>
                    <a:pt x="4247" y="3451"/>
                    <a:pt x="3668" y="4032"/>
                    <a:pt x="2952" y="4032"/>
                  </a:cubicBezTo>
                  <a:cubicBezTo>
                    <a:pt x="2428" y="4032"/>
                    <a:pt x="1956" y="3716"/>
                    <a:pt x="1755" y="3231"/>
                  </a:cubicBezTo>
                  <a:cubicBezTo>
                    <a:pt x="1553" y="2747"/>
                    <a:pt x="1665" y="2191"/>
                    <a:pt x="2035" y="1819"/>
                  </a:cubicBezTo>
                  <a:cubicBezTo>
                    <a:pt x="2284" y="1571"/>
                    <a:pt x="2615" y="1440"/>
                    <a:pt x="2952" y="1440"/>
                  </a:cubicBezTo>
                  <a:close/>
                  <a:moveTo>
                    <a:pt x="2952" y="0"/>
                  </a:moveTo>
                  <a:cubicBezTo>
                    <a:pt x="1846" y="0"/>
                    <a:pt x="848" y="666"/>
                    <a:pt x="425" y="1689"/>
                  </a:cubicBezTo>
                  <a:cubicBezTo>
                    <a:pt x="1" y="2710"/>
                    <a:pt x="235" y="3887"/>
                    <a:pt x="1018" y="4670"/>
                  </a:cubicBezTo>
                  <a:cubicBezTo>
                    <a:pt x="1541" y="5193"/>
                    <a:pt x="2240" y="5470"/>
                    <a:pt x="2952" y="5470"/>
                  </a:cubicBezTo>
                  <a:cubicBezTo>
                    <a:pt x="3305" y="5470"/>
                    <a:pt x="3660" y="5402"/>
                    <a:pt x="3999" y="5262"/>
                  </a:cubicBezTo>
                  <a:cubicBezTo>
                    <a:pt x="5020" y="4840"/>
                    <a:pt x="5686" y="3842"/>
                    <a:pt x="5687" y="2735"/>
                  </a:cubicBezTo>
                  <a:cubicBezTo>
                    <a:pt x="5686" y="1225"/>
                    <a:pt x="4463" y="0"/>
                    <a:pt x="29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6268210" y="4406228"/>
              <a:ext cx="50932" cy="48994"/>
            </a:xfrm>
            <a:custGeom>
              <a:rect b="b" l="l" r="r" t="t"/>
              <a:pathLst>
                <a:path extrusionOk="0" h="2705" w="2812">
                  <a:moveTo>
                    <a:pt x="1459" y="0"/>
                  </a:moveTo>
                  <a:cubicBezTo>
                    <a:pt x="912" y="0"/>
                    <a:pt x="419" y="329"/>
                    <a:pt x="210" y="836"/>
                  </a:cubicBezTo>
                  <a:cubicBezTo>
                    <a:pt x="0" y="1340"/>
                    <a:pt x="116" y="1923"/>
                    <a:pt x="502" y="2309"/>
                  </a:cubicBezTo>
                  <a:cubicBezTo>
                    <a:pt x="762" y="2568"/>
                    <a:pt x="1107" y="2705"/>
                    <a:pt x="1459" y="2705"/>
                  </a:cubicBezTo>
                  <a:cubicBezTo>
                    <a:pt x="1633" y="2705"/>
                    <a:pt x="1809" y="2671"/>
                    <a:pt x="1976" y="2602"/>
                  </a:cubicBezTo>
                  <a:cubicBezTo>
                    <a:pt x="2482" y="2393"/>
                    <a:pt x="2812" y="1899"/>
                    <a:pt x="2812" y="1352"/>
                  </a:cubicBezTo>
                  <a:cubicBezTo>
                    <a:pt x="2812" y="606"/>
                    <a:pt x="2206" y="0"/>
                    <a:pt x="14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55"/>
          <p:cNvGrpSpPr/>
          <p:nvPr/>
        </p:nvGrpSpPr>
        <p:grpSpPr>
          <a:xfrm>
            <a:off x="711413" y="3284189"/>
            <a:ext cx="533957" cy="499380"/>
            <a:chOff x="6548392" y="4190835"/>
            <a:chExt cx="533957" cy="499380"/>
          </a:xfrm>
        </p:grpSpPr>
        <p:sp>
          <p:nvSpPr>
            <p:cNvPr id="5796" name="Google Shape;5796;p55"/>
            <p:cNvSpPr/>
            <p:nvPr/>
          </p:nvSpPr>
          <p:spPr>
            <a:xfrm>
              <a:off x="6918938" y="4352978"/>
              <a:ext cx="163411" cy="209670"/>
            </a:xfrm>
            <a:custGeom>
              <a:rect b="b" l="l" r="r" t="t"/>
              <a:pathLst>
                <a:path extrusionOk="0" h="11576" w="9022">
                  <a:moveTo>
                    <a:pt x="1813" y="2157"/>
                  </a:moveTo>
                  <a:cubicBezTo>
                    <a:pt x="1901" y="2157"/>
                    <a:pt x="1989" y="2173"/>
                    <a:pt x="2073" y="2208"/>
                  </a:cubicBezTo>
                  <a:cubicBezTo>
                    <a:pt x="2326" y="2314"/>
                    <a:pt x="2492" y="2562"/>
                    <a:pt x="2492" y="2838"/>
                  </a:cubicBezTo>
                  <a:cubicBezTo>
                    <a:pt x="2492" y="3212"/>
                    <a:pt x="2187" y="3517"/>
                    <a:pt x="1813" y="3517"/>
                  </a:cubicBezTo>
                  <a:cubicBezTo>
                    <a:pt x="1537" y="3517"/>
                    <a:pt x="1290" y="3351"/>
                    <a:pt x="1185" y="3097"/>
                  </a:cubicBezTo>
                  <a:cubicBezTo>
                    <a:pt x="1079" y="2843"/>
                    <a:pt x="1138" y="2551"/>
                    <a:pt x="1333" y="2356"/>
                  </a:cubicBezTo>
                  <a:cubicBezTo>
                    <a:pt x="1463" y="2226"/>
                    <a:pt x="1636" y="2157"/>
                    <a:pt x="1813" y="2157"/>
                  </a:cubicBezTo>
                  <a:close/>
                  <a:moveTo>
                    <a:pt x="5573" y="2157"/>
                  </a:moveTo>
                  <a:cubicBezTo>
                    <a:pt x="5661" y="2157"/>
                    <a:pt x="5749" y="2173"/>
                    <a:pt x="5833" y="2208"/>
                  </a:cubicBezTo>
                  <a:cubicBezTo>
                    <a:pt x="6087" y="2314"/>
                    <a:pt x="6253" y="2562"/>
                    <a:pt x="6253" y="2836"/>
                  </a:cubicBezTo>
                  <a:cubicBezTo>
                    <a:pt x="6253" y="3212"/>
                    <a:pt x="5948" y="3517"/>
                    <a:pt x="5572" y="3517"/>
                  </a:cubicBezTo>
                  <a:cubicBezTo>
                    <a:pt x="5298" y="3517"/>
                    <a:pt x="5050" y="3350"/>
                    <a:pt x="4946" y="3097"/>
                  </a:cubicBezTo>
                  <a:cubicBezTo>
                    <a:pt x="4840" y="2842"/>
                    <a:pt x="4899" y="2551"/>
                    <a:pt x="5092" y="2356"/>
                  </a:cubicBezTo>
                  <a:cubicBezTo>
                    <a:pt x="5222" y="2226"/>
                    <a:pt x="5396" y="2157"/>
                    <a:pt x="5573" y="2157"/>
                  </a:cubicBezTo>
                  <a:close/>
                  <a:moveTo>
                    <a:pt x="3715" y="3614"/>
                  </a:moveTo>
                  <a:cubicBezTo>
                    <a:pt x="3802" y="3614"/>
                    <a:pt x="3890" y="3631"/>
                    <a:pt x="3974" y="3666"/>
                  </a:cubicBezTo>
                  <a:cubicBezTo>
                    <a:pt x="4229" y="3771"/>
                    <a:pt x="4394" y="4019"/>
                    <a:pt x="4394" y="4294"/>
                  </a:cubicBezTo>
                  <a:cubicBezTo>
                    <a:pt x="4394" y="4668"/>
                    <a:pt x="4090" y="4973"/>
                    <a:pt x="3715" y="4973"/>
                  </a:cubicBezTo>
                  <a:cubicBezTo>
                    <a:pt x="3440" y="4973"/>
                    <a:pt x="3193" y="4807"/>
                    <a:pt x="3087" y="4554"/>
                  </a:cubicBezTo>
                  <a:cubicBezTo>
                    <a:pt x="2982" y="4300"/>
                    <a:pt x="3039" y="4007"/>
                    <a:pt x="3234" y="3814"/>
                  </a:cubicBezTo>
                  <a:cubicBezTo>
                    <a:pt x="3364" y="3683"/>
                    <a:pt x="3538" y="3614"/>
                    <a:pt x="3715" y="3614"/>
                  </a:cubicBezTo>
                  <a:close/>
                  <a:moveTo>
                    <a:pt x="1812" y="5143"/>
                  </a:moveTo>
                  <a:cubicBezTo>
                    <a:pt x="1900" y="5143"/>
                    <a:pt x="1989" y="5160"/>
                    <a:pt x="2073" y="5195"/>
                  </a:cubicBezTo>
                  <a:cubicBezTo>
                    <a:pt x="2326" y="5300"/>
                    <a:pt x="2492" y="5548"/>
                    <a:pt x="2492" y="5823"/>
                  </a:cubicBezTo>
                  <a:cubicBezTo>
                    <a:pt x="2492" y="6198"/>
                    <a:pt x="2187" y="6502"/>
                    <a:pt x="1813" y="6502"/>
                  </a:cubicBezTo>
                  <a:cubicBezTo>
                    <a:pt x="1537" y="6502"/>
                    <a:pt x="1290" y="6337"/>
                    <a:pt x="1185" y="6083"/>
                  </a:cubicBezTo>
                  <a:cubicBezTo>
                    <a:pt x="1079" y="5829"/>
                    <a:pt x="1138" y="5536"/>
                    <a:pt x="1331" y="5341"/>
                  </a:cubicBezTo>
                  <a:cubicBezTo>
                    <a:pt x="1461" y="5212"/>
                    <a:pt x="1635" y="5143"/>
                    <a:pt x="1812" y="5143"/>
                  </a:cubicBezTo>
                  <a:close/>
                  <a:moveTo>
                    <a:pt x="5573" y="5143"/>
                  </a:moveTo>
                  <a:cubicBezTo>
                    <a:pt x="5660" y="5143"/>
                    <a:pt x="5749" y="5160"/>
                    <a:pt x="5833" y="5195"/>
                  </a:cubicBezTo>
                  <a:cubicBezTo>
                    <a:pt x="6087" y="5300"/>
                    <a:pt x="6253" y="5548"/>
                    <a:pt x="6253" y="5823"/>
                  </a:cubicBezTo>
                  <a:cubicBezTo>
                    <a:pt x="6253" y="6199"/>
                    <a:pt x="5948" y="6502"/>
                    <a:pt x="5572" y="6502"/>
                  </a:cubicBezTo>
                  <a:cubicBezTo>
                    <a:pt x="5298" y="6502"/>
                    <a:pt x="5050" y="6337"/>
                    <a:pt x="4944" y="6083"/>
                  </a:cubicBezTo>
                  <a:cubicBezTo>
                    <a:pt x="4839" y="5829"/>
                    <a:pt x="4897" y="5536"/>
                    <a:pt x="5092" y="5341"/>
                  </a:cubicBezTo>
                  <a:cubicBezTo>
                    <a:pt x="5222" y="5212"/>
                    <a:pt x="5396" y="5143"/>
                    <a:pt x="5573" y="5143"/>
                  </a:cubicBezTo>
                  <a:close/>
                  <a:moveTo>
                    <a:pt x="3715" y="6673"/>
                  </a:moveTo>
                  <a:cubicBezTo>
                    <a:pt x="3802" y="6673"/>
                    <a:pt x="3890" y="6689"/>
                    <a:pt x="3974" y="6724"/>
                  </a:cubicBezTo>
                  <a:cubicBezTo>
                    <a:pt x="4229" y="6830"/>
                    <a:pt x="4394" y="7077"/>
                    <a:pt x="4394" y="7352"/>
                  </a:cubicBezTo>
                  <a:cubicBezTo>
                    <a:pt x="4394" y="7727"/>
                    <a:pt x="4090" y="8031"/>
                    <a:pt x="3715" y="8031"/>
                  </a:cubicBezTo>
                  <a:cubicBezTo>
                    <a:pt x="3440" y="8031"/>
                    <a:pt x="3193" y="7866"/>
                    <a:pt x="3087" y="7613"/>
                  </a:cubicBezTo>
                  <a:cubicBezTo>
                    <a:pt x="2982" y="7358"/>
                    <a:pt x="3039" y="7065"/>
                    <a:pt x="3234" y="6872"/>
                  </a:cubicBezTo>
                  <a:cubicBezTo>
                    <a:pt x="3364" y="6742"/>
                    <a:pt x="3538" y="6673"/>
                    <a:pt x="3715" y="6673"/>
                  </a:cubicBezTo>
                  <a:close/>
                  <a:moveTo>
                    <a:pt x="1813" y="8061"/>
                  </a:moveTo>
                  <a:cubicBezTo>
                    <a:pt x="1901" y="8061"/>
                    <a:pt x="1989" y="8078"/>
                    <a:pt x="2073" y="8113"/>
                  </a:cubicBezTo>
                  <a:cubicBezTo>
                    <a:pt x="2326" y="8218"/>
                    <a:pt x="2492" y="8466"/>
                    <a:pt x="2492" y="8741"/>
                  </a:cubicBezTo>
                  <a:cubicBezTo>
                    <a:pt x="2492" y="9117"/>
                    <a:pt x="2189" y="9420"/>
                    <a:pt x="1813" y="9421"/>
                  </a:cubicBezTo>
                  <a:cubicBezTo>
                    <a:pt x="1537" y="9421"/>
                    <a:pt x="1290" y="9256"/>
                    <a:pt x="1185" y="9001"/>
                  </a:cubicBezTo>
                  <a:cubicBezTo>
                    <a:pt x="1079" y="8747"/>
                    <a:pt x="1138" y="8456"/>
                    <a:pt x="1331" y="8261"/>
                  </a:cubicBezTo>
                  <a:cubicBezTo>
                    <a:pt x="1461" y="8131"/>
                    <a:pt x="1636" y="8061"/>
                    <a:pt x="1813" y="8061"/>
                  </a:cubicBezTo>
                  <a:close/>
                  <a:moveTo>
                    <a:pt x="5573" y="8061"/>
                  </a:moveTo>
                  <a:cubicBezTo>
                    <a:pt x="5660" y="8061"/>
                    <a:pt x="5748" y="8078"/>
                    <a:pt x="5833" y="8113"/>
                  </a:cubicBezTo>
                  <a:cubicBezTo>
                    <a:pt x="6086" y="8218"/>
                    <a:pt x="6253" y="8466"/>
                    <a:pt x="6253" y="8741"/>
                  </a:cubicBezTo>
                  <a:cubicBezTo>
                    <a:pt x="6253" y="9116"/>
                    <a:pt x="5948" y="9420"/>
                    <a:pt x="5572" y="9421"/>
                  </a:cubicBezTo>
                  <a:cubicBezTo>
                    <a:pt x="5298" y="9421"/>
                    <a:pt x="5050" y="9256"/>
                    <a:pt x="4944" y="9001"/>
                  </a:cubicBezTo>
                  <a:cubicBezTo>
                    <a:pt x="4839" y="8747"/>
                    <a:pt x="4897" y="8456"/>
                    <a:pt x="5092" y="8261"/>
                  </a:cubicBezTo>
                  <a:cubicBezTo>
                    <a:pt x="5222" y="8131"/>
                    <a:pt x="5396" y="8061"/>
                    <a:pt x="5573" y="8061"/>
                  </a:cubicBezTo>
                  <a:close/>
                  <a:moveTo>
                    <a:pt x="1" y="0"/>
                  </a:moveTo>
                  <a:lnTo>
                    <a:pt x="1" y="11575"/>
                  </a:lnTo>
                  <a:lnTo>
                    <a:pt x="3234" y="11575"/>
                  </a:lnTo>
                  <a:cubicBezTo>
                    <a:pt x="6430" y="11575"/>
                    <a:pt x="9021" y="8984"/>
                    <a:pt x="9021" y="5788"/>
                  </a:cubicBezTo>
                  <a:cubicBezTo>
                    <a:pt x="9021" y="2592"/>
                    <a:pt x="6430" y="0"/>
                    <a:pt x="3234"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6548392" y="4352978"/>
              <a:ext cx="162161" cy="209670"/>
            </a:xfrm>
            <a:custGeom>
              <a:rect b="b" l="l" r="r" t="t"/>
              <a:pathLst>
                <a:path extrusionOk="0" h="11576" w="8953">
                  <a:moveTo>
                    <a:pt x="3519" y="2310"/>
                  </a:moveTo>
                  <a:cubicBezTo>
                    <a:pt x="3606" y="2310"/>
                    <a:pt x="3694" y="2327"/>
                    <a:pt x="3778" y="2362"/>
                  </a:cubicBezTo>
                  <a:cubicBezTo>
                    <a:pt x="4032" y="2467"/>
                    <a:pt x="4198" y="2715"/>
                    <a:pt x="4198" y="2990"/>
                  </a:cubicBezTo>
                  <a:cubicBezTo>
                    <a:pt x="4198" y="3366"/>
                    <a:pt x="3893" y="3670"/>
                    <a:pt x="3519" y="3670"/>
                  </a:cubicBezTo>
                  <a:cubicBezTo>
                    <a:pt x="3244" y="3670"/>
                    <a:pt x="2995" y="3505"/>
                    <a:pt x="2890" y="3250"/>
                  </a:cubicBezTo>
                  <a:cubicBezTo>
                    <a:pt x="2786" y="2997"/>
                    <a:pt x="2843" y="2704"/>
                    <a:pt x="3037" y="2510"/>
                  </a:cubicBezTo>
                  <a:cubicBezTo>
                    <a:pt x="3168" y="2380"/>
                    <a:pt x="3342" y="2310"/>
                    <a:pt x="3519" y="2310"/>
                  </a:cubicBezTo>
                  <a:close/>
                  <a:moveTo>
                    <a:pt x="7279" y="2310"/>
                  </a:moveTo>
                  <a:cubicBezTo>
                    <a:pt x="7366" y="2310"/>
                    <a:pt x="7454" y="2327"/>
                    <a:pt x="7539" y="2362"/>
                  </a:cubicBezTo>
                  <a:cubicBezTo>
                    <a:pt x="7793" y="2467"/>
                    <a:pt x="7959" y="2715"/>
                    <a:pt x="7959" y="2990"/>
                  </a:cubicBezTo>
                  <a:cubicBezTo>
                    <a:pt x="7959" y="3366"/>
                    <a:pt x="7654" y="3670"/>
                    <a:pt x="7278" y="3670"/>
                  </a:cubicBezTo>
                  <a:cubicBezTo>
                    <a:pt x="7005" y="3670"/>
                    <a:pt x="6756" y="3505"/>
                    <a:pt x="6650" y="3250"/>
                  </a:cubicBezTo>
                  <a:cubicBezTo>
                    <a:pt x="6545" y="2997"/>
                    <a:pt x="6604" y="2704"/>
                    <a:pt x="6798" y="2510"/>
                  </a:cubicBezTo>
                  <a:cubicBezTo>
                    <a:pt x="6928" y="2380"/>
                    <a:pt x="7102" y="2310"/>
                    <a:pt x="7279" y="2310"/>
                  </a:cubicBezTo>
                  <a:close/>
                  <a:moveTo>
                    <a:pt x="5422" y="3767"/>
                  </a:moveTo>
                  <a:cubicBezTo>
                    <a:pt x="5509" y="3767"/>
                    <a:pt x="5597" y="3784"/>
                    <a:pt x="5682" y="3818"/>
                  </a:cubicBezTo>
                  <a:cubicBezTo>
                    <a:pt x="5935" y="3923"/>
                    <a:pt x="6100" y="4172"/>
                    <a:pt x="6100" y="4447"/>
                  </a:cubicBezTo>
                  <a:cubicBezTo>
                    <a:pt x="6102" y="4822"/>
                    <a:pt x="5797" y="5126"/>
                    <a:pt x="5421" y="5126"/>
                  </a:cubicBezTo>
                  <a:cubicBezTo>
                    <a:pt x="5146" y="5126"/>
                    <a:pt x="4899" y="4961"/>
                    <a:pt x="4793" y="4706"/>
                  </a:cubicBezTo>
                  <a:cubicBezTo>
                    <a:pt x="4688" y="4453"/>
                    <a:pt x="4747" y="4160"/>
                    <a:pt x="4941" y="3966"/>
                  </a:cubicBezTo>
                  <a:cubicBezTo>
                    <a:pt x="5070" y="3836"/>
                    <a:pt x="5244" y="3767"/>
                    <a:pt x="5422" y="3767"/>
                  </a:cubicBezTo>
                  <a:close/>
                  <a:moveTo>
                    <a:pt x="3517" y="5297"/>
                  </a:moveTo>
                  <a:cubicBezTo>
                    <a:pt x="3605" y="5297"/>
                    <a:pt x="3694" y="5314"/>
                    <a:pt x="3778" y="5349"/>
                  </a:cubicBezTo>
                  <a:cubicBezTo>
                    <a:pt x="4032" y="5454"/>
                    <a:pt x="4198" y="5701"/>
                    <a:pt x="4198" y="5977"/>
                  </a:cubicBezTo>
                  <a:cubicBezTo>
                    <a:pt x="4198" y="6351"/>
                    <a:pt x="3893" y="6656"/>
                    <a:pt x="3519" y="6656"/>
                  </a:cubicBezTo>
                  <a:cubicBezTo>
                    <a:pt x="3244" y="6656"/>
                    <a:pt x="2995" y="6490"/>
                    <a:pt x="2890" y="6236"/>
                  </a:cubicBezTo>
                  <a:cubicBezTo>
                    <a:pt x="2786" y="5982"/>
                    <a:pt x="2843" y="5690"/>
                    <a:pt x="3037" y="5495"/>
                  </a:cubicBezTo>
                  <a:cubicBezTo>
                    <a:pt x="3167" y="5365"/>
                    <a:pt x="3341" y="5297"/>
                    <a:pt x="3517" y="5297"/>
                  </a:cubicBezTo>
                  <a:close/>
                  <a:moveTo>
                    <a:pt x="7278" y="5297"/>
                  </a:moveTo>
                  <a:cubicBezTo>
                    <a:pt x="7366" y="5297"/>
                    <a:pt x="7454" y="5314"/>
                    <a:pt x="7539" y="5349"/>
                  </a:cubicBezTo>
                  <a:cubicBezTo>
                    <a:pt x="7793" y="5453"/>
                    <a:pt x="7959" y="5701"/>
                    <a:pt x="7959" y="5977"/>
                  </a:cubicBezTo>
                  <a:cubicBezTo>
                    <a:pt x="7959" y="6351"/>
                    <a:pt x="7654" y="6656"/>
                    <a:pt x="7278" y="6656"/>
                  </a:cubicBezTo>
                  <a:cubicBezTo>
                    <a:pt x="7005" y="6656"/>
                    <a:pt x="6756" y="6490"/>
                    <a:pt x="6650" y="6237"/>
                  </a:cubicBezTo>
                  <a:cubicBezTo>
                    <a:pt x="6545" y="5982"/>
                    <a:pt x="6604" y="5690"/>
                    <a:pt x="6798" y="5495"/>
                  </a:cubicBezTo>
                  <a:cubicBezTo>
                    <a:pt x="6928" y="5365"/>
                    <a:pt x="7102" y="5297"/>
                    <a:pt x="7278" y="5297"/>
                  </a:cubicBezTo>
                  <a:close/>
                  <a:moveTo>
                    <a:pt x="5421" y="6826"/>
                  </a:moveTo>
                  <a:cubicBezTo>
                    <a:pt x="5509" y="6826"/>
                    <a:pt x="5597" y="6843"/>
                    <a:pt x="5682" y="6878"/>
                  </a:cubicBezTo>
                  <a:cubicBezTo>
                    <a:pt x="5935" y="6983"/>
                    <a:pt x="6102" y="7231"/>
                    <a:pt x="6100" y="7506"/>
                  </a:cubicBezTo>
                  <a:cubicBezTo>
                    <a:pt x="6102" y="7880"/>
                    <a:pt x="5797" y="8185"/>
                    <a:pt x="5421" y="8185"/>
                  </a:cubicBezTo>
                  <a:cubicBezTo>
                    <a:pt x="5146" y="8185"/>
                    <a:pt x="4899" y="8019"/>
                    <a:pt x="4793" y="7765"/>
                  </a:cubicBezTo>
                  <a:cubicBezTo>
                    <a:pt x="4688" y="7512"/>
                    <a:pt x="4747" y="7219"/>
                    <a:pt x="4941" y="7024"/>
                  </a:cubicBezTo>
                  <a:cubicBezTo>
                    <a:pt x="5071" y="6895"/>
                    <a:pt x="5245" y="6826"/>
                    <a:pt x="5421" y="6826"/>
                  </a:cubicBezTo>
                  <a:close/>
                  <a:moveTo>
                    <a:pt x="7279" y="8215"/>
                  </a:moveTo>
                  <a:cubicBezTo>
                    <a:pt x="7367" y="8215"/>
                    <a:pt x="7455" y="8232"/>
                    <a:pt x="7539" y="8267"/>
                  </a:cubicBezTo>
                  <a:cubicBezTo>
                    <a:pt x="7793" y="8372"/>
                    <a:pt x="7959" y="8619"/>
                    <a:pt x="7959" y="8895"/>
                  </a:cubicBezTo>
                  <a:cubicBezTo>
                    <a:pt x="7959" y="9269"/>
                    <a:pt x="7654" y="9574"/>
                    <a:pt x="7278" y="9574"/>
                  </a:cubicBezTo>
                  <a:cubicBezTo>
                    <a:pt x="7005" y="9574"/>
                    <a:pt x="6756" y="9408"/>
                    <a:pt x="6650" y="9155"/>
                  </a:cubicBezTo>
                  <a:cubicBezTo>
                    <a:pt x="6545" y="8900"/>
                    <a:pt x="6604" y="8608"/>
                    <a:pt x="6798" y="8413"/>
                  </a:cubicBezTo>
                  <a:cubicBezTo>
                    <a:pt x="6928" y="8284"/>
                    <a:pt x="7102" y="8215"/>
                    <a:pt x="7279" y="8215"/>
                  </a:cubicBezTo>
                  <a:close/>
                  <a:moveTo>
                    <a:pt x="3518" y="8215"/>
                  </a:moveTo>
                  <a:cubicBezTo>
                    <a:pt x="3606" y="8215"/>
                    <a:pt x="3694" y="8232"/>
                    <a:pt x="3778" y="8267"/>
                  </a:cubicBezTo>
                  <a:cubicBezTo>
                    <a:pt x="4032" y="8372"/>
                    <a:pt x="4198" y="8619"/>
                    <a:pt x="4198" y="8895"/>
                  </a:cubicBezTo>
                  <a:cubicBezTo>
                    <a:pt x="4198" y="9270"/>
                    <a:pt x="3895" y="9574"/>
                    <a:pt x="3521" y="9574"/>
                  </a:cubicBezTo>
                  <a:cubicBezTo>
                    <a:pt x="3521" y="9574"/>
                    <a:pt x="3520" y="9574"/>
                    <a:pt x="3519" y="9574"/>
                  </a:cubicBezTo>
                  <a:cubicBezTo>
                    <a:pt x="3244" y="9574"/>
                    <a:pt x="2995" y="9408"/>
                    <a:pt x="2890" y="9155"/>
                  </a:cubicBezTo>
                  <a:cubicBezTo>
                    <a:pt x="2786" y="8900"/>
                    <a:pt x="2843" y="8608"/>
                    <a:pt x="3037" y="8413"/>
                  </a:cubicBezTo>
                  <a:cubicBezTo>
                    <a:pt x="3167" y="8284"/>
                    <a:pt x="3342" y="8215"/>
                    <a:pt x="3518" y="8215"/>
                  </a:cubicBezTo>
                  <a:close/>
                  <a:moveTo>
                    <a:pt x="5788" y="0"/>
                  </a:moveTo>
                  <a:cubicBezTo>
                    <a:pt x="2591" y="0"/>
                    <a:pt x="1" y="2592"/>
                    <a:pt x="1" y="5788"/>
                  </a:cubicBezTo>
                  <a:cubicBezTo>
                    <a:pt x="1" y="8984"/>
                    <a:pt x="2591" y="11575"/>
                    <a:pt x="5788" y="11575"/>
                  </a:cubicBezTo>
                  <a:lnTo>
                    <a:pt x="8952" y="11575"/>
                  </a:lnTo>
                  <a:lnTo>
                    <a:pt x="8952" y="0"/>
                  </a:ln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6737541" y="4676684"/>
              <a:ext cx="30212" cy="13530"/>
            </a:xfrm>
            <a:custGeom>
              <a:rect b="b" l="l" r="r" t="t"/>
              <a:pathLst>
                <a:path extrusionOk="0" h="747" w="1668">
                  <a:moveTo>
                    <a:pt x="1667" y="0"/>
                  </a:moveTo>
                  <a:lnTo>
                    <a:pt x="1" y="744"/>
                  </a:lnTo>
                  <a:cubicBezTo>
                    <a:pt x="1" y="745"/>
                    <a:pt x="2" y="747"/>
                    <a:pt x="3" y="747"/>
                  </a:cubicBezTo>
                  <a:lnTo>
                    <a:pt x="1667" y="0"/>
                  </a:lnTo>
                  <a:close/>
                </a:path>
              </a:pathLst>
            </a:custGeom>
            <a:solidFill>
              <a:srgbClr val="EBD9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6710499" y="4190835"/>
              <a:ext cx="209707" cy="499181"/>
            </a:xfrm>
            <a:custGeom>
              <a:rect b="b" l="l" r="r" t="t"/>
              <a:pathLst>
                <a:path extrusionOk="0" h="27560" w="11578">
                  <a:moveTo>
                    <a:pt x="8742" y="2769"/>
                  </a:moveTo>
                  <a:cubicBezTo>
                    <a:pt x="9017" y="2769"/>
                    <a:pt x="9266" y="2935"/>
                    <a:pt x="9369" y="3188"/>
                  </a:cubicBezTo>
                  <a:cubicBezTo>
                    <a:pt x="9475" y="3442"/>
                    <a:pt x="9418" y="3735"/>
                    <a:pt x="9223" y="3930"/>
                  </a:cubicBezTo>
                  <a:cubicBezTo>
                    <a:pt x="9093" y="4059"/>
                    <a:pt x="8919" y="4128"/>
                    <a:pt x="8742" y="4128"/>
                  </a:cubicBezTo>
                  <a:cubicBezTo>
                    <a:pt x="8655" y="4128"/>
                    <a:pt x="8567" y="4111"/>
                    <a:pt x="8483" y="4076"/>
                  </a:cubicBezTo>
                  <a:cubicBezTo>
                    <a:pt x="8228" y="3972"/>
                    <a:pt x="8063" y="3723"/>
                    <a:pt x="8063" y="3448"/>
                  </a:cubicBezTo>
                  <a:cubicBezTo>
                    <a:pt x="8063" y="3074"/>
                    <a:pt x="8367" y="2769"/>
                    <a:pt x="8742" y="2769"/>
                  </a:cubicBezTo>
                  <a:close/>
                  <a:moveTo>
                    <a:pt x="5824" y="2769"/>
                  </a:moveTo>
                  <a:cubicBezTo>
                    <a:pt x="6099" y="2769"/>
                    <a:pt x="6346" y="2935"/>
                    <a:pt x="6451" y="3189"/>
                  </a:cubicBezTo>
                  <a:cubicBezTo>
                    <a:pt x="6557" y="3442"/>
                    <a:pt x="6498" y="3735"/>
                    <a:pt x="6305" y="3930"/>
                  </a:cubicBezTo>
                  <a:cubicBezTo>
                    <a:pt x="6175" y="4060"/>
                    <a:pt x="6001" y="4129"/>
                    <a:pt x="5823" y="4129"/>
                  </a:cubicBezTo>
                  <a:cubicBezTo>
                    <a:pt x="5736" y="4129"/>
                    <a:pt x="5647" y="4112"/>
                    <a:pt x="5563" y="4078"/>
                  </a:cubicBezTo>
                  <a:cubicBezTo>
                    <a:pt x="5310" y="3972"/>
                    <a:pt x="5145" y="3725"/>
                    <a:pt x="5145" y="3450"/>
                  </a:cubicBezTo>
                  <a:cubicBezTo>
                    <a:pt x="5145" y="3074"/>
                    <a:pt x="5449" y="2771"/>
                    <a:pt x="5824" y="2769"/>
                  </a:cubicBezTo>
                  <a:close/>
                  <a:moveTo>
                    <a:pt x="2838" y="2771"/>
                  </a:moveTo>
                  <a:cubicBezTo>
                    <a:pt x="3112" y="2771"/>
                    <a:pt x="3361" y="2936"/>
                    <a:pt x="3466" y="3191"/>
                  </a:cubicBezTo>
                  <a:cubicBezTo>
                    <a:pt x="3570" y="3444"/>
                    <a:pt x="3513" y="3737"/>
                    <a:pt x="3318" y="3931"/>
                  </a:cubicBezTo>
                  <a:cubicBezTo>
                    <a:pt x="3189" y="4061"/>
                    <a:pt x="3015" y="4130"/>
                    <a:pt x="2839" y="4130"/>
                  </a:cubicBezTo>
                  <a:cubicBezTo>
                    <a:pt x="2751" y="4130"/>
                    <a:pt x="2662" y="4113"/>
                    <a:pt x="2578" y="4078"/>
                  </a:cubicBezTo>
                  <a:cubicBezTo>
                    <a:pt x="2323" y="3974"/>
                    <a:pt x="2158" y="3725"/>
                    <a:pt x="2158" y="3450"/>
                  </a:cubicBezTo>
                  <a:cubicBezTo>
                    <a:pt x="2158" y="3075"/>
                    <a:pt x="2462" y="2771"/>
                    <a:pt x="2838" y="2771"/>
                  </a:cubicBezTo>
                  <a:close/>
                  <a:moveTo>
                    <a:pt x="7353" y="4628"/>
                  </a:moveTo>
                  <a:cubicBezTo>
                    <a:pt x="7628" y="4628"/>
                    <a:pt x="7875" y="4793"/>
                    <a:pt x="7981" y="5046"/>
                  </a:cubicBezTo>
                  <a:cubicBezTo>
                    <a:pt x="8086" y="5301"/>
                    <a:pt x="8028" y="5594"/>
                    <a:pt x="7834" y="5788"/>
                  </a:cubicBezTo>
                  <a:cubicBezTo>
                    <a:pt x="7704" y="5917"/>
                    <a:pt x="7530" y="5986"/>
                    <a:pt x="7353" y="5986"/>
                  </a:cubicBezTo>
                  <a:cubicBezTo>
                    <a:pt x="7265" y="5986"/>
                    <a:pt x="7177" y="5969"/>
                    <a:pt x="7092" y="5935"/>
                  </a:cubicBezTo>
                  <a:cubicBezTo>
                    <a:pt x="6839" y="5831"/>
                    <a:pt x="6674" y="5582"/>
                    <a:pt x="6674" y="5307"/>
                  </a:cubicBezTo>
                  <a:cubicBezTo>
                    <a:pt x="6674" y="4932"/>
                    <a:pt x="6978" y="4628"/>
                    <a:pt x="7353" y="4628"/>
                  </a:cubicBezTo>
                  <a:close/>
                  <a:moveTo>
                    <a:pt x="4294" y="4628"/>
                  </a:moveTo>
                  <a:cubicBezTo>
                    <a:pt x="4570" y="4628"/>
                    <a:pt x="4817" y="4793"/>
                    <a:pt x="4922" y="5048"/>
                  </a:cubicBezTo>
                  <a:cubicBezTo>
                    <a:pt x="5028" y="5302"/>
                    <a:pt x="4971" y="5594"/>
                    <a:pt x="4776" y="5788"/>
                  </a:cubicBezTo>
                  <a:cubicBezTo>
                    <a:pt x="4646" y="5918"/>
                    <a:pt x="4471" y="5988"/>
                    <a:pt x="4295" y="5988"/>
                  </a:cubicBezTo>
                  <a:cubicBezTo>
                    <a:pt x="4207" y="5988"/>
                    <a:pt x="4119" y="5971"/>
                    <a:pt x="4035" y="5936"/>
                  </a:cubicBezTo>
                  <a:cubicBezTo>
                    <a:pt x="3781" y="5831"/>
                    <a:pt x="3615" y="5583"/>
                    <a:pt x="3615" y="5308"/>
                  </a:cubicBezTo>
                  <a:cubicBezTo>
                    <a:pt x="3615" y="4932"/>
                    <a:pt x="3920" y="4629"/>
                    <a:pt x="4294" y="4628"/>
                  </a:cubicBezTo>
                  <a:close/>
                  <a:moveTo>
                    <a:pt x="8742" y="6530"/>
                  </a:moveTo>
                  <a:cubicBezTo>
                    <a:pt x="9017" y="6530"/>
                    <a:pt x="9264" y="6696"/>
                    <a:pt x="9369" y="6949"/>
                  </a:cubicBezTo>
                  <a:cubicBezTo>
                    <a:pt x="9475" y="7203"/>
                    <a:pt x="9416" y="7496"/>
                    <a:pt x="9223" y="7689"/>
                  </a:cubicBezTo>
                  <a:cubicBezTo>
                    <a:pt x="9093" y="7819"/>
                    <a:pt x="8919" y="7889"/>
                    <a:pt x="8742" y="7889"/>
                  </a:cubicBezTo>
                  <a:cubicBezTo>
                    <a:pt x="8654" y="7889"/>
                    <a:pt x="8566" y="7872"/>
                    <a:pt x="8483" y="7837"/>
                  </a:cubicBezTo>
                  <a:cubicBezTo>
                    <a:pt x="8228" y="7732"/>
                    <a:pt x="8063" y="7484"/>
                    <a:pt x="8063" y="7209"/>
                  </a:cubicBezTo>
                  <a:cubicBezTo>
                    <a:pt x="8063" y="6835"/>
                    <a:pt x="8367" y="6530"/>
                    <a:pt x="8742" y="6530"/>
                  </a:cubicBezTo>
                  <a:close/>
                  <a:moveTo>
                    <a:pt x="5824" y="6530"/>
                  </a:moveTo>
                  <a:cubicBezTo>
                    <a:pt x="6099" y="6530"/>
                    <a:pt x="6346" y="6696"/>
                    <a:pt x="6451" y="6950"/>
                  </a:cubicBezTo>
                  <a:cubicBezTo>
                    <a:pt x="6557" y="7203"/>
                    <a:pt x="6498" y="7496"/>
                    <a:pt x="6305" y="7691"/>
                  </a:cubicBezTo>
                  <a:cubicBezTo>
                    <a:pt x="6175" y="7821"/>
                    <a:pt x="6001" y="7890"/>
                    <a:pt x="5823" y="7890"/>
                  </a:cubicBezTo>
                  <a:cubicBezTo>
                    <a:pt x="5736" y="7890"/>
                    <a:pt x="5647" y="7873"/>
                    <a:pt x="5563" y="7838"/>
                  </a:cubicBezTo>
                  <a:cubicBezTo>
                    <a:pt x="5310" y="7733"/>
                    <a:pt x="5145" y="7486"/>
                    <a:pt x="5145" y="7211"/>
                  </a:cubicBezTo>
                  <a:cubicBezTo>
                    <a:pt x="5145" y="6835"/>
                    <a:pt x="5449" y="6532"/>
                    <a:pt x="5824" y="6530"/>
                  </a:cubicBezTo>
                  <a:close/>
                  <a:moveTo>
                    <a:pt x="2838" y="6532"/>
                  </a:moveTo>
                  <a:cubicBezTo>
                    <a:pt x="3112" y="6532"/>
                    <a:pt x="3361" y="6697"/>
                    <a:pt x="3466" y="6952"/>
                  </a:cubicBezTo>
                  <a:cubicBezTo>
                    <a:pt x="3570" y="7205"/>
                    <a:pt x="3513" y="7497"/>
                    <a:pt x="3318" y="7692"/>
                  </a:cubicBezTo>
                  <a:cubicBezTo>
                    <a:pt x="3189" y="7822"/>
                    <a:pt x="3015" y="7891"/>
                    <a:pt x="2839" y="7891"/>
                  </a:cubicBezTo>
                  <a:cubicBezTo>
                    <a:pt x="2751" y="7891"/>
                    <a:pt x="2662" y="7873"/>
                    <a:pt x="2578" y="7838"/>
                  </a:cubicBezTo>
                  <a:cubicBezTo>
                    <a:pt x="2323" y="7735"/>
                    <a:pt x="2158" y="7486"/>
                    <a:pt x="2158" y="7211"/>
                  </a:cubicBezTo>
                  <a:cubicBezTo>
                    <a:pt x="2158" y="6836"/>
                    <a:pt x="2462" y="6532"/>
                    <a:pt x="2838" y="6532"/>
                  </a:cubicBezTo>
                  <a:close/>
                  <a:moveTo>
                    <a:pt x="5790" y="9223"/>
                  </a:moveTo>
                  <a:cubicBezTo>
                    <a:pt x="7681" y="9223"/>
                    <a:pt x="9214" y="10755"/>
                    <a:pt x="9214" y="12646"/>
                  </a:cubicBezTo>
                  <a:lnTo>
                    <a:pt x="9214" y="16834"/>
                  </a:lnTo>
                  <a:cubicBezTo>
                    <a:pt x="9214" y="18725"/>
                    <a:pt x="7681" y="20258"/>
                    <a:pt x="5790" y="20258"/>
                  </a:cubicBezTo>
                  <a:cubicBezTo>
                    <a:pt x="3899" y="20258"/>
                    <a:pt x="2366" y="18725"/>
                    <a:pt x="2366" y="16834"/>
                  </a:cubicBezTo>
                  <a:lnTo>
                    <a:pt x="2366" y="12646"/>
                  </a:lnTo>
                  <a:cubicBezTo>
                    <a:pt x="2366" y="10755"/>
                    <a:pt x="3899" y="9223"/>
                    <a:pt x="5790" y="9223"/>
                  </a:cubicBezTo>
                  <a:close/>
                  <a:moveTo>
                    <a:pt x="2755" y="21523"/>
                  </a:moveTo>
                  <a:cubicBezTo>
                    <a:pt x="2842" y="21523"/>
                    <a:pt x="2930" y="21539"/>
                    <a:pt x="3014" y="21574"/>
                  </a:cubicBezTo>
                  <a:cubicBezTo>
                    <a:pt x="3269" y="21679"/>
                    <a:pt x="3434" y="21928"/>
                    <a:pt x="3434" y="22203"/>
                  </a:cubicBezTo>
                  <a:cubicBezTo>
                    <a:pt x="3434" y="22578"/>
                    <a:pt x="3130" y="22882"/>
                    <a:pt x="2755" y="22882"/>
                  </a:cubicBezTo>
                  <a:cubicBezTo>
                    <a:pt x="2480" y="22882"/>
                    <a:pt x="2231" y="22717"/>
                    <a:pt x="2127" y="22462"/>
                  </a:cubicBezTo>
                  <a:cubicBezTo>
                    <a:pt x="2022" y="22209"/>
                    <a:pt x="2079" y="21916"/>
                    <a:pt x="2274" y="21722"/>
                  </a:cubicBezTo>
                  <a:cubicBezTo>
                    <a:pt x="2404" y="21591"/>
                    <a:pt x="2578" y="21523"/>
                    <a:pt x="2755" y="21523"/>
                  </a:cubicBezTo>
                  <a:close/>
                  <a:moveTo>
                    <a:pt x="5790" y="1"/>
                  </a:moveTo>
                  <a:cubicBezTo>
                    <a:pt x="2594" y="1"/>
                    <a:pt x="2" y="2591"/>
                    <a:pt x="2" y="5788"/>
                  </a:cubicBezTo>
                  <a:lnTo>
                    <a:pt x="2" y="23691"/>
                  </a:lnTo>
                  <a:cubicBezTo>
                    <a:pt x="1" y="25120"/>
                    <a:pt x="528" y="26497"/>
                    <a:pt x="1485" y="27559"/>
                  </a:cubicBezTo>
                  <a:cubicBezTo>
                    <a:pt x="1312" y="25935"/>
                    <a:pt x="1834" y="24315"/>
                    <a:pt x="2923" y="23097"/>
                  </a:cubicBezTo>
                  <a:cubicBezTo>
                    <a:pt x="4067" y="21818"/>
                    <a:pt x="5651" y="21166"/>
                    <a:pt x="7242" y="21166"/>
                  </a:cubicBezTo>
                  <a:cubicBezTo>
                    <a:pt x="8615" y="21166"/>
                    <a:pt x="9992" y="21652"/>
                    <a:pt x="11096" y="22638"/>
                  </a:cubicBezTo>
                  <a:lnTo>
                    <a:pt x="11560" y="23053"/>
                  </a:lnTo>
                  <a:lnTo>
                    <a:pt x="11578" y="23046"/>
                  </a:lnTo>
                  <a:lnTo>
                    <a:pt x="11578" y="8952"/>
                  </a:lnTo>
                  <a:lnTo>
                    <a:pt x="11578" y="5788"/>
                  </a:lnTo>
                  <a:cubicBezTo>
                    <a:pt x="11578" y="2591"/>
                    <a:pt x="8986" y="1"/>
                    <a:pt x="57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6734263" y="4574204"/>
              <a:ext cx="185943" cy="116011"/>
            </a:xfrm>
            <a:custGeom>
              <a:rect b="b" l="l" r="r" t="t"/>
              <a:pathLst>
                <a:path extrusionOk="0" h="6405" w="10266">
                  <a:moveTo>
                    <a:pt x="5931" y="1"/>
                  </a:moveTo>
                  <a:cubicBezTo>
                    <a:pt x="4340" y="1"/>
                    <a:pt x="2756" y="653"/>
                    <a:pt x="1613" y="1933"/>
                  </a:cubicBezTo>
                  <a:cubicBezTo>
                    <a:pt x="524" y="3149"/>
                    <a:pt x="0" y="4769"/>
                    <a:pt x="173" y="6393"/>
                  </a:cubicBezTo>
                  <a:lnTo>
                    <a:pt x="174" y="6405"/>
                  </a:lnTo>
                  <a:lnTo>
                    <a:pt x="182" y="6402"/>
                  </a:lnTo>
                  <a:lnTo>
                    <a:pt x="1848" y="5658"/>
                  </a:lnTo>
                  <a:lnTo>
                    <a:pt x="10266" y="1903"/>
                  </a:lnTo>
                  <a:lnTo>
                    <a:pt x="10250" y="1889"/>
                  </a:lnTo>
                  <a:lnTo>
                    <a:pt x="9784" y="1473"/>
                  </a:lnTo>
                  <a:cubicBezTo>
                    <a:pt x="8681" y="486"/>
                    <a:pt x="7303" y="1"/>
                    <a:pt x="5931"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6753335" y="4357868"/>
              <a:ext cx="124034" cy="199908"/>
            </a:xfrm>
            <a:custGeom>
              <a:rect b="b" l="l" r="r" t="t"/>
              <a:pathLst>
                <a:path extrusionOk="0" h="11037" w="6848">
                  <a:moveTo>
                    <a:pt x="3425" y="1"/>
                  </a:moveTo>
                  <a:cubicBezTo>
                    <a:pt x="1533" y="1"/>
                    <a:pt x="1" y="1533"/>
                    <a:pt x="1" y="3424"/>
                  </a:cubicBezTo>
                  <a:lnTo>
                    <a:pt x="1" y="7612"/>
                  </a:lnTo>
                  <a:cubicBezTo>
                    <a:pt x="1" y="9503"/>
                    <a:pt x="1533" y="11036"/>
                    <a:pt x="3425" y="11036"/>
                  </a:cubicBezTo>
                  <a:cubicBezTo>
                    <a:pt x="5316" y="11036"/>
                    <a:pt x="6848" y="9503"/>
                    <a:pt x="6848" y="7612"/>
                  </a:cubicBezTo>
                  <a:lnTo>
                    <a:pt x="6848" y="3424"/>
                  </a:lnTo>
                  <a:cubicBezTo>
                    <a:pt x="6848" y="1533"/>
                    <a:pt x="5316" y="1"/>
                    <a:pt x="34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6747104" y="4580634"/>
              <a:ext cx="25593" cy="24651"/>
            </a:xfrm>
            <a:custGeom>
              <a:rect b="b" l="l" r="r" t="t"/>
              <a:pathLst>
                <a:path extrusionOk="0" h="1361" w="1413">
                  <a:moveTo>
                    <a:pt x="734" y="0"/>
                  </a:moveTo>
                  <a:cubicBezTo>
                    <a:pt x="459" y="0"/>
                    <a:pt x="210" y="165"/>
                    <a:pt x="106" y="420"/>
                  </a:cubicBezTo>
                  <a:cubicBezTo>
                    <a:pt x="1" y="673"/>
                    <a:pt x="58" y="966"/>
                    <a:pt x="253" y="1161"/>
                  </a:cubicBezTo>
                  <a:cubicBezTo>
                    <a:pt x="383" y="1291"/>
                    <a:pt x="557" y="1360"/>
                    <a:pt x="734" y="1360"/>
                  </a:cubicBezTo>
                  <a:cubicBezTo>
                    <a:pt x="821" y="1360"/>
                    <a:pt x="909" y="1343"/>
                    <a:pt x="993" y="1308"/>
                  </a:cubicBezTo>
                  <a:cubicBezTo>
                    <a:pt x="1248" y="1203"/>
                    <a:pt x="1413" y="954"/>
                    <a:pt x="1413" y="679"/>
                  </a:cubicBezTo>
                  <a:cubicBezTo>
                    <a:pt x="1413" y="304"/>
                    <a:pt x="1109"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6748626" y="4309109"/>
              <a:ext cx="25593" cy="24633"/>
            </a:xfrm>
            <a:custGeom>
              <a:rect b="b" l="l" r="r" t="t"/>
              <a:pathLst>
                <a:path extrusionOk="0" h="1360" w="1413">
                  <a:moveTo>
                    <a:pt x="733" y="0"/>
                  </a:moveTo>
                  <a:cubicBezTo>
                    <a:pt x="458" y="0"/>
                    <a:pt x="209" y="166"/>
                    <a:pt x="104" y="420"/>
                  </a:cubicBezTo>
                  <a:cubicBezTo>
                    <a:pt x="0" y="673"/>
                    <a:pt x="57" y="966"/>
                    <a:pt x="252" y="1161"/>
                  </a:cubicBezTo>
                  <a:cubicBezTo>
                    <a:pt x="382" y="1290"/>
                    <a:pt x="555" y="1359"/>
                    <a:pt x="732" y="1359"/>
                  </a:cubicBezTo>
                  <a:cubicBezTo>
                    <a:pt x="820" y="1359"/>
                    <a:pt x="908" y="1342"/>
                    <a:pt x="992" y="1307"/>
                  </a:cubicBezTo>
                  <a:cubicBezTo>
                    <a:pt x="1247" y="1202"/>
                    <a:pt x="1412" y="954"/>
                    <a:pt x="1412" y="679"/>
                  </a:cubicBezTo>
                  <a:cubicBezTo>
                    <a:pt x="1412" y="305"/>
                    <a:pt x="1108"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6802692" y="4309109"/>
              <a:ext cx="25629" cy="24633"/>
            </a:xfrm>
            <a:custGeom>
              <a:rect b="b" l="l" r="r" t="t"/>
              <a:pathLst>
                <a:path extrusionOk="0" h="1360" w="1415">
                  <a:moveTo>
                    <a:pt x="734" y="0"/>
                  </a:moveTo>
                  <a:cubicBezTo>
                    <a:pt x="459" y="0"/>
                    <a:pt x="211" y="166"/>
                    <a:pt x="106" y="420"/>
                  </a:cubicBezTo>
                  <a:cubicBezTo>
                    <a:pt x="1" y="673"/>
                    <a:pt x="59" y="966"/>
                    <a:pt x="254" y="1161"/>
                  </a:cubicBezTo>
                  <a:cubicBezTo>
                    <a:pt x="384" y="1290"/>
                    <a:pt x="556" y="1359"/>
                    <a:pt x="733" y="1359"/>
                  </a:cubicBezTo>
                  <a:cubicBezTo>
                    <a:pt x="821" y="1359"/>
                    <a:pt x="909" y="1342"/>
                    <a:pt x="994" y="1307"/>
                  </a:cubicBezTo>
                  <a:cubicBezTo>
                    <a:pt x="1249" y="1202"/>
                    <a:pt x="1414" y="954"/>
                    <a:pt x="1414" y="679"/>
                  </a:cubicBezTo>
                  <a:cubicBezTo>
                    <a:pt x="1414" y="305"/>
                    <a:pt x="1110"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6855544" y="4309109"/>
              <a:ext cx="25629" cy="24615"/>
            </a:xfrm>
            <a:custGeom>
              <a:rect b="b" l="l" r="r" t="t"/>
              <a:pathLst>
                <a:path extrusionOk="0" h="1359" w="1415">
                  <a:moveTo>
                    <a:pt x="734" y="0"/>
                  </a:moveTo>
                  <a:cubicBezTo>
                    <a:pt x="459" y="0"/>
                    <a:pt x="211" y="166"/>
                    <a:pt x="106" y="419"/>
                  </a:cubicBezTo>
                  <a:cubicBezTo>
                    <a:pt x="1" y="673"/>
                    <a:pt x="59" y="966"/>
                    <a:pt x="254" y="1159"/>
                  </a:cubicBezTo>
                  <a:cubicBezTo>
                    <a:pt x="384" y="1289"/>
                    <a:pt x="557" y="1359"/>
                    <a:pt x="734" y="1359"/>
                  </a:cubicBezTo>
                  <a:cubicBezTo>
                    <a:pt x="822" y="1359"/>
                    <a:pt x="910" y="1342"/>
                    <a:pt x="994" y="1307"/>
                  </a:cubicBezTo>
                  <a:cubicBezTo>
                    <a:pt x="1247" y="1202"/>
                    <a:pt x="1414" y="954"/>
                    <a:pt x="1414" y="679"/>
                  </a:cubicBezTo>
                  <a:cubicBezTo>
                    <a:pt x="1414" y="305"/>
                    <a:pt x="1110"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6830386" y="4274623"/>
              <a:ext cx="25593" cy="24651"/>
            </a:xfrm>
            <a:custGeom>
              <a:rect b="b" l="l" r="r" t="t"/>
              <a:pathLst>
                <a:path extrusionOk="0" h="1361" w="1413">
                  <a:moveTo>
                    <a:pt x="734" y="0"/>
                  </a:moveTo>
                  <a:cubicBezTo>
                    <a:pt x="459" y="0"/>
                    <a:pt x="211" y="166"/>
                    <a:pt x="106" y="420"/>
                  </a:cubicBezTo>
                  <a:cubicBezTo>
                    <a:pt x="1" y="675"/>
                    <a:pt x="59" y="966"/>
                    <a:pt x="252" y="1161"/>
                  </a:cubicBezTo>
                  <a:cubicBezTo>
                    <a:pt x="383" y="1291"/>
                    <a:pt x="557" y="1360"/>
                    <a:pt x="734" y="1360"/>
                  </a:cubicBezTo>
                  <a:cubicBezTo>
                    <a:pt x="822" y="1360"/>
                    <a:pt x="910" y="1343"/>
                    <a:pt x="994" y="1309"/>
                  </a:cubicBezTo>
                  <a:cubicBezTo>
                    <a:pt x="1248" y="1203"/>
                    <a:pt x="1413" y="956"/>
                    <a:pt x="1413" y="681"/>
                  </a:cubicBezTo>
                  <a:cubicBezTo>
                    <a:pt x="1413" y="305"/>
                    <a:pt x="1110"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6774998" y="4274623"/>
              <a:ext cx="25611" cy="24651"/>
            </a:xfrm>
            <a:custGeom>
              <a:rect b="b" l="l" r="r" t="t"/>
              <a:pathLst>
                <a:path extrusionOk="0" h="1361" w="1414">
                  <a:moveTo>
                    <a:pt x="733" y="0"/>
                  </a:moveTo>
                  <a:cubicBezTo>
                    <a:pt x="458" y="0"/>
                    <a:pt x="211" y="167"/>
                    <a:pt x="106" y="420"/>
                  </a:cubicBezTo>
                  <a:cubicBezTo>
                    <a:pt x="0" y="675"/>
                    <a:pt x="59" y="966"/>
                    <a:pt x="253" y="1161"/>
                  </a:cubicBezTo>
                  <a:cubicBezTo>
                    <a:pt x="384" y="1291"/>
                    <a:pt x="557" y="1360"/>
                    <a:pt x="734" y="1360"/>
                  </a:cubicBezTo>
                  <a:cubicBezTo>
                    <a:pt x="822" y="1360"/>
                    <a:pt x="910" y="1343"/>
                    <a:pt x="994" y="1309"/>
                  </a:cubicBezTo>
                  <a:cubicBezTo>
                    <a:pt x="1247" y="1203"/>
                    <a:pt x="1414" y="956"/>
                    <a:pt x="1414" y="681"/>
                  </a:cubicBezTo>
                  <a:cubicBezTo>
                    <a:pt x="1414" y="305"/>
                    <a:pt x="1110"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6748626" y="4240988"/>
              <a:ext cx="25593" cy="24633"/>
            </a:xfrm>
            <a:custGeom>
              <a:rect b="b" l="l" r="r" t="t"/>
              <a:pathLst>
                <a:path extrusionOk="0" h="1360" w="1413">
                  <a:moveTo>
                    <a:pt x="733" y="0"/>
                  </a:moveTo>
                  <a:cubicBezTo>
                    <a:pt x="458" y="0"/>
                    <a:pt x="209" y="166"/>
                    <a:pt x="104" y="420"/>
                  </a:cubicBezTo>
                  <a:cubicBezTo>
                    <a:pt x="0" y="673"/>
                    <a:pt x="57" y="966"/>
                    <a:pt x="252" y="1161"/>
                  </a:cubicBezTo>
                  <a:cubicBezTo>
                    <a:pt x="382" y="1291"/>
                    <a:pt x="555" y="1359"/>
                    <a:pt x="732" y="1359"/>
                  </a:cubicBezTo>
                  <a:cubicBezTo>
                    <a:pt x="820" y="1359"/>
                    <a:pt x="908" y="1342"/>
                    <a:pt x="992" y="1307"/>
                  </a:cubicBezTo>
                  <a:cubicBezTo>
                    <a:pt x="1247" y="1202"/>
                    <a:pt x="1412" y="954"/>
                    <a:pt x="1412" y="679"/>
                  </a:cubicBezTo>
                  <a:cubicBezTo>
                    <a:pt x="1412" y="305"/>
                    <a:pt x="1108"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6802692" y="4240988"/>
              <a:ext cx="25629" cy="24633"/>
            </a:xfrm>
            <a:custGeom>
              <a:rect b="b" l="l" r="r" t="t"/>
              <a:pathLst>
                <a:path extrusionOk="0" h="1360" w="1415">
                  <a:moveTo>
                    <a:pt x="734" y="0"/>
                  </a:moveTo>
                  <a:cubicBezTo>
                    <a:pt x="459" y="0"/>
                    <a:pt x="211" y="166"/>
                    <a:pt x="106" y="420"/>
                  </a:cubicBezTo>
                  <a:cubicBezTo>
                    <a:pt x="1" y="673"/>
                    <a:pt x="59" y="966"/>
                    <a:pt x="254" y="1161"/>
                  </a:cubicBezTo>
                  <a:cubicBezTo>
                    <a:pt x="384" y="1291"/>
                    <a:pt x="556" y="1359"/>
                    <a:pt x="733" y="1359"/>
                  </a:cubicBezTo>
                  <a:cubicBezTo>
                    <a:pt x="821" y="1359"/>
                    <a:pt x="909" y="1342"/>
                    <a:pt x="994" y="1307"/>
                  </a:cubicBezTo>
                  <a:cubicBezTo>
                    <a:pt x="1249" y="1202"/>
                    <a:pt x="1414" y="954"/>
                    <a:pt x="1414" y="679"/>
                  </a:cubicBezTo>
                  <a:cubicBezTo>
                    <a:pt x="1414" y="305"/>
                    <a:pt x="1110"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6855544" y="4240988"/>
              <a:ext cx="25629" cy="24615"/>
            </a:xfrm>
            <a:custGeom>
              <a:rect b="b" l="l" r="r" t="t"/>
              <a:pathLst>
                <a:path extrusionOk="0" h="1359" w="1415">
                  <a:moveTo>
                    <a:pt x="734" y="0"/>
                  </a:moveTo>
                  <a:cubicBezTo>
                    <a:pt x="459" y="0"/>
                    <a:pt x="211" y="166"/>
                    <a:pt x="106" y="419"/>
                  </a:cubicBezTo>
                  <a:cubicBezTo>
                    <a:pt x="1" y="673"/>
                    <a:pt x="59" y="966"/>
                    <a:pt x="254" y="1159"/>
                  </a:cubicBezTo>
                  <a:cubicBezTo>
                    <a:pt x="384" y="1290"/>
                    <a:pt x="557" y="1359"/>
                    <a:pt x="734" y="1359"/>
                  </a:cubicBezTo>
                  <a:cubicBezTo>
                    <a:pt x="822" y="1359"/>
                    <a:pt x="910" y="1342"/>
                    <a:pt x="994" y="1307"/>
                  </a:cubicBezTo>
                  <a:cubicBezTo>
                    <a:pt x="1247" y="1202"/>
                    <a:pt x="1414" y="954"/>
                    <a:pt x="1414" y="679"/>
                  </a:cubicBezTo>
                  <a:cubicBezTo>
                    <a:pt x="1414" y="305"/>
                    <a:pt x="1110"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1" name="Google Shape;5811;p55"/>
          <p:cNvGrpSpPr/>
          <p:nvPr/>
        </p:nvGrpSpPr>
        <p:grpSpPr>
          <a:xfrm>
            <a:off x="711413" y="4149300"/>
            <a:ext cx="543429" cy="524610"/>
            <a:chOff x="7191295" y="4169081"/>
            <a:chExt cx="543429" cy="524610"/>
          </a:xfrm>
        </p:grpSpPr>
        <p:sp>
          <p:nvSpPr>
            <p:cNvPr id="5812" name="Google Shape;5812;p55"/>
            <p:cNvSpPr/>
            <p:nvPr/>
          </p:nvSpPr>
          <p:spPr>
            <a:xfrm>
              <a:off x="7191295" y="4545187"/>
              <a:ext cx="156057" cy="148504"/>
            </a:xfrm>
            <a:custGeom>
              <a:rect b="b" l="l" r="r" t="t"/>
              <a:pathLst>
                <a:path extrusionOk="0" h="8199" w="8616">
                  <a:moveTo>
                    <a:pt x="8017" y="1"/>
                  </a:moveTo>
                  <a:cubicBezTo>
                    <a:pt x="7071" y="901"/>
                    <a:pt x="0" y="7672"/>
                    <a:pt x="501" y="8174"/>
                  </a:cubicBezTo>
                  <a:cubicBezTo>
                    <a:pt x="518" y="8191"/>
                    <a:pt x="542" y="8199"/>
                    <a:pt x="573" y="8199"/>
                  </a:cubicBezTo>
                  <a:cubicBezTo>
                    <a:pt x="1436" y="8199"/>
                    <a:pt x="7505" y="1852"/>
                    <a:pt x="8615" y="684"/>
                  </a:cubicBezTo>
                  <a:cubicBezTo>
                    <a:pt x="8322" y="558"/>
                    <a:pt x="8103" y="306"/>
                    <a:pt x="80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7333841" y="4513853"/>
              <a:ext cx="46006" cy="45390"/>
            </a:xfrm>
            <a:custGeom>
              <a:rect b="b" l="l" r="r" t="t"/>
              <a:pathLst>
                <a:path extrusionOk="0" h="2506" w="2540">
                  <a:moveTo>
                    <a:pt x="1098" y="1"/>
                  </a:moveTo>
                  <a:lnTo>
                    <a:pt x="419" y="680"/>
                  </a:lnTo>
                  <a:cubicBezTo>
                    <a:pt x="0" y="1097"/>
                    <a:pt x="0" y="1774"/>
                    <a:pt x="419" y="2192"/>
                  </a:cubicBezTo>
                  <a:cubicBezTo>
                    <a:pt x="627" y="2401"/>
                    <a:pt x="901" y="2505"/>
                    <a:pt x="1175" y="2505"/>
                  </a:cubicBezTo>
                  <a:cubicBezTo>
                    <a:pt x="1448" y="2505"/>
                    <a:pt x="1722" y="2401"/>
                    <a:pt x="1931" y="2192"/>
                  </a:cubicBezTo>
                  <a:lnTo>
                    <a:pt x="2539" y="1584"/>
                  </a:lnTo>
                  <a:cubicBezTo>
                    <a:pt x="2279" y="1433"/>
                    <a:pt x="1964" y="1249"/>
                    <a:pt x="1742" y="1027"/>
                  </a:cubicBezTo>
                  <a:cubicBezTo>
                    <a:pt x="1437" y="722"/>
                    <a:pt x="1269" y="374"/>
                    <a:pt x="1098" y="1"/>
                  </a:cubicBezTo>
                  <a:close/>
                </a:path>
              </a:pathLst>
            </a:custGeom>
            <a:solidFill>
              <a:srgbClr val="23AE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7628422" y="4232403"/>
              <a:ext cx="39087" cy="38978"/>
            </a:xfrm>
            <a:custGeom>
              <a:rect b="b" l="l" r="r" t="t"/>
              <a:pathLst>
                <a:path extrusionOk="0" h="2152" w="2158">
                  <a:moveTo>
                    <a:pt x="1225" y="0"/>
                  </a:moveTo>
                  <a:lnTo>
                    <a:pt x="0" y="1219"/>
                  </a:lnTo>
                  <a:lnTo>
                    <a:pt x="855" y="2074"/>
                  </a:lnTo>
                  <a:lnTo>
                    <a:pt x="934" y="2151"/>
                  </a:lnTo>
                  <a:lnTo>
                    <a:pt x="2157" y="932"/>
                  </a:lnTo>
                  <a:lnTo>
                    <a:pt x="12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7342426" y="4225375"/>
              <a:ext cx="332473" cy="326731"/>
            </a:xfrm>
            <a:custGeom>
              <a:rect b="b" l="l" r="r" t="t"/>
              <a:pathLst>
                <a:path extrusionOk="0" h="18039" w="18356">
                  <a:moveTo>
                    <a:pt x="13741" y="1"/>
                  </a:moveTo>
                  <a:cubicBezTo>
                    <a:pt x="13468" y="1"/>
                    <a:pt x="13194" y="105"/>
                    <a:pt x="12985" y="313"/>
                  </a:cubicBezTo>
                  <a:lnTo>
                    <a:pt x="1268" y="12032"/>
                  </a:lnTo>
                  <a:cubicBezTo>
                    <a:pt x="1174" y="12124"/>
                    <a:pt x="1116" y="12183"/>
                    <a:pt x="1003" y="12297"/>
                  </a:cubicBezTo>
                  <a:cubicBezTo>
                    <a:pt x="135" y="13338"/>
                    <a:pt x="0" y="14795"/>
                    <a:pt x="554" y="15995"/>
                  </a:cubicBezTo>
                  <a:cubicBezTo>
                    <a:pt x="729" y="16377"/>
                    <a:pt x="971" y="16725"/>
                    <a:pt x="1268" y="17021"/>
                  </a:cubicBezTo>
                  <a:cubicBezTo>
                    <a:pt x="1484" y="17239"/>
                    <a:pt x="1729" y="17426"/>
                    <a:pt x="1995" y="17579"/>
                  </a:cubicBezTo>
                  <a:cubicBezTo>
                    <a:pt x="2530" y="17885"/>
                    <a:pt x="3128" y="18039"/>
                    <a:pt x="3726" y="18039"/>
                  </a:cubicBezTo>
                  <a:cubicBezTo>
                    <a:pt x="4615" y="18039"/>
                    <a:pt x="5503" y="17700"/>
                    <a:pt x="6182" y="17021"/>
                  </a:cubicBezTo>
                  <a:cubicBezTo>
                    <a:pt x="6191" y="17014"/>
                    <a:pt x="6198" y="17005"/>
                    <a:pt x="6205" y="16996"/>
                  </a:cubicBezTo>
                  <a:cubicBezTo>
                    <a:pt x="6210" y="16992"/>
                    <a:pt x="6215" y="16989"/>
                    <a:pt x="6220" y="16983"/>
                  </a:cubicBezTo>
                  <a:lnTo>
                    <a:pt x="17937" y="5266"/>
                  </a:lnTo>
                  <a:cubicBezTo>
                    <a:pt x="18356" y="4847"/>
                    <a:pt x="18356" y="4171"/>
                    <a:pt x="17937" y="3754"/>
                  </a:cubicBezTo>
                  <a:lnTo>
                    <a:pt x="16654" y="2469"/>
                  </a:lnTo>
                  <a:lnTo>
                    <a:pt x="14969" y="4149"/>
                  </a:lnTo>
                  <a:lnTo>
                    <a:pt x="15451" y="4632"/>
                  </a:lnTo>
                  <a:cubicBezTo>
                    <a:pt x="15564" y="4746"/>
                    <a:pt x="15564" y="4932"/>
                    <a:pt x="15449" y="5046"/>
                  </a:cubicBezTo>
                  <a:cubicBezTo>
                    <a:pt x="15392" y="5103"/>
                    <a:pt x="15317" y="5132"/>
                    <a:pt x="15241" y="5132"/>
                  </a:cubicBezTo>
                  <a:cubicBezTo>
                    <a:pt x="15166" y="5132"/>
                    <a:pt x="15091" y="5104"/>
                    <a:pt x="15034" y="5048"/>
                  </a:cubicBezTo>
                  <a:lnTo>
                    <a:pt x="14552" y="4566"/>
                  </a:lnTo>
                  <a:lnTo>
                    <a:pt x="13379" y="5735"/>
                  </a:lnTo>
                  <a:lnTo>
                    <a:pt x="13863" y="6220"/>
                  </a:lnTo>
                  <a:cubicBezTo>
                    <a:pt x="13977" y="6334"/>
                    <a:pt x="13977" y="6520"/>
                    <a:pt x="13863" y="6635"/>
                  </a:cubicBezTo>
                  <a:cubicBezTo>
                    <a:pt x="13805" y="6692"/>
                    <a:pt x="13730" y="6721"/>
                    <a:pt x="13655" y="6721"/>
                  </a:cubicBezTo>
                  <a:cubicBezTo>
                    <a:pt x="13580" y="6721"/>
                    <a:pt x="13505" y="6692"/>
                    <a:pt x="13447" y="6635"/>
                  </a:cubicBezTo>
                  <a:lnTo>
                    <a:pt x="12962" y="6149"/>
                  </a:lnTo>
                  <a:lnTo>
                    <a:pt x="11675" y="7433"/>
                  </a:lnTo>
                  <a:lnTo>
                    <a:pt x="12161" y="7920"/>
                  </a:lnTo>
                  <a:cubicBezTo>
                    <a:pt x="12272" y="8036"/>
                    <a:pt x="12269" y="8219"/>
                    <a:pt x="12157" y="8331"/>
                  </a:cubicBezTo>
                  <a:cubicBezTo>
                    <a:pt x="12100" y="8389"/>
                    <a:pt x="12024" y="8418"/>
                    <a:pt x="11949" y="8418"/>
                  </a:cubicBezTo>
                  <a:cubicBezTo>
                    <a:pt x="11876" y="8418"/>
                    <a:pt x="11802" y="8390"/>
                    <a:pt x="11746" y="8336"/>
                  </a:cubicBezTo>
                  <a:lnTo>
                    <a:pt x="11258" y="7848"/>
                  </a:lnTo>
                  <a:lnTo>
                    <a:pt x="10162" y="9009"/>
                  </a:lnTo>
                  <a:lnTo>
                    <a:pt x="11393" y="10240"/>
                  </a:lnTo>
                  <a:cubicBezTo>
                    <a:pt x="11612" y="10459"/>
                    <a:pt x="11544" y="10749"/>
                    <a:pt x="11323" y="10968"/>
                  </a:cubicBezTo>
                  <a:cubicBezTo>
                    <a:pt x="11236" y="11056"/>
                    <a:pt x="11147" y="11089"/>
                    <a:pt x="11051" y="11089"/>
                  </a:cubicBezTo>
                  <a:cubicBezTo>
                    <a:pt x="10966" y="11089"/>
                    <a:pt x="10877" y="11063"/>
                    <a:pt x="10781" y="11024"/>
                  </a:cubicBezTo>
                  <a:lnTo>
                    <a:pt x="5724" y="16150"/>
                  </a:lnTo>
                  <a:cubicBezTo>
                    <a:pt x="5721" y="16153"/>
                    <a:pt x="5716" y="16156"/>
                    <a:pt x="5713" y="16159"/>
                  </a:cubicBezTo>
                  <a:lnTo>
                    <a:pt x="5697" y="16177"/>
                  </a:lnTo>
                  <a:cubicBezTo>
                    <a:pt x="5214" y="16660"/>
                    <a:pt x="4580" y="16902"/>
                    <a:pt x="3946" y="16902"/>
                  </a:cubicBezTo>
                  <a:cubicBezTo>
                    <a:pt x="3313" y="16902"/>
                    <a:pt x="2679" y="16660"/>
                    <a:pt x="2196" y="16177"/>
                  </a:cubicBezTo>
                  <a:cubicBezTo>
                    <a:pt x="1284" y="15265"/>
                    <a:pt x="1197" y="13784"/>
                    <a:pt x="2007" y="12811"/>
                  </a:cubicBezTo>
                  <a:lnTo>
                    <a:pt x="2196" y="12622"/>
                  </a:lnTo>
                  <a:lnTo>
                    <a:pt x="7316" y="7572"/>
                  </a:lnTo>
                  <a:cubicBezTo>
                    <a:pt x="7216" y="7357"/>
                    <a:pt x="7260" y="7102"/>
                    <a:pt x="7429" y="6935"/>
                  </a:cubicBezTo>
                  <a:cubicBezTo>
                    <a:pt x="7522" y="6842"/>
                    <a:pt x="7628" y="6801"/>
                    <a:pt x="7735" y="6801"/>
                  </a:cubicBezTo>
                  <a:cubicBezTo>
                    <a:pt x="7881" y="6801"/>
                    <a:pt x="8031" y="6877"/>
                    <a:pt x="8157" y="7004"/>
                  </a:cubicBezTo>
                  <a:lnTo>
                    <a:pt x="9368" y="8144"/>
                  </a:lnTo>
                  <a:lnTo>
                    <a:pt x="10462" y="7052"/>
                  </a:lnTo>
                  <a:lnTo>
                    <a:pt x="9916" y="6507"/>
                  </a:lnTo>
                  <a:cubicBezTo>
                    <a:pt x="9805" y="6391"/>
                    <a:pt x="9808" y="6208"/>
                    <a:pt x="9921" y="6095"/>
                  </a:cubicBezTo>
                  <a:cubicBezTo>
                    <a:pt x="9978" y="6037"/>
                    <a:pt x="10053" y="6008"/>
                    <a:pt x="10129" y="6008"/>
                  </a:cubicBezTo>
                  <a:cubicBezTo>
                    <a:pt x="10202" y="6008"/>
                    <a:pt x="10275" y="6035"/>
                    <a:pt x="10332" y="6089"/>
                  </a:cubicBezTo>
                  <a:lnTo>
                    <a:pt x="10879" y="6637"/>
                  </a:lnTo>
                  <a:lnTo>
                    <a:pt x="12167" y="5353"/>
                  </a:lnTo>
                  <a:lnTo>
                    <a:pt x="11618" y="4805"/>
                  </a:lnTo>
                  <a:cubicBezTo>
                    <a:pt x="11498" y="4690"/>
                    <a:pt x="11497" y="4502"/>
                    <a:pt x="11612" y="4385"/>
                  </a:cubicBezTo>
                  <a:cubicBezTo>
                    <a:pt x="11670" y="4327"/>
                    <a:pt x="11745" y="4298"/>
                    <a:pt x="11821" y="4298"/>
                  </a:cubicBezTo>
                  <a:cubicBezTo>
                    <a:pt x="11898" y="4298"/>
                    <a:pt x="11976" y="4329"/>
                    <a:pt x="12034" y="4389"/>
                  </a:cubicBezTo>
                  <a:lnTo>
                    <a:pt x="12583" y="4939"/>
                  </a:lnTo>
                  <a:lnTo>
                    <a:pt x="13756" y="3769"/>
                  </a:lnTo>
                  <a:lnTo>
                    <a:pt x="13205" y="3217"/>
                  </a:lnTo>
                  <a:cubicBezTo>
                    <a:pt x="13092" y="3101"/>
                    <a:pt x="13093" y="2917"/>
                    <a:pt x="13207" y="2804"/>
                  </a:cubicBezTo>
                  <a:cubicBezTo>
                    <a:pt x="13264" y="2747"/>
                    <a:pt x="13340" y="2718"/>
                    <a:pt x="13415" y="2718"/>
                  </a:cubicBezTo>
                  <a:cubicBezTo>
                    <a:pt x="13489" y="2718"/>
                    <a:pt x="13563" y="2745"/>
                    <a:pt x="13620" y="2801"/>
                  </a:cubicBezTo>
                  <a:lnTo>
                    <a:pt x="14173" y="3353"/>
                  </a:lnTo>
                  <a:lnTo>
                    <a:pt x="15787" y="1606"/>
                  </a:lnTo>
                  <a:lnTo>
                    <a:pt x="16644" y="2460"/>
                  </a:lnTo>
                  <a:lnTo>
                    <a:pt x="16644" y="2460"/>
                  </a:lnTo>
                  <a:lnTo>
                    <a:pt x="14497" y="313"/>
                  </a:lnTo>
                  <a:cubicBezTo>
                    <a:pt x="14288" y="105"/>
                    <a:pt x="14015" y="1"/>
                    <a:pt x="137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7364107" y="4362505"/>
              <a:ext cx="173608" cy="169026"/>
            </a:xfrm>
            <a:custGeom>
              <a:rect b="b" l="l" r="r" t="t"/>
              <a:pathLst>
                <a:path extrusionOk="0" h="9332" w="9585">
                  <a:moveTo>
                    <a:pt x="6050" y="1"/>
                  </a:moveTo>
                  <a:lnTo>
                    <a:pt x="999" y="5051"/>
                  </a:lnTo>
                  <a:lnTo>
                    <a:pt x="810" y="5241"/>
                  </a:lnTo>
                  <a:cubicBezTo>
                    <a:pt x="0" y="6213"/>
                    <a:pt x="87" y="7694"/>
                    <a:pt x="999" y="8607"/>
                  </a:cubicBezTo>
                  <a:cubicBezTo>
                    <a:pt x="1482" y="9090"/>
                    <a:pt x="2116" y="9331"/>
                    <a:pt x="2749" y="9331"/>
                  </a:cubicBezTo>
                  <a:cubicBezTo>
                    <a:pt x="3383" y="9331"/>
                    <a:pt x="4017" y="9090"/>
                    <a:pt x="4500" y="8607"/>
                  </a:cubicBezTo>
                  <a:lnTo>
                    <a:pt x="4516" y="8588"/>
                  </a:lnTo>
                  <a:cubicBezTo>
                    <a:pt x="4519" y="8585"/>
                    <a:pt x="4524" y="8582"/>
                    <a:pt x="4527" y="8579"/>
                  </a:cubicBezTo>
                  <a:lnTo>
                    <a:pt x="9584" y="3522"/>
                  </a:lnTo>
                  <a:cubicBezTo>
                    <a:pt x="9514" y="3494"/>
                    <a:pt x="9450" y="3452"/>
                    <a:pt x="9397" y="3397"/>
                  </a:cubicBezTo>
                  <a:lnTo>
                    <a:pt x="6163" y="163"/>
                  </a:lnTo>
                  <a:cubicBezTo>
                    <a:pt x="6116" y="116"/>
                    <a:pt x="6078" y="61"/>
                    <a:pt x="60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7608408" y="4169081"/>
              <a:ext cx="126317" cy="123020"/>
            </a:xfrm>
            <a:custGeom>
              <a:rect b="b" l="l" r="r" t="t"/>
              <a:pathLst>
                <a:path extrusionOk="0" h="6792" w="6974">
                  <a:moveTo>
                    <a:pt x="1049" y="1"/>
                  </a:moveTo>
                  <a:cubicBezTo>
                    <a:pt x="838" y="1"/>
                    <a:pt x="630" y="79"/>
                    <a:pt x="473" y="236"/>
                  </a:cubicBezTo>
                  <a:lnTo>
                    <a:pt x="327" y="382"/>
                  </a:lnTo>
                  <a:cubicBezTo>
                    <a:pt x="1" y="707"/>
                    <a:pt x="15" y="1248"/>
                    <a:pt x="359" y="1592"/>
                  </a:cubicBezTo>
                  <a:lnTo>
                    <a:pt x="2330" y="3565"/>
                  </a:lnTo>
                  <a:lnTo>
                    <a:pt x="2825" y="4058"/>
                  </a:lnTo>
                  <a:lnTo>
                    <a:pt x="3264" y="4496"/>
                  </a:lnTo>
                  <a:lnTo>
                    <a:pt x="5291" y="6524"/>
                  </a:lnTo>
                  <a:cubicBezTo>
                    <a:pt x="5469" y="6702"/>
                    <a:pt x="5699" y="6792"/>
                    <a:pt x="5926" y="6792"/>
                  </a:cubicBezTo>
                  <a:cubicBezTo>
                    <a:pt x="6137" y="6792"/>
                    <a:pt x="6344" y="6714"/>
                    <a:pt x="6501" y="6556"/>
                  </a:cubicBezTo>
                  <a:lnTo>
                    <a:pt x="6649" y="6410"/>
                  </a:lnTo>
                  <a:cubicBezTo>
                    <a:pt x="6974" y="6085"/>
                    <a:pt x="6960" y="5543"/>
                    <a:pt x="6616" y="5199"/>
                  </a:cubicBezTo>
                  <a:lnTo>
                    <a:pt x="6615" y="5199"/>
                  </a:lnTo>
                  <a:lnTo>
                    <a:pt x="1683" y="268"/>
                  </a:lnTo>
                  <a:cubicBezTo>
                    <a:pt x="1506" y="90"/>
                    <a:pt x="1275" y="1"/>
                    <a:pt x="10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7569068" y="4292373"/>
              <a:ext cx="38199" cy="38145"/>
            </a:xfrm>
            <a:custGeom>
              <a:rect b="b" l="l" r="r" t="t"/>
              <a:pathLst>
                <a:path extrusionOk="0" h="2106" w="2109">
                  <a:moveTo>
                    <a:pt x="1174" y="1"/>
                  </a:moveTo>
                  <a:lnTo>
                    <a:pt x="1" y="1171"/>
                  </a:lnTo>
                  <a:lnTo>
                    <a:pt x="934" y="2105"/>
                  </a:lnTo>
                  <a:lnTo>
                    <a:pt x="2108" y="934"/>
                  </a:lnTo>
                  <a:lnTo>
                    <a:pt x="1174" y="1"/>
                  </a:lnTo>
                  <a:close/>
                </a:path>
              </a:pathLst>
            </a:custGeom>
            <a:solidFill>
              <a:srgbClr val="23AE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7538222" y="4321118"/>
              <a:ext cx="40246" cy="40174"/>
            </a:xfrm>
            <a:custGeom>
              <a:rect b="b" l="l" r="r" t="t"/>
              <a:pathLst>
                <a:path extrusionOk="0" h="2218" w="2222">
                  <a:moveTo>
                    <a:pt x="1287" y="0"/>
                  </a:moveTo>
                  <a:lnTo>
                    <a:pt x="0" y="1282"/>
                  </a:lnTo>
                  <a:lnTo>
                    <a:pt x="934" y="2217"/>
                  </a:lnTo>
                  <a:lnTo>
                    <a:pt x="2222" y="934"/>
                  </a:lnTo>
                  <a:lnTo>
                    <a:pt x="1287" y="0"/>
                  </a:lnTo>
                  <a:close/>
                </a:path>
              </a:pathLst>
            </a:custGeom>
            <a:solidFill>
              <a:srgbClr val="23AE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7471767" y="4348051"/>
              <a:ext cx="81180" cy="79115"/>
            </a:xfrm>
            <a:custGeom>
              <a:rect b="b" l="l" r="r" t="t"/>
              <a:pathLst>
                <a:path extrusionOk="0" h="4368" w="4482">
                  <a:moveTo>
                    <a:pt x="621" y="0"/>
                  </a:moveTo>
                  <a:cubicBezTo>
                    <a:pt x="477" y="0"/>
                    <a:pt x="332" y="55"/>
                    <a:pt x="222" y="165"/>
                  </a:cubicBezTo>
                  <a:cubicBezTo>
                    <a:pt x="2" y="385"/>
                    <a:pt x="1" y="739"/>
                    <a:pt x="219" y="961"/>
                  </a:cubicBezTo>
                  <a:lnTo>
                    <a:pt x="3453" y="4195"/>
                  </a:lnTo>
                  <a:cubicBezTo>
                    <a:pt x="3564" y="4310"/>
                    <a:pt x="3711" y="4367"/>
                    <a:pt x="3858" y="4367"/>
                  </a:cubicBezTo>
                  <a:cubicBezTo>
                    <a:pt x="4003" y="4367"/>
                    <a:pt x="4148" y="4312"/>
                    <a:pt x="4258" y="4201"/>
                  </a:cubicBezTo>
                  <a:cubicBezTo>
                    <a:pt x="4482" y="3979"/>
                    <a:pt x="4479" y="3616"/>
                    <a:pt x="4252" y="3396"/>
                  </a:cubicBezTo>
                  <a:lnTo>
                    <a:pt x="3091" y="2236"/>
                  </a:lnTo>
                  <a:lnTo>
                    <a:pt x="4186" y="1144"/>
                  </a:lnTo>
                  <a:lnTo>
                    <a:pt x="3252" y="211"/>
                  </a:lnTo>
                  <a:lnTo>
                    <a:pt x="2156" y="1302"/>
                  </a:lnTo>
                  <a:lnTo>
                    <a:pt x="1016" y="162"/>
                  </a:lnTo>
                  <a:cubicBezTo>
                    <a:pt x="907" y="54"/>
                    <a:pt x="764" y="0"/>
                    <a:pt x="621" y="0"/>
                  </a:cubicBezTo>
                  <a:close/>
                </a:path>
              </a:pathLst>
            </a:custGeom>
            <a:solidFill>
              <a:srgbClr val="23AE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7597885" y="4254482"/>
              <a:ext cx="47455" cy="47292"/>
            </a:xfrm>
            <a:custGeom>
              <a:rect b="b" l="l" r="r" t="t"/>
              <a:pathLst>
                <a:path extrusionOk="0" h="2611" w="2620">
                  <a:moveTo>
                    <a:pt x="1683" y="0"/>
                  </a:moveTo>
                  <a:lnTo>
                    <a:pt x="1" y="1679"/>
                  </a:lnTo>
                  <a:lnTo>
                    <a:pt x="934" y="2611"/>
                  </a:lnTo>
                  <a:lnTo>
                    <a:pt x="2620" y="932"/>
                  </a:lnTo>
                  <a:lnTo>
                    <a:pt x="2541" y="855"/>
                  </a:lnTo>
                  <a:lnTo>
                    <a:pt x="1683" y="0"/>
                  </a:lnTo>
                  <a:close/>
                </a:path>
              </a:pathLst>
            </a:custGeom>
            <a:solidFill>
              <a:srgbClr val="23AE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7520019" y="4334213"/>
              <a:ext cx="44665" cy="43615"/>
            </a:xfrm>
            <a:custGeom>
              <a:rect b="b" l="l" r="r" t="t"/>
              <a:pathLst>
                <a:path extrusionOk="0" h="2408" w="2466">
                  <a:moveTo>
                    <a:pt x="324" y="0"/>
                  </a:moveTo>
                  <a:cubicBezTo>
                    <a:pt x="248" y="0"/>
                    <a:pt x="173" y="29"/>
                    <a:pt x="116" y="86"/>
                  </a:cubicBezTo>
                  <a:cubicBezTo>
                    <a:pt x="3" y="199"/>
                    <a:pt x="0" y="382"/>
                    <a:pt x="111" y="498"/>
                  </a:cubicBezTo>
                  <a:lnTo>
                    <a:pt x="588" y="975"/>
                  </a:lnTo>
                  <a:lnTo>
                    <a:pt x="1522" y="1908"/>
                  </a:lnTo>
                  <a:lnTo>
                    <a:pt x="1941" y="2327"/>
                  </a:lnTo>
                  <a:cubicBezTo>
                    <a:pt x="1997" y="2381"/>
                    <a:pt x="2070" y="2408"/>
                    <a:pt x="2143" y="2408"/>
                  </a:cubicBezTo>
                  <a:cubicBezTo>
                    <a:pt x="2218" y="2408"/>
                    <a:pt x="2294" y="2379"/>
                    <a:pt x="2352" y="2321"/>
                  </a:cubicBezTo>
                  <a:cubicBezTo>
                    <a:pt x="2464" y="2208"/>
                    <a:pt x="2466" y="2025"/>
                    <a:pt x="2356" y="1910"/>
                  </a:cubicBezTo>
                  <a:lnTo>
                    <a:pt x="527" y="82"/>
                  </a:lnTo>
                  <a:cubicBezTo>
                    <a:pt x="470" y="27"/>
                    <a:pt x="397" y="0"/>
                    <a:pt x="324" y="0"/>
                  </a:cubicBez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7550647" y="4303241"/>
              <a:ext cx="44919" cy="43850"/>
            </a:xfrm>
            <a:custGeom>
              <a:rect b="b" l="l" r="r" t="t"/>
              <a:pathLst>
                <a:path extrusionOk="0" h="2421" w="2480">
                  <a:moveTo>
                    <a:pt x="325" y="0"/>
                  </a:moveTo>
                  <a:cubicBezTo>
                    <a:pt x="249" y="0"/>
                    <a:pt x="174" y="29"/>
                    <a:pt x="116" y="86"/>
                  </a:cubicBezTo>
                  <a:cubicBezTo>
                    <a:pt x="1" y="203"/>
                    <a:pt x="2" y="393"/>
                    <a:pt x="121" y="507"/>
                  </a:cubicBezTo>
                  <a:lnTo>
                    <a:pt x="601" y="987"/>
                  </a:lnTo>
                  <a:lnTo>
                    <a:pt x="1536" y="1921"/>
                  </a:lnTo>
                  <a:lnTo>
                    <a:pt x="1950" y="2336"/>
                  </a:lnTo>
                  <a:cubicBezTo>
                    <a:pt x="2008" y="2392"/>
                    <a:pt x="2083" y="2421"/>
                    <a:pt x="2158" y="2421"/>
                  </a:cubicBezTo>
                  <a:cubicBezTo>
                    <a:pt x="2233" y="2421"/>
                    <a:pt x="2308" y="2392"/>
                    <a:pt x="2366" y="2335"/>
                  </a:cubicBezTo>
                  <a:cubicBezTo>
                    <a:pt x="2480" y="2221"/>
                    <a:pt x="2480" y="2035"/>
                    <a:pt x="2367" y="1919"/>
                  </a:cubicBezTo>
                  <a:lnTo>
                    <a:pt x="1951" y="1505"/>
                  </a:lnTo>
                  <a:lnTo>
                    <a:pt x="1019" y="571"/>
                  </a:lnTo>
                  <a:lnTo>
                    <a:pt x="538" y="91"/>
                  </a:lnTo>
                  <a:cubicBezTo>
                    <a:pt x="480" y="31"/>
                    <a:pt x="402" y="0"/>
                    <a:pt x="325" y="0"/>
                  </a:cubicBez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7579519" y="4274551"/>
              <a:ext cx="44810" cy="43778"/>
            </a:xfrm>
            <a:custGeom>
              <a:rect b="b" l="l" r="r" t="t"/>
              <a:pathLst>
                <a:path extrusionOk="0" h="2417" w="2474">
                  <a:moveTo>
                    <a:pt x="322" y="1"/>
                  </a:moveTo>
                  <a:cubicBezTo>
                    <a:pt x="247" y="1"/>
                    <a:pt x="172" y="30"/>
                    <a:pt x="115" y="88"/>
                  </a:cubicBezTo>
                  <a:lnTo>
                    <a:pt x="116" y="88"/>
                  </a:lnTo>
                  <a:cubicBezTo>
                    <a:pt x="0" y="202"/>
                    <a:pt x="0" y="388"/>
                    <a:pt x="116" y="503"/>
                  </a:cubicBezTo>
                  <a:lnTo>
                    <a:pt x="597" y="985"/>
                  </a:lnTo>
                  <a:lnTo>
                    <a:pt x="1531" y="1920"/>
                  </a:lnTo>
                  <a:lnTo>
                    <a:pt x="1944" y="2333"/>
                  </a:lnTo>
                  <a:cubicBezTo>
                    <a:pt x="2001" y="2389"/>
                    <a:pt x="2076" y="2417"/>
                    <a:pt x="2151" y="2417"/>
                  </a:cubicBezTo>
                  <a:cubicBezTo>
                    <a:pt x="2226" y="2417"/>
                    <a:pt x="2301" y="2388"/>
                    <a:pt x="2358" y="2331"/>
                  </a:cubicBezTo>
                  <a:cubicBezTo>
                    <a:pt x="2472" y="2217"/>
                    <a:pt x="2474" y="2031"/>
                    <a:pt x="2359" y="1917"/>
                  </a:cubicBezTo>
                  <a:lnTo>
                    <a:pt x="1013" y="571"/>
                  </a:lnTo>
                  <a:lnTo>
                    <a:pt x="530" y="88"/>
                  </a:lnTo>
                  <a:cubicBezTo>
                    <a:pt x="473" y="30"/>
                    <a:pt x="398" y="1"/>
                    <a:pt x="322" y="1"/>
                  </a:cubicBez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55"/>
          <p:cNvGrpSpPr/>
          <p:nvPr/>
        </p:nvGrpSpPr>
        <p:grpSpPr>
          <a:xfrm>
            <a:off x="3328961" y="1540846"/>
            <a:ext cx="536999" cy="528686"/>
            <a:chOff x="4146095" y="944495"/>
            <a:chExt cx="536999" cy="528686"/>
          </a:xfrm>
        </p:grpSpPr>
        <p:sp>
          <p:nvSpPr>
            <p:cNvPr id="5826" name="Google Shape;5826;p55"/>
            <p:cNvSpPr/>
            <p:nvPr/>
          </p:nvSpPr>
          <p:spPr>
            <a:xfrm>
              <a:off x="4146095" y="944495"/>
              <a:ext cx="536999" cy="528686"/>
            </a:xfrm>
            <a:custGeom>
              <a:rect b="b" l="l" r="r" t="t"/>
              <a:pathLst>
                <a:path extrusionOk="0" h="29189" w="29648">
                  <a:moveTo>
                    <a:pt x="19566" y="3030"/>
                  </a:moveTo>
                  <a:cubicBezTo>
                    <a:pt x="20315" y="3030"/>
                    <a:pt x="21022" y="3409"/>
                    <a:pt x="21433" y="4052"/>
                  </a:cubicBezTo>
                  <a:cubicBezTo>
                    <a:pt x="21901" y="4779"/>
                    <a:pt x="21903" y="5713"/>
                    <a:pt x="21439" y="6443"/>
                  </a:cubicBezTo>
                  <a:cubicBezTo>
                    <a:pt x="21028" y="7090"/>
                    <a:pt x="20318" y="7473"/>
                    <a:pt x="19565" y="7473"/>
                  </a:cubicBezTo>
                  <a:cubicBezTo>
                    <a:pt x="19468" y="7473"/>
                    <a:pt x="19370" y="7467"/>
                    <a:pt x="19272" y="7454"/>
                  </a:cubicBezTo>
                  <a:cubicBezTo>
                    <a:pt x="19149" y="7438"/>
                    <a:pt x="19030" y="7412"/>
                    <a:pt x="18912" y="7376"/>
                  </a:cubicBezTo>
                  <a:cubicBezTo>
                    <a:pt x="18777" y="7334"/>
                    <a:pt x="18647" y="7280"/>
                    <a:pt x="18522" y="7214"/>
                  </a:cubicBezTo>
                  <a:cubicBezTo>
                    <a:pt x="17581" y="6715"/>
                    <a:pt x="17128" y="5619"/>
                    <a:pt x="17440" y="4600"/>
                  </a:cubicBezTo>
                  <a:cubicBezTo>
                    <a:pt x="17693" y="3774"/>
                    <a:pt x="18404" y="3168"/>
                    <a:pt x="19261" y="3051"/>
                  </a:cubicBezTo>
                  <a:cubicBezTo>
                    <a:pt x="19363" y="3037"/>
                    <a:pt x="19465" y="3030"/>
                    <a:pt x="19566" y="3030"/>
                  </a:cubicBezTo>
                  <a:close/>
                  <a:moveTo>
                    <a:pt x="23890" y="7680"/>
                  </a:moveTo>
                  <a:cubicBezTo>
                    <a:pt x="24106" y="7680"/>
                    <a:pt x="24326" y="7712"/>
                    <a:pt x="24543" y="7779"/>
                  </a:cubicBezTo>
                  <a:cubicBezTo>
                    <a:pt x="24660" y="7814"/>
                    <a:pt x="24774" y="7859"/>
                    <a:pt x="24884" y="7915"/>
                  </a:cubicBezTo>
                  <a:cubicBezTo>
                    <a:pt x="25854" y="8399"/>
                    <a:pt x="26333" y="9516"/>
                    <a:pt x="26015" y="10553"/>
                  </a:cubicBezTo>
                  <a:lnTo>
                    <a:pt x="26016" y="10553"/>
                  </a:lnTo>
                  <a:cubicBezTo>
                    <a:pt x="25723" y="11510"/>
                    <a:pt x="24842" y="12125"/>
                    <a:pt x="23892" y="12125"/>
                  </a:cubicBezTo>
                  <a:cubicBezTo>
                    <a:pt x="23676" y="12125"/>
                    <a:pt x="23457" y="12094"/>
                    <a:pt x="23240" y="12027"/>
                  </a:cubicBezTo>
                  <a:cubicBezTo>
                    <a:pt x="23104" y="11986"/>
                    <a:pt x="22974" y="11932"/>
                    <a:pt x="22850" y="11866"/>
                  </a:cubicBezTo>
                  <a:cubicBezTo>
                    <a:pt x="21837" y="11329"/>
                    <a:pt x="21398" y="10112"/>
                    <a:pt x="21837" y="9052"/>
                  </a:cubicBezTo>
                  <a:cubicBezTo>
                    <a:pt x="22189" y="8203"/>
                    <a:pt x="23012" y="7680"/>
                    <a:pt x="23890" y="7680"/>
                  </a:cubicBezTo>
                  <a:close/>
                  <a:moveTo>
                    <a:pt x="14843" y="7748"/>
                  </a:moveTo>
                  <a:cubicBezTo>
                    <a:pt x="14922" y="7748"/>
                    <a:pt x="15002" y="7753"/>
                    <a:pt x="15082" y="7761"/>
                  </a:cubicBezTo>
                  <a:cubicBezTo>
                    <a:pt x="15345" y="7791"/>
                    <a:pt x="15600" y="7865"/>
                    <a:pt x="15837" y="7982"/>
                  </a:cubicBezTo>
                  <a:cubicBezTo>
                    <a:pt x="16611" y="8369"/>
                    <a:pt x="17091" y="9169"/>
                    <a:pt x="17066" y="10035"/>
                  </a:cubicBezTo>
                  <a:cubicBezTo>
                    <a:pt x="17041" y="10900"/>
                    <a:pt x="16516" y="11672"/>
                    <a:pt x="15720" y="12014"/>
                  </a:cubicBezTo>
                  <a:cubicBezTo>
                    <a:pt x="15439" y="12135"/>
                    <a:pt x="15141" y="12194"/>
                    <a:pt x="14846" y="12194"/>
                  </a:cubicBezTo>
                  <a:cubicBezTo>
                    <a:pt x="14307" y="12194"/>
                    <a:pt x="13775" y="11998"/>
                    <a:pt x="13360" y="11625"/>
                  </a:cubicBezTo>
                  <a:cubicBezTo>
                    <a:pt x="12716" y="11047"/>
                    <a:pt x="12467" y="10147"/>
                    <a:pt x="12720" y="9320"/>
                  </a:cubicBezTo>
                  <a:cubicBezTo>
                    <a:pt x="13008" y="8379"/>
                    <a:pt x="13876" y="7748"/>
                    <a:pt x="14843" y="7748"/>
                  </a:cubicBezTo>
                  <a:close/>
                  <a:moveTo>
                    <a:pt x="19171" y="12399"/>
                  </a:moveTo>
                  <a:cubicBezTo>
                    <a:pt x="19250" y="12399"/>
                    <a:pt x="19329" y="12403"/>
                    <a:pt x="19409" y="12412"/>
                  </a:cubicBezTo>
                  <a:cubicBezTo>
                    <a:pt x="19550" y="12428"/>
                    <a:pt x="19689" y="12456"/>
                    <a:pt x="19823" y="12497"/>
                  </a:cubicBezTo>
                  <a:cubicBezTo>
                    <a:pt x="19940" y="12533"/>
                    <a:pt x="20055" y="12579"/>
                    <a:pt x="20164" y="12633"/>
                  </a:cubicBezTo>
                  <a:cubicBezTo>
                    <a:pt x="21136" y="13119"/>
                    <a:pt x="21615" y="14235"/>
                    <a:pt x="21297" y="15273"/>
                  </a:cubicBezTo>
                  <a:cubicBezTo>
                    <a:pt x="21007" y="16216"/>
                    <a:pt x="20138" y="16844"/>
                    <a:pt x="19175" y="16844"/>
                  </a:cubicBezTo>
                  <a:cubicBezTo>
                    <a:pt x="19077" y="16844"/>
                    <a:pt x="18979" y="16837"/>
                    <a:pt x="18880" y="16824"/>
                  </a:cubicBezTo>
                  <a:cubicBezTo>
                    <a:pt x="18758" y="16808"/>
                    <a:pt x="18638" y="16782"/>
                    <a:pt x="18521" y="16747"/>
                  </a:cubicBezTo>
                  <a:cubicBezTo>
                    <a:pt x="17426" y="16410"/>
                    <a:pt x="16765" y="15296"/>
                    <a:pt x="16996" y="14175"/>
                  </a:cubicBezTo>
                  <a:cubicBezTo>
                    <a:pt x="17210" y="13132"/>
                    <a:pt x="18128" y="12399"/>
                    <a:pt x="19171" y="12399"/>
                  </a:cubicBezTo>
                  <a:close/>
                  <a:moveTo>
                    <a:pt x="10125" y="12468"/>
                  </a:moveTo>
                  <a:cubicBezTo>
                    <a:pt x="10204" y="12468"/>
                    <a:pt x="10283" y="12472"/>
                    <a:pt x="10363" y="12481"/>
                  </a:cubicBezTo>
                  <a:cubicBezTo>
                    <a:pt x="10503" y="12497"/>
                    <a:pt x="10641" y="12525"/>
                    <a:pt x="10777" y="12566"/>
                  </a:cubicBezTo>
                  <a:cubicBezTo>
                    <a:pt x="11882" y="12905"/>
                    <a:pt x="12543" y="14035"/>
                    <a:pt x="12296" y="15165"/>
                  </a:cubicBezTo>
                  <a:cubicBezTo>
                    <a:pt x="12071" y="16196"/>
                    <a:pt x="11157" y="16912"/>
                    <a:pt x="10127" y="16912"/>
                  </a:cubicBezTo>
                  <a:cubicBezTo>
                    <a:pt x="10030" y="16912"/>
                    <a:pt x="9932" y="16906"/>
                    <a:pt x="9833" y="16893"/>
                  </a:cubicBezTo>
                  <a:cubicBezTo>
                    <a:pt x="9710" y="16877"/>
                    <a:pt x="9591" y="16850"/>
                    <a:pt x="9473" y="16815"/>
                  </a:cubicBezTo>
                  <a:cubicBezTo>
                    <a:pt x="8299" y="16455"/>
                    <a:pt x="7639" y="15211"/>
                    <a:pt x="8002" y="14038"/>
                  </a:cubicBezTo>
                  <a:lnTo>
                    <a:pt x="8002" y="14038"/>
                  </a:lnTo>
                  <a:lnTo>
                    <a:pt x="8001" y="14039"/>
                  </a:lnTo>
                  <a:cubicBezTo>
                    <a:pt x="8289" y="13097"/>
                    <a:pt x="9158" y="12468"/>
                    <a:pt x="10125" y="12468"/>
                  </a:cubicBezTo>
                  <a:close/>
                  <a:moveTo>
                    <a:pt x="14452" y="17119"/>
                  </a:moveTo>
                  <a:cubicBezTo>
                    <a:pt x="14531" y="17119"/>
                    <a:pt x="14611" y="17123"/>
                    <a:pt x="14691" y="17131"/>
                  </a:cubicBezTo>
                  <a:cubicBezTo>
                    <a:pt x="14953" y="17161"/>
                    <a:pt x="15209" y="17235"/>
                    <a:pt x="15445" y="17352"/>
                  </a:cubicBezTo>
                  <a:cubicBezTo>
                    <a:pt x="16417" y="17838"/>
                    <a:pt x="16895" y="18955"/>
                    <a:pt x="16578" y="19992"/>
                  </a:cubicBezTo>
                  <a:cubicBezTo>
                    <a:pt x="16288" y="20936"/>
                    <a:pt x="15419" y="21563"/>
                    <a:pt x="14455" y="21563"/>
                  </a:cubicBezTo>
                  <a:cubicBezTo>
                    <a:pt x="14358" y="21563"/>
                    <a:pt x="14259" y="21557"/>
                    <a:pt x="14160" y="21544"/>
                  </a:cubicBezTo>
                  <a:cubicBezTo>
                    <a:pt x="13898" y="21508"/>
                    <a:pt x="13645" y="21428"/>
                    <a:pt x="13411" y="21304"/>
                  </a:cubicBezTo>
                  <a:cubicBezTo>
                    <a:pt x="12471" y="20805"/>
                    <a:pt x="12016" y="19708"/>
                    <a:pt x="12329" y="18690"/>
                  </a:cubicBezTo>
                  <a:cubicBezTo>
                    <a:pt x="12617" y="17749"/>
                    <a:pt x="13486" y="17119"/>
                    <a:pt x="14452" y="17119"/>
                  </a:cubicBezTo>
                  <a:close/>
                  <a:moveTo>
                    <a:pt x="5406" y="17188"/>
                  </a:moveTo>
                  <a:cubicBezTo>
                    <a:pt x="5880" y="17188"/>
                    <a:pt x="6353" y="17339"/>
                    <a:pt x="6748" y="17639"/>
                  </a:cubicBezTo>
                  <a:cubicBezTo>
                    <a:pt x="7491" y="18203"/>
                    <a:pt x="7803" y="19170"/>
                    <a:pt x="7531" y="20061"/>
                  </a:cubicBezTo>
                  <a:cubicBezTo>
                    <a:pt x="7235" y="21004"/>
                    <a:pt x="6362" y="21630"/>
                    <a:pt x="5396" y="21630"/>
                  </a:cubicBezTo>
                  <a:cubicBezTo>
                    <a:pt x="5303" y="21630"/>
                    <a:pt x="5208" y="21624"/>
                    <a:pt x="5113" y="21612"/>
                  </a:cubicBezTo>
                  <a:cubicBezTo>
                    <a:pt x="4189" y="21489"/>
                    <a:pt x="3439" y="20803"/>
                    <a:pt x="3237" y="19893"/>
                  </a:cubicBezTo>
                  <a:cubicBezTo>
                    <a:pt x="3034" y="18983"/>
                    <a:pt x="3422" y="18043"/>
                    <a:pt x="4206" y="17540"/>
                  </a:cubicBezTo>
                  <a:cubicBezTo>
                    <a:pt x="4573" y="17304"/>
                    <a:pt x="4990" y="17188"/>
                    <a:pt x="5406" y="17188"/>
                  </a:cubicBezTo>
                  <a:close/>
                  <a:moveTo>
                    <a:pt x="9737" y="21840"/>
                  </a:moveTo>
                  <a:cubicBezTo>
                    <a:pt x="10073" y="21840"/>
                    <a:pt x="10411" y="21916"/>
                    <a:pt x="10726" y="22072"/>
                  </a:cubicBezTo>
                  <a:cubicBezTo>
                    <a:pt x="11697" y="22558"/>
                    <a:pt x="12176" y="23674"/>
                    <a:pt x="11858" y="24712"/>
                  </a:cubicBezTo>
                  <a:cubicBezTo>
                    <a:pt x="11585" y="25602"/>
                    <a:pt x="10784" y="26226"/>
                    <a:pt x="9855" y="26276"/>
                  </a:cubicBezTo>
                  <a:cubicBezTo>
                    <a:pt x="9815" y="26278"/>
                    <a:pt x="9775" y="26279"/>
                    <a:pt x="9735" y="26279"/>
                  </a:cubicBezTo>
                  <a:cubicBezTo>
                    <a:pt x="8851" y="26279"/>
                    <a:pt x="8046" y="25754"/>
                    <a:pt x="7696" y="24934"/>
                  </a:cubicBezTo>
                  <a:cubicBezTo>
                    <a:pt x="7329" y="24080"/>
                    <a:pt x="7534" y="23085"/>
                    <a:pt x="8211" y="22446"/>
                  </a:cubicBezTo>
                  <a:cubicBezTo>
                    <a:pt x="8633" y="22048"/>
                    <a:pt x="9181" y="21840"/>
                    <a:pt x="9737" y="21840"/>
                  </a:cubicBezTo>
                  <a:close/>
                  <a:moveTo>
                    <a:pt x="19762" y="1"/>
                  </a:moveTo>
                  <a:cubicBezTo>
                    <a:pt x="19162" y="1"/>
                    <a:pt x="18558" y="231"/>
                    <a:pt x="18108" y="681"/>
                  </a:cubicBezTo>
                  <a:lnTo>
                    <a:pt x="880" y="17911"/>
                  </a:lnTo>
                  <a:cubicBezTo>
                    <a:pt x="0" y="18791"/>
                    <a:pt x="0" y="20215"/>
                    <a:pt x="880" y="21094"/>
                  </a:cubicBezTo>
                  <a:lnTo>
                    <a:pt x="8314" y="28530"/>
                  </a:lnTo>
                  <a:cubicBezTo>
                    <a:pt x="8754" y="28969"/>
                    <a:pt x="9330" y="29188"/>
                    <a:pt x="9906" y="29188"/>
                  </a:cubicBezTo>
                  <a:cubicBezTo>
                    <a:pt x="10482" y="29188"/>
                    <a:pt x="11058" y="28969"/>
                    <a:pt x="11497" y="28530"/>
                  </a:cubicBezTo>
                  <a:lnTo>
                    <a:pt x="28727" y="11300"/>
                  </a:lnTo>
                  <a:cubicBezTo>
                    <a:pt x="29606" y="10422"/>
                    <a:pt x="29647" y="8954"/>
                    <a:pt x="28768" y="8076"/>
                  </a:cubicBezTo>
                  <a:lnTo>
                    <a:pt x="28768" y="8075"/>
                  </a:lnTo>
                  <a:lnTo>
                    <a:pt x="21332" y="639"/>
                  </a:lnTo>
                  <a:cubicBezTo>
                    <a:pt x="20904" y="210"/>
                    <a:pt x="20335" y="1"/>
                    <a:pt x="197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4573514" y="1087855"/>
              <a:ext cx="49556" cy="76272"/>
            </a:xfrm>
            <a:custGeom>
              <a:rect b="b" l="l" r="r" t="t"/>
              <a:pathLst>
                <a:path extrusionOk="0" h="4211" w="2736">
                  <a:moveTo>
                    <a:pt x="1286" y="0"/>
                  </a:moveTo>
                  <a:lnTo>
                    <a:pt x="1" y="4191"/>
                  </a:lnTo>
                  <a:cubicBezTo>
                    <a:pt x="99" y="4204"/>
                    <a:pt x="197" y="4210"/>
                    <a:pt x="293" y="4210"/>
                  </a:cubicBezTo>
                  <a:cubicBezTo>
                    <a:pt x="1257" y="4210"/>
                    <a:pt x="2128" y="3583"/>
                    <a:pt x="2417" y="2638"/>
                  </a:cubicBezTo>
                  <a:cubicBezTo>
                    <a:pt x="2736" y="1601"/>
                    <a:pt x="2256" y="484"/>
                    <a:pt x="12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4534699" y="1083617"/>
              <a:ext cx="48433" cy="75819"/>
            </a:xfrm>
            <a:custGeom>
              <a:rect b="b" l="l" r="r" t="t"/>
              <a:pathLst>
                <a:path extrusionOk="0" h="4186" w="2674">
                  <a:moveTo>
                    <a:pt x="2434" y="0"/>
                  </a:moveTo>
                  <a:cubicBezTo>
                    <a:pt x="1468" y="0"/>
                    <a:pt x="600" y="629"/>
                    <a:pt x="312" y="1570"/>
                  </a:cubicBezTo>
                  <a:cubicBezTo>
                    <a:pt x="0" y="2589"/>
                    <a:pt x="454" y="3686"/>
                    <a:pt x="1395" y="4185"/>
                  </a:cubicBezTo>
                  <a:lnTo>
                    <a:pt x="2674" y="13"/>
                  </a:lnTo>
                  <a:cubicBezTo>
                    <a:pt x="2593" y="4"/>
                    <a:pt x="2513" y="0"/>
                    <a:pt x="24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4559948" y="1083853"/>
              <a:ext cx="36859" cy="79930"/>
            </a:xfrm>
            <a:custGeom>
              <a:rect b="b" l="l" r="r" t="t"/>
              <a:pathLst>
                <a:path extrusionOk="0" h="4413" w="2035">
                  <a:moveTo>
                    <a:pt x="1280" y="0"/>
                  </a:moveTo>
                  <a:lnTo>
                    <a:pt x="1" y="4172"/>
                  </a:lnTo>
                  <a:cubicBezTo>
                    <a:pt x="235" y="4295"/>
                    <a:pt x="488" y="4377"/>
                    <a:pt x="750" y="4412"/>
                  </a:cubicBezTo>
                  <a:lnTo>
                    <a:pt x="2035" y="221"/>
                  </a:lnTo>
                  <a:cubicBezTo>
                    <a:pt x="1925" y="165"/>
                    <a:pt x="1811" y="120"/>
                    <a:pt x="1694" y="85"/>
                  </a:cubicBezTo>
                  <a:cubicBezTo>
                    <a:pt x="1559" y="42"/>
                    <a:pt x="1420" y="15"/>
                    <a:pt x="1280"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4495123" y="1003578"/>
              <a:ext cx="49556" cy="76290"/>
            </a:xfrm>
            <a:custGeom>
              <a:rect b="b" l="l" r="r" t="t"/>
              <a:pathLst>
                <a:path extrusionOk="0" h="4212" w="2736">
                  <a:moveTo>
                    <a:pt x="1287" y="1"/>
                  </a:moveTo>
                  <a:lnTo>
                    <a:pt x="0" y="4192"/>
                  </a:lnTo>
                  <a:cubicBezTo>
                    <a:pt x="99" y="4205"/>
                    <a:pt x="197" y="4212"/>
                    <a:pt x="295" y="4212"/>
                  </a:cubicBezTo>
                  <a:cubicBezTo>
                    <a:pt x="1259" y="4212"/>
                    <a:pt x="2128" y="3583"/>
                    <a:pt x="2418" y="2641"/>
                  </a:cubicBezTo>
                  <a:cubicBezTo>
                    <a:pt x="2735" y="1603"/>
                    <a:pt x="2257" y="487"/>
                    <a:pt x="12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4456290" y="999358"/>
              <a:ext cx="48469" cy="75819"/>
            </a:xfrm>
            <a:custGeom>
              <a:rect b="b" l="l" r="r" t="t"/>
              <a:pathLst>
                <a:path extrusionOk="0" h="4186" w="2676">
                  <a:moveTo>
                    <a:pt x="2436" y="0"/>
                  </a:moveTo>
                  <a:cubicBezTo>
                    <a:pt x="1470" y="0"/>
                    <a:pt x="601" y="630"/>
                    <a:pt x="312" y="1571"/>
                  </a:cubicBezTo>
                  <a:cubicBezTo>
                    <a:pt x="0" y="2590"/>
                    <a:pt x="454" y="3686"/>
                    <a:pt x="1395" y="4185"/>
                  </a:cubicBezTo>
                  <a:lnTo>
                    <a:pt x="1396" y="4185"/>
                  </a:lnTo>
                  <a:lnTo>
                    <a:pt x="2675" y="13"/>
                  </a:lnTo>
                  <a:cubicBezTo>
                    <a:pt x="2595" y="4"/>
                    <a:pt x="2515" y="0"/>
                    <a:pt x="24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4481539" y="999575"/>
              <a:ext cx="36895" cy="79949"/>
            </a:xfrm>
            <a:custGeom>
              <a:rect b="b" l="l" r="r" t="t"/>
              <a:pathLst>
                <a:path extrusionOk="0" h="4414" w="2037">
                  <a:moveTo>
                    <a:pt x="1281" y="1"/>
                  </a:moveTo>
                  <a:lnTo>
                    <a:pt x="1" y="4173"/>
                  </a:lnTo>
                  <a:cubicBezTo>
                    <a:pt x="127" y="4239"/>
                    <a:pt x="257" y="4293"/>
                    <a:pt x="392" y="4335"/>
                  </a:cubicBezTo>
                  <a:cubicBezTo>
                    <a:pt x="509" y="4371"/>
                    <a:pt x="629" y="4397"/>
                    <a:pt x="750" y="4413"/>
                  </a:cubicBezTo>
                  <a:lnTo>
                    <a:pt x="2037" y="222"/>
                  </a:lnTo>
                  <a:cubicBezTo>
                    <a:pt x="1799" y="105"/>
                    <a:pt x="1543" y="30"/>
                    <a:pt x="1281"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4488041" y="1173292"/>
              <a:ext cx="49556" cy="76290"/>
            </a:xfrm>
            <a:custGeom>
              <a:rect b="b" l="l" r="r" t="t"/>
              <a:pathLst>
                <a:path extrusionOk="0" h="4212" w="2736">
                  <a:moveTo>
                    <a:pt x="1285" y="1"/>
                  </a:moveTo>
                  <a:lnTo>
                    <a:pt x="1" y="4192"/>
                  </a:lnTo>
                  <a:cubicBezTo>
                    <a:pt x="99" y="4205"/>
                    <a:pt x="198" y="4212"/>
                    <a:pt x="295" y="4212"/>
                  </a:cubicBezTo>
                  <a:cubicBezTo>
                    <a:pt x="1259" y="4212"/>
                    <a:pt x="2128" y="3583"/>
                    <a:pt x="2417" y="2641"/>
                  </a:cubicBezTo>
                  <a:cubicBezTo>
                    <a:pt x="2736" y="1602"/>
                    <a:pt x="2257" y="487"/>
                    <a:pt x="1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4449208" y="1169072"/>
              <a:ext cx="48469" cy="75837"/>
            </a:xfrm>
            <a:custGeom>
              <a:rect b="b" l="l" r="r" t="t"/>
              <a:pathLst>
                <a:path extrusionOk="0" h="4187" w="2676">
                  <a:moveTo>
                    <a:pt x="2436" y="0"/>
                  </a:moveTo>
                  <a:cubicBezTo>
                    <a:pt x="1470" y="0"/>
                    <a:pt x="602" y="630"/>
                    <a:pt x="312" y="1572"/>
                  </a:cubicBezTo>
                  <a:cubicBezTo>
                    <a:pt x="1" y="2590"/>
                    <a:pt x="454" y="3686"/>
                    <a:pt x="1395" y="4187"/>
                  </a:cubicBezTo>
                  <a:lnTo>
                    <a:pt x="2676" y="13"/>
                  </a:lnTo>
                  <a:cubicBezTo>
                    <a:pt x="2595" y="4"/>
                    <a:pt x="2515" y="0"/>
                    <a:pt x="24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4474475" y="1169307"/>
              <a:ext cx="36859" cy="79930"/>
            </a:xfrm>
            <a:custGeom>
              <a:rect b="b" l="l" r="r" t="t"/>
              <a:pathLst>
                <a:path extrusionOk="0" h="4413" w="2035">
                  <a:moveTo>
                    <a:pt x="1281" y="0"/>
                  </a:moveTo>
                  <a:lnTo>
                    <a:pt x="0" y="4172"/>
                  </a:lnTo>
                  <a:cubicBezTo>
                    <a:pt x="126" y="4238"/>
                    <a:pt x="256" y="4292"/>
                    <a:pt x="391" y="4333"/>
                  </a:cubicBezTo>
                  <a:cubicBezTo>
                    <a:pt x="508" y="4370"/>
                    <a:pt x="628" y="4396"/>
                    <a:pt x="750" y="4412"/>
                  </a:cubicBezTo>
                  <a:lnTo>
                    <a:pt x="2034" y="221"/>
                  </a:lnTo>
                  <a:cubicBezTo>
                    <a:pt x="1925" y="167"/>
                    <a:pt x="1810" y="121"/>
                    <a:pt x="1693" y="85"/>
                  </a:cubicBezTo>
                  <a:cubicBezTo>
                    <a:pt x="1559" y="44"/>
                    <a:pt x="1420" y="16"/>
                    <a:pt x="1281"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4409668" y="1089069"/>
              <a:ext cx="49556" cy="76290"/>
            </a:xfrm>
            <a:custGeom>
              <a:rect b="b" l="l" r="r" t="t"/>
              <a:pathLst>
                <a:path extrusionOk="0" h="4212" w="2736">
                  <a:moveTo>
                    <a:pt x="1285" y="0"/>
                  </a:moveTo>
                  <a:lnTo>
                    <a:pt x="0" y="4191"/>
                  </a:lnTo>
                  <a:cubicBezTo>
                    <a:pt x="99" y="4205"/>
                    <a:pt x="197" y="4211"/>
                    <a:pt x="295" y="4211"/>
                  </a:cubicBezTo>
                  <a:cubicBezTo>
                    <a:pt x="1258" y="4211"/>
                    <a:pt x="2128" y="3583"/>
                    <a:pt x="2416" y="2640"/>
                  </a:cubicBezTo>
                  <a:cubicBezTo>
                    <a:pt x="2735" y="1601"/>
                    <a:pt x="2257" y="486"/>
                    <a:pt x="1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4370835" y="1084831"/>
              <a:ext cx="48451" cy="75819"/>
            </a:xfrm>
            <a:custGeom>
              <a:rect b="b" l="l" r="r" t="t"/>
              <a:pathLst>
                <a:path extrusionOk="0" h="4186" w="2675">
                  <a:moveTo>
                    <a:pt x="2435" y="0"/>
                  </a:moveTo>
                  <a:cubicBezTo>
                    <a:pt x="1468" y="0"/>
                    <a:pt x="600" y="631"/>
                    <a:pt x="312" y="1572"/>
                  </a:cubicBezTo>
                  <a:cubicBezTo>
                    <a:pt x="0" y="2590"/>
                    <a:pt x="454" y="3686"/>
                    <a:pt x="1395" y="4185"/>
                  </a:cubicBezTo>
                  <a:lnTo>
                    <a:pt x="2674" y="13"/>
                  </a:lnTo>
                  <a:cubicBezTo>
                    <a:pt x="2594" y="5"/>
                    <a:pt x="2514" y="0"/>
                    <a:pt x="2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4396102" y="1085066"/>
              <a:ext cx="36859" cy="79930"/>
            </a:xfrm>
            <a:custGeom>
              <a:rect b="b" l="l" r="r" t="t"/>
              <a:pathLst>
                <a:path extrusionOk="0" h="4413" w="2035">
                  <a:moveTo>
                    <a:pt x="1279" y="0"/>
                  </a:moveTo>
                  <a:lnTo>
                    <a:pt x="0" y="4172"/>
                  </a:lnTo>
                  <a:cubicBezTo>
                    <a:pt x="124" y="4238"/>
                    <a:pt x="256" y="4292"/>
                    <a:pt x="391" y="4333"/>
                  </a:cubicBezTo>
                  <a:cubicBezTo>
                    <a:pt x="508" y="4369"/>
                    <a:pt x="628" y="4395"/>
                    <a:pt x="749" y="4412"/>
                  </a:cubicBezTo>
                  <a:lnTo>
                    <a:pt x="2034" y="221"/>
                  </a:lnTo>
                  <a:cubicBezTo>
                    <a:pt x="1797" y="103"/>
                    <a:pt x="1542" y="28"/>
                    <a:pt x="1279"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4402568" y="1258783"/>
              <a:ext cx="49574" cy="76290"/>
            </a:xfrm>
            <a:custGeom>
              <a:rect b="b" l="l" r="r" t="t"/>
              <a:pathLst>
                <a:path extrusionOk="0" h="4212" w="2737">
                  <a:moveTo>
                    <a:pt x="1285" y="0"/>
                  </a:moveTo>
                  <a:lnTo>
                    <a:pt x="0" y="4192"/>
                  </a:lnTo>
                  <a:cubicBezTo>
                    <a:pt x="99" y="4205"/>
                    <a:pt x="198" y="4211"/>
                    <a:pt x="295" y="4211"/>
                  </a:cubicBezTo>
                  <a:cubicBezTo>
                    <a:pt x="1259" y="4211"/>
                    <a:pt x="2128" y="3584"/>
                    <a:pt x="2418" y="2640"/>
                  </a:cubicBezTo>
                  <a:cubicBezTo>
                    <a:pt x="2737" y="1601"/>
                    <a:pt x="2257" y="485"/>
                    <a:pt x="1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4363735" y="1254545"/>
              <a:ext cx="48469" cy="75819"/>
            </a:xfrm>
            <a:custGeom>
              <a:rect b="b" l="l" r="r" t="t"/>
              <a:pathLst>
                <a:path extrusionOk="0" h="4186" w="2676">
                  <a:moveTo>
                    <a:pt x="2436" y="1"/>
                  </a:moveTo>
                  <a:cubicBezTo>
                    <a:pt x="1470" y="1"/>
                    <a:pt x="601" y="631"/>
                    <a:pt x="313" y="1572"/>
                  </a:cubicBezTo>
                  <a:cubicBezTo>
                    <a:pt x="0" y="2590"/>
                    <a:pt x="455" y="3687"/>
                    <a:pt x="1396" y="4186"/>
                  </a:cubicBezTo>
                  <a:lnTo>
                    <a:pt x="2675" y="13"/>
                  </a:lnTo>
                  <a:cubicBezTo>
                    <a:pt x="2595" y="5"/>
                    <a:pt x="2515" y="1"/>
                    <a:pt x="24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4389020" y="1254780"/>
              <a:ext cx="36823" cy="79930"/>
            </a:xfrm>
            <a:custGeom>
              <a:rect b="b" l="l" r="r" t="t"/>
              <a:pathLst>
                <a:path extrusionOk="0" h="4413" w="2033">
                  <a:moveTo>
                    <a:pt x="1279" y="0"/>
                  </a:moveTo>
                  <a:lnTo>
                    <a:pt x="0" y="4173"/>
                  </a:lnTo>
                  <a:cubicBezTo>
                    <a:pt x="233" y="4295"/>
                    <a:pt x="486" y="4377"/>
                    <a:pt x="748" y="4413"/>
                  </a:cubicBezTo>
                  <a:lnTo>
                    <a:pt x="2033" y="221"/>
                  </a:lnTo>
                  <a:cubicBezTo>
                    <a:pt x="1923" y="166"/>
                    <a:pt x="1809" y="120"/>
                    <a:pt x="1692" y="85"/>
                  </a:cubicBezTo>
                  <a:cubicBezTo>
                    <a:pt x="1557" y="44"/>
                    <a:pt x="1420" y="15"/>
                    <a:pt x="1279"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4324177" y="1174542"/>
              <a:ext cx="49556" cy="76290"/>
            </a:xfrm>
            <a:custGeom>
              <a:rect b="b" l="l" r="r" t="t"/>
              <a:pathLst>
                <a:path extrusionOk="0" h="4212" w="2736">
                  <a:moveTo>
                    <a:pt x="1286" y="1"/>
                  </a:moveTo>
                  <a:lnTo>
                    <a:pt x="1" y="4192"/>
                  </a:lnTo>
                  <a:cubicBezTo>
                    <a:pt x="99" y="4205"/>
                    <a:pt x="197" y="4211"/>
                    <a:pt x="294" y="4211"/>
                  </a:cubicBezTo>
                  <a:cubicBezTo>
                    <a:pt x="1258" y="4211"/>
                    <a:pt x="2128" y="3584"/>
                    <a:pt x="2418" y="2641"/>
                  </a:cubicBezTo>
                  <a:cubicBezTo>
                    <a:pt x="2736" y="1602"/>
                    <a:pt x="2257" y="485"/>
                    <a:pt x="12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4285344" y="1170303"/>
              <a:ext cx="48487" cy="75819"/>
            </a:xfrm>
            <a:custGeom>
              <a:rect b="b" l="l" r="r" t="t"/>
              <a:pathLst>
                <a:path extrusionOk="0" h="4186" w="2677">
                  <a:moveTo>
                    <a:pt x="2436" y="1"/>
                  </a:moveTo>
                  <a:cubicBezTo>
                    <a:pt x="1470" y="1"/>
                    <a:pt x="602" y="630"/>
                    <a:pt x="313" y="1571"/>
                  </a:cubicBezTo>
                  <a:cubicBezTo>
                    <a:pt x="1" y="2589"/>
                    <a:pt x="456" y="3687"/>
                    <a:pt x="1397" y="4186"/>
                  </a:cubicBezTo>
                  <a:lnTo>
                    <a:pt x="2676" y="14"/>
                  </a:lnTo>
                  <a:cubicBezTo>
                    <a:pt x="2596" y="5"/>
                    <a:pt x="2516" y="1"/>
                    <a:pt x="24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4310611" y="1170539"/>
              <a:ext cx="36859" cy="79930"/>
            </a:xfrm>
            <a:custGeom>
              <a:rect b="b" l="l" r="r" t="t"/>
              <a:pathLst>
                <a:path extrusionOk="0" h="4413" w="2035">
                  <a:moveTo>
                    <a:pt x="1281" y="1"/>
                  </a:moveTo>
                  <a:lnTo>
                    <a:pt x="1" y="4173"/>
                  </a:lnTo>
                  <a:cubicBezTo>
                    <a:pt x="126" y="4239"/>
                    <a:pt x="257" y="4293"/>
                    <a:pt x="391" y="4334"/>
                  </a:cubicBezTo>
                  <a:cubicBezTo>
                    <a:pt x="508" y="4370"/>
                    <a:pt x="628" y="4397"/>
                    <a:pt x="750" y="4413"/>
                  </a:cubicBezTo>
                  <a:lnTo>
                    <a:pt x="2035" y="222"/>
                  </a:lnTo>
                  <a:cubicBezTo>
                    <a:pt x="1925" y="166"/>
                    <a:pt x="1811" y="121"/>
                    <a:pt x="1694" y="86"/>
                  </a:cubicBezTo>
                  <a:cubicBezTo>
                    <a:pt x="1559" y="45"/>
                    <a:pt x="1420" y="15"/>
                    <a:pt x="1281"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4317077" y="1344256"/>
              <a:ext cx="49592" cy="76290"/>
            </a:xfrm>
            <a:custGeom>
              <a:rect b="b" l="l" r="r" t="t"/>
              <a:pathLst>
                <a:path extrusionOk="0" h="4212" w="2738">
                  <a:moveTo>
                    <a:pt x="1286" y="1"/>
                  </a:moveTo>
                  <a:lnTo>
                    <a:pt x="1" y="4192"/>
                  </a:lnTo>
                  <a:cubicBezTo>
                    <a:pt x="100" y="4205"/>
                    <a:pt x="198" y="4212"/>
                    <a:pt x="295" y="4212"/>
                  </a:cubicBezTo>
                  <a:cubicBezTo>
                    <a:pt x="1260" y="4212"/>
                    <a:pt x="2130" y="3583"/>
                    <a:pt x="2418" y="2641"/>
                  </a:cubicBezTo>
                  <a:cubicBezTo>
                    <a:pt x="2737" y="1602"/>
                    <a:pt x="2259" y="485"/>
                    <a:pt x="12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4278280" y="1340018"/>
              <a:ext cx="48433" cy="75819"/>
            </a:xfrm>
            <a:custGeom>
              <a:rect b="b" l="l" r="r" t="t"/>
              <a:pathLst>
                <a:path extrusionOk="0" h="4186" w="2674">
                  <a:moveTo>
                    <a:pt x="2434" y="1"/>
                  </a:moveTo>
                  <a:cubicBezTo>
                    <a:pt x="1468" y="1"/>
                    <a:pt x="600" y="630"/>
                    <a:pt x="312" y="1571"/>
                  </a:cubicBezTo>
                  <a:cubicBezTo>
                    <a:pt x="0" y="2589"/>
                    <a:pt x="454" y="3687"/>
                    <a:pt x="1395" y="4186"/>
                  </a:cubicBezTo>
                  <a:lnTo>
                    <a:pt x="2674" y="14"/>
                  </a:lnTo>
                  <a:cubicBezTo>
                    <a:pt x="2593" y="5"/>
                    <a:pt x="2513" y="1"/>
                    <a:pt x="24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4303529" y="1340253"/>
              <a:ext cx="36841" cy="79930"/>
            </a:xfrm>
            <a:custGeom>
              <a:rect b="b" l="l" r="r" t="t"/>
              <a:pathLst>
                <a:path extrusionOk="0" h="4413" w="2034">
                  <a:moveTo>
                    <a:pt x="1280" y="1"/>
                  </a:moveTo>
                  <a:lnTo>
                    <a:pt x="1" y="4173"/>
                  </a:lnTo>
                  <a:cubicBezTo>
                    <a:pt x="234" y="4296"/>
                    <a:pt x="488" y="4378"/>
                    <a:pt x="749" y="4413"/>
                  </a:cubicBezTo>
                  <a:lnTo>
                    <a:pt x="2034" y="222"/>
                  </a:lnTo>
                  <a:cubicBezTo>
                    <a:pt x="1924" y="168"/>
                    <a:pt x="1811" y="122"/>
                    <a:pt x="1694" y="86"/>
                  </a:cubicBezTo>
                  <a:cubicBezTo>
                    <a:pt x="1558" y="45"/>
                    <a:pt x="1420" y="15"/>
                    <a:pt x="1280"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4238704" y="1260033"/>
              <a:ext cx="49574" cy="76254"/>
            </a:xfrm>
            <a:custGeom>
              <a:rect b="b" l="l" r="r" t="t"/>
              <a:pathLst>
                <a:path extrusionOk="0" h="4210" w="2737">
                  <a:moveTo>
                    <a:pt x="1285" y="0"/>
                  </a:moveTo>
                  <a:lnTo>
                    <a:pt x="0" y="4190"/>
                  </a:lnTo>
                  <a:cubicBezTo>
                    <a:pt x="99" y="4203"/>
                    <a:pt x="198" y="4209"/>
                    <a:pt x="296" y="4209"/>
                  </a:cubicBezTo>
                  <a:cubicBezTo>
                    <a:pt x="1260" y="4209"/>
                    <a:pt x="2130" y="3582"/>
                    <a:pt x="2418" y="2639"/>
                  </a:cubicBezTo>
                  <a:cubicBezTo>
                    <a:pt x="2737" y="1601"/>
                    <a:pt x="2257" y="485"/>
                    <a:pt x="1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4199907" y="1255776"/>
              <a:ext cx="48433" cy="75837"/>
            </a:xfrm>
            <a:custGeom>
              <a:rect b="b" l="l" r="r" t="t"/>
              <a:pathLst>
                <a:path extrusionOk="0" h="4187" w="2674">
                  <a:moveTo>
                    <a:pt x="2436" y="0"/>
                  </a:moveTo>
                  <a:cubicBezTo>
                    <a:pt x="1469" y="0"/>
                    <a:pt x="600" y="629"/>
                    <a:pt x="312" y="1571"/>
                  </a:cubicBezTo>
                  <a:cubicBezTo>
                    <a:pt x="0" y="2590"/>
                    <a:pt x="454" y="3686"/>
                    <a:pt x="1395" y="4186"/>
                  </a:cubicBezTo>
                  <a:lnTo>
                    <a:pt x="2674" y="13"/>
                  </a:lnTo>
                  <a:cubicBezTo>
                    <a:pt x="2594" y="4"/>
                    <a:pt x="2515" y="0"/>
                    <a:pt x="24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4225156" y="1255994"/>
              <a:ext cx="36841" cy="79930"/>
            </a:xfrm>
            <a:custGeom>
              <a:rect b="b" l="l" r="r" t="t"/>
              <a:pathLst>
                <a:path extrusionOk="0" h="4413" w="2034">
                  <a:moveTo>
                    <a:pt x="1280" y="1"/>
                  </a:moveTo>
                  <a:lnTo>
                    <a:pt x="1" y="4174"/>
                  </a:lnTo>
                  <a:cubicBezTo>
                    <a:pt x="233" y="4297"/>
                    <a:pt x="486" y="4379"/>
                    <a:pt x="748" y="4413"/>
                  </a:cubicBezTo>
                  <a:lnTo>
                    <a:pt x="2033" y="223"/>
                  </a:lnTo>
                  <a:cubicBezTo>
                    <a:pt x="1924" y="168"/>
                    <a:pt x="1809" y="122"/>
                    <a:pt x="1692" y="87"/>
                  </a:cubicBezTo>
                  <a:cubicBezTo>
                    <a:pt x="1558" y="45"/>
                    <a:pt x="1420" y="17"/>
                    <a:pt x="1280" y="1"/>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1" name="Google Shape;5851;p55"/>
          <p:cNvGrpSpPr/>
          <p:nvPr/>
        </p:nvGrpSpPr>
        <p:grpSpPr>
          <a:xfrm>
            <a:off x="8215943" y="2439167"/>
            <a:ext cx="216644" cy="513779"/>
            <a:chOff x="7373254" y="2267740"/>
            <a:chExt cx="216644" cy="513779"/>
          </a:xfrm>
        </p:grpSpPr>
        <p:sp>
          <p:nvSpPr>
            <p:cNvPr id="5852" name="Google Shape;5852;p55"/>
            <p:cNvSpPr/>
            <p:nvPr/>
          </p:nvSpPr>
          <p:spPr>
            <a:xfrm>
              <a:off x="7397216" y="2309616"/>
              <a:ext cx="168718" cy="471903"/>
            </a:xfrm>
            <a:custGeom>
              <a:rect b="b" l="l" r="r" t="t"/>
              <a:pathLst>
                <a:path extrusionOk="0" h="26054" w="9315">
                  <a:moveTo>
                    <a:pt x="7932" y="11780"/>
                  </a:moveTo>
                  <a:lnTo>
                    <a:pt x="7932" y="21230"/>
                  </a:lnTo>
                  <a:cubicBezTo>
                    <a:pt x="7932" y="23039"/>
                    <a:pt x="6465" y="24505"/>
                    <a:pt x="4658" y="24505"/>
                  </a:cubicBezTo>
                  <a:cubicBezTo>
                    <a:pt x="2849" y="24505"/>
                    <a:pt x="1383" y="23039"/>
                    <a:pt x="1383" y="21230"/>
                  </a:cubicBezTo>
                  <a:lnTo>
                    <a:pt x="1383" y="11780"/>
                  </a:lnTo>
                  <a:close/>
                  <a:moveTo>
                    <a:pt x="0" y="1"/>
                  </a:moveTo>
                  <a:lnTo>
                    <a:pt x="0" y="21397"/>
                  </a:lnTo>
                  <a:cubicBezTo>
                    <a:pt x="0" y="23968"/>
                    <a:pt x="2086" y="26054"/>
                    <a:pt x="4658" y="26054"/>
                  </a:cubicBezTo>
                  <a:cubicBezTo>
                    <a:pt x="7229" y="26054"/>
                    <a:pt x="9315" y="23968"/>
                    <a:pt x="9315" y="21397"/>
                  </a:cubicBezTo>
                  <a:lnTo>
                    <a:pt x="93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7373254" y="2267740"/>
              <a:ext cx="216644" cy="43144"/>
            </a:xfrm>
            <a:custGeom>
              <a:rect b="b" l="l" r="r" t="t"/>
              <a:pathLst>
                <a:path extrusionOk="0" h="2382" w="11961">
                  <a:moveTo>
                    <a:pt x="1058" y="1"/>
                  </a:moveTo>
                  <a:cubicBezTo>
                    <a:pt x="474" y="1"/>
                    <a:pt x="0" y="473"/>
                    <a:pt x="0" y="1059"/>
                  </a:cubicBezTo>
                  <a:lnTo>
                    <a:pt x="0" y="1324"/>
                  </a:lnTo>
                  <a:cubicBezTo>
                    <a:pt x="0" y="1908"/>
                    <a:pt x="474" y="2382"/>
                    <a:pt x="1058" y="2382"/>
                  </a:cubicBezTo>
                  <a:lnTo>
                    <a:pt x="10903" y="2382"/>
                  </a:lnTo>
                  <a:cubicBezTo>
                    <a:pt x="11486" y="2382"/>
                    <a:pt x="11961" y="1908"/>
                    <a:pt x="11961" y="1324"/>
                  </a:cubicBezTo>
                  <a:lnTo>
                    <a:pt x="11961" y="1059"/>
                  </a:lnTo>
                  <a:cubicBezTo>
                    <a:pt x="11961" y="473"/>
                    <a:pt x="11486" y="1"/>
                    <a:pt x="109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7422266" y="2522963"/>
              <a:ext cx="118619" cy="230518"/>
            </a:xfrm>
            <a:custGeom>
              <a:rect b="b" l="l" r="r" t="t"/>
              <a:pathLst>
                <a:path extrusionOk="0" h="12727" w="6549">
                  <a:moveTo>
                    <a:pt x="0" y="1"/>
                  </a:moveTo>
                  <a:lnTo>
                    <a:pt x="0" y="9451"/>
                  </a:lnTo>
                  <a:cubicBezTo>
                    <a:pt x="0" y="11260"/>
                    <a:pt x="1466" y="12726"/>
                    <a:pt x="3275" y="12726"/>
                  </a:cubicBezTo>
                  <a:lnTo>
                    <a:pt x="3275" y="12725"/>
                  </a:lnTo>
                  <a:cubicBezTo>
                    <a:pt x="5082" y="12725"/>
                    <a:pt x="6549" y="11260"/>
                    <a:pt x="6549" y="9451"/>
                  </a:cubicBezTo>
                  <a:lnTo>
                    <a:pt x="65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55"/>
          <p:cNvGrpSpPr/>
          <p:nvPr/>
        </p:nvGrpSpPr>
        <p:grpSpPr>
          <a:xfrm>
            <a:off x="6676794" y="2436079"/>
            <a:ext cx="146892" cy="519956"/>
            <a:chOff x="6901767" y="1600222"/>
            <a:chExt cx="146892" cy="519956"/>
          </a:xfrm>
        </p:grpSpPr>
        <p:sp>
          <p:nvSpPr>
            <p:cNvPr id="5856" name="Google Shape;5856;p55"/>
            <p:cNvSpPr/>
            <p:nvPr/>
          </p:nvSpPr>
          <p:spPr>
            <a:xfrm>
              <a:off x="6942194" y="1676820"/>
              <a:ext cx="14617" cy="39829"/>
            </a:xfrm>
            <a:custGeom>
              <a:rect b="b" l="l" r="r" t="t"/>
              <a:pathLst>
                <a:path extrusionOk="0" h="2199" w="807">
                  <a:moveTo>
                    <a:pt x="0" y="1"/>
                  </a:moveTo>
                  <a:lnTo>
                    <a:pt x="0" y="2199"/>
                  </a:lnTo>
                  <a:lnTo>
                    <a:pt x="807" y="2199"/>
                  </a:lnTo>
                  <a:lnTo>
                    <a:pt x="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6942194" y="1728458"/>
              <a:ext cx="14617" cy="39829"/>
            </a:xfrm>
            <a:custGeom>
              <a:rect b="b" l="l" r="r" t="t"/>
              <a:pathLst>
                <a:path extrusionOk="0" h="2199" w="807">
                  <a:moveTo>
                    <a:pt x="0" y="1"/>
                  </a:moveTo>
                  <a:lnTo>
                    <a:pt x="0" y="2199"/>
                  </a:lnTo>
                  <a:lnTo>
                    <a:pt x="807" y="2199"/>
                  </a:lnTo>
                  <a:lnTo>
                    <a:pt x="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6901767" y="1600222"/>
              <a:ext cx="146892" cy="519956"/>
            </a:xfrm>
            <a:custGeom>
              <a:rect b="b" l="l" r="r" t="t"/>
              <a:pathLst>
                <a:path extrusionOk="0" h="28707" w="8110">
                  <a:moveTo>
                    <a:pt x="4054" y="1"/>
                  </a:moveTo>
                  <a:cubicBezTo>
                    <a:pt x="3047" y="1"/>
                    <a:pt x="2232" y="816"/>
                    <a:pt x="2232" y="1823"/>
                  </a:cubicBezTo>
                  <a:lnTo>
                    <a:pt x="2232" y="3577"/>
                  </a:lnTo>
                  <a:lnTo>
                    <a:pt x="3039" y="3577"/>
                  </a:lnTo>
                  <a:lnTo>
                    <a:pt x="3039" y="2105"/>
                  </a:lnTo>
                  <a:cubicBezTo>
                    <a:pt x="3039" y="1543"/>
                    <a:pt x="3494" y="1090"/>
                    <a:pt x="4054" y="1090"/>
                  </a:cubicBezTo>
                  <a:cubicBezTo>
                    <a:pt x="4615" y="1090"/>
                    <a:pt x="5070" y="1543"/>
                    <a:pt x="5070" y="2105"/>
                  </a:cubicBezTo>
                  <a:lnTo>
                    <a:pt x="5070" y="21864"/>
                  </a:lnTo>
                  <a:cubicBezTo>
                    <a:pt x="5111" y="21884"/>
                    <a:pt x="5150" y="21906"/>
                    <a:pt x="5190" y="21928"/>
                  </a:cubicBezTo>
                  <a:cubicBezTo>
                    <a:pt x="6513" y="22459"/>
                    <a:pt x="7280" y="23850"/>
                    <a:pt x="7023" y="25252"/>
                  </a:cubicBezTo>
                  <a:cubicBezTo>
                    <a:pt x="6767" y="26655"/>
                    <a:pt x="5559" y="27682"/>
                    <a:pt x="4133" y="27712"/>
                  </a:cubicBezTo>
                  <a:cubicBezTo>
                    <a:pt x="4112" y="27712"/>
                    <a:pt x="4092" y="27712"/>
                    <a:pt x="4071" y="27712"/>
                  </a:cubicBezTo>
                  <a:cubicBezTo>
                    <a:pt x="2672" y="27712"/>
                    <a:pt x="1455" y="26743"/>
                    <a:pt x="1146" y="25372"/>
                  </a:cubicBezTo>
                  <a:cubicBezTo>
                    <a:pt x="832" y="23981"/>
                    <a:pt x="1542" y="22562"/>
                    <a:pt x="2843" y="21977"/>
                  </a:cubicBezTo>
                  <a:cubicBezTo>
                    <a:pt x="2907" y="21936"/>
                    <a:pt x="2971" y="21897"/>
                    <a:pt x="3040" y="21864"/>
                  </a:cubicBezTo>
                  <a:lnTo>
                    <a:pt x="3040" y="18485"/>
                  </a:lnTo>
                  <a:lnTo>
                    <a:pt x="2234" y="18485"/>
                  </a:lnTo>
                  <a:lnTo>
                    <a:pt x="2234" y="21033"/>
                  </a:lnTo>
                  <a:cubicBezTo>
                    <a:pt x="866" y="21720"/>
                    <a:pt x="1" y="23122"/>
                    <a:pt x="2" y="24653"/>
                  </a:cubicBezTo>
                  <a:cubicBezTo>
                    <a:pt x="2" y="26892"/>
                    <a:pt x="1817" y="28707"/>
                    <a:pt x="4056" y="28707"/>
                  </a:cubicBezTo>
                  <a:cubicBezTo>
                    <a:pt x="6295" y="28707"/>
                    <a:pt x="8109" y="26892"/>
                    <a:pt x="8109" y="24653"/>
                  </a:cubicBezTo>
                  <a:cubicBezTo>
                    <a:pt x="8109" y="23122"/>
                    <a:pt x="7246" y="21720"/>
                    <a:pt x="5878" y="21033"/>
                  </a:cubicBezTo>
                  <a:lnTo>
                    <a:pt x="5876" y="21033"/>
                  </a:lnTo>
                  <a:lnTo>
                    <a:pt x="5876" y="1823"/>
                  </a:lnTo>
                  <a:cubicBezTo>
                    <a:pt x="5876" y="816"/>
                    <a:pt x="5060" y="1"/>
                    <a:pt x="40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6942194" y="1831754"/>
              <a:ext cx="14617" cy="39811"/>
            </a:xfrm>
            <a:custGeom>
              <a:rect b="b" l="l" r="r" t="t"/>
              <a:pathLst>
                <a:path extrusionOk="0" h="2198" w="807">
                  <a:moveTo>
                    <a:pt x="0" y="0"/>
                  </a:moveTo>
                  <a:lnTo>
                    <a:pt x="0" y="2197"/>
                  </a:lnTo>
                  <a:lnTo>
                    <a:pt x="807" y="2197"/>
                  </a:lnTo>
                  <a:lnTo>
                    <a:pt x="8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6942194" y="1883393"/>
              <a:ext cx="14617" cy="39793"/>
            </a:xfrm>
            <a:custGeom>
              <a:rect b="b" l="l" r="r" t="t"/>
              <a:pathLst>
                <a:path extrusionOk="0" h="2197" w="807">
                  <a:moveTo>
                    <a:pt x="0" y="0"/>
                  </a:moveTo>
                  <a:lnTo>
                    <a:pt x="0" y="2197"/>
                  </a:lnTo>
                  <a:lnTo>
                    <a:pt x="807" y="2197"/>
                  </a:lnTo>
                  <a:lnTo>
                    <a:pt x="8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6942194" y="1780097"/>
              <a:ext cx="14617" cy="39829"/>
            </a:xfrm>
            <a:custGeom>
              <a:rect b="b" l="l" r="r" t="t"/>
              <a:pathLst>
                <a:path extrusionOk="0" h="2199" w="807">
                  <a:moveTo>
                    <a:pt x="0" y="0"/>
                  </a:moveTo>
                  <a:lnTo>
                    <a:pt x="0" y="2198"/>
                  </a:lnTo>
                  <a:lnTo>
                    <a:pt x="807" y="2198"/>
                  </a:lnTo>
                  <a:lnTo>
                    <a:pt x="8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6916800" y="1619946"/>
              <a:ext cx="116808" cy="482227"/>
            </a:xfrm>
            <a:custGeom>
              <a:rect b="b" l="l" r="r" t="t"/>
              <a:pathLst>
                <a:path extrusionOk="0" h="26624" w="6449">
                  <a:moveTo>
                    <a:pt x="3223" y="1"/>
                  </a:moveTo>
                  <a:cubicBezTo>
                    <a:pt x="2662" y="1"/>
                    <a:pt x="2207" y="454"/>
                    <a:pt x="2207" y="1016"/>
                  </a:cubicBezTo>
                  <a:lnTo>
                    <a:pt x="2207" y="2488"/>
                  </a:lnTo>
                  <a:lnTo>
                    <a:pt x="2896" y="2488"/>
                  </a:lnTo>
                  <a:cubicBezTo>
                    <a:pt x="3076" y="2488"/>
                    <a:pt x="3222" y="2634"/>
                    <a:pt x="3223" y="2815"/>
                  </a:cubicBezTo>
                  <a:lnTo>
                    <a:pt x="3223" y="2815"/>
                  </a:lnTo>
                  <a:cubicBezTo>
                    <a:pt x="3222" y="2995"/>
                    <a:pt x="3076" y="3141"/>
                    <a:pt x="2896" y="3141"/>
                  </a:cubicBezTo>
                  <a:lnTo>
                    <a:pt x="2209" y="3141"/>
                  </a:lnTo>
                  <a:lnTo>
                    <a:pt x="2209" y="5339"/>
                  </a:lnTo>
                  <a:lnTo>
                    <a:pt x="2896" y="5339"/>
                  </a:lnTo>
                  <a:cubicBezTo>
                    <a:pt x="2899" y="5339"/>
                    <a:pt x="2902" y="5339"/>
                    <a:pt x="2904" y="5339"/>
                  </a:cubicBezTo>
                  <a:cubicBezTo>
                    <a:pt x="3084" y="5339"/>
                    <a:pt x="3232" y="5485"/>
                    <a:pt x="3232" y="5665"/>
                  </a:cubicBezTo>
                  <a:cubicBezTo>
                    <a:pt x="3232" y="5846"/>
                    <a:pt x="3084" y="5992"/>
                    <a:pt x="2904" y="5992"/>
                  </a:cubicBezTo>
                  <a:cubicBezTo>
                    <a:pt x="2902" y="5992"/>
                    <a:pt x="2899" y="5992"/>
                    <a:pt x="2896" y="5992"/>
                  </a:cubicBezTo>
                  <a:lnTo>
                    <a:pt x="2209" y="5992"/>
                  </a:lnTo>
                  <a:lnTo>
                    <a:pt x="2209" y="8190"/>
                  </a:lnTo>
                  <a:lnTo>
                    <a:pt x="2896" y="8190"/>
                  </a:lnTo>
                  <a:cubicBezTo>
                    <a:pt x="2899" y="8190"/>
                    <a:pt x="2902" y="8190"/>
                    <a:pt x="2904" y="8190"/>
                  </a:cubicBezTo>
                  <a:cubicBezTo>
                    <a:pt x="3084" y="8190"/>
                    <a:pt x="3232" y="8336"/>
                    <a:pt x="3232" y="8516"/>
                  </a:cubicBezTo>
                  <a:cubicBezTo>
                    <a:pt x="3232" y="8698"/>
                    <a:pt x="3084" y="8842"/>
                    <a:pt x="2904" y="8842"/>
                  </a:cubicBezTo>
                  <a:cubicBezTo>
                    <a:pt x="2902" y="8842"/>
                    <a:pt x="2899" y="8842"/>
                    <a:pt x="2896" y="8842"/>
                  </a:cubicBezTo>
                  <a:lnTo>
                    <a:pt x="2209" y="8842"/>
                  </a:lnTo>
                  <a:lnTo>
                    <a:pt x="2209" y="11040"/>
                  </a:lnTo>
                  <a:lnTo>
                    <a:pt x="2896" y="11040"/>
                  </a:lnTo>
                  <a:cubicBezTo>
                    <a:pt x="3076" y="11040"/>
                    <a:pt x="3223" y="11187"/>
                    <a:pt x="3223" y="11367"/>
                  </a:cubicBezTo>
                  <a:cubicBezTo>
                    <a:pt x="3223" y="11548"/>
                    <a:pt x="3076" y="11694"/>
                    <a:pt x="2896" y="11694"/>
                  </a:cubicBezTo>
                  <a:lnTo>
                    <a:pt x="2209" y="11694"/>
                  </a:lnTo>
                  <a:lnTo>
                    <a:pt x="2209" y="13891"/>
                  </a:lnTo>
                  <a:lnTo>
                    <a:pt x="2896" y="13891"/>
                  </a:lnTo>
                  <a:cubicBezTo>
                    <a:pt x="2899" y="13891"/>
                    <a:pt x="2902" y="13891"/>
                    <a:pt x="2904" y="13891"/>
                  </a:cubicBezTo>
                  <a:cubicBezTo>
                    <a:pt x="3084" y="13891"/>
                    <a:pt x="3232" y="14037"/>
                    <a:pt x="3232" y="14217"/>
                  </a:cubicBezTo>
                  <a:cubicBezTo>
                    <a:pt x="3232" y="14399"/>
                    <a:pt x="3084" y="14545"/>
                    <a:pt x="2904" y="14545"/>
                  </a:cubicBezTo>
                  <a:cubicBezTo>
                    <a:pt x="2902" y="14545"/>
                    <a:pt x="2899" y="14545"/>
                    <a:pt x="2896" y="14545"/>
                  </a:cubicBezTo>
                  <a:lnTo>
                    <a:pt x="2209" y="14545"/>
                  </a:lnTo>
                  <a:lnTo>
                    <a:pt x="2209" y="16742"/>
                  </a:lnTo>
                  <a:lnTo>
                    <a:pt x="2896" y="16742"/>
                  </a:lnTo>
                  <a:cubicBezTo>
                    <a:pt x="2899" y="16742"/>
                    <a:pt x="2902" y="16742"/>
                    <a:pt x="2904" y="16742"/>
                  </a:cubicBezTo>
                  <a:cubicBezTo>
                    <a:pt x="3084" y="16742"/>
                    <a:pt x="3232" y="16888"/>
                    <a:pt x="3232" y="17070"/>
                  </a:cubicBezTo>
                  <a:cubicBezTo>
                    <a:pt x="3232" y="17250"/>
                    <a:pt x="3084" y="17396"/>
                    <a:pt x="2904" y="17396"/>
                  </a:cubicBezTo>
                  <a:cubicBezTo>
                    <a:pt x="2902" y="17396"/>
                    <a:pt x="2899" y="17396"/>
                    <a:pt x="2896" y="17396"/>
                  </a:cubicBezTo>
                  <a:lnTo>
                    <a:pt x="2209" y="17396"/>
                  </a:lnTo>
                  <a:lnTo>
                    <a:pt x="2209" y="20773"/>
                  </a:lnTo>
                  <a:cubicBezTo>
                    <a:pt x="2140" y="20808"/>
                    <a:pt x="2075" y="20847"/>
                    <a:pt x="2011" y="20888"/>
                  </a:cubicBezTo>
                  <a:cubicBezTo>
                    <a:pt x="710" y="21473"/>
                    <a:pt x="0" y="22892"/>
                    <a:pt x="315" y="24283"/>
                  </a:cubicBezTo>
                  <a:cubicBezTo>
                    <a:pt x="624" y="25654"/>
                    <a:pt x="1840" y="26623"/>
                    <a:pt x="3239" y="26623"/>
                  </a:cubicBezTo>
                  <a:cubicBezTo>
                    <a:pt x="3260" y="26623"/>
                    <a:pt x="3281" y="26623"/>
                    <a:pt x="3302" y="26623"/>
                  </a:cubicBezTo>
                  <a:cubicBezTo>
                    <a:pt x="4727" y="26593"/>
                    <a:pt x="5936" y="25566"/>
                    <a:pt x="6192" y="24163"/>
                  </a:cubicBezTo>
                  <a:cubicBezTo>
                    <a:pt x="6448" y="22761"/>
                    <a:pt x="5681" y="21370"/>
                    <a:pt x="4358" y="20839"/>
                  </a:cubicBezTo>
                  <a:cubicBezTo>
                    <a:pt x="4319" y="20817"/>
                    <a:pt x="4279" y="20795"/>
                    <a:pt x="4238" y="20773"/>
                  </a:cubicBezTo>
                  <a:lnTo>
                    <a:pt x="4238" y="1016"/>
                  </a:lnTo>
                  <a:cubicBezTo>
                    <a:pt x="4238" y="454"/>
                    <a:pt x="3783" y="1"/>
                    <a:pt x="3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6941814" y="1665010"/>
              <a:ext cx="33363" cy="11827"/>
            </a:xfrm>
            <a:custGeom>
              <a:rect b="b" l="l" r="r" t="t"/>
              <a:pathLst>
                <a:path extrusionOk="0" h="653" w="1842">
                  <a:moveTo>
                    <a:pt x="1" y="0"/>
                  </a:moveTo>
                  <a:lnTo>
                    <a:pt x="1" y="653"/>
                  </a:lnTo>
                  <a:lnTo>
                    <a:pt x="1515" y="653"/>
                  </a:lnTo>
                  <a:cubicBezTo>
                    <a:pt x="1695" y="653"/>
                    <a:pt x="1842" y="507"/>
                    <a:pt x="1842" y="327"/>
                  </a:cubicBezTo>
                  <a:cubicBezTo>
                    <a:pt x="1842" y="147"/>
                    <a:pt x="1695" y="0"/>
                    <a:pt x="15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6941814" y="1716631"/>
              <a:ext cx="33526" cy="11846"/>
            </a:xfrm>
            <a:custGeom>
              <a:rect b="b" l="l" r="r" t="t"/>
              <a:pathLst>
                <a:path extrusionOk="0" h="654" w="1851">
                  <a:moveTo>
                    <a:pt x="1523" y="1"/>
                  </a:moveTo>
                  <a:cubicBezTo>
                    <a:pt x="1521" y="1"/>
                    <a:pt x="1518" y="1"/>
                    <a:pt x="1515" y="1"/>
                  </a:cubicBezTo>
                  <a:lnTo>
                    <a:pt x="1" y="1"/>
                  </a:lnTo>
                  <a:lnTo>
                    <a:pt x="1" y="654"/>
                  </a:lnTo>
                  <a:lnTo>
                    <a:pt x="1515" y="654"/>
                  </a:lnTo>
                  <a:cubicBezTo>
                    <a:pt x="1518" y="654"/>
                    <a:pt x="1521" y="654"/>
                    <a:pt x="1523" y="654"/>
                  </a:cubicBezTo>
                  <a:cubicBezTo>
                    <a:pt x="1703" y="654"/>
                    <a:pt x="1851" y="508"/>
                    <a:pt x="1851" y="327"/>
                  </a:cubicBezTo>
                  <a:cubicBezTo>
                    <a:pt x="1851" y="147"/>
                    <a:pt x="1703" y="1"/>
                    <a:pt x="1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6941814" y="1768270"/>
              <a:ext cx="33526" cy="11846"/>
            </a:xfrm>
            <a:custGeom>
              <a:rect b="b" l="l" r="r" t="t"/>
              <a:pathLst>
                <a:path extrusionOk="0" h="654" w="1851">
                  <a:moveTo>
                    <a:pt x="1523" y="1"/>
                  </a:moveTo>
                  <a:cubicBezTo>
                    <a:pt x="1521" y="1"/>
                    <a:pt x="1518" y="1"/>
                    <a:pt x="1515" y="1"/>
                  </a:cubicBezTo>
                  <a:lnTo>
                    <a:pt x="1" y="1"/>
                  </a:lnTo>
                  <a:lnTo>
                    <a:pt x="1" y="653"/>
                  </a:lnTo>
                  <a:lnTo>
                    <a:pt x="1515" y="653"/>
                  </a:lnTo>
                  <a:cubicBezTo>
                    <a:pt x="1518" y="653"/>
                    <a:pt x="1521" y="653"/>
                    <a:pt x="1523" y="653"/>
                  </a:cubicBezTo>
                  <a:cubicBezTo>
                    <a:pt x="1703" y="653"/>
                    <a:pt x="1851" y="509"/>
                    <a:pt x="1851" y="327"/>
                  </a:cubicBezTo>
                  <a:cubicBezTo>
                    <a:pt x="1851" y="147"/>
                    <a:pt x="1703" y="1"/>
                    <a:pt x="1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6941814" y="1819908"/>
              <a:ext cx="33363" cy="11864"/>
            </a:xfrm>
            <a:custGeom>
              <a:rect b="b" l="l" r="r" t="t"/>
              <a:pathLst>
                <a:path extrusionOk="0" h="655" w="1842">
                  <a:moveTo>
                    <a:pt x="1" y="0"/>
                  </a:moveTo>
                  <a:lnTo>
                    <a:pt x="1" y="654"/>
                  </a:lnTo>
                  <a:lnTo>
                    <a:pt x="1515" y="654"/>
                  </a:lnTo>
                  <a:cubicBezTo>
                    <a:pt x="1695" y="654"/>
                    <a:pt x="1842" y="508"/>
                    <a:pt x="1842" y="327"/>
                  </a:cubicBezTo>
                  <a:cubicBezTo>
                    <a:pt x="1842" y="147"/>
                    <a:pt x="1695" y="0"/>
                    <a:pt x="15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6941814" y="1871529"/>
              <a:ext cx="33526" cy="11882"/>
            </a:xfrm>
            <a:custGeom>
              <a:rect b="b" l="l" r="r" t="t"/>
              <a:pathLst>
                <a:path extrusionOk="0" h="656" w="1851">
                  <a:moveTo>
                    <a:pt x="1523" y="1"/>
                  </a:moveTo>
                  <a:cubicBezTo>
                    <a:pt x="1521" y="1"/>
                    <a:pt x="1518" y="1"/>
                    <a:pt x="1515" y="1"/>
                  </a:cubicBezTo>
                  <a:lnTo>
                    <a:pt x="1" y="1"/>
                  </a:lnTo>
                  <a:lnTo>
                    <a:pt x="1" y="655"/>
                  </a:lnTo>
                  <a:lnTo>
                    <a:pt x="1515" y="655"/>
                  </a:lnTo>
                  <a:cubicBezTo>
                    <a:pt x="1518" y="655"/>
                    <a:pt x="1521" y="655"/>
                    <a:pt x="1523" y="655"/>
                  </a:cubicBezTo>
                  <a:cubicBezTo>
                    <a:pt x="1703" y="655"/>
                    <a:pt x="1851" y="509"/>
                    <a:pt x="1851" y="327"/>
                  </a:cubicBezTo>
                  <a:cubicBezTo>
                    <a:pt x="1851" y="147"/>
                    <a:pt x="1703" y="1"/>
                    <a:pt x="1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6941814" y="1923168"/>
              <a:ext cx="33526" cy="11864"/>
            </a:xfrm>
            <a:custGeom>
              <a:rect b="b" l="l" r="r" t="t"/>
              <a:pathLst>
                <a:path extrusionOk="0" h="655" w="1851">
                  <a:moveTo>
                    <a:pt x="1523" y="1"/>
                  </a:moveTo>
                  <a:cubicBezTo>
                    <a:pt x="1521" y="1"/>
                    <a:pt x="1518" y="1"/>
                    <a:pt x="1515" y="1"/>
                  </a:cubicBezTo>
                  <a:lnTo>
                    <a:pt x="1" y="1"/>
                  </a:lnTo>
                  <a:lnTo>
                    <a:pt x="1" y="655"/>
                  </a:lnTo>
                  <a:lnTo>
                    <a:pt x="1515" y="655"/>
                  </a:lnTo>
                  <a:cubicBezTo>
                    <a:pt x="1518" y="655"/>
                    <a:pt x="1521" y="655"/>
                    <a:pt x="1523" y="655"/>
                  </a:cubicBezTo>
                  <a:cubicBezTo>
                    <a:pt x="1703" y="655"/>
                    <a:pt x="1851" y="509"/>
                    <a:pt x="1851" y="329"/>
                  </a:cubicBezTo>
                  <a:cubicBezTo>
                    <a:pt x="1851" y="147"/>
                    <a:pt x="1703" y="1"/>
                    <a:pt x="1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9" name="Google Shape;5869;p55"/>
          <p:cNvSpPr/>
          <p:nvPr/>
        </p:nvSpPr>
        <p:spPr>
          <a:xfrm>
            <a:off x="8014714" y="1562237"/>
            <a:ext cx="417873" cy="485904"/>
          </a:xfrm>
          <a:custGeom>
            <a:rect b="b" l="l" r="r" t="t"/>
            <a:pathLst>
              <a:path extrusionOk="0" h="26827" w="23071">
                <a:moveTo>
                  <a:pt x="6475" y="1"/>
                </a:moveTo>
                <a:cubicBezTo>
                  <a:pt x="5473" y="1"/>
                  <a:pt x="4483" y="279"/>
                  <a:pt x="3571" y="975"/>
                </a:cubicBezTo>
                <a:cubicBezTo>
                  <a:pt x="1708" y="2391"/>
                  <a:pt x="636" y="4225"/>
                  <a:pt x="382" y="6414"/>
                </a:cubicBezTo>
                <a:cubicBezTo>
                  <a:pt x="1" y="9714"/>
                  <a:pt x="1640" y="12915"/>
                  <a:pt x="2490" y="13951"/>
                </a:cubicBezTo>
                <a:cubicBezTo>
                  <a:pt x="2924" y="14475"/>
                  <a:pt x="3072" y="17024"/>
                  <a:pt x="3183" y="18887"/>
                </a:cubicBezTo>
                <a:cubicBezTo>
                  <a:pt x="3416" y="22852"/>
                  <a:pt x="3621" y="26278"/>
                  <a:pt x="5646" y="26708"/>
                </a:cubicBezTo>
                <a:cubicBezTo>
                  <a:pt x="5791" y="26739"/>
                  <a:pt x="5933" y="26755"/>
                  <a:pt x="6073" y="26755"/>
                </a:cubicBezTo>
                <a:cubicBezTo>
                  <a:pt x="6436" y="26755"/>
                  <a:pt x="6778" y="26652"/>
                  <a:pt x="7079" y="26451"/>
                </a:cubicBezTo>
                <a:cubicBezTo>
                  <a:pt x="8172" y="25722"/>
                  <a:pt x="8514" y="23897"/>
                  <a:pt x="8913" y="21784"/>
                </a:cubicBezTo>
                <a:cubicBezTo>
                  <a:pt x="9415" y="19114"/>
                  <a:pt x="9876" y="17071"/>
                  <a:pt x="11039" y="17071"/>
                </a:cubicBezTo>
                <a:cubicBezTo>
                  <a:pt x="11061" y="17071"/>
                  <a:pt x="11084" y="17072"/>
                  <a:pt x="11108" y="17074"/>
                </a:cubicBezTo>
                <a:cubicBezTo>
                  <a:pt x="11472" y="17098"/>
                  <a:pt x="11627" y="17233"/>
                  <a:pt x="11721" y="17347"/>
                </a:cubicBezTo>
                <a:cubicBezTo>
                  <a:pt x="12335" y="18092"/>
                  <a:pt x="12069" y="20308"/>
                  <a:pt x="11873" y="21928"/>
                </a:cubicBezTo>
                <a:cubicBezTo>
                  <a:pt x="11591" y="24273"/>
                  <a:pt x="11345" y="26303"/>
                  <a:pt x="12891" y="26754"/>
                </a:cubicBezTo>
                <a:cubicBezTo>
                  <a:pt x="13057" y="26802"/>
                  <a:pt x="13228" y="26827"/>
                  <a:pt x="13399" y="26827"/>
                </a:cubicBezTo>
                <a:cubicBezTo>
                  <a:pt x="13711" y="26827"/>
                  <a:pt x="14083" y="26745"/>
                  <a:pt x="14492" y="26499"/>
                </a:cubicBezTo>
                <a:cubicBezTo>
                  <a:pt x="16866" y="25071"/>
                  <a:pt x="18736" y="18903"/>
                  <a:pt x="19458" y="15575"/>
                </a:cubicBezTo>
                <a:cubicBezTo>
                  <a:pt x="21347" y="14106"/>
                  <a:pt x="22581" y="11956"/>
                  <a:pt x="22859" y="9632"/>
                </a:cubicBezTo>
                <a:cubicBezTo>
                  <a:pt x="23071" y="7840"/>
                  <a:pt x="22822" y="5113"/>
                  <a:pt x="20419" y="2309"/>
                </a:cubicBezTo>
                <a:lnTo>
                  <a:pt x="20418" y="2309"/>
                </a:lnTo>
                <a:cubicBezTo>
                  <a:pt x="19291" y="996"/>
                  <a:pt x="17862" y="570"/>
                  <a:pt x="16485" y="570"/>
                </a:cubicBezTo>
                <a:cubicBezTo>
                  <a:pt x="14236" y="570"/>
                  <a:pt x="12124" y="1704"/>
                  <a:pt x="11680" y="1957"/>
                </a:cubicBezTo>
                <a:cubicBezTo>
                  <a:pt x="10188" y="939"/>
                  <a:pt x="8313" y="1"/>
                  <a:pt x="6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0" name="Google Shape;5870;p55"/>
          <p:cNvGrpSpPr/>
          <p:nvPr/>
        </p:nvGrpSpPr>
        <p:grpSpPr>
          <a:xfrm>
            <a:off x="4194749" y="2418048"/>
            <a:ext cx="257650" cy="556018"/>
            <a:chOff x="4820713" y="1596092"/>
            <a:chExt cx="257650" cy="556018"/>
          </a:xfrm>
        </p:grpSpPr>
        <p:sp>
          <p:nvSpPr>
            <p:cNvPr id="5871" name="Google Shape;5871;p55"/>
            <p:cNvSpPr/>
            <p:nvPr/>
          </p:nvSpPr>
          <p:spPr>
            <a:xfrm>
              <a:off x="4927179" y="2021500"/>
              <a:ext cx="42963" cy="130609"/>
            </a:xfrm>
            <a:custGeom>
              <a:rect b="b" l="l" r="r" t="t"/>
              <a:pathLst>
                <a:path extrusionOk="0" h="7211" w="2372">
                  <a:moveTo>
                    <a:pt x="598" y="1"/>
                  </a:moveTo>
                  <a:cubicBezTo>
                    <a:pt x="573" y="304"/>
                    <a:pt x="535" y="645"/>
                    <a:pt x="497" y="996"/>
                  </a:cubicBezTo>
                  <a:cubicBezTo>
                    <a:pt x="276" y="2988"/>
                    <a:pt x="1" y="5468"/>
                    <a:pt x="1189" y="6980"/>
                  </a:cubicBezTo>
                  <a:cubicBezTo>
                    <a:pt x="1312" y="7131"/>
                    <a:pt x="1492" y="7211"/>
                    <a:pt x="1673" y="7211"/>
                  </a:cubicBezTo>
                  <a:cubicBezTo>
                    <a:pt x="1807" y="7211"/>
                    <a:pt x="1942" y="7167"/>
                    <a:pt x="2055" y="7078"/>
                  </a:cubicBezTo>
                  <a:cubicBezTo>
                    <a:pt x="2323" y="6869"/>
                    <a:pt x="2372" y="6482"/>
                    <a:pt x="2165" y="6213"/>
                  </a:cubicBezTo>
                  <a:cubicBezTo>
                    <a:pt x="1290" y="5099"/>
                    <a:pt x="1545" y="2806"/>
                    <a:pt x="1729" y="1132"/>
                  </a:cubicBezTo>
                  <a:cubicBezTo>
                    <a:pt x="1774" y="721"/>
                    <a:pt x="1817" y="342"/>
                    <a:pt x="18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4899430" y="1977034"/>
              <a:ext cx="102625" cy="44484"/>
            </a:xfrm>
            <a:custGeom>
              <a:rect b="b" l="l" r="r" t="t"/>
              <a:pathLst>
                <a:path extrusionOk="0" h="2456" w="5666">
                  <a:moveTo>
                    <a:pt x="1" y="0"/>
                  </a:moveTo>
                  <a:lnTo>
                    <a:pt x="1" y="684"/>
                  </a:lnTo>
                  <a:cubicBezTo>
                    <a:pt x="1" y="1663"/>
                    <a:pt x="794" y="2456"/>
                    <a:pt x="1773" y="2456"/>
                  </a:cubicBezTo>
                  <a:lnTo>
                    <a:pt x="3893" y="2456"/>
                  </a:lnTo>
                  <a:cubicBezTo>
                    <a:pt x="4872" y="2456"/>
                    <a:pt x="5665" y="1661"/>
                    <a:pt x="5665" y="684"/>
                  </a:cubicBezTo>
                  <a:lnTo>
                    <a:pt x="56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4879217" y="1596092"/>
              <a:ext cx="143216" cy="25738"/>
            </a:xfrm>
            <a:custGeom>
              <a:rect b="b" l="l" r="r" t="t"/>
              <a:pathLst>
                <a:path extrusionOk="0" h="1421" w="7907">
                  <a:moveTo>
                    <a:pt x="2339" y="0"/>
                  </a:moveTo>
                  <a:cubicBezTo>
                    <a:pt x="1371" y="0"/>
                    <a:pt x="479" y="519"/>
                    <a:pt x="0" y="1359"/>
                  </a:cubicBezTo>
                  <a:cubicBezTo>
                    <a:pt x="50" y="1408"/>
                    <a:pt x="118" y="1416"/>
                    <a:pt x="186" y="1416"/>
                  </a:cubicBezTo>
                  <a:cubicBezTo>
                    <a:pt x="219" y="1416"/>
                    <a:pt x="252" y="1414"/>
                    <a:pt x="283" y="1414"/>
                  </a:cubicBezTo>
                  <a:lnTo>
                    <a:pt x="7482" y="1414"/>
                  </a:lnTo>
                  <a:cubicBezTo>
                    <a:pt x="7548" y="1414"/>
                    <a:pt x="7636" y="1421"/>
                    <a:pt x="7716" y="1421"/>
                  </a:cubicBezTo>
                  <a:cubicBezTo>
                    <a:pt x="7810" y="1421"/>
                    <a:pt x="7892" y="1411"/>
                    <a:pt x="7907" y="1372"/>
                  </a:cubicBezTo>
                  <a:cubicBezTo>
                    <a:pt x="7430" y="524"/>
                    <a:pt x="6533" y="0"/>
                    <a:pt x="5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4820713" y="1620453"/>
              <a:ext cx="257650" cy="357849"/>
            </a:xfrm>
            <a:custGeom>
              <a:rect b="b" l="l" r="r" t="t"/>
              <a:pathLst>
                <a:path extrusionOk="0" h="19757" w="14225">
                  <a:moveTo>
                    <a:pt x="9315" y="2286"/>
                  </a:moveTo>
                  <a:cubicBezTo>
                    <a:pt x="10550" y="2286"/>
                    <a:pt x="11551" y="3287"/>
                    <a:pt x="11551" y="4522"/>
                  </a:cubicBezTo>
                  <a:lnTo>
                    <a:pt x="11551" y="11475"/>
                  </a:lnTo>
                  <a:cubicBezTo>
                    <a:pt x="11551" y="12710"/>
                    <a:pt x="10550" y="13711"/>
                    <a:pt x="9315" y="13711"/>
                  </a:cubicBezTo>
                  <a:lnTo>
                    <a:pt x="4732" y="13711"/>
                  </a:lnTo>
                  <a:cubicBezTo>
                    <a:pt x="4731" y="13711"/>
                    <a:pt x="4730" y="13711"/>
                    <a:pt x="4729" y="13711"/>
                  </a:cubicBezTo>
                  <a:cubicBezTo>
                    <a:pt x="3495" y="13711"/>
                    <a:pt x="2496" y="12709"/>
                    <a:pt x="2496" y="11475"/>
                  </a:cubicBezTo>
                  <a:lnTo>
                    <a:pt x="2496" y="4522"/>
                  </a:lnTo>
                  <a:cubicBezTo>
                    <a:pt x="2496" y="3287"/>
                    <a:pt x="3496" y="2286"/>
                    <a:pt x="4732" y="2286"/>
                  </a:cubicBezTo>
                  <a:close/>
                  <a:moveTo>
                    <a:pt x="3513" y="0"/>
                  </a:moveTo>
                  <a:cubicBezTo>
                    <a:pt x="3417" y="0"/>
                    <a:pt x="3324" y="5"/>
                    <a:pt x="3230" y="14"/>
                  </a:cubicBezTo>
                  <a:cubicBezTo>
                    <a:pt x="1423" y="157"/>
                    <a:pt x="0" y="1669"/>
                    <a:pt x="0" y="3512"/>
                  </a:cubicBezTo>
                  <a:lnTo>
                    <a:pt x="0" y="16244"/>
                  </a:lnTo>
                  <a:cubicBezTo>
                    <a:pt x="0" y="18183"/>
                    <a:pt x="1574" y="19756"/>
                    <a:pt x="3513" y="19756"/>
                  </a:cubicBezTo>
                  <a:lnTo>
                    <a:pt x="10712" y="19756"/>
                  </a:lnTo>
                  <a:cubicBezTo>
                    <a:pt x="12651" y="19756"/>
                    <a:pt x="14225" y="18183"/>
                    <a:pt x="14225" y="16244"/>
                  </a:cubicBezTo>
                  <a:lnTo>
                    <a:pt x="14225" y="3512"/>
                  </a:lnTo>
                  <a:cubicBezTo>
                    <a:pt x="14225" y="1717"/>
                    <a:pt x="12875" y="236"/>
                    <a:pt x="11137" y="27"/>
                  </a:cubicBezTo>
                  <a:cubicBezTo>
                    <a:pt x="10995" y="9"/>
                    <a:pt x="10854" y="0"/>
                    <a:pt x="107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4865904" y="1661859"/>
              <a:ext cx="57109" cy="206935"/>
            </a:xfrm>
            <a:custGeom>
              <a:rect b="b" l="l" r="r" t="t"/>
              <a:pathLst>
                <a:path extrusionOk="0" h="11425" w="3153">
                  <a:moveTo>
                    <a:pt x="2238" y="0"/>
                  </a:moveTo>
                  <a:cubicBezTo>
                    <a:pt x="1003" y="0"/>
                    <a:pt x="1" y="1001"/>
                    <a:pt x="2" y="2236"/>
                  </a:cubicBezTo>
                  <a:lnTo>
                    <a:pt x="2" y="9189"/>
                  </a:lnTo>
                  <a:cubicBezTo>
                    <a:pt x="2" y="10424"/>
                    <a:pt x="1003" y="11425"/>
                    <a:pt x="2238" y="11425"/>
                  </a:cubicBezTo>
                  <a:lnTo>
                    <a:pt x="3153" y="11425"/>
                  </a:lnTo>
                  <a:lnTo>
                    <a:pt x="3153" y="10024"/>
                  </a:lnTo>
                  <a:lnTo>
                    <a:pt x="2251" y="10024"/>
                  </a:lnTo>
                  <a:lnTo>
                    <a:pt x="2251" y="10026"/>
                  </a:lnTo>
                  <a:cubicBezTo>
                    <a:pt x="2249" y="10026"/>
                    <a:pt x="2246" y="10026"/>
                    <a:pt x="2243" y="10026"/>
                  </a:cubicBezTo>
                  <a:cubicBezTo>
                    <a:pt x="2023" y="10026"/>
                    <a:pt x="1843" y="9848"/>
                    <a:pt x="1843" y="9626"/>
                  </a:cubicBezTo>
                  <a:cubicBezTo>
                    <a:pt x="1843" y="9406"/>
                    <a:pt x="2022" y="9228"/>
                    <a:pt x="2241" y="9228"/>
                  </a:cubicBezTo>
                  <a:cubicBezTo>
                    <a:pt x="2244" y="9228"/>
                    <a:pt x="2248" y="9228"/>
                    <a:pt x="2251" y="9228"/>
                  </a:cubicBezTo>
                  <a:lnTo>
                    <a:pt x="3153" y="9228"/>
                  </a:lnTo>
                  <a:lnTo>
                    <a:pt x="3153" y="8571"/>
                  </a:lnTo>
                  <a:lnTo>
                    <a:pt x="2823" y="8571"/>
                  </a:lnTo>
                  <a:cubicBezTo>
                    <a:pt x="2706" y="8571"/>
                    <a:pt x="2613" y="8476"/>
                    <a:pt x="2613" y="8361"/>
                  </a:cubicBezTo>
                  <a:cubicBezTo>
                    <a:pt x="2613" y="8245"/>
                    <a:pt x="2706" y="8150"/>
                    <a:pt x="2823" y="8150"/>
                  </a:cubicBezTo>
                  <a:lnTo>
                    <a:pt x="3153" y="8150"/>
                  </a:lnTo>
                  <a:lnTo>
                    <a:pt x="3153" y="7336"/>
                  </a:lnTo>
                  <a:lnTo>
                    <a:pt x="2823" y="7336"/>
                  </a:lnTo>
                  <a:cubicBezTo>
                    <a:pt x="2706" y="7336"/>
                    <a:pt x="2613" y="7242"/>
                    <a:pt x="2613" y="7127"/>
                  </a:cubicBezTo>
                  <a:cubicBezTo>
                    <a:pt x="2613" y="7010"/>
                    <a:pt x="2706" y="6916"/>
                    <a:pt x="2823" y="6916"/>
                  </a:cubicBezTo>
                  <a:lnTo>
                    <a:pt x="3153" y="6916"/>
                  </a:lnTo>
                  <a:lnTo>
                    <a:pt x="3153" y="6239"/>
                  </a:lnTo>
                  <a:lnTo>
                    <a:pt x="2251" y="6239"/>
                  </a:lnTo>
                  <a:cubicBezTo>
                    <a:pt x="2248" y="6239"/>
                    <a:pt x="2244" y="6239"/>
                    <a:pt x="2241" y="6239"/>
                  </a:cubicBezTo>
                  <a:cubicBezTo>
                    <a:pt x="2022" y="6239"/>
                    <a:pt x="1843" y="6061"/>
                    <a:pt x="1843" y="5841"/>
                  </a:cubicBezTo>
                  <a:cubicBezTo>
                    <a:pt x="1843" y="5619"/>
                    <a:pt x="2023" y="5441"/>
                    <a:pt x="2243" y="5441"/>
                  </a:cubicBezTo>
                  <a:cubicBezTo>
                    <a:pt x="2246" y="5441"/>
                    <a:pt x="2249" y="5441"/>
                    <a:pt x="2251" y="5441"/>
                  </a:cubicBezTo>
                  <a:lnTo>
                    <a:pt x="3153" y="5441"/>
                  </a:lnTo>
                  <a:lnTo>
                    <a:pt x="3153" y="4614"/>
                  </a:lnTo>
                  <a:lnTo>
                    <a:pt x="2823" y="4614"/>
                  </a:lnTo>
                  <a:cubicBezTo>
                    <a:pt x="2706" y="4614"/>
                    <a:pt x="2613" y="4521"/>
                    <a:pt x="2613" y="4404"/>
                  </a:cubicBezTo>
                  <a:cubicBezTo>
                    <a:pt x="2613" y="4288"/>
                    <a:pt x="2706" y="4193"/>
                    <a:pt x="2823" y="4193"/>
                  </a:cubicBezTo>
                  <a:lnTo>
                    <a:pt x="3153" y="4193"/>
                  </a:lnTo>
                  <a:lnTo>
                    <a:pt x="3153" y="3382"/>
                  </a:lnTo>
                  <a:lnTo>
                    <a:pt x="2823" y="3382"/>
                  </a:lnTo>
                  <a:cubicBezTo>
                    <a:pt x="2706" y="3382"/>
                    <a:pt x="2613" y="3288"/>
                    <a:pt x="2613" y="3173"/>
                  </a:cubicBezTo>
                  <a:cubicBezTo>
                    <a:pt x="2613" y="3056"/>
                    <a:pt x="2706" y="2962"/>
                    <a:pt x="2823" y="2962"/>
                  </a:cubicBezTo>
                  <a:lnTo>
                    <a:pt x="3153" y="2962"/>
                  </a:lnTo>
                  <a:lnTo>
                    <a:pt x="3153" y="2318"/>
                  </a:lnTo>
                  <a:lnTo>
                    <a:pt x="2251" y="2318"/>
                  </a:lnTo>
                  <a:cubicBezTo>
                    <a:pt x="2249" y="2318"/>
                    <a:pt x="2246" y="2318"/>
                    <a:pt x="2243" y="2318"/>
                  </a:cubicBezTo>
                  <a:cubicBezTo>
                    <a:pt x="2023" y="2318"/>
                    <a:pt x="1843" y="2140"/>
                    <a:pt x="1843" y="1920"/>
                  </a:cubicBezTo>
                  <a:cubicBezTo>
                    <a:pt x="1843" y="1699"/>
                    <a:pt x="2023" y="1521"/>
                    <a:pt x="2243" y="1521"/>
                  </a:cubicBezTo>
                  <a:cubicBezTo>
                    <a:pt x="2246" y="1521"/>
                    <a:pt x="2249" y="1521"/>
                    <a:pt x="2251" y="1521"/>
                  </a:cubicBezTo>
                  <a:lnTo>
                    <a:pt x="3153" y="1521"/>
                  </a:lnTo>
                  <a:lnTo>
                    <a:pt x="31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4934206" y="1661859"/>
              <a:ext cx="95725" cy="206990"/>
            </a:xfrm>
            <a:custGeom>
              <a:rect b="b" l="l" r="r" t="t"/>
              <a:pathLst>
                <a:path extrusionOk="0" h="11428" w="5285">
                  <a:moveTo>
                    <a:pt x="1" y="0"/>
                  </a:moveTo>
                  <a:lnTo>
                    <a:pt x="1" y="1521"/>
                  </a:lnTo>
                  <a:lnTo>
                    <a:pt x="902" y="1521"/>
                  </a:lnTo>
                  <a:cubicBezTo>
                    <a:pt x="905" y="1521"/>
                    <a:pt x="907" y="1521"/>
                    <a:pt x="910" y="1521"/>
                  </a:cubicBezTo>
                  <a:cubicBezTo>
                    <a:pt x="1130" y="1521"/>
                    <a:pt x="1309" y="1699"/>
                    <a:pt x="1309" y="1920"/>
                  </a:cubicBezTo>
                  <a:cubicBezTo>
                    <a:pt x="1309" y="2140"/>
                    <a:pt x="1130" y="2318"/>
                    <a:pt x="910" y="2318"/>
                  </a:cubicBezTo>
                  <a:cubicBezTo>
                    <a:pt x="907" y="2318"/>
                    <a:pt x="905" y="2318"/>
                    <a:pt x="902" y="2318"/>
                  </a:cubicBezTo>
                  <a:lnTo>
                    <a:pt x="1" y="2318"/>
                  </a:lnTo>
                  <a:lnTo>
                    <a:pt x="1" y="2962"/>
                  </a:lnTo>
                  <a:lnTo>
                    <a:pt x="328" y="2962"/>
                  </a:lnTo>
                  <a:cubicBezTo>
                    <a:pt x="446" y="2962"/>
                    <a:pt x="539" y="3056"/>
                    <a:pt x="539" y="3173"/>
                  </a:cubicBezTo>
                  <a:cubicBezTo>
                    <a:pt x="539" y="3288"/>
                    <a:pt x="446" y="3382"/>
                    <a:pt x="328" y="3382"/>
                  </a:cubicBezTo>
                  <a:lnTo>
                    <a:pt x="1" y="3382"/>
                  </a:lnTo>
                  <a:lnTo>
                    <a:pt x="1" y="4196"/>
                  </a:lnTo>
                  <a:lnTo>
                    <a:pt x="328" y="4196"/>
                  </a:lnTo>
                  <a:cubicBezTo>
                    <a:pt x="446" y="4196"/>
                    <a:pt x="539" y="4289"/>
                    <a:pt x="539" y="4405"/>
                  </a:cubicBezTo>
                  <a:cubicBezTo>
                    <a:pt x="539" y="4522"/>
                    <a:pt x="446" y="4616"/>
                    <a:pt x="328" y="4616"/>
                  </a:cubicBezTo>
                  <a:lnTo>
                    <a:pt x="1" y="4616"/>
                  </a:lnTo>
                  <a:lnTo>
                    <a:pt x="1" y="5444"/>
                  </a:lnTo>
                  <a:lnTo>
                    <a:pt x="902" y="5444"/>
                  </a:lnTo>
                  <a:cubicBezTo>
                    <a:pt x="906" y="5444"/>
                    <a:pt x="909" y="5444"/>
                    <a:pt x="913" y="5444"/>
                  </a:cubicBezTo>
                  <a:cubicBezTo>
                    <a:pt x="1132" y="5444"/>
                    <a:pt x="1309" y="5622"/>
                    <a:pt x="1309" y="5842"/>
                  </a:cubicBezTo>
                  <a:cubicBezTo>
                    <a:pt x="1309" y="6063"/>
                    <a:pt x="1130" y="6242"/>
                    <a:pt x="910" y="6242"/>
                  </a:cubicBezTo>
                  <a:cubicBezTo>
                    <a:pt x="907" y="6242"/>
                    <a:pt x="905" y="6242"/>
                    <a:pt x="902" y="6242"/>
                  </a:cubicBezTo>
                  <a:lnTo>
                    <a:pt x="1" y="6242"/>
                  </a:lnTo>
                  <a:lnTo>
                    <a:pt x="1" y="6918"/>
                  </a:lnTo>
                  <a:lnTo>
                    <a:pt x="328" y="6918"/>
                  </a:lnTo>
                  <a:cubicBezTo>
                    <a:pt x="446" y="6918"/>
                    <a:pt x="539" y="7013"/>
                    <a:pt x="539" y="7128"/>
                  </a:cubicBezTo>
                  <a:cubicBezTo>
                    <a:pt x="539" y="7245"/>
                    <a:pt x="446" y="7339"/>
                    <a:pt x="328" y="7339"/>
                  </a:cubicBezTo>
                  <a:lnTo>
                    <a:pt x="1" y="7339"/>
                  </a:lnTo>
                  <a:lnTo>
                    <a:pt x="1" y="8153"/>
                  </a:lnTo>
                  <a:lnTo>
                    <a:pt x="328" y="8153"/>
                  </a:lnTo>
                  <a:cubicBezTo>
                    <a:pt x="446" y="8153"/>
                    <a:pt x="539" y="8246"/>
                    <a:pt x="539" y="8362"/>
                  </a:cubicBezTo>
                  <a:cubicBezTo>
                    <a:pt x="539" y="8479"/>
                    <a:pt x="446" y="8573"/>
                    <a:pt x="328" y="8573"/>
                  </a:cubicBezTo>
                  <a:lnTo>
                    <a:pt x="1" y="8573"/>
                  </a:lnTo>
                  <a:lnTo>
                    <a:pt x="1" y="9230"/>
                  </a:lnTo>
                  <a:lnTo>
                    <a:pt x="902" y="9230"/>
                  </a:lnTo>
                  <a:cubicBezTo>
                    <a:pt x="905" y="9230"/>
                    <a:pt x="907" y="9230"/>
                    <a:pt x="910" y="9230"/>
                  </a:cubicBezTo>
                  <a:cubicBezTo>
                    <a:pt x="1130" y="9230"/>
                    <a:pt x="1309" y="9408"/>
                    <a:pt x="1309" y="9629"/>
                  </a:cubicBezTo>
                  <a:cubicBezTo>
                    <a:pt x="1309" y="9849"/>
                    <a:pt x="1130" y="10027"/>
                    <a:pt x="910" y="10027"/>
                  </a:cubicBezTo>
                  <a:cubicBezTo>
                    <a:pt x="907" y="10027"/>
                    <a:pt x="905" y="10027"/>
                    <a:pt x="902" y="10027"/>
                  </a:cubicBezTo>
                  <a:lnTo>
                    <a:pt x="1" y="10027"/>
                  </a:lnTo>
                  <a:lnTo>
                    <a:pt x="1" y="11428"/>
                  </a:lnTo>
                  <a:lnTo>
                    <a:pt x="3049" y="11428"/>
                  </a:lnTo>
                  <a:cubicBezTo>
                    <a:pt x="4284" y="11428"/>
                    <a:pt x="5285" y="10427"/>
                    <a:pt x="5285" y="9192"/>
                  </a:cubicBezTo>
                  <a:lnTo>
                    <a:pt x="5285" y="2236"/>
                  </a:lnTo>
                  <a:cubicBezTo>
                    <a:pt x="5285" y="1001"/>
                    <a:pt x="4284" y="0"/>
                    <a:pt x="30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4922976" y="1661859"/>
              <a:ext cx="11248" cy="206935"/>
            </a:xfrm>
            <a:custGeom>
              <a:rect b="b" l="l" r="r" t="t"/>
              <a:pathLst>
                <a:path extrusionOk="0" h="11425" w="621">
                  <a:moveTo>
                    <a:pt x="0" y="0"/>
                  </a:moveTo>
                  <a:lnTo>
                    <a:pt x="0" y="11425"/>
                  </a:lnTo>
                  <a:lnTo>
                    <a:pt x="621" y="11425"/>
                  </a:lnTo>
                  <a:lnTo>
                    <a:pt x="6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4913214" y="1715508"/>
              <a:ext cx="30773" cy="7643"/>
            </a:xfrm>
            <a:custGeom>
              <a:rect b="b" l="l" r="r" t="t"/>
              <a:pathLst>
                <a:path extrusionOk="0" h="422" w="1699">
                  <a:moveTo>
                    <a:pt x="211" y="0"/>
                  </a:moveTo>
                  <a:cubicBezTo>
                    <a:pt x="96" y="0"/>
                    <a:pt x="1" y="94"/>
                    <a:pt x="1" y="211"/>
                  </a:cubicBezTo>
                  <a:cubicBezTo>
                    <a:pt x="1" y="326"/>
                    <a:pt x="96" y="422"/>
                    <a:pt x="211" y="422"/>
                  </a:cubicBezTo>
                  <a:lnTo>
                    <a:pt x="1487" y="422"/>
                  </a:lnTo>
                  <a:cubicBezTo>
                    <a:pt x="1605" y="422"/>
                    <a:pt x="1698" y="326"/>
                    <a:pt x="1698" y="211"/>
                  </a:cubicBezTo>
                  <a:cubicBezTo>
                    <a:pt x="1698" y="94"/>
                    <a:pt x="1605" y="0"/>
                    <a:pt x="14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4913214" y="1737841"/>
              <a:ext cx="30773" cy="7625"/>
            </a:xfrm>
            <a:custGeom>
              <a:rect b="b" l="l" r="r" t="t"/>
              <a:pathLst>
                <a:path extrusionOk="0" h="421" w="1699">
                  <a:moveTo>
                    <a:pt x="211" y="1"/>
                  </a:moveTo>
                  <a:cubicBezTo>
                    <a:pt x="96" y="1"/>
                    <a:pt x="1" y="94"/>
                    <a:pt x="1" y="211"/>
                  </a:cubicBezTo>
                  <a:cubicBezTo>
                    <a:pt x="1" y="327"/>
                    <a:pt x="96" y="421"/>
                    <a:pt x="211" y="421"/>
                  </a:cubicBezTo>
                  <a:lnTo>
                    <a:pt x="1487" y="421"/>
                  </a:lnTo>
                  <a:cubicBezTo>
                    <a:pt x="1605" y="421"/>
                    <a:pt x="1698" y="327"/>
                    <a:pt x="1698" y="211"/>
                  </a:cubicBezTo>
                  <a:cubicBezTo>
                    <a:pt x="1698" y="94"/>
                    <a:pt x="1605" y="1"/>
                    <a:pt x="1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4913214" y="1787143"/>
              <a:ext cx="30773" cy="7625"/>
            </a:xfrm>
            <a:custGeom>
              <a:rect b="b" l="l" r="r" t="t"/>
              <a:pathLst>
                <a:path extrusionOk="0" h="421" w="1699">
                  <a:moveTo>
                    <a:pt x="211" y="1"/>
                  </a:moveTo>
                  <a:cubicBezTo>
                    <a:pt x="96" y="1"/>
                    <a:pt x="1" y="94"/>
                    <a:pt x="1" y="210"/>
                  </a:cubicBezTo>
                  <a:cubicBezTo>
                    <a:pt x="1" y="327"/>
                    <a:pt x="96" y="421"/>
                    <a:pt x="211" y="421"/>
                  </a:cubicBezTo>
                  <a:lnTo>
                    <a:pt x="1487" y="421"/>
                  </a:lnTo>
                  <a:cubicBezTo>
                    <a:pt x="1605" y="421"/>
                    <a:pt x="1698" y="327"/>
                    <a:pt x="1698" y="210"/>
                  </a:cubicBezTo>
                  <a:cubicBezTo>
                    <a:pt x="1698" y="94"/>
                    <a:pt x="1605" y="1"/>
                    <a:pt x="1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4913214" y="1809494"/>
              <a:ext cx="30773" cy="7625"/>
            </a:xfrm>
            <a:custGeom>
              <a:rect b="b" l="l" r="r" t="t"/>
              <a:pathLst>
                <a:path extrusionOk="0" h="421" w="1699">
                  <a:moveTo>
                    <a:pt x="211" y="0"/>
                  </a:moveTo>
                  <a:cubicBezTo>
                    <a:pt x="96" y="0"/>
                    <a:pt x="1" y="94"/>
                    <a:pt x="1" y="210"/>
                  </a:cubicBezTo>
                  <a:cubicBezTo>
                    <a:pt x="1" y="327"/>
                    <a:pt x="96" y="420"/>
                    <a:pt x="211" y="420"/>
                  </a:cubicBezTo>
                  <a:lnTo>
                    <a:pt x="1487" y="420"/>
                  </a:lnTo>
                  <a:cubicBezTo>
                    <a:pt x="1605" y="420"/>
                    <a:pt x="1698" y="327"/>
                    <a:pt x="1698" y="210"/>
                  </a:cubicBezTo>
                  <a:cubicBezTo>
                    <a:pt x="1698" y="94"/>
                    <a:pt x="1605" y="0"/>
                    <a:pt x="14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4899267" y="1689390"/>
              <a:ext cx="58648" cy="14472"/>
            </a:xfrm>
            <a:custGeom>
              <a:rect b="b" l="l" r="r" t="t"/>
              <a:pathLst>
                <a:path extrusionOk="0" h="799" w="3238">
                  <a:moveTo>
                    <a:pt x="401" y="1"/>
                  </a:moveTo>
                  <a:cubicBezTo>
                    <a:pt x="181" y="1"/>
                    <a:pt x="1" y="179"/>
                    <a:pt x="1" y="400"/>
                  </a:cubicBezTo>
                  <a:cubicBezTo>
                    <a:pt x="1" y="620"/>
                    <a:pt x="180" y="798"/>
                    <a:pt x="399" y="798"/>
                  </a:cubicBezTo>
                  <a:cubicBezTo>
                    <a:pt x="402" y="798"/>
                    <a:pt x="406" y="798"/>
                    <a:pt x="409" y="798"/>
                  </a:cubicBezTo>
                  <a:lnTo>
                    <a:pt x="2831" y="798"/>
                  </a:lnTo>
                  <a:cubicBezTo>
                    <a:pt x="2835" y="798"/>
                    <a:pt x="2838" y="798"/>
                    <a:pt x="2842" y="798"/>
                  </a:cubicBezTo>
                  <a:cubicBezTo>
                    <a:pt x="3061" y="798"/>
                    <a:pt x="3238" y="620"/>
                    <a:pt x="3238" y="400"/>
                  </a:cubicBezTo>
                  <a:cubicBezTo>
                    <a:pt x="3238" y="179"/>
                    <a:pt x="3059" y="1"/>
                    <a:pt x="2839" y="1"/>
                  </a:cubicBezTo>
                  <a:cubicBezTo>
                    <a:pt x="2836" y="1"/>
                    <a:pt x="2834" y="1"/>
                    <a:pt x="2831" y="1"/>
                  </a:cubicBezTo>
                  <a:lnTo>
                    <a:pt x="409" y="1"/>
                  </a:lnTo>
                  <a:cubicBezTo>
                    <a:pt x="407" y="1"/>
                    <a:pt x="404"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4899267" y="1760445"/>
              <a:ext cx="58648" cy="14472"/>
            </a:xfrm>
            <a:custGeom>
              <a:rect b="b" l="l" r="r" t="t"/>
              <a:pathLst>
                <a:path extrusionOk="0" h="799" w="3238">
                  <a:moveTo>
                    <a:pt x="399" y="1"/>
                  </a:moveTo>
                  <a:cubicBezTo>
                    <a:pt x="180" y="1"/>
                    <a:pt x="1" y="179"/>
                    <a:pt x="1" y="399"/>
                  </a:cubicBezTo>
                  <a:cubicBezTo>
                    <a:pt x="1" y="620"/>
                    <a:pt x="181" y="799"/>
                    <a:pt x="401" y="799"/>
                  </a:cubicBezTo>
                  <a:cubicBezTo>
                    <a:pt x="404" y="799"/>
                    <a:pt x="407" y="799"/>
                    <a:pt x="409" y="799"/>
                  </a:cubicBezTo>
                  <a:lnTo>
                    <a:pt x="2831" y="799"/>
                  </a:lnTo>
                  <a:cubicBezTo>
                    <a:pt x="2834" y="799"/>
                    <a:pt x="2836" y="799"/>
                    <a:pt x="2839" y="799"/>
                  </a:cubicBezTo>
                  <a:cubicBezTo>
                    <a:pt x="3059" y="799"/>
                    <a:pt x="3238" y="620"/>
                    <a:pt x="3238" y="399"/>
                  </a:cubicBezTo>
                  <a:cubicBezTo>
                    <a:pt x="3238" y="179"/>
                    <a:pt x="3061" y="1"/>
                    <a:pt x="2842" y="1"/>
                  </a:cubicBezTo>
                  <a:cubicBezTo>
                    <a:pt x="2838" y="1"/>
                    <a:pt x="2835" y="1"/>
                    <a:pt x="2831" y="1"/>
                  </a:cubicBezTo>
                  <a:lnTo>
                    <a:pt x="409" y="1"/>
                  </a:lnTo>
                  <a:cubicBezTo>
                    <a:pt x="406" y="1"/>
                    <a:pt x="402" y="1"/>
                    <a:pt x="3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4899267" y="1829001"/>
              <a:ext cx="58648" cy="14454"/>
            </a:xfrm>
            <a:custGeom>
              <a:rect b="b" l="l" r="r" t="t"/>
              <a:pathLst>
                <a:path extrusionOk="0" h="798" w="3238">
                  <a:moveTo>
                    <a:pt x="399" y="0"/>
                  </a:moveTo>
                  <a:cubicBezTo>
                    <a:pt x="180" y="0"/>
                    <a:pt x="1" y="178"/>
                    <a:pt x="1" y="398"/>
                  </a:cubicBezTo>
                  <a:cubicBezTo>
                    <a:pt x="1" y="620"/>
                    <a:pt x="181" y="798"/>
                    <a:pt x="401" y="798"/>
                  </a:cubicBezTo>
                  <a:cubicBezTo>
                    <a:pt x="404" y="798"/>
                    <a:pt x="407" y="798"/>
                    <a:pt x="409" y="798"/>
                  </a:cubicBezTo>
                  <a:lnTo>
                    <a:pt x="2831" y="798"/>
                  </a:lnTo>
                  <a:cubicBezTo>
                    <a:pt x="2834" y="798"/>
                    <a:pt x="2836" y="798"/>
                    <a:pt x="2839" y="798"/>
                  </a:cubicBezTo>
                  <a:cubicBezTo>
                    <a:pt x="3059" y="798"/>
                    <a:pt x="3238" y="620"/>
                    <a:pt x="3238" y="398"/>
                  </a:cubicBezTo>
                  <a:cubicBezTo>
                    <a:pt x="3238" y="178"/>
                    <a:pt x="3061" y="0"/>
                    <a:pt x="2842" y="0"/>
                  </a:cubicBezTo>
                  <a:cubicBezTo>
                    <a:pt x="2838" y="0"/>
                    <a:pt x="2835" y="0"/>
                    <a:pt x="2831" y="0"/>
                  </a:cubicBezTo>
                  <a:lnTo>
                    <a:pt x="409" y="0"/>
                  </a:lnTo>
                  <a:cubicBezTo>
                    <a:pt x="406" y="0"/>
                    <a:pt x="402" y="0"/>
                    <a:pt x="3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5" name="Google Shape;5885;p55"/>
          <p:cNvGrpSpPr/>
          <p:nvPr/>
        </p:nvGrpSpPr>
        <p:grpSpPr>
          <a:xfrm>
            <a:off x="4684107" y="2444275"/>
            <a:ext cx="365039" cy="503564"/>
            <a:chOff x="5185753" y="1624674"/>
            <a:chExt cx="365039" cy="503564"/>
          </a:xfrm>
        </p:grpSpPr>
        <p:sp>
          <p:nvSpPr>
            <p:cNvPr id="5886" name="Google Shape;5886;p55"/>
            <p:cNvSpPr/>
            <p:nvPr/>
          </p:nvSpPr>
          <p:spPr>
            <a:xfrm>
              <a:off x="5185753" y="1624674"/>
              <a:ext cx="244338" cy="360584"/>
            </a:xfrm>
            <a:custGeom>
              <a:rect b="b" l="l" r="r" t="t"/>
              <a:pathLst>
                <a:path extrusionOk="0" h="19908" w="13490">
                  <a:moveTo>
                    <a:pt x="3143" y="9599"/>
                  </a:moveTo>
                  <a:cubicBezTo>
                    <a:pt x="3253" y="9599"/>
                    <a:pt x="3363" y="9633"/>
                    <a:pt x="3458" y="9702"/>
                  </a:cubicBezTo>
                  <a:cubicBezTo>
                    <a:pt x="3694" y="9875"/>
                    <a:pt x="3746" y="10209"/>
                    <a:pt x="3572" y="10444"/>
                  </a:cubicBezTo>
                  <a:cubicBezTo>
                    <a:pt x="3555" y="10469"/>
                    <a:pt x="2425" y="12048"/>
                    <a:pt x="2659" y="13599"/>
                  </a:cubicBezTo>
                  <a:cubicBezTo>
                    <a:pt x="2893" y="15146"/>
                    <a:pt x="3989" y="15990"/>
                    <a:pt x="4001" y="15999"/>
                  </a:cubicBezTo>
                  <a:cubicBezTo>
                    <a:pt x="4234" y="16175"/>
                    <a:pt x="4282" y="16507"/>
                    <a:pt x="4108" y="16743"/>
                  </a:cubicBezTo>
                  <a:cubicBezTo>
                    <a:pt x="4003" y="16882"/>
                    <a:pt x="3843" y="16956"/>
                    <a:pt x="3681" y="16956"/>
                  </a:cubicBezTo>
                  <a:cubicBezTo>
                    <a:pt x="3572" y="16956"/>
                    <a:pt x="3461" y="16922"/>
                    <a:pt x="3366" y="16852"/>
                  </a:cubicBezTo>
                  <a:cubicBezTo>
                    <a:pt x="3307" y="16809"/>
                    <a:pt x="1910" y="15752"/>
                    <a:pt x="1608" y="13759"/>
                  </a:cubicBezTo>
                  <a:cubicBezTo>
                    <a:pt x="1306" y="11764"/>
                    <a:pt x="2656" y="9895"/>
                    <a:pt x="2715" y="9816"/>
                  </a:cubicBezTo>
                  <a:cubicBezTo>
                    <a:pt x="2818" y="9674"/>
                    <a:pt x="2980" y="9599"/>
                    <a:pt x="3143" y="9599"/>
                  </a:cubicBezTo>
                  <a:close/>
                  <a:moveTo>
                    <a:pt x="6271" y="1"/>
                  </a:moveTo>
                  <a:cubicBezTo>
                    <a:pt x="5905" y="1"/>
                    <a:pt x="5577" y="268"/>
                    <a:pt x="5485" y="1130"/>
                  </a:cubicBezTo>
                  <a:cubicBezTo>
                    <a:pt x="4816" y="5612"/>
                    <a:pt x="0" y="8745"/>
                    <a:pt x="0" y="13163"/>
                  </a:cubicBezTo>
                  <a:cubicBezTo>
                    <a:pt x="0" y="16889"/>
                    <a:pt x="3021" y="19908"/>
                    <a:pt x="6745" y="19908"/>
                  </a:cubicBezTo>
                  <a:cubicBezTo>
                    <a:pt x="10471" y="19908"/>
                    <a:pt x="13490" y="16889"/>
                    <a:pt x="13490" y="13163"/>
                  </a:cubicBezTo>
                  <a:cubicBezTo>
                    <a:pt x="13490" y="9784"/>
                    <a:pt x="12133" y="4692"/>
                    <a:pt x="7288" y="483"/>
                  </a:cubicBezTo>
                  <a:cubicBezTo>
                    <a:pt x="7047" y="274"/>
                    <a:pt x="6640" y="1"/>
                    <a:pt x="6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5209389" y="1798499"/>
              <a:ext cx="53975" cy="133308"/>
            </a:xfrm>
            <a:custGeom>
              <a:rect b="b" l="l" r="r" t="t"/>
              <a:pathLst>
                <a:path extrusionOk="0" h="7360" w="2980">
                  <a:moveTo>
                    <a:pt x="1839" y="1"/>
                  </a:moveTo>
                  <a:cubicBezTo>
                    <a:pt x="1675" y="1"/>
                    <a:pt x="1513" y="76"/>
                    <a:pt x="1410" y="218"/>
                  </a:cubicBezTo>
                  <a:cubicBezTo>
                    <a:pt x="1351" y="297"/>
                    <a:pt x="1" y="2166"/>
                    <a:pt x="303" y="4160"/>
                  </a:cubicBezTo>
                  <a:cubicBezTo>
                    <a:pt x="605" y="6155"/>
                    <a:pt x="2002" y="7210"/>
                    <a:pt x="2061" y="7254"/>
                  </a:cubicBezTo>
                  <a:cubicBezTo>
                    <a:pt x="2156" y="7325"/>
                    <a:pt x="2267" y="7359"/>
                    <a:pt x="2377" y="7359"/>
                  </a:cubicBezTo>
                  <a:cubicBezTo>
                    <a:pt x="2540" y="7359"/>
                    <a:pt x="2701" y="7285"/>
                    <a:pt x="2804" y="7144"/>
                  </a:cubicBezTo>
                  <a:cubicBezTo>
                    <a:pt x="2980" y="6909"/>
                    <a:pt x="2932" y="6576"/>
                    <a:pt x="2696" y="6401"/>
                  </a:cubicBezTo>
                  <a:cubicBezTo>
                    <a:pt x="2684" y="6392"/>
                    <a:pt x="1588" y="5548"/>
                    <a:pt x="1354" y="4001"/>
                  </a:cubicBezTo>
                  <a:cubicBezTo>
                    <a:pt x="1120" y="2450"/>
                    <a:pt x="2250" y="871"/>
                    <a:pt x="2267" y="847"/>
                  </a:cubicBezTo>
                  <a:cubicBezTo>
                    <a:pt x="2441" y="610"/>
                    <a:pt x="2389" y="278"/>
                    <a:pt x="2153" y="104"/>
                  </a:cubicBezTo>
                  <a:cubicBezTo>
                    <a:pt x="2059" y="34"/>
                    <a:pt x="1948" y="1"/>
                    <a:pt x="1839" y="1"/>
                  </a:cubicBez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5411362" y="1922443"/>
              <a:ext cx="139430" cy="205794"/>
            </a:xfrm>
            <a:custGeom>
              <a:rect b="b" l="l" r="r" t="t"/>
              <a:pathLst>
                <a:path extrusionOk="0" h="11362" w="7698">
                  <a:moveTo>
                    <a:pt x="1793" y="5479"/>
                  </a:moveTo>
                  <a:cubicBezTo>
                    <a:pt x="1855" y="5479"/>
                    <a:pt x="1918" y="5498"/>
                    <a:pt x="1972" y="5537"/>
                  </a:cubicBezTo>
                  <a:cubicBezTo>
                    <a:pt x="2105" y="5637"/>
                    <a:pt x="2136" y="5824"/>
                    <a:pt x="2039" y="5959"/>
                  </a:cubicBezTo>
                  <a:cubicBezTo>
                    <a:pt x="2029" y="5973"/>
                    <a:pt x="1383" y="6873"/>
                    <a:pt x="1518" y="7760"/>
                  </a:cubicBezTo>
                  <a:cubicBezTo>
                    <a:pt x="1651" y="8645"/>
                    <a:pt x="2276" y="9124"/>
                    <a:pt x="2283" y="9128"/>
                  </a:cubicBezTo>
                  <a:cubicBezTo>
                    <a:pt x="2417" y="9229"/>
                    <a:pt x="2443" y="9420"/>
                    <a:pt x="2343" y="9553"/>
                  </a:cubicBezTo>
                  <a:lnTo>
                    <a:pt x="2343" y="9554"/>
                  </a:lnTo>
                  <a:cubicBezTo>
                    <a:pt x="2284" y="9634"/>
                    <a:pt x="2193" y="9676"/>
                    <a:pt x="2100" y="9676"/>
                  </a:cubicBezTo>
                  <a:cubicBezTo>
                    <a:pt x="2038" y="9676"/>
                    <a:pt x="1975" y="9657"/>
                    <a:pt x="1920" y="9617"/>
                  </a:cubicBezTo>
                  <a:cubicBezTo>
                    <a:pt x="1887" y="9591"/>
                    <a:pt x="1089" y="8989"/>
                    <a:pt x="918" y="7851"/>
                  </a:cubicBezTo>
                  <a:cubicBezTo>
                    <a:pt x="745" y="6712"/>
                    <a:pt x="1517" y="5647"/>
                    <a:pt x="1549" y="5602"/>
                  </a:cubicBezTo>
                  <a:cubicBezTo>
                    <a:pt x="1609" y="5522"/>
                    <a:pt x="1700" y="5479"/>
                    <a:pt x="1793" y="5479"/>
                  </a:cubicBezTo>
                  <a:close/>
                  <a:moveTo>
                    <a:pt x="3578" y="0"/>
                  </a:moveTo>
                  <a:cubicBezTo>
                    <a:pt x="3370" y="0"/>
                    <a:pt x="3182" y="153"/>
                    <a:pt x="3129" y="645"/>
                  </a:cubicBezTo>
                  <a:cubicBezTo>
                    <a:pt x="2749" y="3203"/>
                    <a:pt x="1" y="4990"/>
                    <a:pt x="1" y="7513"/>
                  </a:cubicBezTo>
                  <a:cubicBezTo>
                    <a:pt x="1" y="9638"/>
                    <a:pt x="1723" y="11361"/>
                    <a:pt x="3849" y="11361"/>
                  </a:cubicBezTo>
                  <a:cubicBezTo>
                    <a:pt x="5976" y="11361"/>
                    <a:pt x="7698" y="9638"/>
                    <a:pt x="7698" y="7513"/>
                  </a:cubicBezTo>
                  <a:cubicBezTo>
                    <a:pt x="7698" y="5584"/>
                    <a:pt x="6924" y="2678"/>
                    <a:pt x="4159" y="276"/>
                  </a:cubicBezTo>
                  <a:cubicBezTo>
                    <a:pt x="4022" y="156"/>
                    <a:pt x="3789" y="0"/>
                    <a:pt x="35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5424856" y="2021645"/>
              <a:ext cx="30755" cy="76072"/>
            </a:xfrm>
            <a:custGeom>
              <a:rect b="b" l="l" r="r" t="t"/>
              <a:pathLst>
                <a:path extrusionOk="0" h="4200" w="1698">
                  <a:moveTo>
                    <a:pt x="1049" y="1"/>
                  </a:moveTo>
                  <a:cubicBezTo>
                    <a:pt x="956" y="1"/>
                    <a:pt x="864" y="44"/>
                    <a:pt x="804" y="125"/>
                  </a:cubicBezTo>
                  <a:cubicBezTo>
                    <a:pt x="772" y="170"/>
                    <a:pt x="0" y="1235"/>
                    <a:pt x="172" y="2374"/>
                  </a:cubicBezTo>
                  <a:cubicBezTo>
                    <a:pt x="344" y="3514"/>
                    <a:pt x="1142" y="4115"/>
                    <a:pt x="1175" y="4140"/>
                  </a:cubicBezTo>
                  <a:cubicBezTo>
                    <a:pt x="1230" y="4180"/>
                    <a:pt x="1293" y="4200"/>
                    <a:pt x="1356" y="4200"/>
                  </a:cubicBezTo>
                  <a:cubicBezTo>
                    <a:pt x="1448" y="4200"/>
                    <a:pt x="1539" y="4157"/>
                    <a:pt x="1598" y="4077"/>
                  </a:cubicBezTo>
                  <a:cubicBezTo>
                    <a:pt x="1698" y="3944"/>
                    <a:pt x="1672" y="3754"/>
                    <a:pt x="1538" y="3653"/>
                  </a:cubicBezTo>
                  <a:cubicBezTo>
                    <a:pt x="1531" y="3647"/>
                    <a:pt x="906" y="3166"/>
                    <a:pt x="772" y="2283"/>
                  </a:cubicBezTo>
                  <a:cubicBezTo>
                    <a:pt x="638" y="1398"/>
                    <a:pt x="1284" y="496"/>
                    <a:pt x="1294" y="483"/>
                  </a:cubicBezTo>
                  <a:cubicBezTo>
                    <a:pt x="1392" y="348"/>
                    <a:pt x="1363" y="158"/>
                    <a:pt x="1228" y="59"/>
                  </a:cubicBezTo>
                  <a:cubicBezTo>
                    <a:pt x="1174" y="20"/>
                    <a:pt x="1111" y="1"/>
                    <a:pt x="1049" y="1"/>
                  </a:cubicBezTo>
                  <a:close/>
                </a:path>
              </a:pathLst>
            </a:custGeom>
            <a:solidFill>
              <a:srgbClr val="F4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55"/>
          <p:cNvGrpSpPr/>
          <p:nvPr/>
        </p:nvGrpSpPr>
        <p:grpSpPr>
          <a:xfrm>
            <a:off x="5280855" y="2427267"/>
            <a:ext cx="444010" cy="537579"/>
            <a:chOff x="5664973" y="1599642"/>
            <a:chExt cx="444010" cy="537579"/>
          </a:xfrm>
        </p:grpSpPr>
        <p:sp>
          <p:nvSpPr>
            <p:cNvPr id="5891" name="Google Shape;5891;p55"/>
            <p:cNvSpPr/>
            <p:nvPr/>
          </p:nvSpPr>
          <p:spPr>
            <a:xfrm>
              <a:off x="5779372" y="1914021"/>
              <a:ext cx="231242" cy="223200"/>
            </a:xfrm>
            <a:custGeom>
              <a:rect b="b" l="l" r="r" t="t"/>
              <a:pathLst>
                <a:path extrusionOk="0" h="12323" w="12767">
                  <a:moveTo>
                    <a:pt x="6449" y="1"/>
                  </a:moveTo>
                  <a:lnTo>
                    <a:pt x="0" y="6450"/>
                  </a:lnTo>
                  <a:lnTo>
                    <a:pt x="4658" y="11107"/>
                  </a:lnTo>
                  <a:lnTo>
                    <a:pt x="4661" y="11104"/>
                  </a:lnTo>
                  <a:cubicBezTo>
                    <a:pt x="5535" y="11916"/>
                    <a:pt x="6650" y="12322"/>
                    <a:pt x="7765" y="12322"/>
                  </a:cubicBezTo>
                  <a:cubicBezTo>
                    <a:pt x="8931" y="12322"/>
                    <a:pt x="10098" y="11878"/>
                    <a:pt x="10987" y="10988"/>
                  </a:cubicBezTo>
                  <a:cubicBezTo>
                    <a:pt x="12729" y="9248"/>
                    <a:pt x="12767" y="6450"/>
                    <a:pt x="11104" y="4662"/>
                  </a:cubicBezTo>
                  <a:lnTo>
                    <a:pt x="11107" y="4659"/>
                  </a:lnTo>
                  <a:lnTo>
                    <a:pt x="64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5664973" y="1807664"/>
              <a:ext cx="231224" cy="223182"/>
            </a:xfrm>
            <a:custGeom>
              <a:rect b="b" l="l" r="r" t="t"/>
              <a:pathLst>
                <a:path extrusionOk="0" h="12322" w="12766">
                  <a:moveTo>
                    <a:pt x="5001" y="1"/>
                  </a:moveTo>
                  <a:cubicBezTo>
                    <a:pt x="3835" y="1"/>
                    <a:pt x="2669" y="445"/>
                    <a:pt x="1780" y="1335"/>
                  </a:cubicBezTo>
                  <a:cubicBezTo>
                    <a:pt x="38" y="3076"/>
                    <a:pt x="0" y="5873"/>
                    <a:pt x="1663" y="7661"/>
                  </a:cubicBezTo>
                  <a:lnTo>
                    <a:pt x="1660" y="7664"/>
                  </a:lnTo>
                  <a:lnTo>
                    <a:pt x="6318" y="12322"/>
                  </a:lnTo>
                  <a:lnTo>
                    <a:pt x="12765" y="5873"/>
                  </a:lnTo>
                  <a:lnTo>
                    <a:pt x="8109" y="1216"/>
                  </a:lnTo>
                  <a:lnTo>
                    <a:pt x="8104" y="1219"/>
                  </a:lnTo>
                  <a:cubicBezTo>
                    <a:pt x="7230" y="407"/>
                    <a:pt x="6116" y="1"/>
                    <a:pt x="5001" y="1"/>
                  </a:cubicBezTo>
                  <a:close/>
                </a:path>
              </a:pathLst>
            </a:custGeom>
            <a:solidFill>
              <a:srgbClr val="25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5763324" y="1599642"/>
              <a:ext cx="231224" cy="223200"/>
            </a:xfrm>
            <a:custGeom>
              <a:rect b="b" l="l" r="r" t="t"/>
              <a:pathLst>
                <a:path extrusionOk="0" h="12323" w="12766">
                  <a:moveTo>
                    <a:pt x="5003" y="0"/>
                  </a:moveTo>
                  <a:cubicBezTo>
                    <a:pt x="3836" y="0"/>
                    <a:pt x="2670" y="445"/>
                    <a:pt x="1780" y="1335"/>
                  </a:cubicBezTo>
                  <a:cubicBezTo>
                    <a:pt x="39" y="3077"/>
                    <a:pt x="1" y="5873"/>
                    <a:pt x="1663" y="7661"/>
                  </a:cubicBezTo>
                  <a:lnTo>
                    <a:pt x="1660" y="7664"/>
                  </a:lnTo>
                  <a:lnTo>
                    <a:pt x="6317" y="12322"/>
                  </a:lnTo>
                  <a:lnTo>
                    <a:pt x="12766" y="5873"/>
                  </a:lnTo>
                  <a:lnTo>
                    <a:pt x="8109" y="1215"/>
                  </a:lnTo>
                  <a:lnTo>
                    <a:pt x="8106" y="1220"/>
                  </a:lnTo>
                  <a:cubicBezTo>
                    <a:pt x="7232" y="407"/>
                    <a:pt x="6117" y="0"/>
                    <a:pt x="50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5877759" y="1706017"/>
              <a:ext cx="231224" cy="223182"/>
            </a:xfrm>
            <a:custGeom>
              <a:rect b="b" l="l" r="r" t="t"/>
              <a:pathLst>
                <a:path extrusionOk="0" h="12322" w="12766">
                  <a:moveTo>
                    <a:pt x="6449" y="0"/>
                  </a:moveTo>
                  <a:lnTo>
                    <a:pt x="0" y="6449"/>
                  </a:lnTo>
                  <a:lnTo>
                    <a:pt x="4658" y="11106"/>
                  </a:lnTo>
                  <a:lnTo>
                    <a:pt x="4661" y="11103"/>
                  </a:lnTo>
                  <a:cubicBezTo>
                    <a:pt x="5535" y="11915"/>
                    <a:pt x="6650" y="12322"/>
                    <a:pt x="7765" y="12322"/>
                  </a:cubicBezTo>
                  <a:cubicBezTo>
                    <a:pt x="8931" y="12322"/>
                    <a:pt x="10097" y="11877"/>
                    <a:pt x="10987" y="10987"/>
                  </a:cubicBezTo>
                  <a:cubicBezTo>
                    <a:pt x="12727" y="9246"/>
                    <a:pt x="12765" y="6449"/>
                    <a:pt x="11103" y="4661"/>
                  </a:cubicBezTo>
                  <a:lnTo>
                    <a:pt x="11106" y="4658"/>
                  </a:lnTo>
                  <a:lnTo>
                    <a:pt x="64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55"/>
          <p:cNvGrpSpPr/>
          <p:nvPr/>
        </p:nvGrpSpPr>
        <p:grpSpPr>
          <a:xfrm>
            <a:off x="5956573" y="2453684"/>
            <a:ext cx="488512" cy="484745"/>
            <a:chOff x="6185544" y="1626865"/>
            <a:chExt cx="488512" cy="484745"/>
          </a:xfrm>
        </p:grpSpPr>
        <p:sp>
          <p:nvSpPr>
            <p:cNvPr id="5896" name="Google Shape;5896;p55"/>
            <p:cNvSpPr/>
            <p:nvPr/>
          </p:nvSpPr>
          <p:spPr>
            <a:xfrm>
              <a:off x="6347905" y="1764484"/>
              <a:ext cx="72142" cy="37221"/>
            </a:xfrm>
            <a:custGeom>
              <a:rect b="b" l="l" r="r" t="t"/>
              <a:pathLst>
                <a:path extrusionOk="0" h="2055" w="3983">
                  <a:moveTo>
                    <a:pt x="3343" y="0"/>
                  </a:moveTo>
                  <a:cubicBezTo>
                    <a:pt x="3099" y="170"/>
                    <a:pt x="2834" y="306"/>
                    <a:pt x="2554" y="404"/>
                  </a:cubicBezTo>
                  <a:cubicBezTo>
                    <a:pt x="2197" y="533"/>
                    <a:pt x="1831" y="600"/>
                    <a:pt x="1499" y="600"/>
                  </a:cubicBezTo>
                  <a:cubicBezTo>
                    <a:pt x="1469" y="600"/>
                    <a:pt x="1438" y="599"/>
                    <a:pt x="1407" y="597"/>
                  </a:cubicBezTo>
                  <a:cubicBezTo>
                    <a:pt x="1387" y="637"/>
                    <a:pt x="1366" y="671"/>
                    <a:pt x="1351" y="697"/>
                  </a:cubicBezTo>
                  <a:cubicBezTo>
                    <a:pt x="1309" y="770"/>
                    <a:pt x="1233" y="816"/>
                    <a:pt x="1148" y="817"/>
                  </a:cubicBezTo>
                  <a:lnTo>
                    <a:pt x="1142" y="817"/>
                  </a:lnTo>
                  <a:cubicBezTo>
                    <a:pt x="1141" y="817"/>
                    <a:pt x="1139" y="817"/>
                    <a:pt x="1138" y="817"/>
                  </a:cubicBezTo>
                  <a:cubicBezTo>
                    <a:pt x="1058" y="817"/>
                    <a:pt x="982" y="775"/>
                    <a:pt x="939" y="706"/>
                  </a:cubicBezTo>
                  <a:lnTo>
                    <a:pt x="870" y="600"/>
                  </a:lnTo>
                  <a:cubicBezTo>
                    <a:pt x="250" y="1003"/>
                    <a:pt x="1" y="1454"/>
                    <a:pt x="86" y="1691"/>
                  </a:cubicBezTo>
                  <a:cubicBezTo>
                    <a:pt x="147" y="1863"/>
                    <a:pt x="394" y="1994"/>
                    <a:pt x="746" y="2037"/>
                  </a:cubicBezTo>
                  <a:cubicBezTo>
                    <a:pt x="837" y="2049"/>
                    <a:pt x="933" y="2054"/>
                    <a:pt x="1033" y="2054"/>
                  </a:cubicBezTo>
                  <a:cubicBezTo>
                    <a:pt x="1408" y="2054"/>
                    <a:pt x="1839" y="1975"/>
                    <a:pt x="2256" y="1825"/>
                  </a:cubicBezTo>
                  <a:cubicBezTo>
                    <a:pt x="3333" y="1439"/>
                    <a:pt x="3983" y="723"/>
                    <a:pt x="3847" y="343"/>
                  </a:cubicBezTo>
                  <a:cubicBezTo>
                    <a:pt x="3794" y="197"/>
                    <a:pt x="3593" y="62"/>
                    <a:pt x="33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6377935" y="1739253"/>
              <a:ext cx="35356" cy="27477"/>
            </a:xfrm>
            <a:custGeom>
              <a:rect b="b" l="l" r="r" t="t"/>
              <a:pathLst>
                <a:path extrusionOk="0" h="1517" w="1952">
                  <a:moveTo>
                    <a:pt x="1210" y="0"/>
                  </a:moveTo>
                  <a:cubicBezTo>
                    <a:pt x="987" y="3"/>
                    <a:pt x="766" y="34"/>
                    <a:pt x="554" y="94"/>
                  </a:cubicBezTo>
                  <a:cubicBezTo>
                    <a:pt x="435" y="583"/>
                    <a:pt x="201" y="1115"/>
                    <a:pt x="1" y="1516"/>
                  </a:cubicBezTo>
                  <a:cubicBezTo>
                    <a:pt x="254" y="1496"/>
                    <a:pt x="501" y="1442"/>
                    <a:pt x="740" y="1355"/>
                  </a:cubicBezTo>
                  <a:cubicBezTo>
                    <a:pt x="1126" y="1216"/>
                    <a:pt x="1474" y="1003"/>
                    <a:pt x="1694" y="770"/>
                  </a:cubicBezTo>
                  <a:cubicBezTo>
                    <a:pt x="1872" y="581"/>
                    <a:pt x="1951" y="392"/>
                    <a:pt x="1908" y="267"/>
                  </a:cubicBezTo>
                  <a:cubicBezTo>
                    <a:pt x="1849" y="104"/>
                    <a:pt x="1575" y="0"/>
                    <a:pt x="12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6347488" y="1798988"/>
              <a:ext cx="72052" cy="35953"/>
            </a:xfrm>
            <a:custGeom>
              <a:rect b="b" l="l" r="r" t="t"/>
              <a:pathLst>
                <a:path extrusionOk="0" h="1985" w="3978">
                  <a:moveTo>
                    <a:pt x="3531" y="1"/>
                  </a:moveTo>
                  <a:cubicBezTo>
                    <a:pt x="3210" y="219"/>
                    <a:pt x="2861" y="393"/>
                    <a:pt x="2495" y="522"/>
                  </a:cubicBezTo>
                  <a:cubicBezTo>
                    <a:pt x="2005" y="697"/>
                    <a:pt x="1508" y="790"/>
                    <a:pt x="1060" y="790"/>
                  </a:cubicBezTo>
                  <a:cubicBezTo>
                    <a:pt x="934" y="790"/>
                    <a:pt x="810" y="782"/>
                    <a:pt x="685" y="766"/>
                  </a:cubicBezTo>
                  <a:cubicBezTo>
                    <a:pt x="647" y="760"/>
                    <a:pt x="609" y="753"/>
                    <a:pt x="570" y="747"/>
                  </a:cubicBezTo>
                  <a:cubicBezTo>
                    <a:pt x="196" y="1060"/>
                    <a:pt x="0" y="1401"/>
                    <a:pt x="79" y="1621"/>
                  </a:cubicBezTo>
                  <a:cubicBezTo>
                    <a:pt x="141" y="1792"/>
                    <a:pt x="388" y="1922"/>
                    <a:pt x="738" y="1968"/>
                  </a:cubicBezTo>
                  <a:cubicBezTo>
                    <a:pt x="829" y="1979"/>
                    <a:pt x="926" y="1985"/>
                    <a:pt x="1026" y="1985"/>
                  </a:cubicBezTo>
                  <a:cubicBezTo>
                    <a:pt x="1402" y="1985"/>
                    <a:pt x="1833" y="1906"/>
                    <a:pt x="2251" y="1755"/>
                  </a:cubicBezTo>
                  <a:cubicBezTo>
                    <a:pt x="3325" y="1369"/>
                    <a:pt x="3978" y="653"/>
                    <a:pt x="3840" y="271"/>
                  </a:cubicBezTo>
                  <a:cubicBezTo>
                    <a:pt x="3793" y="138"/>
                    <a:pt x="3669" y="53"/>
                    <a:pt x="35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6395034" y="2028981"/>
              <a:ext cx="17569" cy="12534"/>
            </a:xfrm>
            <a:custGeom>
              <a:rect b="b" l="l" r="r" t="t"/>
              <a:pathLst>
                <a:path extrusionOk="0" h="692" w="970">
                  <a:moveTo>
                    <a:pt x="264" y="1"/>
                  </a:moveTo>
                  <a:cubicBezTo>
                    <a:pt x="264" y="1"/>
                    <a:pt x="263" y="1"/>
                    <a:pt x="263" y="1"/>
                  </a:cubicBezTo>
                  <a:cubicBezTo>
                    <a:pt x="75" y="2"/>
                    <a:pt x="1" y="213"/>
                    <a:pt x="1" y="298"/>
                  </a:cubicBezTo>
                  <a:cubicBezTo>
                    <a:pt x="1" y="381"/>
                    <a:pt x="381" y="584"/>
                    <a:pt x="592" y="690"/>
                  </a:cubicBezTo>
                  <a:cubicBezTo>
                    <a:pt x="595" y="691"/>
                    <a:pt x="598" y="692"/>
                    <a:pt x="603" y="692"/>
                  </a:cubicBezTo>
                  <a:cubicBezTo>
                    <a:pt x="676" y="692"/>
                    <a:pt x="969" y="538"/>
                    <a:pt x="969" y="407"/>
                  </a:cubicBezTo>
                  <a:cubicBezTo>
                    <a:pt x="969" y="270"/>
                    <a:pt x="454" y="1"/>
                    <a:pt x="264" y="1"/>
                  </a:cubicBezTo>
                  <a:close/>
                </a:path>
              </a:pathLst>
            </a:custGeom>
            <a:solidFill>
              <a:srgbClr val="90B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6393186" y="1990619"/>
              <a:ext cx="71454" cy="36823"/>
            </a:xfrm>
            <a:custGeom>
              <a:rect b="b" l="l" r="r" t="t"/>
              <a:pathLst>
                <a:path extrusionOk="0" h="2033" w="3945">
                  <a:moveTo>
                    <a:pt x="765" y="0"/>
                  </a:moveTo>
                  <a:cubicBezTo>
                    <a:pt x="652" y="0"/>
                    <a:pt x="533" y="60"/>
                    <a:pt x="407" y="153"/>
                  </a:cubicBezTo>
                  <a:cubicBezTo>
                    <a:pt x="35" y="430"/>
                    <a:pt x="0" y="929"/>
                    <a:pt x="341" y="1347"/>
                  </a:cubicBezTo>
                  <a:cubicBezTo>
                    <a:pt x="601" y="1718"/>
                    <a:pt x="1405" y="2032"/>
                    <a:pt x="2193" y="2032"/>
                  </a:cubicBezTo>
                  <a:cubicBezTo>
                    <a:pt x="2754" y="2032"/>
                    <a:pt x="3307" y="1873"/>
                    <a:pt x="3648" y="1462"/>
                  </a:cubicBezTo>
                  <a:cubicBezTo>
                    <a:pt x="3862" y="1286"/>
                    <a:pt x="3944" y="848"/>
                    <a:pt x="3941" y="531"/>
                  </a:cubicBezTo>
                  <a:cubicBezTo>
                    <a:pt x="3938" y="358"/>
                    <a:pt x="3666" y="43"/>
                    <a:pt x="3445" y="43"/>
                  </a:cubicBezTo>
                  <a:cubicBezTo>
                    <a:pt x="3224" y="43"/>
                    <a:pt x="3113" y="200"/>
                    <a:pt x="2980" y="332"/>
                  </a:cubicBezTo>
                  <a:cubicBezTo>
                    <a:pt x="2735" y="573"/>
                    <a:pt x="2678" y="857"/>
                    <a:pt x="2421" y="1080"/>
                  </a:cubicBezTo>
                  <a:cubicBezTo>
                    <a:pt x="2379" y="1117"/>
                    <a:pt x="2293" y="1132"/>
                    <a:pt x="2191" y="1132"/>
                  </a:cubicBezTo>
                  <a:cubicBezTo>
                    <a:pt x="2079" y="1132"/>
                    <a:pt x="1949" y="1114"/>
                    <a:pt x="1838" y="1085"/>
                  </a:cubicBezTo>
                  <a:cubicBezTo>
                    <a:pt x="1625" y="1031"/>
                    <a:pt x="1322" y="570"/>
                    <a:pt x="1131" y="266"/>
                  </a:cubicBezTo>
                  <a:cubicBezTo>
                    <a:pt x="1013" y="76"/>
                    <a:pt x="892"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6450965" y="2028890"/>
              <a:ext cx="18439" cy="12588"/>
            </a:xfrm>
            <a:custGeom>
              <a:rect b="b" l="l" r="r" t="t"/>
              <a:pathLst>
                <a:path extrusionOk="0" h="695" w="1018">
                  <a:moveTo>
                    <a:pt x="578" y="1"/>
                  </a:moveTo>
                  <a:cubicBezTo>
                    <a:pt x="561" y="1"/>
                    <a:pt x="544" y="2"/>
                    <a:pt x="527" y="4"/>
                  </a:cubicBezTo>
                  <a:cubicBezTo>
                    <a:pt x="295" y="38"/>
                    <a:pt x="0" y="325"/>
                    <a:pt x="0" y="462"/>
                  </a:cubicBezTo>
                  <a:cubicBezTo>
                    <a:pt x="0" y="586"/>
                    <a:pt x="198" y="695"/>
                    <a:pt x="282" y="695"/>
                  </a:cubicBezTo>
                  <a:cubicBezTo>
                    <a:pt x="289" y="695"/>
                    <a:pt x="296" y="694"/>
                    <a:pt x="302" y="692"/>
                  </a:cubicBezTo>
                  <a:cubicBezTo>
                    <a:pt x="513" y="617"/>
                    <a:pt x="1017" y="376"/>
                    <a:pt x="1017" y="273"/>
                  </a:cubicBezTo>
                  <a:cubicBezTo>
                    <a:pt x="1017" y="180"/>
                    <a:pt x="795" y="1"/>
                    <a:pt x="5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6347452" y="1832496"/>
              <a:ext cx="72088" cy="36098"/>
            </a:xfrm>
            <a:custGeom>
              <a:rect b="b" l="l" r="r" t="t"/>
              <a:pathLst>
                <a:path extrusionOk="0" h="1993" w="3980">
                  <a:moveTo>
                    <a:pt x="3484" y="0"/>
                  </a:moveTo>
                  <a:cubicBezTo>
                    <a:pt x="3168" y="211"/>
                    <a:pt x="2827" y="381"/>
                    <a:pt x="2468" y="507"/>
                  </a:cubicBezTo>
                  <a:cubicBezTo>
                    <a:pt x="1978" y="682"/>
                    <a:pt x="1482" y="775"/>
                    <a:pt x="1031" y="775"/>
                  </a:cubicBezTo>
                  <a:cubicBezTo>
                    <a:pt x="908" y="775"/>
                    <a:pt x="784" y="767"/>
                    <a:pt x="661" y="753"/>
                  </a:cubicBezTo>
                  <a:cubicBezTo>
                    <a:pt x="636" y="748"/>
                    <a:pt x="614" y="742"/>
                    <a:pt x="591" y="739"/>
                  </a:cubicBezTo>
                  <a:cubicBezTo>
                    <a:pt x="207" y="1056"/>
                    <a:pt x="1" y="1404"/>
                    <a:pt x="81" y="1629"/>
                  </a:cubicBezTo>
                  <a:cubicBezTo>
                    <a:pt x="143" y="1802"/>
                    <a:pt x="390" y="1931"/>
                    <a:pt x="740" y="1975"/>
                  </a:cubicBezTo>
                  <a:cubicBezTo>
                    <a:pt x="832" y="1986"/>
                    <a:pt x="929" y="1992"/>
                    <a:pt x="1030" y="1992"/>
                  </a:cubicBezTo>
                  <a:cubicBezTo>
                    <a:pt x="1406" y="1992"/>
                    <a:pt x="1837" y="1912"/>
                    <a:pt x="2253" y="1762"/>
                  </a:cubicBezTo>
                  <a:cubicBezTo>
                    <a:pt x="3329" y="1376"/>
                    <a:pt x="3980" y="662"/>
                    <a:pt x="3842" y="280"/>
                  </a:cubicBezTo>
                  <a:cubicBezTo>
                    <a:pt x="3800" y="163"/>
                    <a:pt x="3673" y="65"/>
                    <a:pt x="34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6440206" y="1764502"/>
              <a:ext cx="72287" cy="37221"/>
            </a:xfrm>
            <a:custGeom>
              <a:rect b="b" l="l" r="r" t="t"/>
              <a:pathLst>
                <a:path extrusionOk="0" h="2055" w="3991">
                  <a:moveTo>
                    <a:pt x="643" y="1"/>
                  </a:moveTo>
                  <a:cubicBezTo>
                    <a:pt x="392" y="62"/>
                    <a:pt x="191" y="197"/>
                    <a:pt x="138" y="342"/>
                  </a:cubicBezTo>
                  <a:cubicBezTo>
                    <a:pt x="0" y="722"/>
                    <a:pt x="653" y="1439"/>
                    <a:pt x="1730" y="1824"/>
                  </a:cubicBezTo>
                  <a:cubicBezTo>
                    <a:pt x="2146" y="1974"/>
                    <a:pt x="2576" y="2054"/>
                    <a:pt x="2951" y="2054"/>
                  </a:cubicBezTo>
                  <a:cubicBezTo>
                    <a:pt x="3052" y="2054"/>
                    <a:pt x="3149" y="2048"/>
                    <a:pt x="3240" y="2036"/>
                  </a:cubicBezTo>
                  <a:cubicBezTo>
                    <a:pt x="3593" y="1993"/>
                    <a:pt x="3839" y="1864"/>
                    <a:pt x="3900" y="1691"/>
                  </a:cubicBezTo>
                  <a:cubicBezTo>
                    <a:pt x="3991" y="1439"/>
                    <a:pt x="3707" y="948"/>
                    <a:pt x="3003" y="531"/>
                  </a:cubicBezTo>
                  <a:cubicBezTo>
                    <a:pt x="2936" y="550"/>
                    <a:pt x="2867" y="564"/>
                    <a:pt x="2798" y="575"/>
                  </a:cubicBezTo>
                  <a:lnTo>
                    <a:pt x="2713" y="705"/>
                  </a:lnTo>
                  <a:cubicBezTo>
                    <a:pt x="2669" y="775"/>
                    <a:pt x="2592" y="817"/>
                    <a:pt x="2510" y="817"/>
                  </a:cubicBezTo>
                  <a:lnTo>
                    <a:pt x="2503" y="817"/>
                  </a:lnTo>
                  <a:cubicBezTo>
                    <a:pt x="2419" y="815"/>
                    <a:pt x="2342" y="769"/>
                    <a:pt x="2299" y="696"/>
                  </a:cubicBezTo>
                  <a:cubicBezTo>
                    <a:pt x="2283" y="668"/>
                    <a:pt x="2263" y="632"/>
                    <a:pt x="2239" y="588"/>
                  </a:cubicBezTo>
                  <a:cubicBezTo>
                    <a:pt x="1666" y="529"/>
                    <a:pt x="1117" y="327"/>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6185544" y="1626865"/>
              <a:ext cx="488512" cy="484745"/>
            </a:xfrm>
            <a:custGeom>
              <a:rect b="b" l="l" r="r" t="t"/>
              <a:pathLst>
                <a:path extrusionOk="0" h="26763" w="26971">
                  <a:moveTo>
                    <a:pt x="13961" y="3224"/>
                  </a:moveTo>
                  <a:cubicBezTo>
                    <a:pt x="14518" y="3267"/>
                    <a:pt x="14480" y="3823"/>
                    <a:pt x="14480" y="3924"/>
                  </a:cubicBezTo>
                  <a:lnTo>
                    <a:pt x="14480" y="4016"/>
                  </a:lnTo>
                  <a:cubicBezTo>
                    <a:pt x="14480" y="4217"/>
                    <a:pt x="14384" y="4404"/>
                    <a:pt x="14221" y="4519"/>
                  </a:cubicBezTo>
                  <a:cubicBezTo>
                    <a:pt x="14240" y="4557"/>
                    <a:pt x="14251" y="4600"/>
                    <a:pt x="14251" y="4642"/>
                  </a:cubicBezTo>
                  <a:lnTo>
                    <a:pt x="14251" y="4910"/>
                  </a:lnTo>
                  <a:cubicBezTo>
                    <a:pt x="14251" y="4989"/>
                    <a:pt x="14231" y="5065"/>
                    <a:pt x="14196" y="5134"/>
                  </a:cubicBezTo>
                  <a:cubicBezTo>
                    <a:pt x="14353" y="5260"/>
                    <a:pt x="14445" y="5450"/>
                    <a:pt x="14445" y="5652"/>
                  </a:cubicBezTo>
                  <a:lnTo>
                    <a:pt x="14445" y="5883"/>
                  </a:lnTo>
                  <a:cubicBezTo>
                    <a:pt x="14638" y="5787"/>
                    <a:pt x="14887" y="5736"/>
                    <a:pt x="15178" y="5736"/>
                  </a:cubicBezTo>
                  <a:cubicBezTo>
                    <a:pt x="15260" y="5736"/>
                    <a:pt x="15342" y="5740"/>
                    <a:pt x="15427" y="5747"/>
                  </a:cubicBezTo>
                  <a:cubicBezTo>
                    <a:pt x="15427" y="5595"/>
                    <a:pt x="15449" y="5457"/>
                    <a:pt x="15503" y="5343"/>
                  </a:cubicBezTo>
                  <a:cubicBezTo>
                    <a:pt x="15866" y="4559"/>
                    <a:pt x="17392" y="4187"/>
                    <a:pt x="17564" y="4146"/>
                  </a:cubicBezTo>
                  <a:cubicBezTo>
                    <a:pt x="17574" y="4143"/>
                    <a:pt x="17584" y="4142"/>
                    <a:pt x="17596" y="4140"/>
                  </a:cubicBezTo>
                  <a:cubicBezTo>
                    <a:pt x="17596" y="4140"/>
                    <a:pt x="17648" y="4136"/>
                    <a:pt x="17733" y="4136"/>
                  </a:cubicBezTo>
                  <a:cubicBezTo>
                    <a:pt x="17997" y="4136"/>
                    <a:pt x="18477" y="4189"/>
                    <a:pt x="18726" y="4546"/>
                  </a:cubicBezTo>
                  <a:cubicBezTo>
                    <a:pt x="18903" y="4802"/>
                    <a:pt x="18914" y="5143"/>
                    <a:pt x="18764" y="5560"/>
                  </a:cubicBezTo>
                  <a:cubicBezTo>
                    <a:pt x="18778" y="5557"/>
                    <a:pt x="18793" y="5555"/>
                    <a:pt x="18809" y="5555"/>
                  </a:cubicBezTo>
                  <a:cubicBezTo>
                    <a:pt x="18915" y="5555"/>
                    <a:pt x="19044" y="5626"/>
                    <a:pt x="19162" y="5656"/>
                  </a:cubicBezTo>
                  <a:cubicBezTo>
                    <a:pt x="19313" y="5695"/>
                    <a:pt x="19465" y="5773"/>
                    <a:pt x="19614" y="5773"/>
                  </a:cubicBezTo>
                  <a:cubicBezTo>
                    <a:pt x="19622" y="5773"/>
                    <a:pt x="19629" y="5773"/>
                    <a:pt x="19637" y="5772"/>
                  </a:cubicBezTo>
                  <a:cubicBezTo>
                    <a:pt x="19663" y="5771"/>
                    <a:pt x="19688" y="5770"/>
                    <a:pt x="19712" y="5770"/>
                  </a:cubicBezTo>
                  <a:cubicBezTo>
                    <a:pt x="20082" y="5770"/>
                    <a:pt x="20164" y="5934"/>
                    <a:pt x="20051" y="6333"/>
                  </a:cubicBezTo>
                  <a:cubicBezTo>
                    <a:pt x="19950" y="6688"/>
                    <a:pt x="19876" y="7070"/>
                    <a:pt x="19889" y="7437"/>
                  </a:cubicBezTo>
                  <a:cubicBezTo>
                    <a:pt x="19921" y="8365"/>
                    <a:pt x="19971" y="9294"/>
                    <a:pt x="20088" y="10213"/>
                  </a:cubicBezTo>
                  <a:cubicBezTo>
                    <a:pt x="20201" y="11127"/>
                    <a:pt x="20149" y="12012"/>
                    <a:pt x="20878" y="12852"/>
                  </a:cubicBezTo>
                  <a:cubicBezTo>
                    <a:pt x="20988" y="12947"/>
                    <a:pt x="20871" y="13153"/>
                    <a:pt x="20801" y="13275"/>
                  </a:cubicBezTo>
                  <a:lnTo>
                    <a:pt x="20801" y="13276"/>
                  </a:lnTo>
                  <a:cubicBezTo>
                    <a:pt x="20770" y="13330"/>
                    <a:pt x="20639" y="13378"/>
                    <a:pt x="20552" y="13378"/>
                  </a:cubicBezTo>
                  <a:cubicBezTo>
                    <a:pt x="20526" y="13378"/>
                    <a:pt x="20505" y="13373"/>
                    <a:pt x="20490" y="13364"/>
                  </a:cubicBezTo>
                  <a:cubicBezTo>
                    <a:pt x="20330" y="13258"/>
                    <a:pt x="20175" y="13176"/>
                    <a:pt x="20012" y="13176"/>
                  </a:cubicBezTo>
                  <a:cubicBezTo>
                    <a:pt x="19909" y="13176"/>
                    <a:pt x="19804" y="13208"/>
                    <a:pt x="19691" y="13288"/>
                  </a:cubicBezTo>
                  <a:cubicBezTo>
                    <a:pt x="19682" y="13295"/>
                    <a:pt x="19668" y="13297"/>
                    <a:pt x="19652" y="13297"/>
                  </a:cubicBezTo>
                  <a:cubicBezTo>
                    <a:pt x="19633" y="13297"/>
                    <a:pt x="19609" y="13294"/>
                    <a:pt x="19585" y="13294"/>
                  </a:cubicBezTo>
                  <a:cubicBezTo>
                    <a:pt x="19582" y="13294"/>
                    <a:pt x="19579" y="13294"/>
                    <a:pt x="19576" y="13294"/>
                  </a:cubicBezTo>
                  <a:cubicBezTo>
                    <a:pt x="19285" y="13253"/>
                    <a:pt x="19327" y="13047"/>
                    <a:pt x="19358" y="12830"/>
                  </a:cubicBezTo>
                  <a:cubicBezTo>
                    <a:pt x="19419" y="12401"/>
                    <a:pt x="19527" y="11968"/>
                    <a:pt x="19504" y="11542"/>
                  </a:cubicBezTo>
                  <a:cubicBezTo>
                    <a:pt x="19428" y="10057"/>
                    <a:pt x="19301" y="8572"/>
                    <a:pt x="19200" y="7086"/>
                  </a:cubicBezTo>
                  <a:cubicBezTo>
                    <a:pt x="19172" y="6698"/>
                    <a:pt x="19102" y="6368"/>
                    <a:pt x="18655" y="6235"/>
                  </a:cubicBezTo>
                  <a:cubicBezTo>
                    <a:pt x="18569" y="6210"/>
                    <a:pt x="18461" y="6078"/>
                    <a:pt x="18421" y="5974"/>
                  </a:cubicBezTo>
                  <a:lnTo>
                    <a:pt x="17865" y="6599"/>
                  </a:lnTo>
                  <a:lnTo>
                    <a:pt x="17621" y="6981"/>
                  </a:lnTo>
                  <a:cubicBezTo>
                    <a:pt x="17730" y="7197"/>
                    <a:pt x="17757" y="7417"/>
                    <a:pt x="17684" y="7620"/>
                  </a:cubicBezTo>
                  <a:cubicBezTo>
                    <a:pt x="17669" y="7660"/>
                    <a:pt x="17651" y="7699"/>
                    <a:pt x="17631" y="7736"/>
                  </a:cubicBezTo>
                  <a:cubicBezTo>
                    <a:pt x="18399" y="8269"/>
                    <a:pt x="18762" y="8945"/>
                    <a:pt x="18562" y="9505"/>
                  </a:cubicBezTo>
                  <a:cubicBezTo>
                    <a:pt x="18490" y="9706"/>
                    <a:pt x="18354" y="9871"/>
                    <a:pt x="18165" y="9998"/>
                  </a:cubicBezTo>
                  <a:cubicBezTo>
                    <a:pt x="18582" y="10442"/>
                    <a:pt x="18740" y="10922"/>
                    <a:pt x="18591" y="11339"/>
                  </a:cubicBezTo>
                  <a:cubicBezTo>
                    <a:pt x="18515" y="11550"/>
                    <a:pt x="18367" y="11724"/>
                    <a:pt x="18162" y="11855"/>
                  </a:cubicBezTo>
                  <a:cubicBezTo>
                    <a:pt x="18578" y="12297"/>
                    <a:pt x="18740" y="12780"/>
                    <a:pt x="18591" y="13197"/>
                  </a:cubicBezTo>
                  <a:cubicBezTo>
                    <a:pt x="18443" y="13613"/>
                    <a:pt x="18022" y="13884"/>
                    <a:pt x="17410" y="13961"/>
                  </a:cubicBezTo>
                  <a:lnTo>
                    <a:pt x="17401" y="13961"/>
                  </a:lnTo>
                  <a:cubicBezTo>
                    <a:pt x="17650" y="14431"/>
                    <a:pt x="17681" y="14879"/>
                    <a:pt x="17471" y="15221"/>
                  </a:cubicBezTo>
                  <a:cubicBezTo>
                    <a:pt x="17267" y="15559"/>
                    <a:pt x="16870" y="15741"/>
                    <a:pt x="16348" y="15741"/>
                  </a:cubicBezTo>
                  <a:cubicBezTo>
                    <a:pt x="16288" y="15741"/>
                    <a:pt x="16225" y="15739"/>
                    <a:pt x="16162" y="15735"/>
                  </a:cubicBezTo>
                  <a:cubicBezTo>
                    <a:pt x="15731" y="15701"/>
                    <a:pt x="15253" y="15556"/>
                    <a:pt x="14789" y="15324"/>
                  </a:cubicBezTo>
                  <a:cubicBezTo>
                    <a:pt x="14757" y="15483"/>
                    <a:pt x="14675" y="15628"/>
                    <a:pt x="14555" y="15739"/>
                  </a:cubicBezTo>
                  <a:cubicBezTo>
                    <a:pt x="14640" y="15858"/>
                    <a:pt x="14687" y="16001"/>
                    <a:pt x="14687" y="16149"/>
                  </a:cubicBezTo>
                  <a:lnTo>
                    <a:pt x="14687" y="16266"/>
                  </a:lnTo>
                  <a:cubicBezTo>
                    <a:pt x="14685" y="16477"/>
                    <a:pt x="14593" y="16676"/>
                    <a:pt x="14431" y="16810"/>
                  </a:cubicBezTo>
                  <a:cubicBezTo>
                    <a:pt x="14474" y="16895"/>
                    <a:pt x="14498" y="16990"/>
                    <a:pt x="14498" y="17086"/>
                  </a:cubicBezTo>
                  <a:lnTo>
                    <a:pt x="14498" y="17179"/>
                  </a:lnTo>
                  <a:cubicBezTo>
                    <a:pt x="14498" y="17378"/>
                    <a:pt x="14401" y="17566"/>
                    <a:pt x="14239" y="17683"/>
                  </a:cubicBezTo>
                  <a:cubicBezTo>
                    <a:pt x="14258" y="17721"/>
                    <a:pt x="14268" y="17762"/>
                    <a:pt x="14268" y="17806"/>
                  </a:cubicBezTo>
                  <a:lnTo>
                    <a:pt x="14268" y="18073"/>
                  </a:lnTo>
                  <a:cubicBezTo>
                    <a:pt x="14268" y="18356"/>
                    <a:pt x="14038" y="18586"/>
                    <a:pt x="13756" y="18586"/>
                  </a:cubicBezTo>
                  <a:lnTo>
                    <a:pt x="13257" y="18586"/>
                  </a:lnTo>
                  <a:cubicBezTo>
                    <a:pt x="13094" y="18586"/>
                    <a:pt x="12964" y="18454"/>
                    <a:pt x="12964" y="18291"/>
                  </a:cubicBezTo>
                  <a:cubicBezTo>
                    <a:pt x="12964" y="18130"/>
                    <a:pt x="13094" y="17999"/>
                    <a:pt x="13257" y="17999"/>
                  </a:cubicBezTo>
                  <a:lnTo>
                    <a:pt x="13681" y="17999"/>
                  </a:lnTo>
                  <a:lnTo>
                    <a:pt x="13681" y="17806"/>
                  </a:lnTo>
                  <a:lnTo>
                    <a:pt x="13681" y="17800"/>
                  </a:lnTo>
                  <a:lnTo>
                    <a:pt x="13132" y="17800"/>
                  </a:lnTo>
                  <a:cubicBezTo>
                    <a:pt x="12970" y="17800"/>
                    <a:pt x="12840" y="17668"/>
                    <a:pt x="12840" y="17506"/>
                  </a:cubicBezTo>
                  <a:cubicBezTo>
                    <a:pt x="12840" y="17343"/>
                    <a:pt x="12970" y="17213"/>
                    <a:pt x="13132" y="17213"/>
                  </a:cubicBezTo>
                  <a:lnTo>
                    <a:pt x="13877" y="17213"/>
                  </a:lnTo>
                  <a:cubicBezTo>
                    <a:pt x="13896" y="17213"/>
                    <a:pt x="13911" y="17197"/>
                    <a:pt x="13911" y="17179"/>
                  </a:cubicBezTo>
                  <a:lnTo>
                    <a:pt x="13911" y="17086"/>
                  </a:lnTo>
                  <a:cubicBezTo>
                    <a:pt x="13911" y="17067"/>
                    <a:pt x="13896" y="17052"/>
                    <a:pt x="13877" y="17052"/>
                  </a:cubicBezTo>
                  <a:lnTo>
                    <a:pt x="13125" y="17052"/>
                  </a:lnTo>
                  <a:cubicBezTo>
                    <a:pt x="13116" y="17052"/>
                    <a:pt x="13109" y="17053"/>
                    <a:pt x="13100" y="17053"/>
                  </a:cubicBezTo>
                  <a:cubicBezTo>
                    <a:pt x="12916" y="17053"/>
                    <a:pt x="12767" y="16904"/>
                    <a:pt x="12767" y="16720"/>
                  </a:cubicBezTo>
                  <a:cubicBezTo>
                    <a:pt x="12767" y="16535"/>
                    <a:pt x="12916" y="16386"/>
                    <a:pt x="13100" y="16386"/>
                  </a:cubicBezTo>
                  <a:cubicBezTo>
                    <a:pt x="13108" y="16386"/>
                    <a:pt x="13115" y="16388"/>
                    <a:pt x="13122" y="16388"/>
                  </a:cubicBezTo>
                  <a:lnTo>
                    <a:pt x="13977" y="16388"/>
                  </a:lnTo>
                  <a:cubicBezTo>
                    <a:pt x="14044" y="16388"/>
                    <a:pt x="14098" y="16333"/>
                    <a:pt x="14098" y="16266"/>
                  </a:cubicBezTo>
                  <a:lnTo>
                    <a:pt x="14098" y="16149"/>
                  </a:lnTo>
                  <a:cubicBezTo>
                    <a:pt x="14098" y="16082"/>
                    <a:pt x="14044" y="16028"/>
                    <a:pt x="13977" y="16028"/>
                  </a:cubicBezTo>
                  <a:lnTo>
                    <a:pt x="13032" y="16028"/>
                  </a:lnTo>
                  <a:cubicBezTo>
                    <a:pt x="13024" y="16028"/>
                    <a:pt x="13018" y="16026"/>
                    <a:pt x="13011" y="16026"/>
                  </a:cubicBezTo>
                  <a:lnTo>
                    <a:pt x="13005" y="16026"/>
                  </a:lnTo>
                  <a:cubicBezTo>
                    <a:pt x="13004" y="16026"/>
                    <a:pt x="13002" y="16026"/>
                    <a:pt x="13001" y="16026"/>
                  </a:cubicBezTo>
                  <a:cubicBezTo>
                    <a:pt x="12775" y="16026"/>
                    <a:pt x="12613" y="15805"/>
                    <a:pt x="12683" y="15590"/>
                  </a:cubicBezTo>
                  <a:cubicBezTo>
                    <a:pt x="12685" y="15586"/>
                    <a:pt x="12686" y="15583"/>
                    <a:pt x="12688" y="15578"/>
                  </a:cubicBezTo>
                  <a:cubicBezTo>
                    <a:pt x="12691" y="15568"/>
                    <a:pt x="12695" y="15558"/>
                    <a:pt x="12699" y="15549"/>
                  </a:cubicBezTo>
                  <a:cubicBezTo>
                    <a:pt x="12705" y="15534"/>
                    <a:pt x="12712" y="15520"/>
                    <a:pt x="12721" y="15507"/>
                  </a:cubicBezTo>
                  <a:cubicBezTo>
                    <a:pt x="12724" y="15502"/>
                    <a:pt x="12726" y="15499"/>
                    <a:pt x="12729" y="15496"/>
                  </a:cubicBezTo>
                  <a:cubicBezTo>
                    <a:pt x="12736" y="15485"/>
                    <a:pt x="12745" y="15474"/>
                    <a:pt x="12755" y="15464"/>
                  </a:cubicBezTo>
                  <a:cubicBezTo>
                    <a:pt x="12762" y="15457"/>
                    <a:pt x="12768" y="15449"/>
                    <a:pt x="12775" y="15442"/>
                  </a:cubicBezTo>
                  <a:lnTo>
                    <a:pt x="12789" y="15432"/>
                  </a:lnTo>
                  <a:cubicBezTo>
                    <a:pt x="12832" y="15394"/>
                    <a:pt x="12887" y="15369"/>
                    <a:pt x="12944" y="15359"/>
                  </a:cubicBezTo>
                  <a:cubicBezTo>
                    <a:pt x="12964" y="15354"/>
                    <a:pt x="12985" y="15351"/>
                    <a:pt x="13005" y="15351"/>
                  </a:cubicBezTo>
                  <a:lnTo>
                    <a:pt x="14040" y="15353"/>
                  </a:lnTo>
                  <a:cubicBezTo>
                    <a:pt x="14136" y="15353"/>
                    <a:pt x="14215" y="15274"/>
                    <a:pt x="14215" y="15177"/>
                  </a:cubicBezTo>
                  <a:lnTo>
                    <a:pt x="14215" y="15035"/>
                  </a:lnTo>
                  <a:cubicBezTo>
                    <a:pt x="14215" y="14978"/>
                    <a:pt x="14180" y="14870"/>
                    <a:pt x="14054" y="14870"/>
                  </a:cubicBezTo>
                  <a:lnTo>
                    <a:pt x="12972" y="14869"/>
                  </a:lnTo>
                  <a:cubicBezTo>
                    <a:pt x="12967" y="14869"/>
                    <a:pt x="12963" y="14867"/>
                    <a:pt x="12960" y="14867"/>
                  </a:cubicBezTo>
                  <a:cubicBezTo>
                    <a:pt x="12835" y="14962"/>
                    <a:pt x="12705" y="15051"/>
                    <a:pt x="12572" y="15133"/>
                  </a:cubicBezTo>
                  <a:cubicBezTo>
                    <a:pt x="11998" y="15480"/>
                    <a:pt x="11388" y="15694"/>
                    <a:pt x="10850" y="15735"/>
                  </a:cubicBezTo>
                  <a:cubicBezTo>
                    <a:pt x="10785" y="15741"/>
                    <a:pt x="10725" y="15742"/>
                    <a:pt x="10664" y="15742"/>
                  </a:cubicBezTo>
                  <a:cubicBezTo>
                    <a:pt x="10140" y="15742"/>
                    <a:pt x="9743" y="15561"/>
                    <a:pt x="9538" y="15223"/>
                  </a:cubicBezTo>
                  <a:cubicBezTo>
                    <a:pt x="9331" y="14880"/>
                    <a:pt x="9360" y="14432"/>
                    <a:pt x="9609" y="13963"/>
                  </a:cubicBezTo>
                  <a:lnTo>
                    <a:pt x="9601" y="13963"/>
                  </a:lnTo>
                  <a:cubicBezTo>
                    <a:pt x="8988" y="13885"/>
                    <a:pt x="8568" y="13613"/>
                    <a:pt x="8419" y="13197"/>
                  </a:cubicBezTo>
                  <a:cubicBezTo>
                    <a:pt x="8270" y="12782"/>
                    <a:pt x="8432" y="12297"/>
                    <a:pt x="8849" y="11857"/>
                  </a:cubicBezTo>
                  <a:cubicBezTo>
                    <a:pt x="8643" y="11725"/>
                    <a:pt x="8495" y="11552"/>
                    <a:pt x="8419" y="11340"/>
                  </a:cubicBezTo>
                  <a:cubicBezTo>
                    <a:pt x="8271" y="10923"/>
                    <a:pt x="8429" y="10443"/>
                    <a:pt x="8846" y="10000"/>
                  </a:cubicBezTo>
                  <a:cubicBezTo>
                    <a:pt x="8657" y="9871"/>
                    <a:pt x="8521" y="9707"/>
                    <a:pt x="8450" y="9505"/>
                  </a:cubicBezTo>
                  <a:cubicBezTo>
                    <a:pt x="8249" y="8945"/>
                    <a:pt x="8612" y="8270"/>
                    <a:pt x="9380" y="7737"/>
                  </a:cubicBezTo>
                  <a:cubicBezTo>
                    <a:pt x="9360" y="7699"/>
                    <a:pt x="9341" y="7661"/>
                    <a:pt x="9326" y="7622"/>
                  </a:cubicBezTo>
                  <a:cubicBezTo>
                    <a:pt x="9295" y="7533"/>
                    <a:pt x="9282" y="7437"/>
                    <a:pt x="9290" y="7344"/>
                  </a:cubicBezTo>
                  <a:lnTo>
                    <a:pt x="8813" y="6600"/>
                  </a:lnTo>
                  <a:lnTo>
                    <a:pt x="8166" y="5873"/>
                  </a:lnTo>
                  <a:lnTo>
                    <a:pt x="8166" y="5873"/>
                  </a:lnTo>
                  <a:cubicBezTo>
                    <a:pt x="8167" y="5876"/>
                    <a:pt x="8169" y="5879"/>
                    <a:pt x="8169" y="5883"/>
                  </a:cubicBezTo>
                  <a:cubicBezTo>
                    <a:pt x="8191" y="5981"/>
                    <a:pt x="8037" y="6202"/>
                    <a:pt x="7923" y="6236"/>
                  </a:cubicBezTo>
                  <a:cubicBezTo>
                    <a:pt x="7475" y="6371"/>
                    <a:pt x="7406" y="6700"/>
                    <a:pt x="7378" y="7088"/>
                  </a:cubicBezTo>
                  <a:cubicBezTo>
                    <a:pt x="7277" y="8573"/>
                    <a:pt x="7150" y="10058"/>
                    <a:pt x="7073" y="11544"/>
                  </a:cubicBezTo>
                  <a:cubicBezTo>
                    <a:pt x="7051" y="11971"/>
                    <a:pt x="7159" y="12404"/>
                    <a:pt x="7220" y="12831"/>
                  </a:cubicBezTo>
                  <a:cubicBezTo>
                    <a:pt x="7251" y="13048"/>
                    <a:pt x="7295" y="13254"/>
                    <a:pt x="7002" y="13295"/>
                  </a:cubicBezTo>
                  <a:cubicBezTo>
                    <a:pt x="7000" y="13295"/>
                    <a:pt x="6997" y="13295"/>
                    <a:pt x="6995" y="13295"/>
                  </a:cubicBezTo>
                  <a:cubicBezTo>
                    <a:pt x="6969" y="13295"/>
                    <a:pt x="6945" y="13299"/>
                    <a:pt x="6925" y="13299"/>
                  </a:cubicBezTo>
                  <a:cubicBezTo>
                    <a:pt x="6910" y="13299"/>
                    <a:pt x="6897" y="13297"/>
                    <a:pt x="6887" y="13290"/>
                  </a:cubicBezTo>
                  <a:cubicBezTo>
                    <a:pt x="6774" y="13210"/>
                    <a:pt x="6669" y="13177"/>
                    <a:pt x="6566" y="13177"/>
                  </a:cubicBezTo>
                  <a:cubicBezTo>
                    <a:pt x="6403" y="13177"/>
                    <a:pt x="6249" y="13260"/>
                    <a:pt x="6088" y="13366"/>
                  </a:cubicBezTo>
                  <a:cubicBezTo>
                    <a:pt x="6074" y="13375"/>
                    <a:pt x="6052" y="13379"/>
                    <a:pt x="6026" y="13379"/>
                  </a:cubicBezTo>
                  <a:cubicBezTo>
                    <a:pt x="5939" y="13379"/>
                    <a:pt x="5808" y="13332"/>
                    <a:pt x="5778" y="13278"/>
                  </a:cubicBezTo>
                  <a:cubicBezTo>
                    <a:pt x="5706" y="13156"/>
                    <a:pt x="5590" y="12950"/>
                    <a:pt x="5701" y="12855"/>
                  </a:cubicBezTo>
                  <a:cubicBezTo>
                    <a:pt x="6427" y="12013"/>
                    <a:pt x="6377" y="11130"/>
                    <a:pt x="6492" y="10215"/>
                  </a:cubicBezTo>
                  <a:cubicBezTo>
                    <a:pt x="6609" y="9296"/>
                    <a:pt x="6658" y="8367"/>
                    <a:pt x="6691" y="7439"/>
                  </a:cubicBezTo>
                  <a:cubicBezTo>
                    <a:pt x="6704" y="7073"/>
                    <a:pt x="6629" y="6691"/>
                    <a:pt x="6528" y="6334"/>
                  </a:cubicBezTo>
                  <a:cubicBezTo>
                    <a:pt x="6415" y="5935"/>
                    <a:pt x="6498" y="5772"/>
                    <a:pt x="6869" y="5772"/>
                  </a:cubicBezTo>
                  <a:cubicBezTo>
                    <a:pt x="6893" y="5772"/>
                    <a:pt x="6918" y="5772"/>
                    <a:pt x="6944" y="5774"/>
                  </a:cubicBezTo>
                  <a:cubicBezTo>
                    <a:pt x="6951" y="5774"/>
                    <a:pt x="6959" y="5774"/>
                    <a:pt x="6967" y="5774"/>
                  </a:cubicBezTo>
                  <a:cubicBezTo>
                    <a:pt x="7115" y="5774"/>
                    <a:pt x="7268" y="5697"/>
                    <a:pt x="7419" y="5658"/>
                  </a:cubicBezTo>
                  <a:cubicBezTo>
                    <a:pt x="7536" y="5627"/>
                    <a:pt x="7666" y="5555"/>
                    <a:pt x="7772" y="5555"/>
                  </a:cubicBezTo>
                  <a:cubicBezTo>
                    <a:pt x="7793" y="5555"/>
                    <a:pt x="7812" y="5558"/>
                    <a:pt x="7831" y="5564"/>
                  </a:cubicBezTo>
                  <a:cubicBezTo>
                    <a:pt x="7870" y="5577"/>
                    <a:pt x="7908" y="5596"/>
                    <a:pt x="7943" y="5618"/>
                  </a:cubicBezTo>
                  <a:cubicBezTo>
                    <a:pt x="7935" y="5604"/>
                    <a:pt x="7926" y="5588"/>
                    <a:pt x="7918" y="5570"/>
                  </a:cubicBezTo>
                  <a:cubicBezTo>
                    <a:pt x="7763" y="5149"/>
                    <a:pt x="7775" y="4805"/>
                    <a:pt x="7954" y="4547"/>
                  </a:cubicBezTo>
                  <a:cubicBezTo>
                    <a:pt x="8202" y="4190"/>
                    <a:pt x="8682" y="4137"/>
                    <a:pt x="8947" y="4137"/>
                  </a:cubicBezTo>
                  <a:cubicBezTo>
                    <a:pt x="9031" y="4137"/>
                    <a:pt x="9083" y="4142"/>
                    <a:pt x="9083" y="4142"/>
                  </a:cubicBezTo>
                  <a:cubicBezTo>
                    <a:pt x="9094" y="4143"/>
                    <a:pt x="9104" y="4145"/>
                    <a:pt x="9115" y="4148"/>
                  </a:cubicBezTo>
                  <a:cubicBezTo>
                    <a:pt x="9288" y="4187"/>
                    <a:pt x="10813" y="4560"/>
                    <a:pt x="11176" y="5345"/>
                  </a:cubicBezTo>
                  <a:cubicBezTo>
                    <a:pt x="11236" y="5472"/>
                    <a:pt x="11256" y="5629"/>
                    <a:pt x="11249" y="5801"/>
                  </a:cubicBezTo>
                  <a:cubicBezTo>
                    <a:pt x="11441" y="5760"/>
                    <a:pt x="11637" y="5738"/>
                    <a:pt x="11832" y="5737"/>
                  </a:cubicBezTo>
                  <a:cubicBezTo>
                    <a:pt x="12108" y="5737"/>
                    <a:pt x="12342" y="5784"/>
                    <a:pt x="12532" y="5870"/>
                  </a:cubicBezTo>
                  <a:lnTo>
                    <a:pt x="12532" y="5651"/>
                  </a:lnTo>
                  <a:cubicBezTo>
                    <a:pt x="12532" y="5374"/>
                    <a:pt x="12704" y="5127"/>
                    <a:pt x="12963" y="5032"/>
                  </a:cubicBezTo>
                  <a:cubicBezTo>
                    <a:pt x="13004" y="4915"/>
                    <a:pt x="13115" y="4836"/>
                    <a:pt x="13238" y="4836"/>
                  </a:cubicBezTo>
                  <a:lnTo>
                    <a:pt x="13664" y="4836"/>
                  </a:lnTo>
                  <a:lnTo>
                    <a:pt x="13664" y="4641"/>
                  </a:lnTo>
                  <a:lnTo>
                    <a:pt x="13664" y="4635"/>
                  </a:lnTo>
                  <a:lnTo>
                    <a:pt x="13115" y="4635"/>
                  </a:lnTo>
                  <a:cubicBezTo>
                    <a:pt x="12952" y="4635"/>
                    <a:pt x="12821" y="4503"/>
                    <a:pt x="12821" y="4342"/>
                  </a:cubicBezTo>
                  <a:cubicBezTo>
                    <a:pt x="12821" y="4180"/>
                    <a:pt x="12952" y="4048"/>
                    <a:pt x="13115" y="4048"/>
                  </a:cubicBezTo>
                  <a:lnTo>
                    <a:pt x="13860" y="4048"/>
                  </a:lnTo>
                  <a:cubicBezTo>
                    <a:pt x="13879" y="4048"/>
                    <a:pt x="13893" y="4034"/>
                    <a:pt x="13893" y="4016"/>
                  </a:cubicBezTo>
                  <a:lnTo>
                    <a:pt x="13893" y="3835"/>
                  </a:lnTo>
                  <a:cubicBezTo>
                    <a:pt x="13893" y="3816"/>
                    <a:pt x="13879" y="3801"/>
                    <a:pt x="13860" y="3801"/>
                  </a:cubicBezTo>
                  <a:cubicBezTo>
                    <a:pt x="13860" y="3801"/>
                    <a:pt x="13544" y="3817"/>
                    <a:pt x="13273" y="3817"/>
                  </a:cubicBezTo>
                  <a:cubicBezTo>
                    <a:pt x="13082" y="3817"/>
                    <a:pt x="12913" y="3809"/>
                    <a:pt x="12891" y="3782"/>
                  </a:cubicBezTo>
                  <a:cubicBezTo>
                    <a:pt x="12765" y="3725"/>
                    <a:pt x="12698" y="3587"/>
                    <a:pt x="12729" y="3453"/>
                  </a:cubicBezTo>
                  <a:cubicBezTo>
                    <a:pt x="12758" y="3319"/>
                    <a:pt x="12878" y="3224"/>
                    <a:pt x="13015" y="3224"/>
                  </a:cubicBezTo>
                  <a:close/>
                  <a:moveTo>
                    <a:pt x="7066" y="13322"/>
                  </a:moveTo>
                  <a:cubicBezTo>
                    <a:pt x="7073" y="13322"/>
                    <a:pt x="7079" y="13322"/>
                    <a:pt x="7086" y="13323"/>
                  </a:cubicBezTo>
                  <a:cubicBezTo>
                    <a:pt x="7232" y="13342"/>
                    <a:pt x="7427" y="13449"/>
                    <a:pt x="7481" y="13572"/>
                  </a:cubicBezTo>
                  <a:cubicBezTo>
                    <a:pt x="7522" y="13664"/>
                    <a:pt x="7414" y="13910"/>
                    <a:pt x="7308" y="13966"/>
                  </a:cubicBezTo>
                  <a:cubicBezTo>
                    <a:pt x="6896" y="14184"/>
                    <a:pt x="6890" y="14520"/>
                    <a:pt x="6941" y="14907"/>
                  </a:cubicBezTo>
                  <a:cubicBezTo>
                    <a:pt x="7130" y="16383"/>
                    <a:pt x="7294" y="17864"/>
                    <a:pt x="7506" y="19338"/>
                  </a:cubicBezTo>
                  <a:cubicBezTo>
                    <a:pt x="7569" y="19759"/>
                    <a:pt x="7765" y="21568"/>
                    <a:pt x="7907" y="21976"/>
                  </a:cubicBezTo>
                  <a:cubicBezTo>
                    <a:pt x="7980" y="22183"/>
                    <a:pt x="8060" y="22377"/>
                    <a:pt x="7784" y="22474"/>
                  </a:cubicBezTo>
                  <a:cubicBezTo>
                    <a:pt x="7746" y="22479"/>
                    <a:pt x="7713" y="22494"/>
                    <a:pt x="7688" y="22494"/>
                  </a:cubicBezTo>
                  <a:cubicBezTo>
                    <a:pt x="7681" y="22494"/>
                    <a:pt x="7674" y="22493"/>
                    <a:pt x="7668" y="22490"/>
                  </a:cubicBezTo>
                  <a:cubicBezTo>
                    <a:pt x="7580" y="22450"/>
                    <a:pt x="7500" y="22433"/>
                    <a:pt x="7425" y="22433"/>
                  </a:cubicBezTo>
                  <a:cubicBezTo>
                    <a:pt x="7224" y="22433"/>
                    <a:pt x="7062" y="22559"/>
                    <a:pt x="6900" y="22720"/>
                  </a:cubicBezTo>
                  <a:cubicBezTo>
                    <a:pt x="6878" y="22742"/>
                    <a:pt x="6830" y="22752"/>
                    <a:pt x="6776" y="22752"/>
                  </a:cubicBezTo>
                  <a:cubicBezTo>
                    <a:pt x="6698" y="22752"/>
                    <a:pt x="6609" y="22731"/>
                    <a:pt x="6578" y="22693"/>
                  </a:cubicBezTo>
                  <a:cubicBezTo>
                    <a:pt x="6484" y="22588"/>
                    <a:pt x="6332" y="22408"/>
                    <a:pt x="6421" y="22294"/>
                  </a:cubicBezTo>
                  <a:cubicBezTo>
                    <a:pt x="6972" y="21328"/>
                    <a:pt x="6745" y="19066"/>
                    <a:pt x="6679" y="18147"/>
                  </a:cubicBezTo>
                  <a:cubicBezTo>
                    <a:pt x="6616" y="17222"/>
                    <a:pt x="6483" y="16301"/>
                    <a:pt x="6335" y="15385"/>
                  </a:cubicBezTo>
                  <a:cubicBezTo>
                    <a:pt x="6277" y="15022"/>
                    <a:pt x="6129" y="14664"/>
                    <a:pt x="5960" y="14333"/>
                  </a:cubicBezTo>
                  <a:cubicBezTo>
                    <a:pt x="5760" y="13939"/>
                    <a:pt x="5829" y="13767"/>
                    <a:pt x="6259" y="13702"/>
                  </a:cubicBezTo>
                  <a:cubicBezTo>
                    <a:pt x="6413" y="13680"/>
                    <a:pt x="6553" y="13568"/>
                    <a:pt x="6702" y="13496"/>
                  </a:cubicBezTo>
                  <a:cubicBezTo>
                    <a:pt x="6823" y="13438"/>
                    <a:pt x="6952" y="13322"/>
                    <a:pt x="7066" y="13322"/>
                  </a:cubicBezTo>
                  <a:close/>
                  <a:moveTo>
                    <a:pt x="19511" y="13323"/>
                  </a:moveTo>
                  <a:cubicBezTo>
                    <a:pt x="19624" y="13323"/>
                    <a:pt x="19754" y="13438"/>
                    <a:pt x="19876" y="13496"/>
                  </a:cubicBezTo>
                  <a:cubicBezTo>
                    <a:pt x="20024" y="13568"/>
                    <a:pt x="20164" y="13679"/>
                    <a:pt x="20319" y="13702"/>
                  </a:cubicBezTo>
                  <a:cubicBezTo>
                    <a:pt x="20748" y="13767"/>
                    <a:pt x="20817" y="13941"/>
                    <a:pt x="20616" y="14333"/>
                  </a:cubicBezTo>
                  <a:cubicBezTo>
                    <a:pt x="20448" y="14662"/>
                    <a:pt x="20300" y="15022"/>
                    <a:pt x="20243" y="15385"/>
                  </a:cubicBezTo>
                  <a:cubicBezTo>
                    <a:pt x="20094" y="16301"/>
                    <a:pt x="19964" y="17222"/>
                    <a:pt x="19898" y="18147"/>
                  </a:cubicBezTo>
                  <a:cubicBezTo>
                    <a:pt x="19832" y="19066"/>
                    <a:pt x="19615" y="21328"/>
                    <a:pt x="20166" y="22294"/>
                  </a:cubicBezTo>
                  <a:cubicBezTo>
                    <a:pt x="20253" y="22409"/>
                    <a:pt x="20101" y="22589"/>
                    <a:pt x="20009" y="22693"/>
                  </a:cubicBezTo>
                  <a:cubicBezTo>
                    <a:pt x="19976" y="22731"/>
                    <a:pt x="19886" y="22752"/>
                    <a:pt x="19808" y="22752"/>
                  </a:cubicBezTo>
                  <a:cubicBezTo>
                    <a:pt x="19755" y="22752"/>
                    <a:pt x="19707" y="22742"/>
                    <a:pt x="19686" y="22721"/>
                  </a:cubicBezTo>
                  <a:cubicBezTo>
                    <a:pt x="19523" y="22561"/>
                    <a:pt x="19362" y="22433"/>
                    <a:pt x="19160" y="22433"/>
                  </a:cubicBezTo>
                  <a:cubicBezTo>
                    <a:pt x="19085" y="22433"/>
                    <a:pt x="19005" y="22450"/>
                    <a:pt x="18917" y="22490"/>
                  </a:cubicBezTo>
                  <a:cubicBezTo>
                    <a:pt x="18911" y="22493"/>
                    <a:pt x="18905" y="22494"/>
                    <a:pt x="18898" y="22494"/>
                  </a:cubicBezTo>
                  <a:cubicBezTo>
                    <a:pt x="18872" y="22494"/>
                    <a:pt x="18839" y="22479"/>
                    <a:pt x="18802" y="22474"/>
                  </a:cubicBezTo>
                  <a:cubicBezTo>
                    <a:pt x="18525" y="22377"/>
                    <a:pt x="18606" y="22183"/>
                    <a:pt x="18679" y="21976"/>
                  </a:cubicBezTo>
                  <a:cubicBezTo>
                    <a:pt x="18821" y="21568"/>
                    <a:pt x="19012" y="21164"/>
                    <a:pt x="19074" y="20743"/>
                  </a:cubicBezTo>
                  <a:cubicBezTo>
                    <a:pt x="19287" y="19269"/>
                    <a:pt x="19447" y="16383"/>
                    <a:pt x="19637" y="14907"/>
                  </a:cubicBezTo>
                  <a:cubicBezTo>
                    <a:pt x="19686" y="14520"/>
                    <a:pt x="19681" y="14185"/>
                    <a:pt x="19268" y="13966"/>
                  </a:cubicBezTo>
                  <a:cubicBezTo>
                    <a:pt x="19162" y="13910"/>
                    <a:pt x="19055" y="13664"/>
                    <a:pt x="19096" y="13572"/>
                  </a:cubicBezTo>
                  <a:cubicBezTo>
                    <a:pt x="19150" y="13450"/>
                    <a:pt x="19345" y="13342"/>
                    <a:pt x="19491" y="13325"/>
                  </a:cubicBezTo>
                  <a:cubicBezTo>
                    <a:pt x="19497" y="13324"/>
                    <a:pt x="19504" y="13323"/>
                    <a:pt x="19511" y="13323"/>
                  </a:cubicBezTo>
                  <a:close/>
                  <a:moveTo>
                    <a:pt x="16237" y="17228"/>
                  </a:moveTo>
                  <a:cubicBezTo>
                    <a:pt x="16772" y="17228"/>
                    <a:pt x="17287" y="17515"/>
                    <a:pt x="17651" y="18076"/>
                  </a:cubicBezTo>
                  <a:cubicBezTo>
                    <a:pt x="17868" y="18407"/>
                    <a:pt x="17963" y="18818"/>
                    <a:pt x="18064" y="19071"/>
                  </a:cubicBezTo>
                  <a:cubicBezTo>
                    <a:pt x="18285" y="19885"/>
                    <a:pt x="17013" y="21056"/>
                    <a:pt x="16620" y="21277"/>
                  </a:cubicBezTo>
                  <a:lnTo>
                    <a:pt x="16623" y="21277"/>
                  </a:lnTo>
                  <a:cubicBezTo>
                    <a:pt x="16229" y="21496"/>
                    <a:pt x="16141" y="22206"/>
                    <a:pt x="16052" y="22491"/>
                  </a:cubicBezTo>
                  <a:cubicBezTo>
                    <a:pt x="16001" y="22663"/>
                    <a:pt x="15914" y="23312"/>
                    <a:pt x="15424" y="23312"/>
                  </a:cubicBezTo>
                  <a:lnTo>
                    <a:pt x="11804" y="23312"/>
                  </a:lnTo>
                  <a:cubicBezTo>
                    <a:pt x="11126" y="23312"/>
                    <a:pt x="11043" y="22652"/>
                    <a:pt x="10996" y="22475"/>
                  </a:cubicBezTo>
                  <a:cubicBezTo>
                    <a:pt x="10889" y="22063"/>
                    <a:pt x="10466" y="21365"/>
                    <a:pt x="10052" y="21103"/>
                  </a:cubicBezTo>
                  <a:cubicBezTo>
                    <a:pt x="9882" y="20993"/>
                    <a:pt x="9767" y="20544"/>
                    <a:pt x="9565" y="20320"/>
                  </a:cubicBezTo>
                  <a:cubicBezTo>
                    <a:pt x="8911" y="19601"/>
                    <a:pt x="8827" y="18970"/>
                    <a:pt x="9326" y="18155"/>
                  </a:cubicBezTo>
                  <a:cubicBezTo>
                    <a:pt x="9697" y="17555"/>
                    <a:pt x="10244" y="17239"/>
                    <a:pt x="10813" y="17239"/>
                  </a:cubicBezTo>
                  <a:cubicBezTo>
                    <a:pt x="11207" y="17239"/>
                    <a:pt x="11612" y="17391"/>
                    <a:pt x="11976" y="17705"/>
                  </a:cubicBezTo>
                  <a:cubicBezTo>
                    <a:pt x="12285" y="17975"/>
                    <a:pt x="12579" y="18265"/>
                    <a:pt x="12854" y="18572"/>
                  </a:cubicBezTo>
                  <a:cubicBezTo>
                    <a:pt x="13098" y="18842"/>
                    <a:pt x="13310" y="18976"/>
                    <a:pt x="13524" y="18976"/>
                  </a:cubicBezTo>
                  <a:cubicBezTo>
                    <a:pt x="13739" y="18976"/>
                    <a:pt x="13954" y="18839"/>
                    <a:pt x="14202" y="18565"/>
                  </a:cubicBezTo>
                  <a:cubicBezTo>
                    <a:pt x="14476" y="18258"/>
                    <a:pt x="14770" y="17967"/>
                    <a:pt x="15080" y="17696"/>
                  </a:cubicBezTo>
                  <a:cubicBezTo>
                    <a:pt x="15442" y="17382"/>
                    <a:pt x="15845" y="17228"/>
                    <a:pt x="16237" y="17228"/>
                  </a:cubicBezTo>
                  <a:close/>
                  <a:moveTo>
                    <a:pt x="3331" y="0"/>
                  </a:moveTo>
                  <a:cubicBezTo>
                    <a:pt x="1493" y="0"/>
                    <a:pt x="2" y="1492"/>
                    <a:pt x="2" y="3331"/>
                  </a:cubicBezTo>
                  <a:lnTo>
                    <a:pt x="2" y="23432"/>
                  </a:lnTo>
                  <a:cubicBezTo>
                    <a:pt x="0" y="25272"/>
                    <a:pt x="1491" y="26763"/>
                    <a:pt x="3331" y="26763"/>
                  </a:cubicBezTo>
                  <a:lnTo>
                    <a:pt x="20166" y="26763"/>
                  </a:lnTo>
                  <a:lnTo>
                    <a:pt x="20166" y="23289"/>
                  </a:lnTo>
                  <a:cubicBezTo>
                    <a:pt x="20166" y="21449"/>
                    <a:pt x="21657" y="19960"/>
                    <a:pt x="23496" y="19960"/>
                  </a:cubicBezTo>
                  <a:lnTo>
                    <a:pt x="26970" y="19960"/>
                  </a:lnTo>
                  <a:lnTo>
                    <a:pt x="26970" y="3331"/>
                  </a:lnTo>
                  <a:cubicBezTo>
                    <a:pt x="26970" y="1492"/>
                    <a:pt x="25479" y="0"/>
                    <a:pt x="23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6440768" y="1832496"/>
              <a:ext cx="72070" cy="36080"/>
            </a:xfrm>
            <a:custGeom>
              <a:rect b="b" l="l" r="r" t="t"/>
              <a:pathLst>
                <a:path extrusionOk="0" h="1992" w="3979">
                  <a:moveTo>
                    <a:pt x="498" y="0"/>
                  </a:moveTo>
                  <a:cubicBezTo>
                    <a:pt x="307" y="65"/>
                    <a:pt x="180" y="163"/>
                    <a:pt x="138" y="280"/>
                  </a:cubicBezTo>
                  <a:cubicBezTo>
                    <a:pt x="0" y="662"/>
                    <a:pt x="651" y="1376"/>
                    <a:pt x="1728" y="1762"/>
                  </a:cubicBezTo>
                  <a:cubicBezTo>
                    <a:pt x="2146" y="1913"/>
                    <a:pt x="2577" y="1992"/>
                    <a:pt x="2953" y="1992"/>
                  </a:cubicBezTo>
                  <a:cubicBezTo>
                    <a:pt x="3053" y="1992"/>
                    <a:pt x="3149" y="1986"/>
                    <a:pt x="3240" y="1975"/>
                  </a:cubicBezTo>
                  <a:cubicBezTo>
                    <a:pt x="3591" y="1931"/>
                    <a:pt x="3837" y="1802"/>
                    <a:pt x="3898" y="1629"/>
                  </a:cubicBezTo>
                  <a:cubicBezTo>
                    <a:pt x="3979" y="1404"/>
                    <a:pt x="3774" y="1056"/>
                    <a:pt x="3389" y="739"/>
                  </a:cubicBezTo>
                  <a:cubicBezTo>
                    <a:pt x="3366" y="742"/>
                    <a:pt x="3344" y="748"/>
                    <a:pt x="3320" y="751"/>
                  </a:cubicBezTo>
                  <a:cubicBezTo>
                    <a:pt x="3206" y="766"/>
                    <a:pt x="3094" y="773"/>
                    <a:pt x="2980" y="773"/>
                  </a:cubicBezTo>
                  <a:cubicBezTo>
                    <a:pt x="2969" y="773"/>
                    <a:pt x="2959" y="773"/>
                    <a:pt x="2949" y="773"/>
                  </a:cubicBezTo>
                  <a:cubicBezTo>
                    <a:pt x="2499" y="773"/>
                    <a:pt x="2002" y="682"/>
                    <a:pt x="1512" y="507"/>
                  </a:cubicBezTo>
                  <a:cubicBezTo>
                    <a:pt x="1155" y="381"/>
                    <a:pt x="814" y="211"/>
                    <a:pt x="4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6440768" y="1799025"/>
              <a:ext cx="72033" cy="35917"/>
            </a:xfrm>
            <a:custGeom>
              <a:rect b="b" l="l" r="r" t="t"/>
              <a:pathLst>
                <a:path extrusionOk="0" h="1983" w="3977">
                  <a:moveTo>
                    <a:pt x="446" y="0"/>
                  </a:moveTo>
                  <a:cubicBezTo>
                    <a:pt x="307" y="53"/>
                    <a:pt x="184" y="136"/>
                    <a:pt x="135" y="269"/>
                  </a:cubicBezTo>
                  <a:cubicBezTo>
                    <a:pt x="0" y="651"/>
                    <a:pt x="650" y="1367"/>
                    <a:pt x="1727" y="1753"/>
                  </a:cubicBezTo>
                  <a:cubicBezTo>
                    <a:pt x="2145" y="1903"/>
                    <a:pt x="2576" y="1982"/>
                    <a:pt x="2953" y="1982"/>
                  </a:cubicBezTo>
                  <a:cubicBezTo>
                    <a:pt x="3052" y="1982"/>
                    <a:pt x="3148" y="1977"/>
                    <a:pt x="3238" y="1966"/>
                  </a:cubicBezTo>
                  <a:cubicBezTo>
                    <a:pt x="3588" y="1920"/>
                    <a:pt x="3836" y="1790"/>
                    <a:pt x="3897" y="1619"/>
                  </a:cubicBezTo>
                  <a:cubicBezTo>
                    <a:pt x="3976" y="1399"/>
                    <a:pt x="3783" y="1058"/>
                    <a:pt x="3408" y="745"/>
                  </a:cubicBezTo>
                  <a:cubicBezTo>
                    <a:pt x="3369" y="751"/>
                    <a:pt x="3331" y="760"/>
                    <a:pt x="3291" y="766"/>
                  </a:cubicBezTo>
                  <a:cubicBezTo>
                    <a:pt x="3167" y="780"/>
                    <a:pt x="3042" y="788"/>
                    <a:pt x="2918" y="788"/>
                  </a:cubicBezTo>
                  <a:cubicBezTo>
                    <a:pt x="2469" y="788"/>
                    <a:pt x="1973" y="695"/>
                    <a:pt x="1482" y="520"/>
                  </a:cubicBezTo>
                  <a:cubicBezTo>
                    <a:pt x="1115" y="391"/>
                    <a:pt x="767" y="217"/>
                    <a:pt x="4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6437344" y="1860190"/>
              <a:ext cx="56946" cy="40246"/>
            </a:xfrm>
            <a:custGeom>
              <a:rect b="b" l="l" r="r" t="t"/>
              <a:pathLst>
                <a:path extrusionOk="0" h="2222" w="3144">
                  <a:moveTo>
                    <a:pt x="274" y="1"/>
                  </a:moveTo>
                  <a:lnTo>
                    <a:pt x="274" y="1"/>
                  </a:lnTo>
                  <a:cubicBezTo>
                    <a:pt x="306" y="299"/>
                    <a:pt x="217" y="637"/>
                    <a:pt x="0" y="988"/>
                  </a:cubicBezTo>
                  <a:cubicBezTo>
                    <a:pt x="230" y="1249"/>
                    <a:pt x="531" y="1499"/>
                    <a:pt x="871" y="1706"/>
                  </a:cubicBezTo>
                  <a:cubicBezTo>
                    <a:pt x="1352" y="1997"/>
                    <a:pt x="1875" y="2184"/>
                    <a:pt x="2309" y="2216"/>
                  </a:cubicBezTo>
                  <a:cubicBezTo>
                    <a:pt x="2355" y="2220"/>
                    <a:pt x="2400" y="2221"/>
                    <a:pt x="2443" y="2221"/>
                  </a:cubicBezTo>
                  <a:cubicBezTo>
                    <a:pt x="2729" y="2221"/>
                    <a:pt x="2941" y="2146"/>
                    <a:pt x="3025" y="2010"/>
                  </a:cubicBezTo>
                  <a:cubicBezTo>
                    <a:pt x="3144" y="1814"/>
                    <a:pt x="3029" y="1455"/>
                    <a:pt x="2737" y="1079"/>
                  </a:cubicBezTo>
                  <a:cubicBezTo>
                    <a:pt x="2384" y="1038"/>
                    <a:pt x="2036" y="958"/>
                    <a:pt x="1702" y="836"/>
                  </a:cubicBezTo>
                  <a:lnTo>
                    <a:pt x="1702" y="835"/>
                  </a:lnTo>
                  <a:cubicBezTo>
                    <a:pt x="1112" y="626"/>
                    <a:pt x="625" y="330"/>
                    <a:pt x="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6447017" y="1739253"/>
              <a:ext cx="28835" cy="26517"/>
            </a:xfrm>
            <a:custGeom>
              <a:rect b="b" l="l" r="r" t="t"/>
              <a:pathLst>
                <a:path extrusionOk="0" h="1464" w="1592">
                  <a:moveTo>
                    <a:pt x="742" y="0"/>
                  </a:moveTo>
                  <a:cubicBezTo>
                    <a:pt x="376" y="0"/>
                    <a:pt x="104" y="106"/>
                    <a:pt x="46" y="267"/>
                  </a:cubicBezTo>
                  <a:cubicBezTo>
                    <a:pt x="0" y="392"/>
                    <a:pt x="79" y="583"/>
                    <a:pt x="258" y="770"/>
                  </a:cubicBezTo>
                  <a:cubicBezTo>
                    <a:pt x="477" y="1003"/>
                    <a:pt x="826" y="1216"/>
                    <a:pt x="1212" y="1355"/>
                  </a:cubicBezTo>
                  <a:cubicBezTo>
                    <a:pt x="1336" y="1399"/>
                    <a:pt x="1464" y="1436"/>
                    <a:pt x="1591" y="1464"/>
                  </a:cubicBezTo>
                  <a:cubicBezTo>
                    <a:pt x="1388" y="1050"/>
                    <a:pt x="1156" y="510"/>
                    <a:pt x="1051" y="24"/>
                  </a:cubicBezTo>
                  <a:cubicBezTo>
                    <a:pt x="949" y="9"/>
                    <a:pt x="846" y="2"/>
                    <a:pt x="7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6366017" y="1860190"/>
              <a:ext cx="56928" cy="40228"/>
            </a:xfrm>
            <a:custGeom>
              <a:rect b="b" l="l" r="r" t="t"/>
              <a:pathLst>
                <a:path extrusionOk="0" h="2221" w="3143">
                  <a:moveTo>
                    <a:pt x="2870" y="1"/>
                  </a:moveTo>
                  <a:lnTo>
                    <a:pt x="2870" y="1"/>
                  </a:lnTo>
                  <a:cubicBezTo>
                    <a:pt x="2519" y="330"/>
                    <a:pt x="2030" y="626"/>
                    <a:pt x="1443" y="835"/>
                  </a:cubicBezTo>
                  <a:cubicBezTo>
                    <a:pt x="1108" y="956"/>
                    <a:pt x="761" y="1038"/>
                    <a:pt x="407" y="1079"/>
                  </a:cubicBezTo>
                  <a:cubicBezTo>
                    <a:pt x="114" y="1455"/>
                    <a:pt x="0" y="1812"/>
                    <a:pt x="119" y="2008"/>
                  </a:cubicBezTo>
                  <a:cubicBezTo>
                    <a:pt x="202" y="2144"/>
                    <a:pt x="413" y="2220"/>
                    <a:pt x="698" y="2220"/>
                  </a:cubicBezTo>
                  <a:cubicBezTo>
                    <a:pt x="742" y="2220"/>
                    <a:pt x="788" y="2219"/>
                    <a:pt x="836" y="2215"/>
                  </a:cubicBezTo>
                  <a:cubicBezTo>
                    <a:pt x="1270" y="2183"/>
                    <a:pt x="1793" y="1997"/>
                    <a:pt x="2273" y="1706"/>
                  </a:cubicBezTo>
                  <a:cubicBezTo>
                    <a:pt x="2612" y="1499"/>
                    <a:pt x="2914" y="1248"/>
                    <a:pt x="3142" y="988"/>
                  </a:cubicBezTo>
                  <a:cubicBezTo>
                    <a:pt x="2928" y="637"/>
                    <a:pt x="2838" y="299"/>
                    <a:pt x="28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6550783" y="1988355"/>
              <a:ext cx="123274" cy="123256"/>
            </a:xfrm>
            <a:custGeom>
              <a:rect b="b" l="l" r="r" t="t"/>
              <a:pathLst>
                <a:path extrusionOk="0" h="6805" w="6806">
                  <a:moveTo>
                    <a:pt x="3328" y="0"/>
                  </a:moveTo>
                  <a:cubicBezTo>
                    <a:pt x="1492" y="0"/>
                    <a:pt x="2" y="1491"/>
                    <a:pt x="2" y="3329"/>
                  </a:cubicBezTo>
                  <a:lnTo>
                    <a:pt x="1" y="3331"/>
                  </a:lnTo>
                  <a:lnTo>
                    <a:pt x="1" y="6805"/>
                  </a:lnTo>
                  <a:lnTo>
                    <a:pt x="6805" y="0"/>
                  </a:lnTo>
                  <a:lnTo>
                    <a:pt x="3331" y="0"/>
                  </a:lnTo>
                  <a:cubicBezTo>
                    <a:pt x="3330" y="0"/>
                    <a:pt x="3329" y="0"/>
                    <a:pt x="3328" y="0"/>
                  </a:cubicBezTo>
                  <a:close/>
                </a:path>
              </a:pathLst>
            </a:custGeom>
            <a:solidFill>
              <a:srgbClr val="DC9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6345424" y="1938907"/>
              <a:ext cx="171362" cy="110215"/>
            </a:xfrm>
            <a:custGeom>
              <a:rect b="b" l="l" r="r" t="t"/>
              <a:pathLst>
                <a:path extrusionOk="0" h="6085" w="9461">
                  <a:moveTo>
                    <a:pt x="3402" y="2855"/>
                  </a:moveTo>
                  <a:cubicBezTo>
                    <a:pt x="3529" y="2855"/>
                    <a:pt x="3650" y="2931"/>
                    <a:pt x="3768" y="3121"/>
                  </a:cubicBezTo>
                  <a:cubicBezTo>
                    <a:pt x="3959" y="3425"/>
                    <a:pt x="4263" y="3886"/>
                    <a:pt x="4475" y="3940"/>
                  </a:cubicBezTo>
                  <a:cubicBezTo>
                    <a:pt x="4585" y="3969"/>
                    <a:pt x="4715" y="3987"/>
                    <a:pt x="4827" y="3987"/>
                  </a:cubicBezTo>
                  <a:cubicBezTo>
                    <a:pt x="4929" y="3987"/>
                    <a:pt x="5016" y="3972"/>
                    <a:pt x="5058" y="3935"/>
                  </a:cubicBezTo>
                  <a:cubicBezTo>
                    <a:pt x="5315" y="3712"/>
                    <a:pt x="5372" y="3428"/>
                    <a:pt x="5617" y="3187"/>
                  </a:cubicBezTo>
                  <a:cubicBezTo>
                    <a:pt x="5750" y="3055"/>
                    <a:pt x="5861" y="2898"/>
                    <a:pt x="6082" y="2898"/>
                  </a:cubicBezTo>
                  <a:cubicBezTo>
                    <a:pt x="6302" y="2898"/>
                    <a:pt x="6575" y="3213"/>
                    <a:pt x="6577" y="3386"/>
                  </a:cubicBezTo>
                  <a:cubicBezTo>
                    <a:pt x="6581" y="3702"/>
                    <a:pt x="6499" y="4141"/>
                    <a:pt x="6284" y="4317"/>
                  </a:cubicBezTo>
                  <a:cubicBezTo>
                    <a:pt x="5942" y="4728"/>
                    <a:pt x="5390" y="4887"/>
                    <a:pt x="4829" y="4887"/>
                  </a:cubicBezTo>
                  <a:cubicBezTo>
                    <a:pt x="4041" y="4887"/>
                    <a:pt x="3237" y="4573"/>
                    <a:pt x="2978" y="4202"/>
                  </a:cubicBezTo>
                  <a:cubicBezTo>
                    <a:pt x="2637" y="3784"/>
                    <a:pt x="2672" y="3283"/>
                    <a:pt x="3044" y="3008"/>
                  </a:cubicBezTo>
                  <a:cubicBezTo>
                    <a:pt x="3170" y="2915"/>
                    <a:pt x="3289" y="2855"/>
                    <a:pt x="3402" y="2855"/>
                  </a:cubicBezTo>
                  <a:close/>
                  <a:moveTo>
                    <a:pt x="6407" y="4967"/>
                  </a:moveTo>
                  <a:cubicBezTo>
                    <a:pt x="6624" y="4967"/>
                    <a:pt x="6844" y="5147"/>
                    <a:pt x="6844" y="5240"/>
                  </a:cubicBezTo>
                  <a:cubicBezTo>
                    <a:pt x="6844" y="5342"/>
                    <a:pt x="6340" y="5584"/>
                    <a:pt x="6130" y="5658"/>
                  </a:cubicBezTo>
                  <a:lnTo>
                    <a:pt x="6130" y="5660"/>
                  </a:lnTo>
                  <a:cubicBezTo>
                    <a:pt x="6125" y="5662"/>
                    <a:pt x="6119" y="5663"/>
                    <a:pt x="6111" y="5663"/>
                  </a:cubicBezTo>
                  <a:cubicBezTo>
                    <a:pt x="6028" y="5663"/>
                    <a:pt x="5827" y="5554"/>
                    <a:pt x="5827" y="5429"/>
                  </a:cubicBezTo>
                  <a:cubicBezTo>
                    <a:pt x="5827" y="5293"/>
                    <a:pt x="6123" y="5006"/>
                    <a:pt x="6354" y="4971"/>
                  </a:cubicBezTo>
                  <a:cubicBezTo>
                    <a:pt x="6372" y="4968"/>
                    <a:pt x="6389" y="4967"/>
                    <a:pt x="6407" y="4967"/>
                  </a:cubicBezTo>
                  <a:close/>
                  <a:moveTo>
                    <a:pt x="3003" y="4974"/>
                  </a:moveTo>
                  <a:cubicBezTo>
                    <a:pt x="3193" y="4974"/>
                    <a:pt x="3708" y="5243"/>
                    <a:pt x="3708" y="5380"/>
                  </a:cubicBezTo>
                  <a:cubicBezTo>
                    <a:pt x="3708" y="5511"/>
                    <a:pt x="3415" y="5665"/>
                    <a:pt x="3342" y="5665"/>
                  </a:cubicBezTo>
                  <a:cubicBezTo>
                    <a:pt x="3337" y="5665"/>
                    <a:pt x="3334" y="5664"/>
                    <a:pt x="3331" y="5663"/>
                  </a:cubicBezTo>
                  <a:cubicBezTo>
                    <a:pt x="3120" y="5557"/>
                    <a:pt x="2740" y="5356"/>
                    <a:pt x="2740" y="5271"/>
                  </a:cubicBezTo>
                  <a:cubicBezTo>
                    <a:pt x="2740" y="5186"/>
                    <a:pt x="2814" y="4975"/>
                    <a:pt x="3002" y="4974"/>
                  </a:cubicBezTo>
                  <a:cubicBezTo>
                    <a:pt x="3002" y="4974"/>
                    <a:pt x="3003" y="4974"/>
                    <a:pt x="3003" y="4974"/>
                  </a:cubicBezTo>
                  <a:close/>
                  <a:moveTo>
                    <a:pt x="7411" y="0"/>
                  </a:moveTo>
                  <a:cubicBezTo>
                    <a:pt x="7019" y="0"/>
                    <a:pt x="6616" y="154"/>
                    <a:pt x="6255" y="468"/>
                  </a:cubicBezTo>
                  <a:cubicBezTo>
                    <a:pt x="5944" y="739"/>
                    <a:pt x="5652" y="1030"/>
                    <a:pt x="5377" y="1337"/>
                  </a:cubicBezTo>
                  <a:cubicBezTo>
                    <a:pt x="5129" y="1611"/>
                    <a:pt x="4914" y="1748"/>
                    <a:pt x="4699" y="1748"/>
                  </a:cubicBezTo>
                  <a:cubicBezTo>
                    <a:pt x="4486" y="1748"/>
                    <a:pt x="4273" y="1614"/>
                    <a:pt x="4029" y="1344"/>
                  </a:cubicBezTo>
                  <a:cubicBezTo>
                    <a:pt x="3754" y="1037"/>
                    <a:pt x="3461" y="747"/>
                    <a:pt x="3151" y="477"/>
                  </a:cubicBezTo>
                  <a:cubicBezTo>
                    <a:pt x="2787" y="163"/>
                    <a:pt x="2382" y="11"/>
                    <a:pt x="1987" y="11"/>
                  </a:cubicBezTo>
                  <a:cubicBezTo>
                    <a:pt x="1419" y="11"/>
                    <a:pt x="872" y="327"/>
                    <a:pt x="502" y="927"/>
                  </a:cubicBezTo>
                  <a:cubicBezTo>
                    <a:pt x="0" y="1742"/>
                    <a:pt x="85" y="2373"/>
                    <a:pt x="739" y="3092"/>
                  </a:cubicBezTo>
                  <a:cubicBezTo>
                    <a:pt x="941" y="3316"/>
                    <a:pt x="1057" y="3765"/>
                    <a:pt x="1227" y="3873"/>
                  </a:cubicBezTo>
                  <a:cubicBezTo>
                    <a:pt x="1639" y="4137"/>
                    <a:pt x="2064" y="4835"/>
                    <a:pt x="2170" y="5247"/>
                  </a:cubicBezTo>
                  <a:cubicBezTo>
                    <a:pt x="2217" y="5424"/>
                    <a:pt x="2299" y="6084"/>
                    <a:pt x="2978" y="6084"/>
                  </a:cubicBezTo>
                  <a:lnTo>
                    <a:pt x="6599" y="6084"/>
                  </a:lnTo>
                  <a:cubicBezTo>
                    <a:pt x="7089" y="6084"/>
                    <a:pt x="7175" y="5435"/>
                    <a:pt x="7226" y="5263"/>
                  </a:cubicBezTo>
                  <a:cubicBezTo>
                    <a:pt x="7314" y="4978"/>
                    <a:pt x="7403" y="4267"/>
                    <a:pt x="7796" y="4047"/>
                  </a:cubicBezTo>
                  <a:cubicBezTo>
                    <a:pt x="8189" y="3828"/>
                    <a:pt x="9461" y="2657"/>
                    <a:pt x="9240" y="1843"/>
                  </a:cubicBezTo>
                  <a:cubicBezTo>
                    <a:pt x="9138" y="1590"/>
                    <a:pt x="9044" y="1179"/>
                    <a:pt x="8829" y="848"/>
                  </a:cubicBezTo>
                  <a:lnTo>
                    <a:pt x="8827" y="848"/>
                  </a:lnTo>
                  <a:cubicBezTo>
                    <a:pt x="8462" y="287"/>
                    <a:pt x="7946" y="0"/>
                    <a:pt x="74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6289854" y="1868142"/>
              <a:ext cx="41713" cy="170819"/>
            </a:xfrm>
            <a:custGeom>
              <a:rect b="b" l="l" r="r" t="t"/>
              <a:pathLst>
                <a:path extrusionOk="0" h="9431" w="2303">
                  <a:moveTo>
                    <a:pt x="1308" y="1"/>
                  </a:moveTo>
                  <a:cubicBezTo>
                    <a:pt x="1193" y="1"/>
                    <a:pt x="1065" y="115"/>
                    <a:pt x="943" y="175"/>
                  </a:cubicBezTo>
                  <a:cubicBezTo>
                    <a:pt x="796" y="247"/>
                    <a:pt x="654" y="358"/>
                    <a:pt x="500" y="381"/>
                  </a:cubicBezTo>
                  <a:cubicBezTo>
                    <a:pt x="70" y="444"/>
                    <a:pt x="1" y="618"/>
                    <a:pt x="201" y="1012"/>
                  </a:cubicBezTo>
                  <a:cubicBezTo>
                    <a:pt x="370" y="1341"/>
                    <a:pt x="518" y="1701"/>
                    <a:pt x="576" y="2063"/>
                  </a:cubicBezTo>
                  <a:cubicBezTo>
                    <a:pt x="724" y="2980"/>
                    <a:pt x="857" y="3901"/>
                    <a:pt x="921" y="4826"/>
                  </a:cubicBezTo>
                  <a:cubicBezTo>
                    <a:pt x="986" y="5745"/>
                    <a:pt x="1213" y="8007"/>
                    <a:pt x="662" y="8973"/>
                  </a:cubicBezTo>
                  <a:cubicBezTo>
                    <a:pt x="573" y="9087"/>
                    <a:pt x="727" y="9267"/>
                    <a:pt x="819" y="9372"/>
                  </a:cubicBezTo>
                  <a:cubicBezTo>
                    <a:pt x="851" y="9410"/>
                    <a:pt x="939" y="9431"/>
                    <a:pt x="1017" y="9431"/>
                  </a:cubicBezTo>
                  <a:cubicBezTo>
                    <a:pt x="1071" y="9431"/>
                    <a:pt x="1119" y="9421"/>
                    <a:pt x="1141" y="9399"/>
                  </a:cubicBezTo>
                  <a:cubicBezTo>
                    <a:pt x="1304" y="9238"/>
                    <a:pt x="1465" y="9112"/>
                    <a:pt x="1666" y="9112"/>
                  </a:cubicBezTo>
                  <a:cubicBezTo>
                    <a:pt x="1741" y="9112"/>
                    <a:pt x="1821" y="9129"/>
                    <a:pt x="1909" y="9169"/>
                  </a:cubicBezTo>
                  <a:cubicBezTo>
                    <a:pt x="1915" y="9172"/>
                    <a:pt x="1922" y="9173"/>
                    <a:pt x="1929" y="9173"/>
                  </a:cubicBezTo>
                  <a:cubicBezTo>
                    <a:pt x="1955" y="9173"/>
                    <a:pt x="1988" y="9158"/>
                    <a:pt x="2025" y="9153"/>
                  </a:cubicBezTo>
                  <a:cubicBezTo>
                    <a:pt x="2303" y="9056"/>
                    <a:pt x="2221" y="8862"/>
                    <a:pt x="2148" y="8655"/>
                  </a:cubicBezTo>
                  <a:cubicBezTo>
                    <a:pt x="2006" y="8247"/>
                    <a:pt x="1811" y="6438"/>
                    <a:pt x="1748" y="6017"/>
                  </a:cubicBezTo>
                  <a:cubicBezTo>
                    <a:pt x="1535" y="4543"/>
                    <a:pt x="1371" y="3062"/>
                    <a:pt x="1182" y="1586"/>
                  </a:cubicBezTo>
                  <a:cubicBezTo>
                    <a:pt x="1131" y="1199"/>
                    <a:pt x="1137" y="863"/>
                    <a:pt x="1549" y="645"/>
                  </a:cubicBezTo>
                  <a:cubicBezTo>
                    <a:pt x="1656" y="589"/>
                    <a:pt x="1764" y="343"/>
                    <a:pt x="1722" y="251"/>
                  </a:cubicBezTo>
                  <a:cubicBezTo>
                    <a:pt x="1668" y="128"/>
                    <a:pt x="1473" y="21"/>
                    <a:pt x="1328" y="2"/>
                  </a:cubicBezTo>
                  <a:cubicBezTo>
                    <a:pt x="1322" y="1"/>
                    <a:pt x="1315" y="1"/>
                    <a:pt x="13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6521079" y="1868142"/>
              <a:ext cx="41550" cy="170819"/>
            </a:xfrm>
            <a:custGeom>
              <a:rect b="b" l="l" r="r" t="t"/>
              <a:pathLst>
                <a:path extrusionOk="0" h="9431" w="2294">
                  <a:moveTo>
                    <a:pt x="986" y="1"/>
                  </a:moveTo>
                  <a:cubicBezTo>
                    <a:pt x="979" y="1"/>
                    <a:pt x="972" y="1"/>
                    <a:pt x="966" y="2"/>
                  </a:cubicBezTo>
                  <a:cubicBezTo>
                    <a:pt x="820" y="21"/>
                    <a:pt x="625" y="128"/>
                    <a:pt x="571" y="251"/>
                  </a:cubicBezTo>
                  <a:cubicBezTo>
                    <a:pt x="531" y="342"/>
                    <a:pt x="638" y="589"/>
                    <a:pt x="745" y="645"/>
                  </a:cubicBezTo>
                  <a:cubicBezTo>
                    <a:pt x="1156" y="864"/>
                    <a:pt x="1162" y="1199"/>
                    <a:pt x="1112" y="1586"/>
                  </a:cubicBezTo>
                  <a:cubicBezTo>
                    <a:pt x="922" y="3062"/>
                    <a:pt x="764" y="5948"/>
                    <a:pt x="549" y="7420"/>
                  </a:cubicBezTo>
                  <a:cubicBezTo>
                    <a:pt x="489" y="7843"/>
                    <a:pt x="297" y="8247"/>
                    <a:pt x="154" y="8655"/>
                  </a:cubicBezTo>
                  <a:cubicBezTo>
                    <a:pt x="81" y="8862"/>
                    <a:pt x="0" y="9056"/>
                    <a:pt x="278" y="9151"/>
                  </a:cubicBezTo>
                  <a:cubicBezTo>
                    <a:pt x="316" y="9158"/>
                    <a:pt x="350" y="9172"/>
                    <a:pt x="375" y="9172"/>
                  </a:cubicBezTo>
                  <a:cubicBezTo>
                    <a:pt x="382" y="9172"/>
                    <a:pt x="388" y="9171"/>
                    <a:pt x="394" y="9169"/>
                  </a:cubicBezTo>
                  <a:cubicBezTo>
                    <a:pt x="482" y="9129"/>
                    <a:pt x="562" y="9112"/>
                    <a:pt x="636" y="9112"/>
                  </a:cubicBezTo>
                  <a:cubicBezTo>
                    <a:pt x="838" y="9112"/>
                    <a:pt x="999" y="9238"/>
                    <a:pt x="1162" y="9399"/>
                  </a:cubicBezTo>
                  <a:cubicBezTo>
                    <a:pt x="1183" y="9420"/>
                    <a:pt x="1230" y="9430"/>
                    <a:pt x="1283" y="9430"/>
                  </a:cubicBezTo>
                  <a:cubicBezTo>
                    <a:pt x="1361" y="9430"/>
                    <a:pt x="1452" y="9408"/>
                    <a:pt x="1484" y="9371"/>
                  </a:cubicBezTo>
                  <a:cubicBezTo>
                    <a:pt x="1576" y="9267"/>
                    <a:pt x="1730" y="9087"/>
                    <a:pt x="1641" y="8973"/>
                  </a:cubicBezTo>
                  <a:cubicBezTo>
                    <a:pt x="1090" y="8007"/>
                    <a:pt x="1308" y="5743"/>
                    <a:pt x="1374" y="4826"/>
                  </a:cubicBezTo>
                  <a:cubicBezTo>
                    <a:pt x="1439" y="3901"/>
                    <a:pt x="1570" y="2980"/>
                    <a:pt x="1718" y="2063"/>
                  </a:cubicBezTo>
                  <a:cubicBezTo>
                    <a:pt x="1777" y="1701"/>
                    <a:pt x="1924" y="1341"/>
                    <a:pt x="2093" y="1012"/>
                  </a:cubicBezTo>
                  <a:cubicBezTo>
                    <a:pt x="2293" y="618"/>
                    <a:pt x="2224" y="444"/>
                    <a:pt x="1796" y="381"/>
                  </a:cubicBezTo>
                  <a:lnTo>
                    <a:pt x="1794" y="381"/>
                  </a:lnTo>
                  <a:cubicBezTo>
                    <a:pt x="1639" y="358"/>
                    <a:pt x="1499" y="247"/>
                    <a:pt x="1351" y="175"/>
                  </a:cubicBezTo>
                  <a:cubicBezTo>
                    <a:pt x="1229" y="115"/>
                    <a:pt x="1099" y="1"/>
                    <a:pt x="9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6286811" y="1685224"/>
              <a:ext cx="278878" cy="278280"/>
            </a:xfrm>
            <a:custGeom>
              <a:rect b="b" l="l" r="r" t="t"/>
              <a:pathLst>
                <a:path extrusionOk="0" h="15364" w="15397">
                  <a:moveTo>
                    <a:pt x="9587" y="2983"/>
                  </a:moveTo>
                  <a:cubicBezTo>
                    <a:pt x="9690" y="2985"/>
                    <a:pt x="9794" y="2992"/>
                    <a:pt x="9895" y="3007"/>
                  </a:cubicBezTo>
                  <a:cubicBezTo>
                    <a:pt x="10001" y="3493"/>
                    <a:pt x="10233" y="4031"/>
                    <a:pt x="10436" y="4447"/>
                  </a:cubicBezTo>
                  <a:cubicBezTo>
                    <a:pt x="10307" y="4419"/>
                    <a:pt x="10181" y="4382"/>
                    <a:pt x="10057" y="4338"/>
                  </a:cubicBezTo>
                  <a:cubicBezTo>
                    <a:pt x="9671" y="4199"/>
                    <a:pt x="9322" y="3987"/>
                    <a:pt x="9103" y="3753"/>
                  </a:cubicBezTo>
                  <a:cubicBezTo>
                    <a:pt x="8924" y="3564"/>
                    <a:pt x="8845" y="3375"/>
                    <a:pt x="8889" y="3250"/>
                  </a:cubicBezTo>
                  <a:lnTo>
                    <a:pt x="8889" y="3250"/>
                  </a:lnTo>
                  <a:lnTo>
                    <a:pt x="8889" y="3251"/>
                  </a:lnTo>
                  <a:cubicBezTo>
                    <a:pt x="8948" y="3089"/>
                    <a:pt x="9221" y="2983"/>
                    <a:pt x="9587" y="2983"/>
                  </a:cubicBezTo>
                  <a:close/>
                  <a:moveTo>
                    <a:pt x="6239" y="2983"/>
                  </a:moveTo>
                  <a:cubicBezTo>
                    <a:pt x="6605" y="2983"/>
                    <a:pt x="6880" y="3087"/>
                    <a:pt x="6937" y="3250"/>
                  </a:cubicBezTo>
                  <a:cubicBezTo>
                    <a:pt x="6982" y="3375"/>
                    <a:pt x="6903" y="3564"/>
                    <a:pt x="6725" y="3753"/>
                  </a:cubicBezTo>
                  <a:cubicBezTo>
                    <a:pt x="6505" y="3986"/>
                    <a:pt x="6159" y="4199"/>
                    <a:pt x="5771" y="4338"/>
                  </a:cubicBezTo>
                  <a:cubicBezTo>
                    <a:pt x="5532" y="4426"/>
                    <a:pt x="5283" y="4479"/>
                    <a:pt x="5032" y="4499"/>
                  </a:cubicBezTo>
                  <a:cubicBezTo>
                    <a:pt x="5232" y="4098"/>
                    <a:pt x="5465" y="3566"/>
                    <a:pt x="5583" y="3077"/>
                  </a:cubicBezTo>
                  <a:lnTo>
                    <a:pt x="5585" y="3077"/>
                  </a:lnTo>
                  <a:cubicBezTo>
                    <a:pt x="5797" y="3017"/>
                    <a:pt x="6018" y="2986"/>
                    <a:pt x="6239" y="2983"/>
                  </a:cubicBezTo>
                  <a:close/>
                  <a:moveTo>
                    <a:pt x="6715" y="4376"/>
                  </a:moveTo>
                  <a:cubicBezTo>
                    <a:pt x="6966" y="4438"/>
                    <a:pt x="7167" y="4573"/>
                    <a:pt x="7220" y="4719"/>
                  </a:cubicBezTo>
                  <a:cubicBezTo>
                    <a:pt x="7356" y="5099"/>
                    <a:pt x="6704" y="5815"/>
                    <a:pt x="5629" y="6201"/>
                  </a:cubicBezTo>
                  <a:cubicBezTo>
                    <a:pt x="5212" y="6351"/>
                    <a:pt x="4781" y="6430"/>
                    <a:pt x="4406" y="6430"/>
                  </a:cubicBezTo>
                  <a:cubicBezTo>
                    <a:pt x="4306" y="6430"/>
                    <a:pt x="4210" y="6425"/>
                    <a:pt x="4119" y="6413"/>
                  </a:cubicBezTo>
                  <a:cubicBezTo>
                    <a:pt x="3766" y="6370"/>
                    <a:pt x="3520" y="6239"/>
                    <a:pt x="3459" y="6067"/>
                  </a:cubicBezTo>
                  <a:cubicBezTo>
                    <a:pt x="3374" y="5830"/>
                    <a:pt x="3623" y="5379"/>
                    <a:pt x="4243" y="4976"/>
                  </a:cubicBezTo>
                  <a:lnTo>
                    <a:pt x="4312" y="5082"/>
                  </a:lnTo>
                  <a:cubicBezTo>
                    <a:pt x="4355" y="5151"/>
                    <a:pt x="4431" y="5193"/>
                    <a:pt x="4511" y="5193"/>
                  </a:cubicBezTo>
                  <a:cubicBezTo>
                    <a:pt x="4512" y="5193"/>
                    <a:pt x="4514" y="5193"/>
                    <a:pt x="4515" y="5193"/>
                  </a:cubicBezTo>
                  <a:lnTo>
                    <a:pt x="4521" y="5193"/>
                  </a:lnTo>
                  <a:cubicBezTo>
                    <a:pt x="4604" y="5192"/>
                    <a:pt x="4682" y="5146"/>
                    <a:pt x="4724" y="5073"/>
                  </a:cubicBezTo>
                  <a:cubicBezTo>
                    <a:pt x="4739" y="5047"/>
                    <a:pt x="4758" y="5013"/>
                    <a:pt x="4780" y="4973"/>
                  </a:cubicBezTo>
                  <a:cubicBezTo>
                    <a:pt x="4811" y="4975"/>
                    <a:pt x="4840" y="4976"/>
                    <a:pt x="4872" y="4976"/>
                  </a:cubicBezTo>
                  <a:cubicBezTo>
                    <a:pt x="5204" y="4976"/>
                    <a:pt x="5569" y="4909"/>
                    <a:pt x="5927" y="4780"/>
                  </a:cubicBezTo>
                  <a:cubicBezTo>
                    <a:pt x="6207" y="4682"/>
                    <a:pt x="6472" y="4546"/>
                    <a:pt x="6715" y="4376"/>
                  </a:cubicBezTo>
                  <a:close/>
                  <a:moveTo>
                    <a:pt x="9112" y="4376"/>
                  </a:moveTo>
                  <a:cubicBezTo>
                    <a:pt x="9586" y="4704"/>
                    <a:pt x="10135" y="4906"/>
                    <a:pt x="10708" y="4965"/>
                  </a:cubicBezTo>
                  <a:cubicBezTo>
                    <a:pt x="10732" y="5009"/>
                    <a:pt x="10752" y="5045"/>
                    <a:pt x="10768" y="5073"/>
                  </a:cubicBezTo>
                  <a:cubicBezTo>
                    <a:pt x="10811" y="5146"/>
                    <a:pt x="10888" y="5192"/>
                    <a:pt x="10972" y="5193"/>
                  </a:cubicBezTo>
                  <a:lnTo>
                    <a:pt x="10979" y="5193"/>
                  </a:lnTo>
                  <a:cubicBezTo>
                    <a:pt x="10980" y="5193"/>
                    <a:pt x="10982" y="5193"/>
                    <a:pt x="10983" y="5193"/>
                  </a:cubicBezTo>
                  <a:cubicBezTo>
                    <a:pt x="11064" y="5193"/>
                    <a:pt x="11139" y="5151"/>
                    <a:pt x="11182" y="5082"/>
                  </a:cubicBezTo>
                  <a:lnTo>
                    <a:pt x="11267" y="4952"/>
                  </a:lnTo>
                  <a:cubicBezTo>
                    <a:pt x="11336" y="4941"/>
                    <a:pt x="11405" y="4927"/>
                    <a:pt x="11472" y="4908"/>
                  </a:cubicBezTo>
                  <a:cubicBezTo>
                    <a:pt x="12175" y="5325"/>
                    <a:pt x="12460" y="5815"/>
                    <a:pt x="12368" y="6068"/>
                  </a:cubicBezTo>
                  <a:cubicBezTo>
                    <a:pt x="12306" y="6239"/>
                    <a:pt x="12060" y="6370"/>
                    <a:pt x="11708" y="6413"/>
                  </a:cubicBezTo>
                  <a:cubicBezTo>
                    <a:pt x="11616" y="6425"/>
                    <a:pt x="11519" y="6431"/>
                    <a:pt x="11418" y="6431"/>
                  </a:cubicBezTo>
                  <a:cubicBezTo>
                    <a:pt x="11043" y="6431"/>
                    <a:pt x="10614" y="6351"/>
                    <a:pt x="10198" y="6201"/>
                  </a:cubicBezTo>
                  <a:cubicBezTo>
                    <a:pt x="9122" y="5815"/>
                    <a:pt x="8469" y="5099"/>
                    <a:pt x="8607" y="4719"/>
                  </a:cubicBezTo>
                  <a:cubicBezTo>
                    <a:pt x="8660" y="4574"/>
                    <a:pt x="8860" y="4439"/>
                    <a:pt x="9112" y="4376"/>
                  </a:cubicBezTo>
                  <a:close/>
                  <a:moveTo>
                    <a:pt x="8946" y="6282"/>
                  </a:moveTo>
                  <a:cubicBezTo>
                    <a:pt x="9268" y="6500"/>
                    <a:pt x="9617" y="6674"/>
                    <a:pt x="9982" y="6803"/>
                  </a:cubicBezTo>
                  <a:cubicBezTo>
                    <a:pt x="10474" y="6978"/>
                    <a:pt x="10970" y="7071"/>
                    <a:pt x="11419" y="7071"/>
                  </a:cubicBezTo>
                  <a:cubicBezTo>
                    <a:pt x="11544" y="7071"/>
                    <a:pt x="11668" y="7063"/>
                    <a:pt x="11791" y="7047"/>
                  </a:cubicBezTo>
                  <a:cubicBezTo>
                    <a:pt x="11832" y="7041"/>
                    <a:pt x="11870" y="7034"/>
                    <a:pt x="11910" y="7028"/>
                  </a:cubicBezTo>
                  <a:cubicBezTo>
                    <a:pt x="12284" y="7341"/>
                    <a:pt x="12477" y="7682"/>
                    <a:pt x="12398" y="7902"/>
                  </a:cubicBezTo>
                  <a:cubicBezTo>
                    <a:pt x="12337" y="8073"/>
                    <a:pt x="12090" y="8203"/>
                    <a:pt x="11738" y="8249"/>
                  </a:cubicBezTo>
                  <a:cubicBezTo>
                    <a:pt x="11648" y="8260"/>
                    <a:pt x="11553" y="8265"/>
                    <a:pt x="11453" y="8265"/>
                  </a:cubicBezTo>
                  <a:cubicBezTo>
                    <a:pt x="11077" y="8265"/>
                    <a:pt x="10645" y="8186"/>
                    <a:pt x="10227" y="8036"/>
                  </a:cubicBezTo>
                  <a:cubicBezTo>
                    <a:pt x="9150" y="7650"/>
                    <a:pt x="8500" y="6934"/>
                    <a:pt x="8636" y="6552"/>
                  </a:cubicBezTo>
                  <a:cubicBezTo>
                    <a:pt x="8684" y="6419"/>
                    <a:pt x="8807" y="6336"/>
                    <a:pt x="8946" y="6282"/>
                  </a:cubicBezTo>
                  <a:close/>
                  <a:moveTo>
                    <a:pt x="6880" y="6283"/>
                  </a:moveTo>
                  <a:cubicBezTo>
                    <a:pt x="7019" y="6336"/>
                    <a:pt x="7142" y="6419"/>
                    <a:pt x="7190" y="6552"/>
                  </a:cubicBezTo>
                  <a:cubicBezTo>
                    <a:pt x="7326" y="6934"/>
                    <a:pt x="6675" y="7650"/>
                    <a:pt x="5600" y="8036"/>
                  </a:cubicBezTo>
                  <a:cubicBezTo>
                    <a:pt x="5183" y="8187"/>
                    <a:pt x="4752" y="8266"/>
                    <a:pt x="4376" y="8266"/>
                  </a:cubicBezTo>
                  <a:cubicBezTo>
                    <a:pt x="4276" y="8266"/>
                    <a:pt x="4179" y="8260"/>
                    <a:pt x="4088" y="8249"/>
                  </a:cubicBezTo>
                  <a:cubicBezTo>
                    <a:pt x="3737" y="8203"/>
                    <a:pt x="3491" y="8073"/>
                    <a:pt x="3428" y="7902"/>
                  </a:cubicBezTo>
                  <a:cubicBezTo>
                    <a:pt x="3350" y="7682"/>
                    <a:pt x="3545" y="7341"/>
                    <a:pt x="3918" y="7028"/>
                  </a:cubicBezTo>
                  <a:cubicBezTo>
                    <a:pt x="3959" y="7034"/>
                    <a:pt x="3996" y="7043"/>
                    <a:pt x="4035" y="7049"/>
                  </a:cubicBezTo>
                  <a:cubicBezTo>
                    <a:pt x="4160" y="7063"/>
                    <a:pt x="4284" y="7071"/>
                    <a:pt x="4408" y="7071"/>
                  </a:cubicBezTo>
                  <a:cubicBezTo>
                    <a:pt x="4858" y="7071"/>
                    <a:pt x="5354" y="6978"/>
                    <a:pt x="5844" y="6803"/>
                  </a:cubicBezTo>
                  <a:cubicBezTo>
                    <a:pt x="6211" y="6674"/>
                    <a:pt x="6560" y="6500"/>
                    <a:pt x="6880" y="6283"/>
                  </a:cubicBezTo>
                  <a:close/>
                  <a:moveTo>
                    <a:pt x="8998" y="8131"/>
                  </a:moveTo>
                  <a:cubicBezTo>
                    <a:pt x="9314" y="8342"/>
                    <a:pt x="9653" y="8512"/>
                    <a:pt x="10012" y="8638"/>
                  </a:cubicBezTo>
                  <a:cubicBezTo>
                    <a:pt x="10500" y="8813"/>
                    <a:pt x="10999" y="8904"/>
                    <a:pt x="11447" y="8904"/>
                  </a:cubicBezTo>
                  <a:cubicBezTo>
                    <a:pt x="11458" y="8904"/>
                    <a:pt x="11468" y="8904"/>
                    <a:pt x="11478" y="8904"/>
                  </a:cubicBezTo>
                  <a:cubicBezTo>
                    <a:pt x="11592" y="8904"/>
                    <a:pt x="11706" y="8897"/>
                    <a:pt x="11819" y="8882"/>
                  </a:cubicBezTo>
                  <a:cubicBezTo>
                    <a:pt x="11844" y="8879"/>
                    <a:pt x="11866" y="8873"/>
                    <a:pt x="11889" y="8870"/>
                  </a:cubicBezTo>
                  <a:cubicBezTo>
                    <a:pt x="12273" y="9187"/>
                    <a:pt x="12479" y="9535"/>
                    <a:pt x="12398" y="9759"/>
                  </a:cubicBezTo>
                  <a:lnTo>
                    <a:pt x="12398" y="9760"/>
                  </a:lnTo>
                  <a:cubicBezTo>
                    <a:pt x="12337" y="9933"/>
                    <a:pt x="12090" y="10062"/>
                    <a:pt x="11740" y="10106"/>
                  </a:cubicBezTo>
                  <a:cubicBezTo>
                    <a:pt x="11649" y="10117"/>
                    <a:pt x="11552" y="10123"/>
                    <a:pt x="11452" y="10123"/>
                  </a:cubicBezTo>
                  <a:cubicBezTo>
                    <a:pt x="11076" y="10123"/>
                    <a:pt x="10645" y="10044"/>
                    <a:pt x="10228" y="9893"/>
                  </a:cubicBezTo>
                  <a:cubicBezTo>
                    <a:pt x="9151" y="9507"/>
                    <a:pt x="8500" y="8791"/>
                    <a:pt x="8636" y="8411"/>
                  </a:cubicBezTo>
                  <a:cubicBezTo>
                    <a:pt x="8679" y="8294"/>
                    <a:pt x="8807" y="8196"/>
                    <a:pt x="8998" y="8131"/>
                  </a:cubicBezTo>
                  <a:close/>
                  <a:moveTo>
                    <a:pt x="6832" y="8131"/>
                  </a:moveTo>
                  <a:cubicBezTo>
                    <a:pt x="7021" y="8196"/>
                    <a:pt x="7148" y="8294"/>
                    <a:pt x="7190" y="8411"/>
                  </a:cubicBezTo>
                  <a:cubicBezTo>
                    <a:pt x="7328" y="8793"/>
                    <a:pt x="6677" y="9507"/>
                    <a:pt x="5601" y="9895"/>
                  </a:cubicBezTo>
                  <a:cubicBezTo>
                    <a:pt x="5185" y="10044"/>
                    <a:pt x="4754" y="10123"/>
                    <a:pt x="4379" y="10123"/>
                  </a:cubicBezTo>
                  <a:cubicBezTo>
                    <a:pt x="4277" y="10123"/>
                    <a:pt x="4180" y="10117"/>
                    <a:pt x="4088" y="10106"/>
                  </a:cubicBezTo>
                  <a:cubicBezTo>
                    <a:pt x="3737" y="10062"/>
                    <a:pt x="3491" y="9933"/>
                    <a:pt x="3429" y="9760"/>
                  </a:cubicBezTo>
                  <a:cubicBezTo>
                    <a:pt x="3349" y="9535"/>
                    <a:pt x="3554" y="9187"/>
                    <a:pt x="3939" y="8870"/>
                  </a:cubicBezTo>
                  <a:cubicBezTo>
                    <a:pt x="3962" y="8873"/>
                    <a:pt x="3984" y="8879"/>
                    <a:pt x="4009" y="8884"/>
                  </a:cubicBezTo>
                  <a:cubicBezTo>
                    <a:pt x="4132" y="8898"/>
                    <a:pt x="4255" y="8906"/>
                    <a:pt x="4379" y="8906"/>
                  </a:cubicBezTo>
                  <a:cubicBezTo>
                    <a:pt x="4830" y="8906"/>
                    <a:pt x="5326" y="8813"/>
                    <a:pt x="5816" y="8638"/>
                  </a:cubicBezTo>
                  <a:cubicBezTo>
                    <a:pt x="6175" y="8512"/>
                    <a:pt x="6516" y="8342"/>
                    <a:pt x="6832" y="8131"/>
                  </a:cubicBezTo>
                  <a:close/>
                  <a:moveTo>
                    <a:pt x="7243" y="9661"/>
                  </a:moveTo>
                  <a:lnTo>
                    <a:pt x="7243" y="9661"/>
                  </a:lnTo>
                  <a:cubicBezTo>
                    <a:pt x="7211" y="9959"/>
                    <a:pt x="7301" y="10297"/>
                    <a:pt x="7515" y="10648"/>
                  </a:cubicBezTo>
                  <a:cubicBezTo>
                    <a:pt x="7287" y="10909"/>
                    <a:pt x="6985" y="11159"/>
                    <a:pt x="6646" y="11366"/>
                  </a:cubicBezTo>
                  <a:cubicBezTo>
                    <a:pt x="6166" y="11657"/>
                    <a:pt x="5642" y="11843"/>
                    <a:pt x="5209" y="11876"/>
                  </a:cubicBezTo>
                  <a:cubicBezTo>
                    <a:pt x="5163" y="11880"/>
                    <a:pt x="5119" y="11881"/>
                    <a:pt x="5077" y="11881"/>
                  </a:cubicBezTo>
                  <a:cubicBezTo>
                    <a:pt x="4789" y="11881"/>
                    <a:pt x="4575" y="11805"/>
                    <a:pt x="4492" y="11668"/>
                  </a:cubicBezTo>
                  <a:cubicBezTo>
                    <a:pt x="4373" y="11472"/>
                    <a:pt x="4487" y="11115"/>
                    <a:pt x="4780" y="10739"/>
                  </a:cubicBezTo>
                  <a:cubicBezTo>
                    <a:pt x="5133" y="10698"/>
                    <a:pt x="5481" y="10616"/>
                    <a:pt x="5816" y="10495"/>
                  </a:cubicBezTo>
                  <a:cubicBezTo>
                    <a:pt x="6403" y="10286"/>
                    <a:pt x="6892" y="9990"/>
                    <a:pt x="7243" y="9661"/>
                  </a:cubicBezTo>
                  <a:close/>
                  <a:moveTo>
                    <a:pt x="8585" y="9661"/>
                  </a:moveTo>
                  <a:cubicBezTo>
                    <a:pt x="8936" y="9990"/>
                    <a:pt x="9423" y="10284"/>
                    <a:pt x="10012" y="10495"/>
                  </a:cubicBezTo>
                  <a:cubicBezTo>
                    <a:pt x="10347" y="10616"/>
                    <a:pt x="10694" y="10697"/>
                    <a:pt x="11048" y="10738"/>
                  </a:cubicBezTo>
                  <a:cubicBezTo>
                    <a:pt x="11340" y="11114"/>
                    <a:pt x="11455" y="11472"/>
                    <a:pt x="11336" y="11668"/>
                  </a:cubicBezTo>
                  <a:cubicBezTo>
                    <a:pt x="11252" y="11805"/>
                    <a:pt x="11039" y="11881"/>
                    <a:pt x="10751" y="11881"/>
                  </a:cubicBezTo>
                  <a:cubicBezTo>
                    <a:pt x="10709" y="11881"/>
                    <a:pt x="10665" y="11880"/>
                    <a:pt x="10619" y="11876"/>
                  </a:cubicBezTo>
                  <a:cubicBezTo>
                    <a:pt x="10184" y="11843"/>
                    <a:pt x="9662" y="11657"/>
                    <a:pt x="9182" y="11366"/>
                  </a:cubicBezTo>
                  <a:cubicBezTo>
                    <a:pt x="8842" y="11159"/>
                    <a:pt x="8541" y="10908"/>
                    <a:pt x="8311" y="10648"/>
                  </a:cubicBezTo>
                  <a:cubicBezTo>
                    <a:pt x="8528" y="10297"/>
                    <a:pt x="8617" y="9959"/>
                    <a:pt x="8585" y="9661"/>
                  </a:cubicBezTo>
                  <a:close/>
                  <a:moveTo>
                    <a:pt x="7424" y="1"/>
                  </a:moveTo>
                  <a:cubicBezTo>
                    <a:pt x="7287" y="1"/>
                    <a:pt x="7167" y="96"/>
                    <a:pt x="7138" y="231"/>
                  </a:cubicBezTo>
                  <a:cubicBezTo>
                    <a:pt x="7107" y="365"/>
                    <a:pt x="7174" y="501"/>
                    <a:pt x="7300" y="560"/>
                  </a:cubicBezTo>
                  <a:cubicBezTo>
                    <a:pt x="7322" y="587"/>
                    <a:pt x="7493" y="594"/>
                    <a:pt x="7685" y="594"/>
                  </a:cubicBezTo>
                  <a:cubicBezTo>
                    <a:pt x="7955" y="594"/>
                    <a:pt x="8269" y="579"/>
                    <a:pt x="8269" y="579"/>
                  </a:cubicBezTo>
                  <a:cubicBezTo>
                    <a:pt x="8288" y="579"/>
                    <a:pt x="8302" y="594"/>
                    <a:pt x="8302" y="613"/>
                  </a:cubicBezTo>
                  <a:lnTo>
                    <a:pt x="8302" y="793"/>
                  </a:lnTo>
                  <a:cubicBezTo>
                    <a:pt x="8302" y="811"/>
                    <a:pt x="8289" y="826"/>
                    <a:pt x="8271" y="826"/>
                  </a:cubicBezTo>
                  <a:cubicBezTo>
                    <a:pt x="8270" y="826"/>
                    <a:pt x="8270" y="826"/>
                    <a:pt x="8269" y="826"/>
                  </a:cubicBezTo>
                  <a:lnTo>
                    <a:pt x="7524" y="826"/>
                  </a:lnTo>
                  <a:cubicBezTo>
                    <a:pt x="7361" y="826"/>
                    <a:pt x="7230" y="958"/>
                    <a:pt x="7230" y="1120"/>
                  </a:cubicBezTo>
                  <a:cubicBezTo>
                    <a:pt x="7230" y="1283"/>
                    <a:pt x="7361" y="1413"/>
                    <a:pt x="7524" y="1413"/>
                  </a:cubicBezTo>
                  <a:lnTo>
                    <a:pt x="8073" y="1413"/>
                  </a:lnTo>
                  <a:cubicBezTo>
                    <a:pt x="8073" y="1416"/>
                    <a:pt x="8071" y="1417"/>
                    <a:pt x="8071" y="1419"/>
                  </a:cubicBezTo>
                  <a:lnTo>
                    <a:pt x="8071" y="1614"/>
                  </a:lnTo>
                  <a:lnTo>
                    <a:pt x="7647" y="1614"/>
                  </a:lnTo>
                  <a:cubicBezTo>
                    <a:pt x="7522" y="1614"/>
                    <a:pt x="7413" y="1693"/>
                    <a:pt x="7372" y="1810"/>
                  </a:cubicBezTo>
                  <a:cubicBezTo>
                    <a:pt x="7113" y="1905"/>
                    <a:pt x="6941" y="2152"/>
                    <a:pt x="6941" y="2427"/>
                  </a:cubicBezTo>
                  <a:lnTo>
                    <a:pt x="6941" y="2647"/>
                  </a:lnTo>
                  <a:cubicBezTo>
                    <a:pt x="6753" y="2562"/>
                    <a:pt x="6517" y="2515"/>
                    <a:pt x="6241" y="2515"/>
                  </a:cubicBezTo>
                  <a:cubicBezTo>
                    <a:pt x="6046" y="2516"/>
                    <a:pt x="5850" y="2538"/>
                    <a:pt x="5660" y="2579"/>
                  </a:cubicBezTo>
                  <a:cubicBezTo>
                    <a:pt x="5664" y="2405"/>
                    <a:pt x="5643" y="2249"/>
                    <a:pt x="5586" y="2123"/>
                  </a:cubicBezTo>
                  <a:cubicBezTo>
                    <a:pt x="5222" y="1338"/>
                    <a:pt x="3697" y="965"/>
                    <a:pt x="3524" y="926"/>
                  </a:cubicBezTo>
                  <a:cubicBezTo>
                    <a:pt x="3513" y="923"/>
                    <a:pt x="3503" y="921"/>
                    <a:pt x="3492" y="920"/>
                  </a:cubicBezTo>
                  <a:cubicBezTo>
                    <a:pt x="3492" y="920"/>
                    <a:pt x="3438" y="915"/>
                    <a:pt x="3356" y="915"/>
                  </a:cubicBezTo>
                  <a:cubicBezTo>
                    <a:pt x="3093" y="915"/>
                    <a:pt x="2611" y="968"/>
                    <a:pt x="2363" y="1325"/>
                  </a:cubicBezTo>
                  <a:cubicBezTo>
                    <a:pt x="2184" y="1583"/>
                    <a:pt x="2172" y="1927"/>
                    <a:pt x="2329" y="2348"/>
                  </a:cubicBezTo>
                  <a:cubicBezTo>
                    <a:pt x="2335" y="2366"/>
                    <a:pt x="2344" y="2382"/>
                    <a:pt x="2352" y="2396"/>
                  </a:cubicBezTo>
                  <a:cubicBezTo>
                    <a:pt x="2317" y="2374"/>
                    <a:pt x="2279" y="2355"/>
                    <a:pt x="2240" y="2342"/>
                  </a:cubicBezTo>
                  <a:cubicBezTo>
                    <a:pt x="2221" y="2336"/>
                    <a:pt x="2202" y="2333"/>
                    <a:pt x="2181" y="2333"/>
                  </a:cubicBezTo>
                  <a:cubicBezTo>
                    <a:pt x="2075" y="2333"/>
                    <a:pt x="1945" y="2405"/>
                    <a:pt x="1828" y="2436"/>
                  </a:cubicBezTo>
                  <a:cubicBezTo>
                    <a:pt x="1677" y="2475"/>
                    <a:pt x="1524" y="2552"/>
                    <a:pt x="1376" y="2552"/>
                  </a:cubicBezTo>
                  <a:cubicBezTo>
                    <a:pt x="1368" y="2552"/>
                    <a:pt x="1360" y="2552"/>
                    <a:pt x="1353" y="2552"/>
                  </a:cubicBezTo>
                  <a:cubicBezTo>
                    <a:pt x="1327" y="2550"/>
                    <a:pt x="1302" y="2550"/>
                    <a:pt x="1278" y="2550"/>
                  </a:cubicBezTo>
                  <a:cubicBezTo>
                    <a:pt x="907" y="2550"/>
                    <a:pt x="824" y="2713"/>
                    <a:pt x="937" y="3112"/>
                  </a:cubicBezTo>
                  <a:cubicBezTo>
                    <a:pt x="1040" y="3468"/>
                    <a:pt x="1114" y="3851"/>
                    <a:pt x="1100" y="4217"/>
                  </a:cubicBezTo>
                  <a:cubicBezTo>
                    <a:pt x="1067" y="5145"/>
                    <a:pt x="1018" y="6074"/>
                    <a:pt x="902" y="6993"/>
                  </a:cubicBezTo>
                  <a:cubicBezTo>
                    <a:pt x="786" y="7908"/>
                    <a:pt x="836" y="8791"/>
                    <a:pt x="110" y="9633"/>
                  </a:cubicBezTo>
                  <a:cubicBezTo>
                    <a:pt x="1" y="9727"/>
                    <a:pt x="115" y="9934"/>
                    <a:pt x="187" y="10054"/>
                  </a:cubicBezTo>
                  <a:cubicBezTo>
                    <a:pt x="218" y="10110"/>
                    <a:pt x="349" y="10157"/>
                    <a:pt x="435" y="10157"/>
                  </a:cubicBezTo>
                  <a:cubicBezTo>
                    <a:pt x="461" y="10157"/>
                    <a:pt x="483" y="10153"/>
                    <a:pt x="497" y="10144"/>
                  </a:cubicBezTo>
                  <a:cubicBezTo>
                    <a:pt x="658" y="10038"/>
                    <a:pt x="812" y="9955"/>
                    <a:pt x="975" y="9955"/>
                  </a:cubicBezTo>
                  <a:cubicBezTo>
                    <a:pt x="1077" y="9955"/>
                    <a:pt x="1182" y="9988"/>
                    <a:pt x="1294" y="10068"/>
                  </a:cubicBezTo>
                  <a:cubicBezTo>
                    <a:pt x="1305" y="10074"/>
                    <a:pt x="1318" y="10076"/>
                    <a:pt x="1334" y="10076"/>
                  </a:cubicBezTo>
                  <a:cubicBezTo>
                    <a:pt x="1354" y="10076"/>
                    <a:pt x="1378" y="10073"/>
                    <a:pt x="1403" y="10073"/>
                  </a:cubicBezTo>
                  <a:cubicBezTo>
                    <a:pt x="1405" y="10073"/>
                    <a:pt x="1408" y="10073"/>
                    <a:pt x="1411" y="10073"/>
                  </a:cubicBezTo>
                  <a:cubicBezTo>
                    <a:pt x="1704" y="10032"/>
                    <a:pt x="1660" y="9826"/>
                    <a:pt x="1628" y="9609"/>
                  </a:cubicBezTo>
                  <a:cubicBezTo>
                    <a:pt x="1568" y="9182"/>
                    <a:pt x="1460" y="8748"/>
                    <a:pt x="1482" y="8323"/>
                  </a:cubicBezTo>
                  <a:cubicBezTo>
                    <a:pt x="1559" y="6835"/>
                    <a:pt x="1686" y="5351"/>
                    <a:pt x="1787" y="3866"/>
                  </a:cubicBezTo>
                  <a:cubicBezTo>
                    <a:pt x="1815" y="3476"/>
                    <a:pt x="1886" y="3147"/>
                    <a:pt x="2332" y="3014"/>
                  </a:cubicBezTo>
                  <a:cubicBezTo>
                    <a:pt x="2447" y="2980"/>
                    <a:pt x="2601" y="2759"/>
                    <a:pt x="2579" y="2661"/>
                  </a:cubicBezTo>
                  <a:cubicBezTo>
                    <a:pt x="2579" y="2657"/>
                    <a:pt x="2576" y="2654"/>
                    <a:pt x="2575" y="2651"/>
                  </a:cubicBezTo>
                  <a:lnTo>
                    <a:pt x="2575" y="2651"/>
                  </a:lnTo>
                  <a:lnTo>
                    <a:pt x="3222" y="3378"/>
                  </a:lnTo>
                  <a:lnTo>
                    <a:pt x="3699" y="4122"/>
                  </a:lnTo>
                  <a:cubicBezTo>
                    <a:pt x="3693" y="4217"/>
                    <a:pt x="3704" y="4311"/>
                    <a:pt x="3735" y="4400"/>
                  </a:cubicBezTo>
                  <a:cubicBezTo>
                    <a:pt x="3751" y="4439"/>
                    <a:pt x="3769" y="4477"/>
                    <a:pt x="3791" y="4515"/>
                  </a:cubicBezTo>
                  <a:cubicBezTo>
                    <a:pt x="3023" y="5048"/>
                    <a:pt x="2658" y="5723"/>
                    <a:pt x="2859" y="6285"/>
                  </a:cubicBezTo>
                  <a:cubicBezTo>
                    <a:pt x="2930" y="6484"/>
                    <a:pt x="3068" y="6651"/>
                    <a:pt x="3257" y="6778"/>
                  </a:cubicBezTo>
                  <a:cubicBezTo>
                    <a:pt x="2840" y="7221"/>
                    <a:pt x="2680" y="7701"/>
                    <a:pt x="2829" y="8118"/>
                  </a:cubicBezTo>
                  <a:cubicBezTo>
                    <a:pt x="2905" y="8330"/>
                    <a:pt x="3053" y="8503"/>
                    <a:pt x="3258" y="8635"/>
                  </a:cubicBezTo>
                  <a:cubicBezTo>
                    <a:pt x="2843" y="9075"/>
                    <a:pt x="2680" y="9560"/>
                    <a:pt x="2829" y="9975"/>
                  </a:cubicBezTo>
                  <a:cubicBezTo>
                    <a:pt x="2979" y="10391"/>
                    <a:pt x="3397" y="10663"/>
                    <a:pt x="4010" y="10741"/>
                  </a:cubicBezTo>
                  <a:lnTo>
                    <a:pt x="4019" y="10741"/>
                  </a:lnTo>
                  <a:cubicBezTo>
                    <a:pt x="3770" y="11209"/>
                    <a:pt x="3741" y="11658"/>
                    <a:pt x="3949" y="12001"/>
                  </a:cubicBezTo>
                  <a:cubicBezTo>
                    <a:pt x="4154" y="12339"/>
                    <a:pt x="4550" y="12520"/>
                    <a:pt x="5073" y="12520"/>
                  </a:cubicBezTo>
                  <a:cubicBezTo>
                    <a:pt x="5134" y="12520"/>
                    <a:pt x="5196" y="12519"/>
                    <a:pt x="5259" y="12513"/>
                  </a:cubicBezTo>
                  <a:cubicBezTo>
                    <a:pt x="5799" y="12472"/>
                    <a:pt x="6409" y="12257"/>
                    <a:pt x="6981" y="11911"/>
                  </a:cubicBezTo>
                  <a:cubicBezTo>
                    <a:pt x="7114" y="11829"/>
                    <a:pt x="7244" y="11740"/>
                    <a:pt x="7369" y="11645"/>
                  </a:cubicBezTo>
                  <a:cubicBezTo>
                    <a:pt x="7373" y="11645"/>
                    <a:pt x="7378" y="11647"/>
                    <a:pt x="7381" y="11647"/>
                  </a:cubicBezTo>
                  <a:lnTo>
                    <a:pt x="8465" y="11648"/>
                  </a:lnTo>
                  <a:cubicBezTo>
                    <a:pt x="8591" y="11648"/>
                    <a:pt x="8624" y="11758"/>
                    <a:pt x="8624" y="11813"/>
                  </a:cubicBezTo>
                  <a:lnTo>
                    <a:pt x="8624" y="11955"/>
                  </a:lnTo>
                  <a:cubicBezTo>
                    <a:pt x="8626" y="12052"/>
                    <a:pt x="8547" y="12131"/>
                    <a:pt x="8450" y="12131"/>
                  </a:cubicBezTo>
                  <a:lnTo>
                    <a:pt x="7416" y="12129"/>
                  </a:lnTo>
                  <a:cubicBezTo>
                    <a:pt x="7394" y="12129"/>
                    <a:pt x="7373" y="12132"/>
                    <a:pt x="7354" y="12137"/>
                  </a:cubicBezTo>
                  <a:cubicBezTo>
                    <a:pt x="7297" y="12147"/>
                    <a:pt x="7243" y="12172"/>
                    <a:pt x="7199" y="12210"/>
                  </a:cubicBezTo>
                  <a:cubicBezTo>
                    <a:pt x="7195" y="12213"/>
                    <a:pt x="7190" y="12216"/>
                    <a:pt x="7186" y="12220"/>
                  </a:cubicBezTo>
                  <a:cubicBezTo>
                    <a:pt x="7181" y="12225"/>
                    <a:pt x="7171" y="12235"/>
                    <a:pt x="7165" y="12241"/>
                  </a:cubicBezTo>
                  <a:cubicBezTo>
                    <a:pt x="7155" y="12252"/>
                    <a:pt x="7146" y="12263"/>
                    <a:pt x="7138" y="12274"/>
                  </a:cubicBezTo>
                  <a:cubicBezTo>
                    <a:pt x="7136" y="12277"/>
                    <a:pt x="7135" y="12280"/>
                    <a:pt x="7132" y="12285"/>
                  </a:cubicBezTo>
                  <a:cubicBezTo>
                    <a:pt x="7123" y="12298"/>
                    <a:pt x="7116" y="12312"/>
                    <a:pt x="7108" y="12327"/>
                  </a:cubicBezTo>
                  <a:cubicBezTo>
                    <a:pt x="7104" y="12336"/>
                    <a:pt x="7101" y="12346"/>
                    <a:pt x="7098" y="12356"/>
                  </a:cubicBezTo>
                  <a:cubicBezTo>
                    <a:pt x="7097" y="12359"/>
                    <a:pt x="7095" y="12364"/>
                    <a:pt x="7094" y="12368"/>
                  </a:cubicBezTo>
                  <a:cubicBezTo>
                    <a:pt x="7083" y="12400"/>
                    <a:pt x="7078" y="12432"/>
                    <a:pt x="7078" y="12466"/>
                  </a:cubicBezTo>
                  <a:cubicBezTo>
                    <a:pt x="7078" y="12653"/>
                    <a:pt x="7228" y="12804"/>
                    <a:pt x="7414" y="12804"/>
                  </a:cubicBezTo>
                  <a:lnTo>
                    <a:pt x="7421" y="12804"/>
                  </a:lnTo>
                  <a:cubicBezTo>
                    <a:pt x="7429" y="12804"/>
                    <a:pt x="7435" y="12806"/>
                    <a:pt x="7442" y="12806"/>
                  </a:cubicBezTo>
                  <a:lnTo>
                    <a:pt x="8387" y="12806"/>
                  </a:lnTo>
                  <a:cubicBezTo>
                    <a:pt x="8455" y="12806"/>
                    <a:pt x="8507" y="12860"/>
                    <a:pt x="8507" y="12927"/>
                  </a:cubicBezTo>
                  <a:lnTo>
                    <a:pt x="8507" y="13044"/>
                  </a:lnTo>
                  <a:cubicBezTo>
                    <a:pt x="8507" y="13111"/>
                    <a:pt x="8455" y="13166"/>
                    <a:pt x="8387" y="13166"/>
                  </a:cubicBezTo>
                  <a:lnTo>
                    <a:pt x="7533" y="13166"/>
                  </a:lnTo>
                  <a:cubicBezTo>
                    <a:pt x="7525" y="13166"/>
                    <a:pt x="7518" y="13164"/>
                    <a:pt x="7511" y="13164"/>
                  </a:cubicBezTo>
                  <a:cubicBezTo>
                    <a:pt x="7326" y="13164"/>
                    <a:pt x="7177" y="13313"/>
                    <a:pt x="7177" y="13498"/>
                  </a:cubicBezTo>
                  <a:cubicBezTo>
                    <a:pt x="7177" y="13682"/>
                    <a:pt x="7326" y="13831"/>
                    <a:pt x="7511" y="13831"/>
                  </a:cubicBezTo>
                  <a:cubicBezTo>
                    <a:pt x="7520" y="13831"/>
                    <a:pt x="7527" y="13830"/>
                    <a:pt x="7536" y="13828"/>
                  </a:cubicBezTo>
                  <a:cubicBezTo>
                    <a:pt x="7537" y="13830"/>
                    <a:pt x="7540" y="13830"/>
                    <a:pt x="7543" y="13830"/>
                  </a:cubicBezTo>
                  <a:lnTo>
                    <a:pt x="8288" y="13830"/>
                  </a:lnTo>
                  <a:cubicBezTo>
                    <a:pt x="8307" y="13830"/>
                    <a:pt x="8321" y="13846"/>
                    <a:pt x="8321" y="13864"/>
                  </a:cubicBezTo>
                  <a:lnTo>
                    <a:pt x="8321" y="13957"/>
                  </a:lnTo>
                  <a:cubicBezTo>
                    <a:pt x="8321" y="13976"/>
                    <a:pt x="8307" y="13991"/>
                    <a:pt x="8288" y="13991"/>
                  </a:cubicBezTo>
                  <a:lnTo>
                    <a:pt x="7541" y="13991"/>
                  </a:lnTo>
                  <a:cubicBezTo>
                    <a:pt x="7379" y="13991"/>
                    <a:pt x="7249" y="14123"/>
                    <a:pt x="7249" y="14285"/>
                  </a:cubicBezTo>
                  <a:cubicBezTo>
                    <a:pt x="7249" y="14446"/>
                    <a:pt x="7379" y="14578"/>
                    <a:pt x="7541" y="14578"/>
                  </a:cubicBezTo>
                  <a:lnTo>
                    <a:pt x="8090" y="14578"/>
                  </a:lnTo>
                  <a:cubicBezTo>
                    <a:pt x="8090" y="14579"/>
                    <a:pt x="8090" y="14582"/>
                    <a:pt x="8089" y="14584"/>
                  </a:cubicBezTo>
                  <a:lnTo>
                    <a:pt x="8089" y="14778"/>
                  </a:lnTo>
                  <a:lnTo>
                    <a:pt x="7664" y="14778"/>
                  </a:lnTo>
                  <a:cubicBezTo>
                    <a:pt x="7502" y="14778"/>
                    <a:pt x="7372" y="14908"/>
                    <a:pt x="7372" y="15071"/>
                  </a:cubicBezTo>
                  <a:cubicBezTo>
                    <a:pt x="7372" y="15233"/>
                    <a:pt x="7502" y="15364"/>
                    <a:pt x="7664" y="15364"/>
                  </a:cubicBezTo>
                  <a:lnTo>
                    <a:pt x="8163" y="15364"/>
                  </a:lnTo>
                  <a:cubicBezTo>
                    <a:pt x="8447" y="15364"/>
                    <a:pt x="8676" y="15135"/>
                    <a:pt x="8676" y="14851"/>
                  </a:cubicBezTo>
                  <a:lnTo>
                    <a:pt x="8676" y="14584"/>
                  </a:lnTo>
                  <a:cubicBezTo>
                    <a:pt x="8676" y="14541"/>
                    <a:pt x="8665" y="14499"/>
                    <a:pt x="8648" y="14461"/>
                  </a:cubicBezTo>
                  <a:cubicBezTo>
                    <a:pt x="8810" y="14345"/>
                    <a:pt x="8907" y="14158"/>
                    <a:pt x="8907" y="13957"/>
                  </a:cubicBezTo>
                  <a:lnTo>
                    <a:pt x="8907" y="13865"/>
                  </a:lnTo>
                  <a:cubicBezTo>
                    <a:pt x="8905" y="13768"/>
                    <a:pt x="8883" y="13673"/>
                    <a:pt x="8840" y="13588"/>
                  </a:cubicBezTo>
                  <a:cubicBezTo>
                    <a:pt x="9000" y="13454"/>
                    <a:pt x="9094" y="13255"/>
                    <a:pt x="9096" y="13046"/>
                  </a:cubicBezTo>
                  <a:lnTo>
                    <a:pt x="9096" y="12927"/>
                  </a:lnTo>
                  <a:cubicBezTo>
                    <a:pt x="9096" y="12781"/>
                    <a:pt x="9049" y="12637"/>
                    <a:pt x="8964" y="12517"/>
                  </a:cubicBezTo>
                  <a:cubicBezTo>
                    <a:pt x="9084" y="12407"/>
                    <a:pt x="9166" y="12261"/>
                    <a:pt x="9198" y="12102"/>
                  </a:cubicBezTo>
                  <a:cubicBezTo>
                    <a:pt x="9663" y="12336"/>
                    <a:pt x="10140" y="12479"/>
                    <a:pt x="10571" y="12513"/>
                  </a:cubicBezTo>
                  <a:cubicBezTo>
                    <a:pt x="10634" y="12517"/>
                    <a:pt x="10695" y="12520"/>
                    <a:pt x="10755" y="12520"/>
                  </a:cubicBezTo>
                  <a:cubicBezTo>
                    <a:pt x="11279" y="12520"/>
                    <a:pt x="11674" y="12339"/>
                    <a:pt x="11880" y="12001"/>
                  </a:cubicBezTo>
                  <a:cubicBezTo>
                    <a:pt x="12090" y="11657"/>
                    <a:pt x="12059" y="11209"/>
                    <a:pt x="11810" y="10741"/>
                  </a:cubicBezTo>
                  <a:cubicBezTo>
                    <a:pt x="11812" y="10740"/>
                    <a:pt x="11813" y="10740"/>
                    <a:pt x="11815" y="10740"/>
                  </a:cubicBezTo>
                  <a:cubicBezTo>
                    <a:pt x="11816" y="10740"/>
                    <a:pt x="11817" y="10740"/>
                    <a:pt x="11819" y="10741"/>
                  </a:cubicBezTo>
                  <a:cubicBezTo>
                    <a:pt x="12431" y="10663"/>
                    <a:pt x="12851" y="10391"/>
                    <a:pt x="13000" y="9975"/>
                  </a:cubicBezTo>
                  <a:cubicBezTo>
                    <a:pt x="13151" y="9560"/>
                    <a:pt x="12987" y="9075"/>
                    <a:pt x="12571" y="8635"/>
                  </a:cubicBezTo>
                  <a:cubicBezTo>
                    <a:pt x="12776" y="8503"/>
                    <a:pt x="12924" y="8329"/>
                    <a:pt x="13000" y="8118"/>
                  </a:cubicBezTo>
                  <a:cubicBezTo>
                    <a:pt x="13149" y="7701"/>
                    <a:pt x="12991" y="7220"/>
                    <a:pt x="12573" y="6778"/>
                  </a:cubicBezTo>
                  <a:cubicBezTo>
                    <a:pt x="12761" y="6649"/>
                    <a:pt x="12899" y="6484"/>
                    <a:pt x="12971" y="6283"/>
                  </a:cubicBezTo>
                  <a:cubicBezTo>
                    <a:pt x="13171" y="5723"/>
                    <a:pt x="12808" y="5048"/>
                    <a:pt x="12038" y="4515"/>
                  </a:cubicBezTo>
                  <a:cubicBezTo>
                    <a:pt x="12060" y="4477"/>
                    <a:pt x="12078" y="4439"/>
                    <a:pt x="12093" y="4400"/>
                  </a:cubicBezTo>
                  <a:cubicBezTo>
                    <a:pt x="12166" y="4196"/>
                    <a:pt x="12138" y="3975"/>
                    <a:pt x="12028" y="3760"/>
                  </a:cubicBezTo>
                  <a:lnTo>
                    <a:pt x="12274" y="3378"/>
                  </a:lnTo>
                  <a:lnTo>
                    <a:pt x="12830" y="2754"/>
                  </a:lnTo>
                  <a:cubicBezTo>
                    <a:pt x="12870" y="2857"/>
                    <a:pt x="12978" y="2988"/>
                    <a:pt x="13064" y="3014"/>
                  </a:cubicBezTo>
                  <a:cubicBezTo>
                    <a:pt x="13511" y="3147"/>
                    <a:pt x="13581" y="3476"/>
                    <a:pt x="13607" y="3866"/>
                  </a:cubicBezTo>
                  <a:cubicBezTo>
                    <a:pt x="13708" y="5351"/>
                    <a:pt x="13836" y="6835"/>
                    <a:pt x="13913" y="8322"/>
                  </a:cubicBezTo>
                  <a:cubicBezTo>
                    <a:pt x="13936" y="8748"/>
                    <a:pt x="13827" y="9182"/>
                    <a:pt x="13767" y="9609"/>
                  </a:cubicBezTo>
                  <a:cubicBezTo>
                    <a:pt x="13735" y="9826"/>
                    <a:pt x="13692" y="10031"/>
                    <a:pt x="13983" y="10073"/>
                  </a:cubicBezTo>
                  <a:cubicBezTo>
                    <a:pt x="13988" y="10073"/>
                    <a:pt x="13994" y="10073"/>
                    <a:pt x="13999" y="10073"/>
                  </a:cubicBezTo>
                  <a:cubicBezTo>
                    <a:pt x="14022" y="10073"/>
                    <a:pt x="14044" y="10076"/>
                    <a:pt x="14062" y="10076"/>
                  </a:cubicBezTo>
                  <a:cubicBezTo>
                    <a:pt x="14077" y="10076"/>
                    <a:pt x="14090" y="10074"/>
                    <a:pt x="14099" y="10068"/>
                  </a:cubicBezTo>
                  <a:cubicBezTo>
                    <a:pt x="14211" y="9987"/>
                    <a:pt x="14317" y="9955"/>
                    <a:pt x="14420" y="9955"/>
                  </a:cubicBezTo>
                  <a:cubicBezTo>
                    <a:pt x="14583" y="9955"/>
                    <a:pt x="14738" y="10038"/>
                    <a:pt x="14898" y="10144"/>
                  </a:cubicBezTo>
                  <a:cubicBezTo>
                    <a:pt x="14912" y="10153"/>
                    <a:pt x="14934" y="10157"/>
                    <a:pt x="14959" y="10157"/>
                  </a:cubicBezTo>
                  <a:cubicBezTo>
                    <a:pt x="15046" y="10157"/>
                    <a:pt x="15178" y="10109"/>
                    <a:pt x="15210" y="10054"/>
                  </a:cubicBezTo>
                  <a:cubicBezTo>
                    <a:pt x="15280" y="9934"/>
                    <a:pt x="15397" y="9727"/>
                    <a:pt x="15286" y="9631"/>
                  </a:cubicBezTo>
                  <a:cubicBezTo>
                    <a:pt x="14558" y="8791"/>
                    <a:pt x="14610" y="7908"/>
                    <a:pt x="14497" y="6994"/>
                  </a:cubicBezTo>
                  <a:lnTo>
                    <a:pt x="14497" y="6993"/>
                  </a:lnTo>
                  <a:cubicBezTo>
                    <a:pt x="14380" y="6074"/>
                    <a:pt x="14330" y="5143"/>
                    <a:pt x="14298" y="4217"/>
                  </a:cubicBezTo>
                  <a:cubicBezTo>
                    <a:pt x="14286" y="3850"/>
                    <a:pt x="14361" y="3468"/>
                    <a:pt x="14460" y="3112"/>
                  </a:cubicBezTo>
                  <a:cubicBezTo>
                    <a:pt x="14573" y="2713"/>
                    <a:pt x="14492" y="2550"/>
                    <a:pt x="14121" y="2550"/>
                  </a:cubicBezTo>
                  <a:cubicBezTo>
                    <a:pt x="14097" y="2550"/>
                    <a:pt x="14072" y="2550"/>
                    <a:pt x="14046" y="2552"/>
                  </a:cubicBezTo>
                  <a:cubicBezTo>
                    <a:pt x="14040" y="2552"/>
                    <a:pt x="14033" y="2552"/>
                    <a:pt x="14026" y="2552"/>
                  </a:cubicBezTo>
                  <a:cubicBezTo>
                    <a:pt x="13876" y="2552"/>
                    <a:pt x="13723" y="2475"/>
                    <a:pt x="13571" y="2434"/>
                  </a:cubicBezTo>
                  <a:cubicBezTo>
                    <a:pt x="13454" y="2405"/>
                    <a:pt x="13323" y="2334"/>
                    <a:pt x="13217" y="2334"/>
                  </a:cubicBezTo>
                  <a:cubicBezTo>
                    <a:pt x="13202" y="2334"/>
                    <a:pt x="13188" y="2335"/>
                    <a:pt x="13174" y="2338"/>
                  </a:cubicBezTo>
                  <a:cubicBezTo>
                    <a:pt x="13325" y="1921"/>
                    <a:pt x="13312" y="1580"/>
                    <a:pt x="13135" y="1324"/>
                  </a:cubicBezTo>
                  <a:cubicBezTo>
                    <a:pt x="12886" y="968"/>
                    <a:pt x="12406" y="914"/>
                    <a:pt x="12142" y="914"/>
                  </a:cubicBezTo>
                  <a:cubicBezTo>
                    <a:pt x="12059" y="914"/>
                    <a:pt x="12005" y="920"/>
                    <a:pt x="12005" y="920"/>
                  </a:cubicBezTo>
                  <a:cubicBezTo>
                    <a:pt x="11995" y="921"/>
                    <a:pt x="11983" y="923"/>
                    <a:pt x="11974" y="924"/>
                  </a:cubicBezTo>
                  <a:cubicBezTo>
                    <a:pt x="11801" y="965"/>
                    <a:pt x="10275" y="1337"/>
                    <a:pt x="9912" y="2121"/>
                  </a:cubicBezTo>
                  <a:cubicBezTo>
                    <a:pt x="9858" y="2237"/>
                    <a:pt x="9836" y="2374"/>
                    <a:pt x="9836" y="2527"/>
                  </a:cubicBezTo>
                  <a:cubicBezTo>
                    <a:pt x="9751" y="2519"/>
                    <a:pt x="9669" y="2515"/>
                    <a:pt x="9589" y="2515"/>
                  </a:cubicBezTo>
                  <a:cubicBezTo>
                    <a:pt x="9296" y="2515"/>
                    <a:pt x="9049" y="2566"/>
                    <a:pt x="8856" y="2661"/>
                  </a:cubicBezTo>
                  <a:lnTo>
                    <a:pt x="8856" y="2429"/>
                  </a:lnTo>
                  <a:cubicBezTo>
                    <a:pt x="8856" y="2227"/>
                    <a:pt x="8763" y="2036"/>
                    <a:pt x="8605" y="1912"/>
                  </a:cubicBezTo>
                  <a:cubicBezTo>
                    <a:pt x="8640" y="1842"/>
                    <a:pt x="8660" y="1766"/>
                    <a:pt x="8660" y="1688"/>
                  </a:cubicBezTo>
                  <a:lnTo>
                    <a:pt x="8660" y="1419"/>
                  </a:lnTo>
                  <a:cubicBezTo>
                    <a:pt x="8660" y="1376"/>
                    <a:pt x="8649" y="1334"/>
                    <a:pt x="8630" y="1296"/>
                  </a:cubicBezTo>
                  <a:cubicBezTo>
                    <a:pt x="8793" y="1180"/>
                    <a:pt x="8889" y="993"/>
                    <a:pt x="8889" y="793"/>
                  </a:cubicBezTo>
                  <a:lnTo>
                    <a:pt x="8889" y="700"/>
                  </a:lnTo>
                  <a:cubicBezTo>
                    <a:pt x="8889" y="599"/>
                    <a:pt x="8927" y="43"/>
                    <a:pt x="8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5" name="Google Shape;5915;p55"/>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Icons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9" name="Shape 5919"/>
        <p:cNvGrpSpPr/>
        <p:nvPr/>
      </p:nvGrpSpPr>
      <p:grpSpPr>
        <a:xfrm>
          <a:off x="0" y="0"/>
          <a:ext cx="0" cy="0"/>
          <a:chOff x="0" y="0"/>
          <a:chExt cx="0" cy="0"/>
        </a:xfrm>
      </p:grpSpPr>
      <p:sp>
        <p:nvSpPr>
          <p:cNvPr id="5920" name="Google Shape;5920;p56"/>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5921" name="Google Shape;5921;p56"/>
          <p:cNvGrpSpPr/>
          <p:nvPr/>
        </p:nvGrpSpPr>
        <p:grpSpPr>
          <a:xfrm>
            <a:off x="2482910" y="1215080"/>
            <a:ext cx="3452878" cy="2160266"/>
            <a:chOff x="238125" y="622650"/>
            <a:chExt cx="7142900" cy="4468900"/>
          </a:xfrm>
        </p:grpSpPr>
        <p:sp>
          <p:nvSpPr>
            <p:cNvPr id="5922" name="Google Shape;5922;p56"/>
            <p:cNvSpPr/>
            <p:nvPr/>
          </p:nvSpPr>
          <p:spPr>
            <a:xfrm>
              <a:off x="1586900" y="4043525"/>
              <a:ext cx="4445350" cy="589325"/>
            </a:xfrm>
            <a:custGeom>
              <a:rect b="b" l="l" r="r" t="t"/>
              <a:pathLst>
                <a:path extrusionOk="0" h="23573" w="177814">
                  <a:moveTo>
                    <a:pt x="1" y="0"/>
                  </a:moveTo>
                  <a:lnTo>
                    <a:pt x="1" y="10440"/>
                  </a:lnTo>
                  <a:cubicBezTo>
                    <a:pt x="1" y="17662"/>
                    <a:pt x="5911" y="23573"/>
                    <a:pt x="13135" y="23573"/>
                  </a:cubicBezTo>
                  <a:lnTo>
                    <a:pt x="164679" y="23573"/>
                  </a:lnTo>
                  <a:cubicBezTo>
                    <a:pt x="171903" y="23573"/>
                    <a:pt x="177813" y="17662"/>
                    <a:pt x="177813" y="10440"/>
                  </a:cubicBezTo>
                  <a:lnTo>
                    <a:pt x="177813"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1586900" y="1618825"/>
              <a:ext cx="4445350" cy="2424725"/>
            </a:xfrm>
            <a:custGeom>
              <a:rect b="b" l="l" r="r" t="t"/>
              <a:pathLst>
                <a:path extrusionOk="0" h="96989" w="177814">
                  <a:moveTo>
                    <a:pt x="13135" y="0"/>
                  </a:moveTo>
                  <a:cubicBezTo>
                    <a:pt x="5911" y="0"/>
                    <a:pt x="1" y="5911"/>
                    <a:pt x="1" y="13135"/>
                  </a:cubicBezTo>
                  <a:lnTo>
                    <a:pt x="1" y="96988"/>
                  </a:lnTo>
                  <a:lnTo>
                    <a:pt x="177813" y="96988"/>
                  </a:lnTo>
                  <a:lnTo>
                    <a:pt x="177813" y="13135"/>
                  </a:lnTo>
                  <a:cubicBezTo>
                    <a:pt x="177813" y="5911"/>
                    <a:pt x="171903" y="0"/>
                    <a:pt x="1646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3293225" y="4632825"/>
              <a:ext cx="1032675" cy="371450"/>
            </a:xfrm>
            <a:custGeom>
              <a:rect b="b" l="l" r="r" t="t"/>
              <a:pathLst>
                <a:path extrusionOk="0" h="14858" w="41307">
                  <a:moveTo>
                    <a:pt x="0" y="1"/>
                  </a:moveTo>
                  <a:lnTo>
                    <a:pt x="0" y="14857"/>
                  </a:lnTo>
                  <a:lnTo>
                    <a:pt x="41306" y="14857"/>
                  </a:lnTo>
                  <a:lnTo>
                    <a:pt x="4130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3098900" y="5004250"/>
              <a:ext cx="1421325" cy="87300"/>
            </a:xfrm>
            <a:custGeom>
              <a:rect b="b" l="l" r="r" t="t"/>
              <a:pathLst>
                <a:path extrusionOk="0" h="3492" w="56853">
                  <a:moveTo>
                    <a:pt x="55108" y="0"/>
                  </a:moveTo>
                  <a:cubicBezTo>
                    <a:pt x="55107" y="0"/>
                    <a:pt x="55106" y="0"/>
                    <a:pt x="55105" y="0"/>
                  </a:cubicBezTo>
                  <a:lnTo>
                    <a:pt x="1747" y="0"/>
                  </a:lnTo>
                  <a:cubicBezTo>
                    <a:pt x="1746" y="0"/>
                    <a:pt x="1745" y="0"/>
                    <a:pt x="1745" y="0"/>
                  </a:cubicBezTo>
                  <a:cubicBezTo>
                    <a:pt x="782" y="0"/>
                    <a:pt x="0" y="781"/>
                    <a:pt x="2" y="1744"/>
                  </a:cubicBezTo>
                  <a:cubicBezTo>
                    <a:pt x="0" y="2708"/>
                    <a:pt x="782" y="3491"/>
                    <a:pt x="1747" y="3491"/>
                  </a:cubicBezTo>
                  <a:lnTo>
                    <a:pt x="55105" y="3491"/>
                  </a:lnTo>
                  <a:cubicBezTo>
                    <a:pt x="56071" y="3491"/>
                    <a:pt x="56852" y="2710"/>
                    <a:pt x="56852" y="1744"/>
                  </a:cubicBezTo>
                  <a:cubicBezTo>
                    <a:pt x="56852" y="780"/>
                    <a:pt x="56071" y="0"/>
                    <a:pt x="55108" y="0"/>
                  </a:cubicBezTo>
                  <a:close/>
                </a:path>
              </a:pathLst>
            </a:custGeom>
            <a:solidFill>
              <a:srgbClr val="55666E"/>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1806450" y="1833275"/>
              <a:ext cx="4006225" cy="2017175"/>
            </a:xfrm>
            <a:custGeom>
              <a:rect b="b" l="l" r="r" t="t"/>
              <a:pathLst>
                <a:path extrusionOk="0" h="80687" w="160249">
                  <a:moveTo>
                    <a:pt x="0" y="1"/>
                  </a:moveTo>
                  <a:lnTo>
                    <a:pt x="0" y="80686"/>
                  </a:lnTo>
                  <a:lnTo>
                    <a:pt x="160248" y="80686"/>
                  </a:lnTo>
                  <a:lnTo>
                    <a:pt x="160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238125" y="3241450"/>
              <a:ext cx="1604125" cy="1604125"/>
            </a:xfrm>
            <a:custGeom>
              <a:rect b="b" l="l" r="r" t="t"/>
              <a:pathLst>
                <a:path extrusionOk="0" h="64165" w="64165">
                  <a:moveTo>
                    <a:pt x="32083" y="0"/>
                  </a:moveTo>
                  <a:cubicBezTo>
                    <a:pt x="23574" y="0"/>
                    <a:pt x="15413" y="3380"/>
                    <a:pt x="9397" y="9398"/>
                  </a:cubicBezTo>
                  <a:cubicBezTo>
                    <a:pt x="3380" y="15413"/>
                    <a:pt x="0" y="23574"/>
                    <a:pt x="0" y="32083"/>
                  </a:cubicBezTo>
                  <a:cubicBezTo>
                    <a:pt x="0" y="40592"/>
                    <a:pt x="3380" y="48752"/>
                    <a:pt x="9397" y="54769"/>
                  </a:cubicBezTo>
                  <a:cubicBezTo>
                    <a:pt x="15413" y="60785"/>
                    <a:pt x="23574" y="64165"/>
                    <a:pt x="32083" y="64165"/>
                  </a:cubicBezTo>
                  <a:cubicBezTo>
                    <a:pt x="40592" y="64165"/>
                    <a:pt x="48752" y="60785"/>
                    <a:pt x="54769" y="54769"/>
                  </a:cubicBezTo>
                  <a:cubicBezTo>
                    <a:pt x="60785" y="48752"/>
                    <a:pt x="64165" y="40592"/>
                    <a:pt x="64165" y="32083"/>
                  </a:cubicBezTo>
                  <a:cubicBezTo>
                    <a:pt x="64165" y="23574"/>
                    <a:pt x="60785" y="15413"/>
                    <a:pt x="54769" y="9398"/>
                  </a:cubicBezTo>
                  <a:cubicBezTo>
                    <a:pt x="48752" y="3380"/>
                    <a:pt x="40592" y="0"/>
                    <a:pt x="320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5776900" y="3241450"/>
              <a:ext cx="1604125" cy="1604125"/>
            </a:xfrm>
            <a:custGeom>
              <a:rect b="b" l="l" r="r" t="t"/>
              <a:pathLst>
                <a:path extrusionOk="0" h="64165" w="64165">
                  <a:moveTo>
                    <a:pt x="32082" y="0"/>
                  </a:moveTo>
                  <a:cubicBezTo>
                    <a:pt x="23573" y="0"/>
                    <a:pt x="15413" y="3380"/>
                    <a:pt x="9396" y="9398"/>
                  </a:cubicBezTo>
                  <a:cubicBezTo>
                    <a:pt x="3380" y="15413"/>
                    <a:pt x="0" y="23574"/>
                    <a:pt x="0" y="32083"/>
                  </a:cubicBezTo>
                  <a:cubicBezTo>
                    <a:pt x="0" y="40592"/>
                    <a:pt x="3380" y="48752"/>
                    <a:pt x="9396" y="54769"/>
                  </a:cubicBezTo>
                  <a:cubicBezTo>
                    <a:pt x="15413" y="60785"/>
                    <a:pt x="23573" y="64165"/>
                    <a:pt x="32082" y="64165"/>
                  </a:cubicBezTo>
                  <a:cubicBezTo>
                    <a:pt x="40591" y="64165"/>
                    <a:pt x="48752" y="60785"/>
                    <a:pt x="54768" y="54769"/>
                  </a:cubicBezTo>
                  <a:cubicBezTo>
                    <a:pt x="60785" y="48752"/>
                    <a:pt x="64165" y="40592"/>
                    <a:pt x="64165" y="32083"/>
                  </a:cubicBezTo>
                  <a:cubicBezTo>
                    <a:pt x="64165" y="23574"/>
                    <a:pt x="60785" y="15413"/>
                    <a:pt x="54768" y="9398"/>
                  </a:cubicBezTo>
                  <a:cubicBezTo>
                    <a:pt x="48752" y="3380"/>
                    <a:pt x="40591" y="0"/>
                    <a:pt x="320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3735325" y="1912875"/>
              <a:ext cx="623175" cy="574850"/>
            </a:xfrm>
            <a:custGeom>
              <a:rect b="b" l="l" r="r" t="t"/>
              <a:pathLst>
                <a:path extrusionOk="0" h="22994" w="24927">
                  <a:moveTo>
                    <a:pt x="20932" y="0"/>
                  </a:moveTo>
                  <a:lnTo>
                    <a:pt x="1" y="4497"/>
                  </a:lnTo>
                  <a:lnTo>
                    <a:pt x="1" y="22994"/>
                  </a:lnTo>
                  <a:cubicBezTo>
                    <a:pt x="17345" y="22994"/>
                    <a:pt x="18271" y="14412"/>
                    <a:pt x="18271" y="14411"/>
                  </a:cubicBezTo>
                  <a:lnTo>
                    <a:pt x="18271" y="14411"/>
                  </a:lnTo>
                  <a:cubicBezTo>
                    <a:pt x="18721" y="17237"/>
                    <a:pt x="17261" y="19583"/>
                    <a:pt x="17261" y="19583"/>
                  </a:cubicBezTo>
                  <a:cubicBezTo>
                    <a:pt x="24926" y="14580"/>
                    <a:pt x="20932" y="0"/>
                    <a:pt x="209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3127775" y="1912875"/>
              <a:ext cx="623200" cy="574850"/>
            </a:xfrm>
            <a:custGeom>
              <a:rect b="b" l="l" r="r" t="t"/>
              <a:pathLst>
                <a:path extrusionOk="0" h="22994" w="24928">
                  <a:moveTo>
                    <a:pt x="3995" y="0"/>
                  </a:moveTo>
                  <a:lnTo>
                    <a:pt x="3995" y="0"/>
                  </a:lnTo>
                  <a:cubicBezTo>
                    <a:pt x="3995" y="0"/>
                    <a:pt x="0" y="14580"/>
                    <a:pt x="7665" y="19583"/>
                  </a:cubicBezTo>
                  <a:cubicBezTo>
                    <a:pt x="7665" y="19583"/>
                    <a:pt x="6205" y="17237"/>
                    <a:pt x="6657" y="14411"/>
                  </a:cubicBezTo>
                  <a:lnTo>
                    <a:pt x="6657" y="14411"/>
                  </a:lnTo>
                  <a:cubicBezTo>
                    <a:pt x="6657" y="14412"/>
                    <a:pt x="7583" y="22994"/>
                    <a:pt x="24927" y="22994"/>
                  </a:cubicBezTo>
                  <a:lnTo>
                    <a:pt x="24927" y="4497"/>
                  </a:lnTo>
                  <a:lnTo>
                    <a:pt x="39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3425700" y="2349050"/>
              <a:ext cx="678475" cy="699000"/>
            </a:xfrm>
            <a:custGeom>
              <a:rect b="b" l="l" r="r" t="t"/>
              <a:pathLst>
                <a:path extrusionOk="0" h="27960" w="27139">
                  <a:moveTo>
                    <a:pt x="7744" y="1"/>
                  </a:moveTo>
                  <a:cubicBezTo>
                    <a:pt x="7744" y="1"/>
                    <a:pt x="7048" y="8473"/>
                    <a:pt x="828" y="10024"/>
                  </a:cubicBezTo>
                  <a:cubicBezTo>
                    <a:pt x="0" y="16869"/>
                    <a:pt x="2717" y="23748"/>
                    <a:pt x="6715" y="27261"/>
                  </a:cubicBezTo>
                  <a:cubicBezTo>
                    <a:pt x="7265" y="27746"/>
                    <a:pt x="8066" y="27960"/>
                    <a:pt x="9018" y="27960"/>
                  </a:cubicBezTo>
                  <a:cubicBezTo>
                    <a:pt x="13115" y="27960"/>
                    <a:pt x="20014" y="24000"/>
                    <a:pt x="21838" y="20624"/>
                  </a:cubicBezTo>
                  <a:cubicBezTo>
                    <a:pt x="24275" y="16109"/>
                    <a:pt x="27138" y="16075"/>
                    <a:pt x="26499" y="9488"/>
                  </a:cubicBezTo>
                  <a:cubicBezTo>
                    <a:pt x="26499" y="9488"/>
                    <a:pt x="18070" y="8167"/>
                    <a:pt x="18108" y="363"/>
                  </a:cubicBezTo>
                  <a:lnTo>
                    <a:pt x="18108" y="363"/>
                  </a:lnTo>
                  <a:cubicBezTo>
                    <a:pt x="18108" y="363"/>
                    <a:pt x="15298" y="1813"/>
                    <a:pt x="12904" y="1903"/>
                  </a:cubicBezTo>
                  <a:cubicBezTo>
                    <a:pt x="12851" y="1905"/>
                    <a:pt x="12798" y="1906"/>
                    <a:pt x="12744" y="1906"/>
                  </a:cubicBezTo>
                  <a:cubicBezTo>
                    <a:pt x="10389" y="1906"/>
                    <a:pt x="7744" y="1"/>
                    <a:pt x="77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3242600" y="1178200"/>
              <a:ext cx="1007950" cy="1234700"/>
            </a:xfrm>
            <a:custGeom>
              <a:rect b="b" l="l" r="r" t="t"/>
              <a:pathLst>
                <a:path extrusionOk="0" h="49388" w="40318">
                  <a:moveTo>
                    <a:pt x="21054" y="1"/>
                  </a:moveTo>
                  <a:cubicBezTo>
                    <a:pt x="20486" y="1"/>
                    <a:pt x="20159" y="33"/>
                    <a:pt x="20158" y="33"/>
                  </a:cubicBezTo>
                  <a:cubicBezTo>
                    <a:pt x="20157" y="33"/>
                    <a:pt x="19832" y="1"/>
                    <a:pt x="19265" y="1"/>
                  </a:cubicBezTo>
                  <a:cubicBezTo>
                    <a:pt x="15359" y="1"/>
                    <a:pt x="0" y="1506"/>
                    <a:pt x="770" y="25270"/>
                  </a:cubicBezTo>
                  <a:cubicBezTo>
                    <a:pt x="770" y="25270"/>
                    <a:pt x="742" y="36630"/>
                    <a:pt x="3793" y="40880"/>
                  </a:cubicBezTo>
                  <a:cubicBezTo>
                    <a:pt x="7803" y="46466"/>
                    <a:pt x="15149" y="49387"/>
                    <a:pt x="20158" y="49387"/>
                  </a:cubicBezTo>
                  <a:cubicBezTo>
                    <a:pt x="25166" y="49387"/>
                    <a:pt x="32579" y="46835"/>
                    <a:pt x="36523" y="40880"/>
                  </a:cubicBezTo>
                  <a:cubicBezTo>
                    <a:pt x="39637" y="36180"/>
                    <a:pt x="39548" y="25270"/>
                    <a:pt x="39548" y="25270"/>
                  </a:cubicBezTo>
                  <a:cubicBezTo>
                    <a:pt x="40317" y="1511"/>
                    <a:pt x="24965" y="1"/>
                    <a:pt x="210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4202950" y="1834725"/>
              <a:ext cx="112750" cy="216125"/>
            </a:xfrm>
            <a:custGeom>
              <a:rect b="b" l="l" r="r" t="t"/>
              <a:pathLst>
                <a:path extrusionOk="0" h="8645" w="4510">
                  <a:moveTo>
                    <a:pt x="2204" y="1"/>
                  </a:moveTo>
                  <a:cubicBezTo>
                    <a:pt x="1309" y="1"/>
                    <a:pt x="640" y="1312"/>
                    <a:pt x="640" y="1312"/>
                  </a:cubicBezTo>
                  <a:cubicBezTo>
                    <a:pt x="619" y="2855"/>
                    <a:pt x="0" y="8644"/>
                    <a:pt x="0" y="8644"/>
                  </a:cubicBezTo>
                  <a:cubicBezTo>
                    <a:pt x="4249" y="8637"/>
                    <a:pt x="4510" y="2147"/>
                    <a:pt x="3174" y="554"/>
                  </a:cubicBezTo>
                  <a:cubicBezTo>
                    <a:pt x="2837" y="151"/>
                    <a:pt x="2507" y="1"/>
                    <a:pt x="22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3169875" y="1834725"/>
              <a:ext cx="116925" cy="216125"/>
            </a:xfrm>
            <a:custGeom>
              <a:rect b="b" l="l" r="r" t="t"/>
              <a:pathLst>
                <a:path extrusionOk="0" h="8645" w="4677">
                  <a:moveTo>
                    <a:pt x="2307" y="1"/>
                  </a:moveTo>
                  <a:cubicBezTo>
                    <a:pt x="2004" y="1"/>
                    <a:pt x="1674" y="151"/>
                    <a:pt x="1336" y="554"/>
                  </a:cubicBezTo>
                  <a:cubicBezTo>
                    <a:pt x="1" y="2147"/>
                    <a:pt x="427" y="8637"/>
                    <a:pt x="4677" y="8644"/>
                  </a:cubicBezTo>
                  <a:cubicBezTo>
                    <a:pt x="4677" y="8644"/>
                    <a:pt x="3892" y="2855"/>
                    <a:pt x="3873" y="1312"/>
                  </a:cubicBezTo>
                  <a:cubicBezTo>
                    <a:pt x="3873" y="1312"/>
                    <a:pt x="3203" y="1"/>
                    <a:pt x="23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3054950" y="2515500"/>
              <a:ext cx="1393800" cy="1338125"/>
            </a:xfrm>
            <a:custGeom>
              <a:rect b="b" l="l" r="r" t="t"/>
              <a:pathLst>
                <a:path extrusionOk="0" h="53525" w="55752">
                  <a:moveTo>
                    <a:pt x="20267" y="1"/>
                  </a:moveTo>
                  <a:cubicBezTo>
                    <a:pt x="20267" y="1"/>
                    <a:pt x="2904" y="5646"/>
                    <a:pt x="1453" y="7322"/>
                  </a:cubicBezTo>
                  <a:cubicBezTo>
                    <a:pt x="1" y="8997"/>
                    <a:pt x="10596" y="23520"/>
                    <a:pt x="10596" y="23520"/>
                  </a:cubicBezTo>
                  <a:lnTo>
                    <a:pt x="12347" y="53524"/>
                  </a:lnTo>
                  <a:lnTo>
                    <a:pt x="43892" y="53524"/>
                  </a:lnTo>
                  <a:lnTo>
                    <a:pt x="45155" y="23520"/>
                  </a:lnTo>
                  <a:cubicBezTo>
                    <a:pt x="45155" y="23520"/>
                    <a:pt x="55751" y="8998"/>
                    <a:pt x="54299" y="7322"/>
                  </a:cubicBezTo>
                  <a:cubicBezTo>
                    <a:pt x="52846" y="5646"/>
                    <a:pt x="35483" y="1"/>
                    <a:pt x="35483" y="1"/>
                  </a:cubicBezTo>
                  <a:lnTo>
                    <a:pt x="27876" y="5531"/>
                  </a:lnTo>
                  <a:lnTo>
                    <a:pt x="202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3426325" y="2515500"/>
              <a:ext cx="325525" cy="298150"/>
            </a:xfrm>
            <a:custGeom>
              <a:rect b="b" l="l" r="r" t="t"/>
              <a:pathLst>
                <a:path extrusionOk="0" h="11926" w="13021">
                  <a:moveTo>
                    <a:pt x="5411" y="1"/>
                  </a:moveTo>
                  <a:lnTo>
                    <a:pt x="1" y="1820"/>
                  </a:lnTo>
                  <a:lnTo>
                    <a:pt x="8042" y="11925"/>
                  </a:lnTo>
                  <a:lnTo>
                    <a:pt x="13021" y="5531"/>
                  </a:lnTo>
                  <a:lnTo>
                    <a:pt x="54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3751825" y="2515500"/>
              <a:ext cx="327250" cy="298150"/>
            </a:xfrm>
            <a:custGeom>
              <a:rect b="b" l="l" r="r" t="t"/>
              <a:pathLst>
                <a:path extrusionOk="0" h="11926" w="13090">
                  <a:moveTo>
                    <a:pt x="7608" y="1"/>
                  </a:moveTo>
                  <a:lnTo>
                    <a:pt x="1" y="5531"/>
                  </a:lnTo>
                  <a:lnTo>
                    <a:pt x="5047" y="11925"/>
                  </a:lnTo>
                  <a:lnTo>
                    <a:pt x="13089" y="1820"/>
                  </a:lnTo>
                  <a:lnTo>
                    <a:pt x="76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3709600" y="2822150"/>
              <a:ext cx="81375" cy="78300"/>
            </a:xfrm>
            <a:custGeom>
              <a:rect b="b" l="l" r="r" t="t"/>
              <a:pathLst>
                <a:path extrusionOk="0" h="3132" w="3255">
                  <a:moveTo>
                    <a:pt x="1690" y="0"/>
                  </a:moveTo>
                  <a:cubicBezTo>
                    <a:pt x="1056" y="0"/>
                    <a:pt x="485" y="381"/>
                    <a:pt x="242" y="965"/>
                  </a:cubicBezTo>
                  <a:cubicBezTo>
                    <a:pt x="1" y="1552"/>
                    <a:pt x="134" y="2225"/>
                    <a:pt x="582" y="2673"/>
                  </a:cubicBezTo>
                  <a:cubicBezTo>
                    <a:pt x="881" y="2972"/>
                    <a:pt x="1281" y="3131"/>
                    <a:pt x="1688" y="3131"/>
                  </a:cubicBezTo>
                  <a:cubicBezTo>
                    <a:pt x="1890" y="3131"/>
                    <a:pt x="2094" y="3092"/>
                    <a:pt x="2288" y="3012"/>
                  </a:cubicBezTo>
                  <a:cubicBezTo>
                    <a:pt x="2873" y="2770"/>
                    <a:pt x="3255" y="2199"/>
                    <a:pt x="3255" y="1565"/>
                  </a:cubicBezTo>
                  <a:cubicBezTo>
                    <a:pt x="3255" y="700"/>
                    <a:pt x="2553" y="0"/>
                    <a:pt x="16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3709600" y="3094450"/>
              <a:ext cx="81375" cy="78325"/>
            </a:xfrm>
            <a:custGeom>
              <a:rect b="b" l="l" r="r" t="t"/>
              <a:pathLst>
                <a:path extrusionOk="0" h="3133" w="3255">
                  <a:moveTo>
                    <a:pt x="1690" y="1"/>
                  </a:moveTo>
                  <a:cubicBezTo>
                    <a:pt x="1056" y="1"/>
                    <a:pt x="485" y="383"/>
                    <a:pt x="242" y="968"/>
                  </a:cubicBezTo>
                  <a:cubicBezTo>
                    <a:pt x="1" y="1552"/>
                    <a:pt x="134" y="2226"/>
                    <a:pt x="582" y="2673"/>
                  </a:cubicBezTo>
                  <a:cubicBezTo>
                    <a:pt x="882" y="2973"/>
                    <a:pt x="1282" y="3132"/>
                    <a:pt x="1690" y="3132"/>
                  </a:cubicBezTo>
                  <a:cubicBezTo>
                    <a:pt x="1892" y="3132"/>
                    <a:pt x="2095" y="3094"/>
                    <a:pt x="2288" y="3014"/>
                  </a:cubicBezTo>
                  <a:cubicBezTo>
                    <a:pt x="2873" y="2771"/>
                    <a:pt x="3255" y="2199"/>
                    <a:pt x="3255" y="1566"/>
                  </a:cubicBezTo>
                  <a:cubicBezTo>
                    <a:pt x="3255" y="701"/>
                    <a:pt x="2553" y="1"/>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3709600" y="3366775"/>
              <a:ext cx="81425" cy="78325"/>
            </a:xfrm>
            <a:custGeom>
              <a:rect b="b" l="l" r="r" t="t"/>
              <a:pathLst>
                <a:path extrusionOk="0" h="3133" w="3257">
                  <a:moveTo>
                    <a:pt x="1690" y="1"/>
                  </a:moveTo>
                  <a:cubicBezTo>
                    <a:pt x="1056" y="1"/>
                    <a:pt x="485" y="383"/>
                    <a:pt x="242" y="967"/>
                  </a:cubicBezTo>
                  <a:cubicBezTo>
                    <a:pt x="1" y="1552"/>
                    <a:pt x="134" y="2226"/>
                    <a:pt x="581" y="2673"/>
                  </a:cubicBezTo>
                  <a:cubicBezTo>
                    <a:pt x="881" y="2973"/>
                    <a:pt x="1282" y="3133"/>
                    <a:pt x="1690" y="3133"/>
                  </a:cubicBezTo>
                  <a:cubicBezTo>
                    <a:pt x="1892" y="3133"/>
                    <a:pt x="2095" y="3094"/>
                    <a:pt x="2288" y="3014"/>
                  </a:cubicBezTo>
                  <a:cubicBezTo>
                    <a:pt x="2873" y="2771"/>
                    <a:pt x="3255" y="2201"/>
                    <a:pt x="3255" y="1567"/>
                  </a:cubicBezTo>
                  <a:cubicBezTo>
                    <a:pt x="3256" y="702"/>
                    <a:pt x="2555" y="1"/>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3709600" y="3639100"/>
              <a:ext cx="81375" cy="78300"/>
            </a:xfrm>
            <a:custGeom>
              <a:rect b="b" l="l" r="r" t="t"/>
              <a:pathLst>
                <a:path extrusionOk="0" h="3132" w="3255">
                  <a:moveTo>
                    <a:pt x="1690" y="0"/>
                  </a:moveTo>
                  <a:cubicBezTo>
                    <a:pt x="1056" y="0"/>
                    <a:pt x="485" y="381"/>
                    <a:pt x="242" y="967"/>
                  </a:cubicBezTo>
                  <a:cubicBezTo>
                    <a:pt x="1" y="1552"/>
                    <a:pt x="134" y="2226"/>
                    <a:pt x="582" y="2673"/>
                  </a:cubicBezTo>
                  <a:cubicBezTo>
                    <a:pt x="881" y="2973"/>
                    <a:pt x="1281" y="3132"/>
                    <a:pt x="1688" y="3132"/>
                  </a:cubicBezTo>
                  <a:cubicBezTo>
                    <a:pt x="1890" y="3132"/>
                    <a:pt x="2094" y="3092"/>
                    <a:pt x="2288" y="3012"/>
                  </a:cubicBezTo>
                  <a:cubicBezTo>
                    <a:pt x="2874" y="2770"/>
                    <a:pt x="3255" y="2199"/>
                    <a:pt x="3255" y="1565"/>
                  </a:cubicBezTo>
                  <a:cubicBezTo>
                    <a:pt x="3255" y="701"/>
                    <a:pt x="2553" y="0"/>
                    <a:pt x="16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2870800" y="2530900"/>
              <a:ext cx="702500" cy="1319550"/>
            </a:xfrm>
            <a:custGeom>
              <a:rect b="b" l="l" r="r" t="t"/>
              <a:pathLst>
                <a:path extrusionOk="0" h="52782" w="28100">
                  <a:moveTo>
                    <a:pt x="25768" y="1"/>
                  </a:moveTo>
                  <a:cubicBezTo>
                    <a:pt x="19023" y="608"/>
                    <a:pt x="7183" y="6706"/>
                    <a:pt x="7183" y="6706"/>
                  </a:cubicBezTo>
                  <a:cubicBezTo>
                    <a:pt x="4352" y="11305"/>
                    <a:pt x="1763" y="33570"/>
                    <a:pt x="1" y="52781"/>
                  </a:cubicBezTo>
                  <a:lnTo>
                    <a:pt x="11523" y="52781"/>
                  </a:lnTo>
                  <a:cubicBezTo>
                    <a:pt x="13840" y="36829"/>
                    <a:pt x="16639" y="25676"/>
                    <a:pt x="16640" y="25674"/>
                  </a:cubicBezTo>
                  <a:lnTo>
                    <a:pt x="16640" y="25674"/>
                  </a:lnTo>
                  <a:cubicBezTo>
                    <a:pt x="15421" y="33348"/>
                    <a:pt x="14290" y="43093"/>
                    <a:pt x="13314" y="52781"/>
                  </a:cubicBezTo>
                  <a:lnTo>
                    <a:pt x="28100" y="52781"/>
                  </a:lnTo>
                  <a:lnTo>
                    <a:pt x="257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3325275" y="2530900"/>
              <a:ext cx="226675" cy="835900"/>
            </a:xfrm>
            <a:custGeom>
              <a:rect b="b" l="l" r="r" t="t"/>
              <a:pathLst>
                <a:path extrusionOk="0" h="33436" w="9067">
                  <a:moveTo>
                    <a:pt x="7589" y="1"/>
                  </a:moveTo>
                  <a:lnTo>
                    <a:pt x="593" y="4688"/>
                  </a:lnTo>
                  <a:lnTo>
                    <a:pt x="4697" y="8958"/>
                  </a:lnTo>
                  <a:lnTo>
                    <a:pt x="1" y="12439"/>
                  </a:lnTo>
                  <a:lnTo>
                    <a:pt x="9066" y="33436"/>
                  </a:lnTo>
                  <a:lnTo>
                    <a:pt x="7589" y="1"/>
                  </a:lnTo>
                  <a:close/>
                  <a:moveTo>
                    <a:pt x="9066" y="33436"/>
                  </a:moveTo>
                  <a:lnTo>
                    <a:pt x="9066" y="33436"/>
                  </a:lnTo>
                  <a:lnTo>
                    <a:pt x="9066" y="334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3922150" y="2530900"/>
              <a:ext cx="702500" cy="1319550"/>
            </a:xfrm>
            <a:custGeom>
              <a:rect b="b" l="l" r="r" t="t"/>
              <a:pathLst>
                <a:path extrusionOk="0" h="52782" w="28100">
                  <a:moveTo>
                    <a:pt x="2332" y="1"/>
                  </a:moveTo>
                  <a:lnTo>
                    <a:pt x="0" y="52781"/>
                  </a:lnTo>
                  <a:lnTo>
                    <a:pt x="14786" y="52781"/>
                  </a:lnTo>
                  <a:cubicBezTo>
                    <a:pt x="13811" y="43093"/>
                    <a:pt x="12679" y="33348"/>
                    <a:pt x="11460" y="25674"/>
                  </a:cubicBezTo>
                  <a:lnTo>
                    <a:pt x="11460" y="25674"/>
                  </a:lnTo>
                  <a:cubicBezTo>
                    <a:pt x="11460" y="25676"/>
                    <a:pt x="14260" y="36829"/>
                    <a:pt x="16577" y="52781"/>
                  </a:cubicBezTo>
                  <a:lnTo>
                    <a:pt x="28099" y="52781"/>
                  </a:lnTo>
                  <a:cubicBezTo>
                    <a:pt x="26337" y="33570"/>
                    <a:pt x="23749" y="11305"/>
                    <a:pt x="20917" y="6706"/>
                  </a:cubicBezTo>
                  <a:cubicBezTo>
                    <a:pt x="20917" y="6706"/>
                    <a:pt x="9076" y="608"/>
                    <a:pt x="2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3943325" y="2530900"/>
              <a:ext cx="226625" cy="835900"/>
            </a:xfrm>
            <a:custGeom>
              <a:rect b="b" l="l" r="r" t="t"/>
              <a:pathLst>
                <a:path extrusionOk="0" h="33436" w="9065">
                  <a:moveTo>
                    <a:pt x="1476" y="1"/>
                  </a:moveTo>
                  <a:lnTo>
                    <a:pt x="0" y="33436"/>
                  </a:lnTo>
                  <a:lnTo>
                    <a:pt x="9064" y="12439"/>
                  </a:lnTo>
                  <a:lnTo>
                    <a:pt x="4368" y="8958"/>
                  </a:lnTo>
                  <a:lnTo>
                    <a:pt x="8472" y="4688"/>
                  </a:lnTo>
                  <a:lnTo>
                    <a:pt x="147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3171725" y="1110925"/>
              <a:ext cx="1176025" cy="765200"/>
            </a:xfrm>
            <a:custGeom>
              <a:rect b="b" l="l" r="r" t="t"/>
              <a:pathLst>
                <a:path extrusionOk="0" h="30608" w="47041">
                  <a:moveTo>
                    <a:pt x="21056" y="0"/>
                  </a:moveTo>
                  <a:cubicBezTo>
                    <a:pt x="15130" y="0"/>
                    <a:pt x="0" y="2630"/>
                    <a:pt x="1138" y="29678"/>
                  </a:cubicBezTo>
                  <a:cubicBezTo>
                    <a:pt x="1138" y="29678"/>
                    <a:pt x="1481" y="29469"/>
                    <a:pt x="1979" y="29469"/>
                  </a:cubicBezTo>
                  <a:cubicBezTo>
                    <a:pt x="2494" y="29469"/>
                    <a:pt x="3175" y="29694"/>
                    <a:pt x="3811" y="30608"/>
                  </a:cubicBezTo>
                  <a:cubicBezTo>
                    <a:pt x="3811" y="30606"/>
                    <a:pt x="9924" y="20750"/>
                    <a:pt x="11295" y="13018"/>
                  </a:cubicBezTo>
                  <a:cubicBezTo>
                    <a:pt x="11295" y="13018"/>
                    <a:pt x="13018" y="23374"/>
                    <a:pt x="22340" y="26418"/>
                  </a:cubicBezTo>
                  <a:cubicBezTo>
                    <a:pt x="22340" y="26418"/>
                    <a:pt x="17774" y="18917"/>
                    <a:pt x="17266" y="16732"/>
                  </a:cubicBezTo>
                  <a:lnTo>
                    <a:pt x="17266" y="16732"/>
                  </a:lnTo>
                  <a:cubicBezTo>
                    <a:pt x="17267" y="16733"/>
                    <a:pt x="23974" y="27598"/>
                    <a:pt x="29595" y="28954"/>
                  </a:cubicBezTo>
                  <a:cubicBezTo>
                    <a:pt x="29595" y="28954"/>
                    <a:pt x="24280" y="20149"/>
                    <a:pt x="24515" y="18132"/>
                  </a:cubicBezTo>
                  <a:lnTo>
                    <a:pt x="24515" y="18132"/>
                  </a:lnTo>
                  <a:cubicBezTo>
                    <a:pt x="24516" y="18133"/>
                    <a:pt x="28266" y="29629"/>
                    <a:pt x="41906" y="30608"/>
                  </a:cubicBezTo>
                  <a:cubicBezTo>
                    <a:pt x="41906" y="30608"/>
                    <a:pt x="43176" y="29548"/>
                    <a:pt x="44082" y="29548"/>
                  </a:cubicBezTo>
                  <a:cubicBezTo>
                    <a:pt x="44254" y="29548"/>
                    <a:pt x="44413" y="29587"/>
                    <a:pt x="44548" y="29678"/>
                  </a:cubicBezTo>
                  <a:cubicBezTo>
                    <a:pt x="44548" y="29678"/>
                    <a:pt x="47041" y="59"/>
                    <a:pt x="25539" y="59"/>
                  </a:cubicBezTo>
                  <a:cubicBezTo>
                    <a:pt x="24845" y="59"/>
                    <a:pt x="24126" y="90"/>
                    <a:pt x="23381" y="154"/>
                  </a:cubicBezTo>
                  <a:cubicBezTo>
                    <a:pt x="23381" y="154"/>
                    <a:pt x="22487" y="0"/>
                    <a:pt x="21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3013175" y="2855150"/>
              <a:ext cx="495950" cy="464675"/>
            </a:xfrm>
            <a:custGeom>
              <a:rect b="b" l="l" r="r" t="t"/>
              <a:pathLst>
                <a:path extrusionOk="0" h="18587" w="19838">
                  <a:moveTo>
                    <a:pt x="9664" y="1"/>
                  </a:moveTo>
                  <a:cubicBezTo>
                    <a:pt x="6556" y="1"/>
                    <a:pt x="5082" y="806"/>
                    <a:pt x="3792" y="3801"/>
                  </a:cubicBezTo>
                  <a:cubicBezTo>
                    <a:pt x="3074" y="5469"/>
                    <a:pt x="2566" y="7254"/>
                    <a:pt x="1963" y="8967"/>
                  </a:cubicBezTo>
                  <a:cubicBezTo>
                    <a:pt x="1182" y="11194"/>
                    <a:pt x="358" y="13385"/>
                    <a:pt x="527" y="15793"/>
                  </a:cubicBezTo>
                  <a:cubicBezTo>
                    <a:pt x="709" y="18409"/>
                    <a:pt x="3710" y="18587"/>
                    <a:pt x="5649" y="18587"/>
                  </a:cubicBezTo>
                  <a:cubicBezTo>
                    <a:pt x="6626" y="18587"/>
                    <a:pt x="6626" y="17073"/>
                    <a:pt x="5649" y="17073"/>
                  </a:cubicBezTo>
                  <a:cubicBezTo>
                    <a:pt x="0" y="17073"/>
                    <a:pt x="2567" y="11804"/>
                    <a:pt x="3613" y="8827"/>
                  </a:cubicBezTo>
                  <a:cubicBezTo>
                    <a:pt x="4038" y="7620"/>
                    <a:pt x="4461" y="6413"/>
                    <a:pt x="4886" y="5207"/>
                  </a:cubicBezTo>
                  <a:cubicBezTo>
                    <a:pt x="5721" y="2829"/>
                    <a:pt x="6875" y="1514"/>
                    <a:pt x="9664" y="1514"/>
                  </a:cubicBezTo>
                  <a:cubicBezTo>
                    <a:pt x="9746" y="1485"/>
                    <a:pt x="9832" y="1471"/>
                    <a:pt x="9919" y="1471"/>
                  </a:cubicBezTo>
                  <a:cubicBezTo>
                    <a:pt x="10005" y="1471"/>
                    <a:pt x="10091" y="1485"/>
                    <a:pt x="10173" y="1514"/>
                  </a:cubicBezTo>
                  <a:cubicBezTo>
                    <a:pt x="12963" y="1514"/>
                    <a:pt x="14115" y="2829"/>
                    <a:pt x="14951" y="5207"/>
                  </a:cubicBezTo>
                  <a:cubicBezTo>
                    <a:pt x="15376" y="6413"/>
                    <a:pt x="15800" y="7620"/>
                    <a:pt x="16223" y="8827"/>
                  </a:cubicBezTo>
                  <a:cubicBezTo>
                    <a:pt x="17270" y="11804"/>
                    <a:pt x="19837" y="17073"/>
                    <a:pt x="14187" y="17073"/>
                  </a:cubicBezTo>
                  <a:cubicBezTo>
                    <a:pt x="13212" y="17073"/>
                    <a:pt x="13212" y="18587"/>
                    <a:pt x="14187" y="18587"/>
                  </a:cubicBezTo>
                  <a:cubicBezTo>
                    <a:pt x="16128" y="18587"/>
                    <a:pt x="19127" y="18409"/>
                    <a:pt x="19310" y="15793"/>
                  </a:cubicBezTo>
                  <a:cubicBezTo>
                    <a:pt x="19479" y="13385"/>
                    <a:pt x="18656" y="11194"/>
                    <a:pt x="17874" y="8967"/>
                  </a:cubicBezTo>
                  <a:cubicBezTo>
                    <a:pt x="17271" y="7254"/>
                    <a:pt x="16763" y="5469"/>
                    <a:pt x="16045" y="3801"/>
                  </a:cubicBezTo>
                  <a:cubicBezTo>
                    <a:pt x="14756" y="806"/>
                    <a:pt x="13281" y="1"/>
                    <a:pt x="10173" y="1"/>
                  </a:cubicBezTo>
                  <a:cubicBezTo>
                    <a:pt x="10091" y="30"/>
                    <a:pt x="10005" y="44"/>
                    <a:pt x="9919" y="44"/>
                  </a:cubicBezTo>
                  <a:cubicBezTo>
                    <a:pt x="9832" y="44"/>
                    <a:pt x="9746" y="30"/>
                    <a:pt x="96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3129650" y="3263875"/>
              <a:ext cx="71250" cy="69950"/>
            </a:xfrm>
            <a:custGeom>
              <a:rect b="b" l="l" r="r" t="t"/>
              <a:pathLst>
                <a:path extrusionOk="0" h="2798" w="2850">
                  <a:moveTo>
                    <a:pt x="1425" y="0"/>
                  </a:moveTo>
                  <a:cubicBezTo>
                    <a:pt x="639" y="0"/>
                    <a:pt x="1" y="627"/>
                    <a:pt x="1" y="1398"/>
                  </a:cubicBezTo>
                  <a:cubicBezTo>
                    <a:pt x="1" y="2170"/>
                    <a:pt x="639" y="2797"/>
                    <a:pt x="1425" y="2797"/>
                  </a:cubicBezTo>
                  <a:cubicBezTo>
                    <a:pt x="2211" y="2797"/>
                    <a:pt x="2849" y="2171"/>
                    <a:pt x="2849" y="1398"/>
                  </a:cubicBezTo>
                  <a:cubicBezTo>
                    <a:pt x="2849" y="627"/>
                    <a:pt x="2211" y="0"/>
                    <a:pt x="14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3321400" y="3263875"/>
              <a:ext cx="71200" cy="69950"/>
            </a:xfrm>
            <a:custGeom>
              <a:rect b="b" l="l" r="r" t="t"/>
              <a:pathLst>
                <a:path extrusionOk="0" h="2798" w="2848">
                  <a:moveTo>
                    <a:pt x="1424" y="0"/>
                  </a:moveTo>
                  <a:cubicBezTo>
                    <a:pt x="638" y="0"/>
                    <a:pt x="0" y="627"/>
                    <a:pt x="0" y="1398"/>
                  </a:cubicBezTo>
                  <a:cubicBezTo>
                    <a:pt x="0" y="2170"/>
                    <a:pt x="638" y="2797"/>
                    <a:pt x="1424" y="2797"/>
                  </a:cubicBezTo>
                  <a:cubicBezTo>
                    <a:pt x="2211" y="2797"/>
                    <a:pt x="2847" y="2171"/>
                    <a:pt x="2847" y="1398"/>
                  </a:cubicBezTo>
                  <a:cubicBezTo>
                    <a:pt x="2847" y="627"/>
                    <a:pt x="2211" y="0"/>
                    <a:pt x="14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3241750" y="2497025"/>
              <a:ext cx="337450" cy="377525"/>
            </a:xfrm>
            <a:custGeom>
              <a:rect b="b" l="l" r="r" t="t"/>
              <a:pathLst>
                <a:path extrusionOk="0" h="15101" w="13498">
                  <a:moveTo>
                    <a:pt x="12715" y="1"/>
                  </a:moveTo>
                  <a:cubicBezTo>
                    <a:pt x="12677" y="1"/>
                    <a:pt x="12636" y="4"/>
                    <a:pt x="12592" y="10"/>
                  </a:cubicBezTo>
                  <a:cubicBezTo>
                    <a:pt x="5308" y="1005"/>
                    <a:pt x="290" y="7087"/>
                    <a:pt x="19" y="14369"/>
                  </a:cubicBezTo>
                  <a:cubicBezTo>
                    <a:pt x="1" y="14857"/>
                    <a:pt x="369" y="15100"/>
                    <a:pt x="748" y="15100"/>
                  </a:cubicBezTo>
                  <a:cubicBezTo>
                    <a:pt x="1126" y="15100"/>
                    <a:pt x="1514" y="14856"/>
                    <a:pt x="1532" y="14369"/>
                  </a:cubicBezTo>
                  <a:cubicBezTo>
                    <a:pt x="1780" y="7719"/>
                    <a:pt x="5445" y="2260"/>
                    <a:pt x="12058" y="1356"/>
                  </a:cubicBezTo>
                  <a:cubicBezTo>
                    <a:pt x="12976" y="1230"/>
                    <a:pt x="13498" y="1"/>
                    <a:pt x="127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3922225" y="2496775"/>
              <a:ext cx="359875" cy="377750"/>
            </a:xfrm>
            <a:custGeom>
              <a:rect b="b" l="l" r="r" t="t"/>
              <a:pathLst>
                <a:path extrusionOk="0" h="15110" w="14395">
                  <a:moveTo>
                    <a:pt x="709" y="1"/>
                  </a:moveTo>
                  <a:cubicBezTo>
                    <a:pt x="1" y="1"/>
                    <a:pt x="978" y="1034"/>
                    <a:pt x="1889" y="1158"/>
                  </a:cubicBezTo>
                  <a:cubicBezTo>
                    <a:pt x="8502" y="2062"/>
                    <a:pt x="12609" y="7729"/>
                    <a:pt x="12856" y="14379"/>
                  </a:cubicBezTo>
                  <a:cubicBezTo>
                    <a:pt x="12874" y="14865"/>
                    <a:pt x="13265" y="15109"/>
                    <a:pt x="13646" y="15109"/>
                  </a:cubicBezTo>
                  <a:cubicBezTo>
                    <a:pt x="14026" y="15109"/>
                    <a:pt x="14395" y="14866"/>
                    <a:pt x="14369" y="14379"/>
                  </a:cubicBezTo>
                  <a:cubicBezTo>
                    <a:pt x="13905" y="5322"/>
                    <a:pt x="8127" y="1007"/>
                    <a:pt x="844" y="11"/>
                  </a:cubicBezTo>
                  <a:cubicBezTo>
                    <a:pt x="793" y="4"/>
                    <a:pt x="748" y="1"/>
                    <a:pt x="7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4169925" y="2810775"/>
              <a:ext cx="179275" cy="179300"/>
            </a:xfrm>
            <a:custGeom>
              <a:rect b="b" l="l" r="r" t="t"/>
              <a:pathLst>
                <a:path extrusionOk="0" h="7172" w="7171">
                  <a:moveTo>
                    <a:pt x="3586" y="0"/>
                  </a:moveTo>
                  <a:cubicBezTo>
                    <a:pt x="1605" y="0"/>
                    <a:pt x="0" y="1605"/>
                    <a:pt x="0" y="3586"/>
                  </a:cubicBezTo>
                  <a:cubicBezTo>
                    <a:pt x="0" y="5566"/>
                    <a:pt x="1605" y="7171"/>
                    <a:pt x="3586" y="7171"/>
                  </a:cubicBezTo>
                  <a:cubicBezTo>
                    <a:pt x="5566" y="7171"/>
                    <a:pt x="7171" y="5566"/>
                    <a:pt x="7171" y="3586"/>
                  </a:cubicBezTo>
                  <a:cubicBezTo>
                    <a:pt x="7171" y="1607"/>
                    <a:pt x="5566" y="0"/>
                    <a:pt x="35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4199125" y="2844375"/>
              <a:ext cx="116475" cy="112050"/>
            </a:xfrm>
            <a:custGeom>
              <a:rect b="b" l="l" r="r" t="t"/>
              <a:pathLst>
                <a:path extrusionOk="0" h="4482" w="4659">
                  <a:moveTo>
                    <a:pt x="2418" y="1"/>
                  </a:moveTo>
                  <a:cubicBezTo>
                    <a:pt x="1511" y="1"/>
                    <a:pt x="695" y="546"/>
                    <a:pt x="347" y="1384"/>
                  </a:cubicBezTo>
                  <a:cubicBezTo>
                    <a:pt x="1" y="2220"/>
                    <a:pt x="193" y="3184"/>
                    <a:pt x="833" y="3825"/>
                  </a:cubicBezTo>
                  <a:cubicBezTo>
                    <a:pt x="1261" y="4254"/>
                    <a:pt x="1835" y="4481"/>
                    <a:pt x="2417" y="4481"/>
                  </a:cubicBezTo>
                  <a:cubicBezTo>
                    <a:pt x="2706" y="4481"/>
                    <a:pt x="2997" y="4426"/>
                    <a:pt x="3274" y="4311"/>
                  </a:cubicBezTo>
                  <a:cubicBezTo>
                    <a:pt x="4112" y="3964"/>
                    <a:pt x="4657" y="3149"/>
                    <a:pt x="4659" y="2242"/>
                  </a:cubicBezTo>
                  <a:cubicBezTo>
                    <a:pt x="4659" y="1005"/>
                    <a:pt x="3655" y="1"/>
                    <a:pt x="24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964500" y="821375"/>
              <a:ext cx="1362025" cy="1362025"/>
            </a:xfrm>
            <a:custGeom>
              <a:rect b="b" l="l" r="r" t="t"/>
              <a:pathLst>
                <a:path extrusionOk="0" h="54481" w="54481">
                  <a:moveTo>
                    <a:pt x="27240" y="0"/>
                  </a:moveTo>
                  <a:cubicBezTo>
                    <a:pt x="20017" y="0"/>
                    <a:pt x="13087" y="2871"/>
                    <a:pt x="7979" y="7979"/>
                  </a:cubicBezTo>
                  <a:cubicBezTo>
                    <a:pt x="2871" y="13087"/>
                    <a:pt x="0" y="20017"/>
                    <a:pt x="0" y="27240"/>
                  </a:cubicBezTo>
                  <a:cubicBezTo>
                    <a:pt x="0" y="34466"/>
                    <a:pt x="2871" y="41393"/>
                    <a:pt x="7979" y="46503"/>
                  </a:cubicBezTo>
                  <a:cubicBezTo>
                    <a:pt x="13087" y="51611"/>
                    <a:pt x="20017" y="54480"/>
                    <a:pt x="27240" y="54480"/>
                  </a:cubicBezTo>
                  <a:cubicBezTo>
                    <a:pt x="34466" y="54480"/>
                    <a:pt x="41393" y="51611"/>
                    <a:pt x="46503" y="46503"/>
                  </a:cubicBezTo>
                  <a:cubicBezTo>
                    <a:pt x="51611" y="41393"/>
                    <a:pt x="54480" y="34466"/>
                    <a:pt x="54480" y="27240"/>
                  </a:cubicBezTo>
                  <a:cubicBezTo>
                    <a:pt x="54480" y="20017"/>
                    <a:pt x="51611" y="13087"/>
                    <a:pt x="46503" y="7979"/>
                  </a:cubicBezTo>
                  <a:cubicBezTo>
                    <a:pt x="41393" y="2871"/>
                    <a:pt x="34466" y="0"/>
                    <a:pt x="272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1322625" y="1145425"/>
              <a:ext cx="528400" cy="742000"/>
            </a:xfrm>
            <a:custGeom>
              <a:rect b="b" l="l" r="r" t="t"/>
              <a:pathLst>
                <a:path extrusionOk="0" h="29680" w="21136">
                  <a:moveTo>
                    <a:pt x="8454" y="1"/>
                  </a:moveTo>
                  <a:cubicBezTo>
                    <a:pt x="3785" y="1"/>
                    <a:pt x="0" y="3787"/>
                    <a:pt x="0" y="8455"/>
                  </a:cubicBezTo>
                  <a:lnTo>
                    <a:pt x="0" y="21225"/>
                  </a:lnTo>
                  <a:cubicBezTo>
                    <a:pt x="0" y="25895"/>
                    <a:pt x="3785" y="29680"/>
                    <a:pt x="8454" y="29680"/>
                  </a:cubicBezTo>
                  <a:lnTo>
                    <a:pt x="12681" y="29680"/>
                  </a:lnTo>
                  <a:cubicBezTo>
                    <a:pt x="17350" y="29680"/>
                    <a:pt x="21136" y="25895"/>
                    <a:pt x="21136" y="21225"/>
                  </a:cubicBezTo>
                  <a:lnTo>
                    <a:pt x="21136" y="8455"/>
                  </a:lnTo>
                  <a:cubicBezTo>
                    <a:pt x="21136" y="3787"/>
                    <a:pt x="17350" y="1"/>
                    <a:pt x="12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1384625" y="1014725"/>
              <a:ext cx="404375" cy="179200"/>
            </a:xfrm>
            <a:custGeom>
              <a:rect b="b" l="l" r="r" t="t"/>
              <a:pathLst>
                <a:path extrusionOk="0" h="7168" w="16175">
                  <a:moveTo>
                    <a:pt x="2114" y="1"/>
                  </a:moveTo>
                  <a:cubicBezTo>
                    <a:pt x="943" y="1"/>
                    <a:pt x="0" y="944"/>
                    <a:pt x="0" y="2115"/>
                  </a:cubicBezTo>
                  <a:lnTo>
                    <a:pt x="0" y="5053"/>
                  </a:lnTo>
                  <a:cubicBezTo>
                    <a:pt x="0" y="6224"/>
                    <a:pt x="943" y="7167"/>
                    <a:pt x="2114" y="7167"/>
                  </a:cubicBezTo>
                  <a:lnTo>
                    <a:pt x="14061" y="7167"/>
                  </a:lnTo>
                  <a:cubicBezTo>
                    <a:pt x="15233" y="7167"/>
                    <a:pt x="16174" y="6224"/>
                    <a:pt x="16174" y="5053"/>
                  </a:cubicBezTo>
                  <a:lnTo>
                    <a:pt x="16174" y="2115"/>
                  </a:lnTo>
                  <a:cubicBezTo>
                    <a:pt x="16174" y="944"/>
                    <a:pt x="15233" y="1"/>
                    <a:pt x="140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1452675" y="1037575"/>
              <a:ext cx="44075" cy="134350"/>
            </a:xfrm>
            <a:custGeom>
              <a:rect b="b" l="l" r="r" t="t"/>
              <a:pathLst>
                <a:path extrusionOk="0" h="5374" w="1763">
                  <a:moveTo>
                    <a:pt x="882" y="0"/>
                  </a:moveTo>
                  <a:cubicBezTo>
                    <a:pt x="395" y="0"/>
                    <a:pt x="1" y="396"/>
                    <a:pt x="1" y="881"/>
                  </a:cubicBezTo>
                  <a:lnTo>
                    <a:pt x="1" y="4493"/>
                  </a:lnTo>
                  <a:cubicBezTo>
                    <a:pt x="1" y="4978"/>
                    <a:pt x="395" y="5374"/>
                    <a:pt x="882" y="5374"/>
                  </a:cubicBezTo>
                  <a:cubicBezTo>
                    <a:pt x="1369" y="5374"/>
                    <a:pt x="1763" y="4978"/>
                    <a:pt x="1763" y="4493"/>
                  </a:cubicBezTo>
                  <a:lnTo>
                    <a:pt x="1763" y="881"/>
                  </a:lnTo>
                  <a:cubicBezTo>
                    <a:pt x="1763" y="396"/>
                    <a:pt x="1369" y="0"/>
                    <a:pt x="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1558375" y="1037575"/>
              <a:ext cx="44050" cy="134350"/>
            </a:xfrm>
            <a:custGeom>
              <a:rect b="b" l="l" r="r" t="t"/>
              <a:pathLst>
                <a:path extrusionOk="0" h="5374" w="1762">
                  <a:moveTo>
                    <a:pt x="881" y="0"/>
                  </a:moveTo>
                  <a:cubicBezTo>
                    <a:pt x="395" y="0"/>
                    <a:pt x="0" y="396"/>
                    <a:pt x="0" y="881"/>
                  </a:cubicBezTo>
                  <a:lnTo>
                    <a:pt x="0" y="4493"/>
                  </a:lnTo>
                  <a:cubicBezTo>
                    <a:pt x="0" y="4978"/>
                    <a:pt x="395" y="5374"/>
                    <a:pt x="881" y="5374"/>
                  </a:cubicBezTo>
                  <a:cubicBezTo>
                    <a:pt x="1368" y="5374"/>
                    <a:pt x="1762" y="4978"/>
                    <a:pt x="1762" y="4493"/>
                  </a:cubicBezTo>
                  <a:lnTo>
                    <a:pt x="1762" y="881"/>
                  </a:lnTo>
                  <a:cubicBezTo>
                    <a:pt x="1762" y="396"/>
                    <a:pt x="1368" y="0"/>
                    <a:pt x="8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1664050" y="1037575"/>
              <a:ext cx="44075" cy="134350"/>
            </a:xfrm>
            <a:custGeom>
              <a:rect b="b" l="l" r="r" t="t"/>
              <a:pathLst>
                <a:path extrusionOk="0" h="5374" w="1763">
                  <a:moveTo>
                    <a:pt x="881" y="0"/>
                  </a:moveTo>
                  <a:cubicBezTo>
                    <a:pt x="394" y="0"/>
                    <a:pt x="0" y="396"/>
                    <a:pt x="0" y="881"/>
                  </a:cubicBezTo>
                  <a:lnTo>
                    <a:pt x="0" y="4493"/>
                  </a:lnTo>
                  <a:cubicBezTo>
                    <a:pt x="0" y="4978"/>
                    <a:pt x="394" y="5374"/>
                    <a:pt x="881" y="5374"/>
                  </a:cubicBezTo>
                  <a:cubicBezTo>
                    <a:pt x="1367" y="5374"/>
                    <a:pt x="1762" y="4978"/>
                    <a:pt x="1762" y="4493"/>
                  </a:cubicBezTo>
                  <a:lnTo>
                    <a:pt x="1762" y="881"/>
                  </a:lnTo>
                  <a:cubicBezTo>
                    <a:pt x="1762" y="396"/>
                    <a:pt x="1367" y="0"/>
                    <a:pt x="8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1403075" y="1332725"/>
              <a:ext cx="367475" cy="367475"/>
            </a:xfrm>
            <a:custGeom>
              <a:rect b="b" l="l" r="r" t="t"/>
              <a:pathLst>
                <a:path extrusionOk="0" h="14699" w="14699">
                  <a:moveTo>
                    <a:pt x="7351" y="1"/>
                  </a:moveTo>
                  <a:cubicBezTo>
                    <a:pt x="3291" y="1"/>
                    <a:pt x="1" y="3291"/>
                    <a:pt x="1" y="7349"/>
                  </a:cubicBezTo>
                  <a:cubicBezTo>
                    <a:pt x="1" y="11407"/>
                    <a:pt x="3291" y="14699"/>
                    <a:pt x="7351" y="14699"/>
                  </a:cubicBezTo>
                  <a:cubicBezTo>
                    <a:pt x="11409" y="14699"/>
                    <a:pt x="14699" y="11407"/>
                    <a:pt x="14699" y="7349"/>
                  </a:cubicBezTo>
                  <a:cubicBezTo>
                    <a:pt x="14699" y="3289"/>
                    <a:pt x="11409" y="1"/>
                    <a:pt x="73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1494175" y="1423800"/>
              <a:ext cx="185300" cy="185300"/>
            </a:xfrm>
            <a:custGeom>
              <a:rect b="b" l="l" r="r" t="t"/>
              <a:pathLst>
                <a:path extrusionOk="0" h="7412" w="7412">
                  <a:moveTo>
                    <a:pt x="2491" y="0"/>
                  </a:moveTo>
                  <a:lnTo>
                    <a:pt x="2491" y="2490"/>
                  </a:lnTo>
                  <a:lnTo>
                    <a:pt x="1" y="2490"/>
                  </a:lnTo>
                  <a:lnTo>
                    <a:pt x="1" y="4920"/>
                  </a:lnTo>
                  <a:lnTo>
                    <a:pt x="2491" y="4920"/>
                  </a:lnTo>
                  <a:lnTo>
                    <a:pt x="2491" y="7412"/>
                  </a:lnTo>
                  <a:lnTo>
                    <a:pt x="4921" y="7412"/>
                  </a:lnTo>
                  <a:lnTo>
                    <a:pt x="4921" y="4920"/>
                  </a:lnTo>
                  <a:lnTo>
                    <a:pt x="7411" y="4920"/>
                  </a:lnTo>
                  <a:lnTo>
                    <a:pt x="7411" y="2490"/>
                  </a:lnTo>
                  <a:lnTo>
                    <a:pt x="4921" y="2490"/>
                  </a:lnTo>
                  <a:lnTo>
                    <a:pt x="49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1560800" y="1730975"/>
              <a:ext cx="358125" cy="326075"/>
            </a:xfrm>
            <a:custGeom>
              <a:rect b="b" l="l" r="r" t="t"/>
              <a:pathLst>
                <a:path extrusionOk="0" h="13043" w="14325">
                  <a:moveTo>
                    <a:pt x="8895" y="1"/>
                  </a:moveTo>
                  <a:lnTo>
                    <a:pt x="3054" y="3715"/>
                  </a:lnTo>
                  <a:cubicBezTo>
                    <a:pt x="697" y="5214"/>
                    <a:pt x="1" y="8341"/>
                    <a:pt x="1499" y="10698"/>
                  </a:cubicBezTo>
                  <a:cubicBezTo>
                    <a:pt x="2464" y="12214"/>
                    <a:pt x="4101" y="13042"/>
                    <a:pt x="5773" y="13042"/>
                  </a:cubicBezTo>
                  <a:cubicBezTo>
                    <a:pt x="6702" y="13042"/>
                    <a:pt x="7641" y="12787"/>
                    <a:pt x="8483" y="12252"/>
                  </a:cubicBezTo>
                  <a:lnTo>
                    <a:pt x="14324" y="8538"/>
                  </a:lnTo>
                  <a:lnTo>
                    <a:pt x="889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1783150" y="1618400"/>
              <a:ext cx="358075" cy="326025"/>
            </a:xfrm>
            <a:custGeom>
              <a:rect b="b" l="l" r="r" t="t"/>
              <a:pathLst>
                <a:path extrusionOk="0" h="13041" w="14323">
                  <a:moveTo>
                    <a:pt x="8550" y="0"/>
                  </a:moveTo>
                  <a:cubicBezTo>
                    <a:pt x="7622" y="0"/>
                    <a:pt x="6683" y="255"/>
                    <a:pt x="5842" y="790"/>
                  </a:cubicBezTo>
                  <a:lnTo>
                    <a:pt x="1" y="4505"/>
                  </a:lnTo>
                  <a:lnTo>
                    <a:pt x="5429" y="13041"/>
                  </a:lnTo>
                  <a:lnTo>
                    <a:pt x="11270" y="9327"/>
                  </a:lnTo>
                  <a:cubicBezTo>
                    <a:pt x="13627" y="7829"/>
                    <a:pt x="14323" y="4702"/>
                    <a:pt x="12824" y="2345"/>
                  </a:cubicBezTo>
                  <a:cubicBezTo>
                    <a:pt x="11860" y="829"/>
                    <a:pt x="10223" y="0"/>
                    <a:pt x="8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4953225" y="2351600"/>
              <a:ext cx="1095900" cy="863925"/>
            </a:xfrm>
            <a:custGeom>
              <a:rect b="b" l="l" r="r" t="t"/>
              <a:pathLst>
                <a:path extrusionOk="0" h="34557" w="43836">
                  <a:moveTo>
                    <a:pt x="11595" y="1"/>
                  </a:moveTo>
                  <a:cubicBezTo>
                    <a:pt x="5192" y="1"/>
                    <a:pt x="1" y="5195"/>
                    <a:pt x="1" y="11601"/>
                  </a:cubicBezTo>
                  <a:cubicBezTo>
                    <a:pt x="1" y="13641"/>
                    <a:pt x="540" y="15648"/>
                    <a:pt x="1564" y="17414"/>
                  </a:cubicBezTo>
                  <a:cubicBezTo>
                    <a:pt x="1584" y="17450"/>
                    <a:pt x="6002" y="21835"/>
                    <a:pt x="21918" y="34556"/>
                  </a:cubicBezTo>
                  <a:cubicBezTo>
                    <a:pt x="37746" y="21909"/>
                    <a:pt x="42196" y="17549"/>
                    <a:pt x="42266" y="17417"/>
                  </a:cubicBezTo>
                  <a:cubicBezTo>
                    <a:pt x="43295" y="15651"/>
                    <a:pt x="43836" y="13644"/>
                    <a:pt x="43834" y="11601"/>
                  </a:cubicBezTo>
                  <a:cubicBezTo>
                    <a:pt x="43834" y="5195"/>
                    <a:pt x="38643" y="1"/>
                    <a:pt x="32241" y="1"/>
                  </a:cubicBezTo>
                  <a:cubicBezTo>
                    <a:pt x="27737" y="1"/>
                    <a:pt x="23840" y="2568"/>
                    <a:pt x="21918" y="6315"/>
                  </a:cubicBezTo>
                  <a:cubicBezTo>
                    <a:pt x="19996" y="2568"/>
                    <a:pt x="16095" y="1"/>
                    <a:pt x="115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4913400" y="2479325"/>
              <a:ext cx="1175525" cy="608500"/>
            </a:xfrm>
            <a:custGeom>
              <a:rect b="b" l="l" r="r" t="t"/>
              <a:pathLst>
                <a:path extrusionOk="0" h="24340" w="47021">
                  <a:moveTo>
                    <a:pt x="30695" y="0"/>
                  </a:moveTo>
                  <a:cubicBezTo>
                    <a:pt x="30517" y="0"/>
                    <a:pt x="30344" y="103"/>
                    <a:pt x="30283" y="336"/>
                  </a:cubicBezTo>
                  <a:cubicBezTo>
                    <a:pt x="29391" y="3718"/>
                    <a:pt x="28498" y="7101"/>
                    <a:pt x="27607" y="10482"/>
                  </a:cubicBezTo>
                  <a:cubicBezTo>
                    <a:pt x="27439" y="11112"/>
                    <a:pt x="27273" y="11739"/>
                    <a:pt x="27108" y="12367"/>
                  </a:cubicBezTo>
                  <a:cubicBezTo>
                    <a:pt x="27082" y="12346"/>
                    <a:pt x="26987" y="12343"/>
                    <a:pt x="26712" y="12343"/>
                  </a:cubicBezTo>
                  <a:cubicBezTo>
                    <a:pt x="26581" y="12343"/>
                    <a:pt x="26409" y="12343"/>
                    <a:pt x="26185" y="12343"/>
                  </a:cubicBezTo>
                  <a:lnTo>
                    <a:pt x="20973" y="12343"/>
                  </a:lnTo>
                  <a:cubicBezTo>
                    <a:pt x="20908" y="12343"/>
                    <a:pt x="20845" y="12355"/>
                    <a:pt x="20785" y="12382"/>
                  </a:cubicBezTo>
                  <a:lnTo>
                    <a:pt x="19885" y="12382"/>
                  </a:lnTo>
                  <a:cubicBezTo>
                    <a:pt x="19697" y="12382"/>
                    <a:pt x="19465" y="12523"/>
                    <a:pt x="19435" y="12724"/>
                  </a:cubicBezTo>
                  <a:cubicBezTo>
                    <a:pt x="19149" y="14665"/>
                    <a:pt x="18864" y="16568"/>
                    <a:pt x="18578" y="18288"/>
                  </a:cubicBezTo>
                  <a:cubicBezTo>
                    <a:pt x="17793" y="13325"/>
                    <a:pt x="17010" y="8362"/>
                    <a:pt x="16227" y="3399"/>
                  </a:cubicBezTo>
                  <a:cubicBezTo>
                    <a:pt x="16191" y="3175"/>
                    <a:pt x="15985" y="3064"/>
                    <a:pt x="15779" y="3064"/>
                  </a:cubicBezTo>
                  <a:cubicBezTo>
                    <a:pt x="15571" y="3064"/>
                    <a:pt x="15363" y="3176"/>
                    <a:pt x="15326" y="3399"/>
                  </a:cubicBezTo>
                  <a:cubicBezTo>
                    <a:pt x="14403" y="8997"/>
                    <a:pt x="13479" y="14595"/>
                    <a:pt x="12553" y="20194"/>
                  </a:cubicBezTo>
                  <a:cubicBezTo>
                    <a:pt x="11977" y="13756"/>
                    <a:pt x="11401" y="7320"/>
                    <a:pt x="10827" y="882"/>
                  </a:cubicBezTo>
                  <a:cubicBezTo>
                    <a:pt x="10802" y="597"/>
                    <a:pt x="10557" y="423"/>
                    <a:pt x="10324" y="423"/>
                  </a:cubicBezTo>
                  <a:cubicBezTo>
                    <a:pt x="10145" y="423"/>
                    <a:pt x="9973" y="526"/>
                    <a:pt x="9912" y="759"/>
                  </a:cubicBezTo>
                  <a:cubicBezTo>
                    <a:pt x="9019" y="4141"/>
                    <a:pt x="8126" y="7523"/>
                    <a:pt x="7235" y="10906"/>
                  </a:cubicBezTo>
                  <a:cubicBezTo>
                    <a:pt x="7068" y="11534"/>
                    <a:pt x="6902" y="12163"/>
                    <a:pt x="6737" y="12791"/>
                  </a:cubicBezTo>
                  <a:cubicBezTo>
                    <a:pt x="6711" y="12769"/>
                    <a:pt x="6605" y="12766"/>
                    <a:pt x="6294" y="12766"/>
                  </a:cubicBezTo>
                  <a:cubicBezTo>
                    <a:pt x="6170" y="12766"/>
                    <a:pt x="6013" y="12767"/>
                    <a:pt x="5815" y="12767"/>
                  </a:cubicBezTo>
                  <a:lnTo>
                    <a:pt x="602" y="12767"/>
                  </a:lnTo>
                  <a:cubicBezTo>
                    <a:pt x="1" y="12767"/>
                    <a:pt x="1" y="13700"/>
                    <a:pt x="602" y="13700"/>
                  </a:cubicBezTo>
                  <a:lnTo>
                    <a:pt x="7103" y="13700"/>
                  </a:lnTo>
                  <a:cubicBezTo>
                    <a:pt x="7309" y="13700"/>
                    <a:pt x="7501" y="13558"/>
                    <a:pt x="7553" y="13358"/>
                  </a:cubicBezTo>
                  <a:cubicBezTo>
                    <a:pt x="8415" y="10096"/>
                    <a:pt x="9275" y="6834"/>
                    <a:pt x="10134" y="3572"/>
                  </a:cubicBezTo>
                  <a:cubicBezTo>
                    <a:pt x="10740" y="10340"/>
                    <a:pt x="11344" y="17108"/>
                    <a:pt x="11948" y="23879"/>
                  </a:cubicBezTo>
                  <a:cubicBezTo>
                    <a:pt x="11973" y="24157"/>
                    <a:pt x="12241" y="24339"/>
                    <a:pt x="12481" y="24339"/>
                  </a:cubicBezTo>
                  <a:cubicBezTo>
                    <a:pt x="12661" y="24339"/>
                    <a:pt x="12825" y="24239"/>
                    <a:pt x="12864" y="24002"/>
                  </a:cubicBezTo>
                  <a:cubicBezTo>
                    <a:pt x="13832" y="18146"/>
                    <a:pt x="14799" y="12290"/>
                    <a:pt x="15766" y="6433"/>
                  </a:cubicBezTo>
                  <a:cubicBezTo>
                    <a:pt x="16554" y="11418"/>
                    <a:pt x="17340" y="16403"/>
                    <a:pt x="18128" y="21387"/>
                  </a:cubicBezTo>
                  <a:cubicBezTo>
                    <a:pt x="18163" y="21611"/>
                    <a:pt x="18372" y="21723"/>
                    <a:pt x="18580" y="21723"/>
                  </a:cubicBezTo>
                  <a:cubicBezTo>
                    <a:pt x="18788" y="21723"/>
                    <a:pt x="18995" y="21612"/>
                    <a:pt x="19028" y="21387"/>
                  </a:cubicBezTo>
                  <a:cubicBezTo>
                    <a:pt x="19413" y="18766"/>
                    <a:pt x="19799" y="16611"/>
                    <a:pt x="20186" y="13988"/>
                  </a:cubicBezTo>
                  <a:cubicBezTo>
                    <a:pt x="20251" y="13544"/>
                    <a:pt x="20319" y="13375"/>
                    <a:pt x="20320" y="13316"/>
                  </a:cubicBezTo>
                  <a:lnTo>
                    <a:pt x="26047" y="13316"/>
                  </a:lnTo>
                  <a:cubicBezTo>
                    <a:pt x="26111" y="13316"/>
                    <a:pt x="26176" y="13303"/>
                    <a:pt x="26235" y="13278"/>
                  </a:cubicBezTo>
                  <a:lnTo>
                    <a:pt x="27475" y="13278"/>
                  </a:lnTo>
                  <a:cubicBezTo>
                    <a:pt x="27681" y="13278"/>
                    <a:pt x="27873" y="13136"/>
                    <a:pt x="27925" y="12934"/>
                  </a:cubicBezTo>
                  <a:cubicBezTo>
                    <a:pt x="28787" y="9674"/>
                    <a:pt x="29647" y="6412"/>
                    <a:pt x="30507" y="3149"/>
                  </a:cubicBezTo>
                  <a:cubicBezTo>
                    <a:pt x="31111" y="9918"/>
                    <a:pt x="31715" y="16686"/>
                    <a:pt x="32321" y="23455"/>
                  </a:cubicBezTo>
                  <a:cubicBezTo>
                    <a:pt x="32346" y="23734"/>
                    <a:pt x="32613" y="23916"/>
                    <a:pt x="32854" y="23916"/>
                  </a:cubicBezTo>
                  <a:cubicBezTo>
                    <a:pt x="33033" y="23916"/>
                    <a:pt x="33198" y="23815"/>
                    <a:pt x="33237" y="23578"/>
                  </a:cubicBezTo>
                  <a:cubicBezTo>
                    <a:pt x="34204" y="17722"/>
                    <a:pt x="35171" y="11867"/>
                    <a:pt x="36138" y="6011"/>
                  </a:cubicBezTo>
                  <a:cubicBezTo>
                    <a:pt x="36925" y="10996"/>
                    <a:pt x="37712" y="15980"/>
                    <a:pt x="38499" y="20965"/>
                  </a:cubicBezTo>
                  <a:cubicBezTo>
                    <a:pt x="38534" y="21188"/>
                    <a:pt x="38744" y="21301"/>
                    <a:pt x="38953" y="21301"/>
                  </a:cubicBezTo>
                  <a:cubicBezTo>
                    <a:pt x="39160" y="21301"/>
                    <a:pt x="39367" y="21189"/>
                    <a:pt x="39399" y="20965"/>
                  </a:cubicBezTo>
                  <a:cubicBezTo>
                    <a:pt x="39784" y="18343"/>
                    <a:pt x="40172" y="16189"/>
                    <a:pt x="40557" y="13565"/>
                  </a:cubicBezTo>
                  <a:cubicBezTo>
                    <a:pt x="40624" y="13121"/>
                    <a:pt x="40691" y="12952"/>
                    <a:pt x="40694" y="12893"/>
                  </a:cubicBezTo>
                  <a:lnTo>
                    <a:pt x="46419" y="12893"/>
                  </a:lnTo>
                  <a:cubicBezTo>
                    <a:pt x="47020" y="12891"/>
                    <a:pt x="47020" y="11959"/>
                    <a:pt x="46419" y="11959"/>
                  </a:cubicBezTo>
                  <a:lnTo>
                    <a:pt x="40255" y="11959"/>
                  </a:lnTo>
                  <a:cubicBezTo>
                    <a:pt x="40067" y="11959"/>
                    <a:pt x="39836" y="12099"/>
                    <a:pt x="39807" y="12301"/>
                  </a:cubicBezTo>
                  <a:cubicBezTo>
                    <a:pt x="39519" y="14243"/>
                    <a:pt x="39234" y="16144"/>
                    <a:pt x="38949" y="17865"/>
                  </a:cubicBezTo>
                  <a:cubicBezTo>
                    <a:pt x="38165" y="12902"/>
                    <a:pt x="37381" y="7939"/>
                    <a:pt x="36597" y="2976"/>
                  </a:cubicBezTo>
                  <a:cubicBezTo>
                    <a:pt x="36562" y="2752"/>
                    <a:pt x="36356" y="2640"/>
                    <a:pt x="36149" y="2640"/>
                  </a:cubicBezTo>
                  <a:cubicBezTo>
                    <a:pt x="35942" y="2640"/>
                    <a:pt x="35734" y="2753"/>
                    <a:pt x="35698" y="2976"/>
                  </a:cubicBezTo>
                  <a:cubicBezTo>
                    <a:pt x="34774" y="8574"/>
                    <a:pt x="33849" y="14172"/>
                    <a:pt x="32925" y="19770"/>
                  </a:cubicBezTo>
                  <a:cubicBezTo>
                    <a:pt x="32349" y="13334"/>
                    <a:pt x="31773" y="6896"/>
                    <a:pt x="31198" y="460"/>
                  </a:cubicBezTo>
                  <a:cubicBezTo>
                    <a:pt x="31173" y="174"/>
                    <a:pt x="30929" y="0"/>
                    <a:pt x="30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5292625" y="821375"/>
              <a:ext cx="1362000" cy="1362025"/>
            </a:xfrm>
            <a:custGeom>
              <a:rect b="b" l="l" r="r" t="t"/>
              <a:pathLst>
                <a:path extrusionOk="0" h="54481" w="54480">
                  <a:moveTo>
                    <a:pt x="27241" y="0"/>
                  </a:moveTo>
                  <a:cubicBezTo>
                    <a:pt x="20015" y="0"/>
                    <a:pt x="13087" y="2871"/>
                    <a:pt x="7978" y="7979"/>
                  </a:cubicBezTo>
                  <a:cubicBezTo>
                    <a:pt x="2870" y="13087"/>
                    <a:pt x="0" y="20017"/>
                    <a:pt x="0" y="27240"/>
                  </a:cubicBezTo>
                  <a:cubicBezTo>
                    <a:pt x="0" y="34466"/>
                    <a:pt x="2870" y="41393"/>
                    <a:pt x="7978" y="46503"/>
                  </a:cubicBezTo>
                  <a:cubicBezTo>
                    <a:pt x="13087" y="51611"/>
                    <a:pt x="20015" y="54480"/>
                    <a:pt x="27241" y="54480"/>
                  </a:cubicBezTo>
                  <a:cubicBezTo>
                    <a:pt x="34464" y="54480"/>
                    <a:pt x="41394" y="51611"/>
                    <a:pt x="46502" y="46503"/>
                  </a:cubicBezTo>
                  <a:cubicBezTo>
                    <a:pt x="51610" y="41393"/>
                    <a:pt x="54479" y="34466"/>
                    <a:pt x="54479" y="27240"/>
                  </a:cubicBezTo>
                  <a:cubicBezTo>
                    <a:pt x="54479" y="20017"/>
                    <a:pt x="51610" y="13087"/>
                    <a:pt x="46502" y="7979"/>
                  </a:cubicBezTo>
                  <a:cubicBezTo>
                    <a:pt x="41394" y="2871"/>
                    <a:pt x="34464" y="0"/>
                    <a:pt x="272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5893675" y="1084050"/>
              <a:ext cx="561250" cy="740175"/>
            </a:xfrm>
            <a:custGeom>
              <a:rect b="b" l="l" r="r" t="t"/>
              <a:pathLst>
                <a:path extrusionOk="0" h="29607" w="22450">
                  <a:moveTo>
                    <a:pt x="7949" y="0"/>
                  </a:moveTo>
                  <a:cubicBezTo>
                    <a:pt x="6252" y="0"/>
                    <a:pt x="4725" y="1205"/>
                    <a:pt x="4385" y="2928"/>
                  </a:cubicBezTo>
                  <a:lnTo>
                    <a:pt x="387" y="23190"/>
                  </a:lnTo>
                  <a:cubicBezTo>
                    <a:pt x="0" y="25151"/>
                    <a:pt x="1287" y="27069"/>
                    <a:pt x="3246" y="27456"/>
                  </a:cubicBezTo>
                  <a:lnTo>
                    <a:pt x="13798" y="29538"/>
                  </a:lnTo>
                  <a:cubicBezTo>
                    <a:pt x="14033" y="29584"/>
                    <a:pt x="14267" y="29606"/>
                    <a:pt x="14498" y="29606"/>
                  </a:cubicBezTo>
                  <a:cubicBezTo>
                    <a:pt x="16195" y="29606"/>
                    <a:pt x="17725" y="28403"/>
                    <a:pt x="18065" y="26677"/>
                  </a:cubicBezTo>
                  <a:lnTo>
                    <a:pt x="22063" y="6417"/>
                  </a:lnTo>
                  <a:cubicBezTo>
                    <a:pt x="22449" y="4456"/>
                    <a:pt x="21161" y="2537"/>
                    <a:pt x="19202" y="2149"/>
                  </a:cubicBezTo>
                  <a:lnTo>
                    <a:pt x="8650" y="69"/>
                  </a:lnTo>
                  <a:cubicBezTo>
                    <a:pt x="8415" y="23"/>
                    <a:pt x="8180" y="0"/>
                    <a:pt x="79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6097550" y="1189150"/>
              <a:ext cx="153425" cy="530000"/>
            </a:xfrm>
            <a:custGeom>
              <a:rect b="b" l="l" r="r" t="t"/>
              <a:pathLst>
                <a:path extrusionOk="0" h="21200" w="6137">
                  <a:moveTo>
                    <a:pt x="4942" y="0"/>
                  </a:moveTo>
                  <a:cubicBezTo>
                    <a:pt x="4428" y="0"/>
                    <a:pt x="3969" y="362"/>
                    <a:pt x="3866" y="886"/>
                  </a:cubicBezTo>
                  <a:lnTo>
                    <a:pt x="118" y="19889"/>
                  </a:lnTo>
                  <a:cubicBezTo>
                    <a:pt x="1" y="20485"/>
                    <a:pt x="387" y="21061"/>
                    <a:pt x="982" y="21179"/>
                  </a:cubicBezTo>
                  <a:cubicBezTo>
                    <a:pt x="1054" y="21193"/>
                    <a:pt x="1125" y="21200"/>
                    <a:pt x="1195" y="21200"/>
                  </a:cubicBezTo>
                  <a:cubicBezTo>
                    <a:pt x="1708" y="21200"/>
                    <a:pt x="2167" y="20838"/>
                    <a:pt x="2270" y="20314"/>
                  </a:cubicBezTo>
                  <a:lnTo>
                    <a:pt x="6019" y="1311"/>
                  </a:lnTo>
                  <a:cubicBezTo>
                    <a:pt x="6136" y="716"/>
                    <a:pt x="5750" y="138"/>
                    <a:pt x="5155" y="21"/>
                  </a:cubicBezTo>
                  <a:cubicBezTo>
                    <a:pt x="5083" y="7"/>
                    <a:pt x="5012" y="0"/>
                    <a:pt x="49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6025450" y="1156400"/>
              <a:ext cx="141975" cy="132450"/>
            </a:xfrm>
            <a:custGeom>
              <a:rect b="b" l="l" r="r" t="t"/>
              <a:pathLst>
                <a:path extrusionOk="0" h="5298" w="5679">
                  <a:moveTo>
                    <a:pt x="2798" y="0"/>
                  </a:moveTo>
                  <a:cubicBezTo>
                    <a:pt x="1923" y="0"/>
                    <a:pt x="1090" y="435"/>
                    <a:pt x="594" y="1182"/>
                  </a:cubicBezTo>
                  <a:cubicBezTo>
                    <a:pt x="0" y="2073"/>
                    <a:pt x="2" y="3234"/>
                    <a:pt x="599" y="4124"/>
                  </a:cubicBezTo>
                  <a:cubicBezTo>
                    <a:pt x="1097" y="4866"/>
                    <a:pt x="1927" y="5298"/>
                    <a:pt x="2798" y="5298"/>
                  </a:cubicBezTo>
                  <a:cubicBezTo>
                    <a:pt x="2971" y="5298"/>
                    <a:pt x="3145" y="5281"/>
                    <a:pt x="3318" y="5246"/>
                  </a:cubicBezTo>
                  <a:cubicBezTo>
                    <a:pt x="4368" y="5034"/>
                    <a:pt x="5188" y="4213"/>
                    <a:pt x="5396" y="3161"/>
                  </a:cubicBezTo>
                  <a:cubicBezTo>
                    <a:pt x="5679" y="1727"/>
                    <a:pt x="4744" y="335"/>
                    <a:pt x="3310" y="51"/>
                  </a:cubicBezTo>
                  <a:cubicBezTo>
                    <a:pt x="3139" y="17"/>
                    <a:pt x="2967" y="0"/>
                    <a:pt x="27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6059400" y="1178325"/>
              <a:ext cx="72000" cy="88600"/>
            </a:xfrm>
            <a:custGeom>
              <a:rect b="b" l="l" r="r" t="t"/>
              <a:pathLst>
                <a:path extrusionOk="0" h="3544" w="2880">
                  <a:moveTo>
                    <a:pt x="612" y="0"/>
                  </a:moveTo>
                  <a:cubicBezTo>
                    <a:pt x="509" y="0"/>
                    <a:pt x="405" y="30"/>
                    <a:pt x="313" y="92"/>
                  </a:cubicBezTo>
                  <a:cubicBezTo>
                    <a:pt x="65" y="257"/>
                    <a:pt x="0" y="592"/>
                    <a:pt x="164" y="839"/>
                  </a:cubicBezTo>
                  <a:lnTo>
                    <a:pt x="1818" y="3304"/>
                  </a:lnTo>
                  <a:cubicBezTo>
                    <a:pt x="1922" y="3460"/>
                    <a:pt x="2093" y="3544"/>
                    <a:pt x="2267" y="3544"/>
                  </a:cubicBezTo>
                  <a:cubicBezTo>
                    <a:pt x="2370" y="3544"/>
                    <a:pt x="2474" y="3514"/>
                    <a:pt x="2566" y="3452"/>
                  </a:cubicBezTo>
                  <a:lnTo>
                    <a:pt x="2566" y="3454"/>
                  </a:lnTo>
                  <a:cubicBezTo>
                    <a:pt x="2813" y="3288"/>
                    <a:pt x="2880" y="2952"/>
                    <a:pt x="2714" y="2705"/>
                  </a:cubicBezTo>
                  <a:lnTo>
                    <a:pt x="1060" y="240"/>
                  </a:lnTo>
                  <a:cubicBezTo>
                    <a:pt x="957" y="84"/>
                    <a:pt x="786" y="0"/>
                    <a:pt x="6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5984425" y="1364275"/>
              <a:ext cx="141975" cy="132450"/>
            </a:xfrm>
            <a:custGeom>
              <a:rect b="b" l="l" r="r" t="t"/>
              <a:pathLst>
                <a:path extrusionOk="0" h="5298" w="5679">
                  <a:moveTo>
                    <a:pt x="2798" y="0"/>
                  </a:moveTo>
                  <a:cubicBezTo>
                    <a:pt x="1923" y="0"/>
                    <a:pt x="1090" y="434"/>
                    <a:pt x="595" y="1182"/>
                  </a:cubicBezTo>
                  <a:cubicBezTo>
                    <a:pt x="1" y="2073"/>
                    <a:pt x="2" y="3234"/>
                    <a:pt x="599" y="4124"/>
                  </a:cubicBezTo>
                  <a:cubicBezTo>
                    <a:pt x="1097" y="4866"/>
                    <a:pt x="1927" y="5298"/>
                    <a:pt x="2800" y="5298"/>
                  </a:cubicBezTo>
                  <a:cubicBezTo>
                    <a:pt x="2972" y="5298"/>
                    <a:pt x="3147" y="5281"/>
                    <a:pt x="3320" y="5246"/>
                  </a:cubicBezTo>
                  <a:cubicBezTo>
                    <a:pt x="4370" y="5034"/>
                    <a:pt x="5190" y="4211"/>
                    <a:pt x="5398" y="3161"/>
                  </a:cubicBezTo>
                  <a:cubicBezTo>
                    <a:pt x="5679" y="1725"/>
                    <a:pt x="4746" y="333"/>
                    <a:pt x="3312" y="51"/>
                  </a:cubicBezTo>
                  <a:cubicBezTo>
                    <a:pt x="3140" y="17"/>
                    <a:pt x="2968" y="0"/>
                    <a:pt x="27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6018375" y="1386200"/>
              <a:ext cx="72025" cy="88575"/>
            </a:xfrm>
            <a:custGeom>
              <a:rect b="b" l="l" r="r" t="t"/>
              <a:pathLst>
                <a:path extrusionOk="0" h="3543" w="2881">
                  <a:moveTo>
                    <a:pt x="614" y="0"/>
                  </a:moveTo>
                  <a:cubicBezTo>
                    <a:pt x="511" y="0"/>
                    <a:pt x="407" y="30"/>
                    <a:pt x="314" y="92"/>
                  </a:cubicBezTo>
                  <a:cubicBezTo>
                    <a:pt x="67" y="256"/>
                    <a:pt x="1" y="591"/>
                    <a:pt x="166" y="838"/>
                  </a:cubicBezTo>
                  <a:lnTo>
                    <a:pt x="1819" y="3303"/>
                  </a:lnTo>
                  <a:cubicBezTo>
                    <a:pt x="1923" y="3458"/>
                    <a:pt x="2094" y="3542"/>
                    <a:pt x="2267" y="3542"/>
                  </a:cubicBezTo>
                  <a:cubicBezTo>
                    <a:pt x="2370" y="3542"/>
                    <a:pt x="2474" y="3513"/>
                    <a:pt x="2566" y="3451"/>
                  </a:cubicBezTo>
                  <a:lnTo>
                    <a:pt x="2568" y="3453"/>
                  </a:lnTo>
                  <a:cubicBezTo>
                    <a:pt x="2814" y="3287"/>
                    <a:pt x="2880" y="2952"/>
                    <a:pt x="2716" y="2705"/>
                  </a:cubicBezTo>
                  <a:lnTo>
                    <a:pt x="1062" y="240"/>
                  </a:lnTo>
                  <a:cubicBezTo>
                    <a:pt x="958" y="84"/>
                    <a:pt x="787" y="0"/>
                    <a:pt x="6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5943375" y="1572150"/>
              <a:ext cx="142025" cy="132450"/>
            </a:xfrm>
            <a:custGeom>
              <a:rect b="b" l="l" r="r" t="t"/>
              <a:pathLst>
                <a:path extrusionOk="0" h="5298" w="5681">
                  <a:moveTo>
                    <a:pt x="2800" y="0"/>
                  </a:moveTo>
                  <a:cubicBezTo>
                    <a:pt x="1925" y="0"/>
                    <a:pt x="1093" y="434"/>
                    <a:pt x="595" y="1180"/>
                  </a:cubicBezTo>
                  <a:cubicBezTo>
                    <a:pt x="1" y="2073"/>
                    <a:pt x="4" y="3234"/>
                    <a:pt x="601" y="4124"/>
                  </a:cubicBezTo>
                  <a:cubicBezTo>
                    <a:pt x="1099" y="4866"/>
                    <a:pt x="1929" y="5298"/>
                    <a:pt x="2801" y="5298"/>
                  </a:cubicBezTo>
                  <a:cubicBezTo>
                    <a:pt x="2974" y="5298"/>
                    <a:pt x="3148" y="5281"/>
                    <a:pt x="3322" y="5246"/>
                  </a:cubicBezTo>
                  <a:cubicBezTo>
                    <a:pt x="4372" y="5034"/>
                    <a:pt x="5192" y="4211"/>
                    <a:pt x="5398" y="3160"/>
                  </a:cubicBezTo>
                  <a:cubicBezTo>
                    <a:pt x="5680" y="1725"/>
                    <a:pt x="4748" y="333"/>
                    <a:pt x="3313" y="51"/>
                  </a:cubicBezTo>
                  <a:cubicBezTo>
                    <a:pt x="3142" y="17"/>
                    <a:pt x="2970" y="0"/>
                    <a:pt x="28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5977375" y="1594025"/>
              <a:ext cx="72000" cy="88625"/>
            </a:xfrm>
            <a:custGeom>
              <a:rect b="b" l="l" r="r" t="t"/>
              <a:pathLst>
                <a:path extrusionOk="0" h="3545" w="2880">
                  <a:moveTo>
                    <a:pt x="613" y="1"/>
                  </a:moveTo>
                  <a:cubicBezTo>
                    <a:pt x="510" y="1"/>
                    <a:pt x="406" y="30"/>
                    <a:pt x="314" y="92"/>
                  </a:cubicBezTo>
                  <a:cubicBezTo>
                    <a:pt x="67" y="258"/>
                    <a:pt x="0" y="593"/>
                    <a:pt x="166" y="840"/>
                  </a:cubicBezTo>
                  <a:lnTo>
                    <a:pt x="1818" y="3305"/>
                  </a:lnTo>
                  <a:cubicBezTo>
                    <a:pt x="1922" y="3460"/>
                    <a:pt x="2093" y="3544"/>
                    <a:pt x="2267" y="3544"/>
                  </a:cubicBezTo>
                  <a:cubicBezTo>
                    <a:pt x="2370" y="3544"/>
                    <a:pt x="2475" y="3515"/>
                    <a:pt x="2567" y="3453"/>
                  </a:cubicBezTo>
                  <a:lnTo>
                    <a:pt x="2566" y="3453"/>
                  </a:lnTo>
                  <a:cubicBezTo>
                    <a:pt x="2813" y="3287"/>
                    <a:pt x="2880" y="2953"/>
                    <a:pt x="2714" y="2705"/>
                  </a:cubicBezTo>
                  <a:lnTo>
                    <a:pt x="1062" y="240"/>
                  </a:lnTo>
                  <a:cubicBezTo>
                    <a:pt x="958" y="85"/>
                    <a:pt x="787" y="1"/>
                    <a:pt x="6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6265200" y="1203700"/>
              <a:ext cx="142000" cy="132450"/>
            </a:xfrm>
            <a:custGeom>
              <a:rect b="b" l="l" r="r" t="t"/>
              <a:pathLst>
                <a:path extrusionOk="0" h="5298" w="5680">
                  <a:moveTo>
                    <a:pt x="2798" y="1"/>
                  </a:moveTo>
                  <a:cubicBezTo>
                    <a:pt x="1923" y="1"/>
                    <a:pt x="1091" y="435"/>
                    <a:pt x="594" y="1182"/>
                  </a:cubicBezTo>
                  <a:cubicBezTo>
                    <a:pt x="0" y="2073"/>
                    <a:pt x="3" y="3234"/>
                    <a:pt x="600" y="4124"/>
                  </a:cubicBezTo>
                  <a:cubicBezTo>
                    <a:pt x="1097" y="4867"/>
                    <a:pt x="1927" y="5298"/>
                    <a:pt x="2799" y="5298"/>
                  </a:cubicBezTo>
                  <a:cubicBezTo>
                    <a:pt x="2972" y="5298"/>
                    <a:pt x="3146" y="5281"/>
                    <a:pt x="3320" y="5246"/>
                  </a:cubicBezTo>
                  <a:cubicBezTo>
                    <a:pt x="4370" y="5034"/>
                    <a:pt x="5190" y="4213"/>
                    <a:pt x="5397" y="3161"/>
                  </a:cubicBezTo>
                  <a:cubicBezTo>
                    <a:pt x="5680" y="1727"/>
                    <a:pt x="4746" y="334"/>
                    <a:pt x="3311" y="51"/>
                  </a:cubicBezTo>
                  <a:cubicBezTo>
                    <a:pt x="3140" y="17"/>
                    <a:pt x="2968"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6299175" y="1225625"/>
              <a:ext cx="71975" cy="88600"/>
            </a:xfrm>
            <a:custGeom>
              <a:rect b="b" l="l" r="r" t="t"/>
              <a:pathLst>
                <a:path extrusionOk="0" h="3544" w="2879">
                  <a:moveTo>
                    <a:pt x="612" y="0"/>
                  </a:moveTo>
                  <a:cubicBezTo>
                    <a:pt x="509" y="0"/>
                    <a:pt x="405" y="30"/>
                    <a:pt x="313" y="92"/>
                  </a:cubicBezTo>
                  <a:cubicBezTo>
                    <a:pt x="66" y="258"/>
                    <a:pt x="0" y="592"/>
                    <a:pt x="166" y="839"/>
                  </a:cubicBezTo>
                  <a:lnTo>
                    <a:pt x="1819" y="3305"/>
                  </a:lnTo>
                  <a:cubicBezTo>
                    <a:pt x="1923" y="3460"/>
                    <a:pt x="2093" y="3543"/>
                    <a:pt x="2267" y="3543"/>
                  </a:cubicBezTo>
                  <a:cubicBezTo>
                    <a:pt x="2370" y="3543"/>
                    <a:pt x="2474" y="3514"/>
                    <a:pt x="2566" y="3453"/>
                  </a:cubicBezTo>
                  <a:cubicBezTo>
                    <a:pt x="2814" y="3287"/>
                    <a:pt x="2879" y="2952"/>
                    <a:pt x="2714" y="2705"/>
                  </a:cubicBezTo>
                  <a:lnTo>
                    <a:pt x="1062" y="240"/>
                  </a:lnTo>
                  <a:cubicBezTo>
                    <a:pt x="958" y="85"/>
                    <a:pt x="787" y="0"/>
                    <a:pt x="6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6224225" y="1411575"/>
              <a:ext cx="142000" cy="132450"/>
            </a:xfrm>
            <a:custGeom>
              <a:rect b="b" l="l" r="r" t="t"/>
              <a:pathLst>
                <a:path extrusionOk="0" h="5298" w="5680">
                  <a:moveTo>
                    <a:pt x="2797" y="1"/>
                  </a:moveTo>
                  <a:cubicBezTo>
                    <a:pt x="1923" y="1"/>
                    <a:pt x="1091" y="434"/>
                    <a:pt x="594" y="1180"/>
                  </a:cubicBezTo>
                  <a:cubicBezTo>
                    <a:pt x="0" y="2072"/>
                    <a:pt x="2" y="3234"/>
                    <a:pt x="598" y="4124"/>
                  </a:cubicBezTo>
                  <a:cubicBezTo>
                    <a:pt x="1096" y="4866"/>
                    <a:pt x="1925" y="5297"/>
                    <a:pt x="2795" y="5297"/>
                  </a:cubicBezTo>
                  <a:cubicBezTo>
                    <a:pt x="2969" y="5297"/>
                    <a:pt x="3144" y="5280"/>
                    <a:pt x="3318" y="5245"/>
                  </a:cubicBezTo>
                  <a:cubicBezTo>
                    <a:pt x="4369" y="5034"/>
                    <a:pt x="5188" y="4211"/>
                    <a:pt x="5396" y="3162"/>
                  </a:cubicBezTo>
                  <a:cubicBezTo>
                    <a:pt x="5680" y="1725"/>
                    <a:pt x="4746" y="334"/>
                    <a:pt x="3311" y="51"/>
                  </a:cubicBezTo>
                  <a:cubicBezTo>
                    <a:pt x="3140" y="17"/>
                    <a:pt x="2968" y="1"/>
                    <a:pt x="27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6258150" y="1433500"/>
              <a:ext cx="72025" cy="88575"/>
            </a:xfrm>
            <a:custGeom>
              <a:rect b="b" l="l" r="r" t="t"/>
              <a:pathLst>
                <a:path extrusionOk="0" h="3543" w="2881">
                  <a:moveTo>
                    <a:pt x="614" y="1"/>
                  </a:moveTo>
                  <a:cubicBezTo>
                    <a:pt x="511" y="1"/>
                    <a:pt x="407" y="30"/>
                    <a:pt x="315" y="92"/>
                  </a:cubicBezTo>
                  <a:cubicBezTo>
                    <a:pt x="68" y="256"/>
                    <a:pt x="1" y="592"/>
                    <a:pt x="167" y="839"/>
                  </a:cubicBezTo>
                  <a:lnTo>
                    <a:pt x="1819" y="3305"/>
                  </a:lnTo>
                  <a:cubicBezTo>
                    <a:pt x="1923" y="3459"/>
                    <a:pt x="2094" y="3543"/>
                    <a:pt x="2269" y="3543"/>
                  </a:cubicBezTo>
                  <a:cubicBezTo>
                    <a:pt x="2372" y="3543"/>
                    <a:pt x="2476" y="3514"/>
                    <a:pt x="2568" y="3453"/>
                  </a:cubicBezTo>
                  <a:lnTo>
                    <a:pt x="2567" y="3453"/>
                  </a:lnTo>
                  <a:cubicBezTo>
                    <a:pt x="2814" y="3287"/>
                    <a:pt x="2881" y="2952"/>
                    <a:pt x="2715" y="2705"/>
                  </a:cubicBezTo>
                  <a:lnTo>
                    <a:pt x="1063" y="240"/>
                  </a:lnTo>
                  <a:cubicBezTo>
                    <a:pt x="958" y="85"/>
                    <a:pt x="788" y="1"/>
                    <a:pt x="6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6183200" y="1619425"/>
              <a:ext cx="142025" cy="132450"/>
            </a:xfrm>
            <a:custGeom>
              <a:rect b="b" l="l" r="r" t="t"/>
              <a:pathLst>
                <a:path extrusionOk="0" h="5298" w="5681">
                  <a:moveTo>
                    <a:pt x="2798" y="0"/>
                  </a:moveTo>
                  <a:cubicBezTo>
                    <a:pt x="1924" y="0"/>
                    <a:pt x="1091" y="434"/>
                    <a:pt x="594" y="1182"/>
                  </a:cubicBezTo>
                  <a:cubicBezTo>
                    <a:pt x="1" y="2073"/>
                    <a:pt x="2" y="3234"/>
                    <a:pt x="599" y="4123"/>
                  </a:cubicBezTo>
                  <a:cubicBezTo>
                    <a:pt x="1097" y="4866"/>
                    <a:pt x="1927" y="5297"/>
                    <a:pt x="2798" y="5297"/>
                  </a:cubicBezTo>
                  <a:cubicBezTo>
                    <a:pt x="2971" y="5297"/>
                    <a:pt x="3145" y="5281"/>
                    <a:pt x="3319" y="5246"/>
                  </a:cubicBezTo>
                  <a:cubicBezTo>
                    <a:pt x="4370" y="5036"/>
                    <a:pt x="5189" y="4212"/>
                    <a:pt x="5396" y="3161"/>
                  </a:cubicBezTo>
                  <a:cubicBezTo>
                    <a:pt x="5680" y="1726"/>
                    <a:pt x="4746" y="333"/>
                    <a:pt x="3311" y="50"/>
                  </a:cubicBezTo>
                  <a:cubicBezTo>
                    <a:pt x="3140" y="17"/>
                    <a:pt x="2968" y="0"/>
                    <a:pt x="27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6217150" y="1641350"/>
              <a:ext cx="72050" cy="88600"/>
            </a:xfrm>
            <a:custGeom>
              <a:rect b="b" l="l" r="r" t="t"/>
              <a:pathLst>
                <a:path extrusionOk="0" h="3544" w="2882">
                  <a:moveTo>
                    <a:pt x="614" y="0"/>
                  </a:moveTo>
                  <a:cubicBezTo>
                    <a:pt x="511" y="0"/>
                    <a:pt x="406" y="30"/>
                    <a:pt x="314" y="91"/>
                  </a:cubicBezTo>
                  <a:cubicBezTo>
                    <a:pt x="67" y="257"/>
                    <a:pt x="0" y="592"/>
                    <a:pt x="166" y="839"/>
                  </a:cubicBezTo>
                  <a:lnTo>
                    <a:pt x="1819" y="3304"/>
                  </a:lnTo>
                  <a:cubicBezTo>
                    <a:pt x="1923" y="3459"/>
                    <a:pt x="2093" y="3543"/>
                    <a:pt x="2268" y="3543"/>
                  </a:cubicBezTo>
                  <a:cubicBezTo>
                    <a:pt x="2371" y="3543"/>
                    <a:pt x="2475" y="3514"/>
                    <a:pt x="2568" y="3452"/>
                  </a:cubicBezTo>
                  <a:cubicBezTo>
                    <a:pt x="2815" y="3288"/>
                    <a:pt x="2882" y="2952"/>
                    <a:pt x="2716" y="2705"/>
                  </a:cubicBezTo>
                  <a:lnTo>
                    <a:pt x="1063" y="239"/>
                  </a:lnTo>
                  <a:cubicBezTo>
                    <a:pt x="959" y="84"/>
                    <a:pt x="788" y="0"/>
                    <a:pt x="6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5494050" y="1178175"/>
              <a:ext cx="546925" cy="735500"/>
            </a:xfrm>
            <a:custGeom>
              <a:rect b="b" l="l" r="r" t="t"/>
              <a:pathLst>
                <a:path extrusionOk="0" h="29420" w="21877">
                  <a:moveTo>
                    <a:pt x="14518" y="1"/>
                  </a:moveTo>
                  <a:cubicBezTo>
                    <a:pt x="14319" y="1"/>
                    <a:pt x="14117" y="17"/>
                    <a:pt x="13914" y="52"/>
                  </a:cubicBezTo>
                  <a:lnTo>
                    <a:pt x="3310" y="1845"/>
                  </a:lnTo>
                  <a:cubicBezTo>
                    <a:pt x="1341" y="2176"/>
                    <a:pt x="1" y="4061"/>
                    <a:pt x="334" y="6030"/>
                  </a:cubicBezTo>
                  <a:lnTo>
                    <a:pt x="3776" y="26393"/>
                  </a:lnTo>
                  <a:cubicBezTo>
                    <a:pt x="4074" y="28161"/>
                    <a:pt x="5621" y="29420"/>
                    <a:pt x="7358" y="29420"/>
                  </a:cubicBezTo>
                  <a:cubicBezTo>
                    <a:pt x="7558" y="29420"/>
                    <a:pt x="7759" y="29403"/>
                    <a:pt x="7962" y="29369"/>
                  </a:cubicBezTo>
                  <a:lnTo>
                    <a:pt x="18568" y="27577"/>
                  </a:lnTo>
                  <a:cubicBezTo>
                    <a:pt x="20537" y="27244"/>
                    <a:pt x="21877" y="25361"/>
                    <a:pt x="21544" y="23390"/>
                  </a:cubicBezTo>
                  <a:lnTo>
                    <a:pt x="18101" y="3028"/>
                  </a:lnTo>
                  <a:cubicBezTo>
                    <a:pt x="17802" y="1261"/>
                    <a:pt x="16256" y="1"/>
                    <a:pt x="145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5697600" y="1279750"/>
              <a:ext cx="139875" cy="532400"/>
            </a:xfrm>
            <a:custGeom>
              <a:rect b="b" l="l" r="r" t="t"/>
              <a:pathLst>
                <a:path extrusionOk="0" h="21296" w="5595">
                  <a:moveTo>
                    <a:pt x="1184" y="0"/>
                  </a:moveTo>
                  <a:cubicBezTo>
                    <a:pt x="1123" y="0"/>
                    <a:pt x="1062" y="5"/>
                    <a:pt x="1000" y="16"/>
                  </a:cubicBezTo>
                  <a:cubicBezTo>
                    <a:pt x="403" y="117"/>
                    <a:pt x="1" y="684"/>
                    <a:pt x="101" y="1280"/>
                  </a:cubicBezTo>
                  <a:lnTo>
                    <a:pt x="3329" y="20380"/>
                  </a:lnTo>
                  <a:cubicBezTo>
                    <a:pt x="3419" y="20916"/>
                    <a:pt x="3885" y="21296"/>
                    <a:pt x="4410" y="21296"/>
                  </a:cubicBezTo>
                  <a:cubicBezTo>
                    <a:pt x="4471" y="21296"/>
                    <a:pt x="4532" y="21291"/>
                    <a:pt x="4594" y="21280"/>
                  </a:cubicBezTo>
                  <a:cubicBezTo>
                    <a:pt x="5192" y="21178"/>
                    <a:pt x="5594" y="20612"/>
                    <a:pt x="5492" y="20016"/>
                  </a:cubicBezTo>
                  <a:lnTo>
                    <a:pt x="2265" y="916"/>
                  </a:lnTo>
                  <a:cubicBezTo>
                    <a:pt x="2174" y="380"/>
                    <a:pt x="1710" y="0"/>
                    <a:pt x="11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5606800" y="1309775"/>
              <a:ext cx="72200" cy="57600"/>
            </a:xfrm>
            <a:custGeom>
              <a:rect b="b" l="l" r="r" t="t"/>
              <a:pathLst>
                <a:path extrusionOk="0" h="2304" w="2888">
                  <a:moveTo>
                    <a:pt x="1788" y="1"/>
                  </a:moveTo>
                  <a:cubicBezTo>
                    <a:pt x="1728" y="1"/>
                    <a:pt x="1667" y="6"/>
                    <a:pt x="1606" y="17"/>
                  </a:cubicBezTo>
                  <a:lnTo>
                    <a:pt x="1" y="288"/>
                  </a:lnTo>
                  <a:lnTo>
                    <a:pt x="341" y="2303"/>
                  </a:lnTo>
                  <a:lnTo>
                    <a:pt x="1946" y="2031"/>
                  </a:lnTo>
                  <a:cubicBezTo>
                    <a:pt x="2507" y="1942"/>
                    <a:pt x="2888" y="1412"/>
                    <a:pt x="2793" y="852"/>
                  </a:cubicBezTo>
                  <a:cubicBezTo>
                    <a:pt x="2709" y="354"/>
                    <a:pt x="2277" y="1"/>
                    <a:pt x="1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5543775" y="1316975"/>
              <a:ext cx="71600" cy="57475"/>
            </a:xfrm>
            <a:custGeom>
              <a:rect b="b" l="l" r="r" t="t"/>
              <a:pathLst>
                <a:path extrusionOk="0" h="2299" w="2864">
                  <a:moveTo>
                    <a:pt x="2523" y="0"/>
                  </a:moveTo>
                  <a:lnTo>
                    <a:pt x="920" y="271"/>
                  </a:lnTo>
                  <a:cubicBezTo>
                    <a:pt x="369" y="372"/>
                    <a:pt x="0" y="896"/>
                    <a:pt x="94" y="1447"/>
                  </a:cubicBezTo>
                  <a:cubicBezTo>
                    <a:pt x="178" y="1945"/>
                    <a:pt x="609" y="2299"/>
                    <a:pt x="1100" y="2299"/>
                  </a:cubicBezTo>
                  <a:cubicBezTo>
                    <a:pt x="1153" y="2299"/>
                    <a:pt x="1206" y="2295"/>
                    <a:pt x="1260" y="2286"/>
                  </a:cubicBezTo>
                  <a:lnTo>
                    <a:pt x="2864" y="2015"/>
                  </a:lnTo>
                  <a:lnTo>
                    <a:pt x="2523" y="0"/>
                  </a:lnTo>
                  <a:close/>
                </a:path>
              </a:pathLst>
            </a:custGeom>
            <a:solidFill>
              <a:srgbClr val="1AA1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5632050" y="1459050"/>
              <a:ext cx="71900" cy="57525"/>
            </a:xfrm>
            <a:custGeom>
              <a:rect b="b" l="l" r="r" t="t"/>
              <a:pathLst>
                <a:path extrusionOk="0" h="2301" w="2876">
                  <a:moveTo>
                    <a:pt x="1776" y="0"/>
                  </a:moveTo>
                  <a:cubicBezTo>
                    <a:pt x="1720" y="0"/>
                    <a:pt x="1663" y="5"/>
                    <a:pt x="1606" y="14"/>
                  </a:cubicBezTo>
                  <a:lnTo>
                    <a:pt x="1" y="287"/>
                  </a:lnTo>
                  <a:lnTo>
                    <a:pt x="341" y="2300"/>
                  </a:lnTo>
                  <a:lnTo>
                    <a:pt x="1946" y="2029"/>
                  </a:lnTo>
                  <a:cubicBezTo>
                    <a:pt x="2501" y="1935"/>
                    <a:pt x="2876" y="1408"/>
                    <a:pt x="2783" y="852"/>
                  </a:cubicBezTo>
                  <a:cubicBezTo>
                    <a:pt x="2698" y="353"/>
                    <a:pt x="2265" y="0"/>
                    <a:pt x="1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5568675" y="1466200"/>
              <a:ext cx="71925" cy="57500"/>
            </a:xfrm>
            <a:custGeom>
              <a:rect b="b" l="l" r="r" t="t"/>
              <a:pathLst>
                <a:path extrusionOk="0" h="2300" w="2877">
                  <a:moveTo>
                    <a:pt x="2536" y="1"/>
                  </a:moveTo>
                  <a:lnTo>
                    <a:pt x="932" y="272"/>
                  </a:lnTo>
                  <a:cubicBezTo>
                    <a:pt x="375" y="365"/>
                    <a:pt x="1" y="892"/>
                    <a:pt x="96" y="1449"/>
                  </a:cubicBezTo>
                  <a:cubicBezTo>
                    <a:pt x="179" y="1947"/>
                    <a:pt x="612" y="2300"/>
                    <a:pt x="1102" y="2300"/>
                  </a:cubicBezTo>
                  <a:cubicBezTo>
                    <a:pt x="1158" y="2300"/>
                    <a:pt x="1215" y="2295"/>
                    <a:pt x="1273" y="2285"/>
                  </a:cubicBezTo>
                  <a:lnTo>
                    <a:pt x="2876" y="2014"/>
                  </a:lnTo>
                  <a:lnTo>
                    <a:pt x="2536" y="1"/>
                  </a:lnTo>
                  <a:close/>
                </a:path>
              </a:pathLst>
            </a:custGeom>
            <a:solidFill>
              <a:srgbClr val="1AA1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5657250" y="1608275"/>
              <a:ext cx="71950" cy="57500"/>
            </a:xfrm>
            <a:custGeom>
              <a:rect b="b" l="l" r="r" t="t"/>
              <a:pathLst>
                <a:path extrusionOk="0" h="2300" w="2878">
                  <a:moveTo>
                    <a:pt x="1779" y="0"/>
                  </a:moveTo>
                  <a:cubicBezTo>
                    <a:pt x="1722" y="0"/>
                    <a:pt x="1664" y="5"/>
                    <a:pt x="1606" y="15"/>
                  </a:cubicBezTo>
                  <a:lnTo>
                    <a:pt x="1" y="286"/>
                  </a:lnTo>
                  <a:lnTo>
                    <a:pt x="341" y="2300"/>
                  </a:lnTo>
                  <a:lnTo>
                    <a:pt x="1946" y="2029"/>
                  </a:lnTo>
                  <a:cubicBezTo>
                    <a:pt x="2502" y="1935"/>
                    <a:pt x="2878" y="1408"/>
                    <a:pt x="2783" y="852"/>
                  </a:cubicBezTo>
                  <a:cubicBezTo>
                    <a:pt x="2699" y="353"/>
                    <a:pt x="2268" y="0"/>
                    <a:pt x="1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5593925" y="1615425"/>
              <a:ext cx="71900" cy="57500"/>
            </a:xfrm>
            <a:custGeom>
              <a:rect b="b" l="l" r="r" t="t"/>
              <a:pathLst>
                <a:path extrusionOk="0" h="2300" w="2876">
                  <a:moveTo>
                    <a:pt x="2535" y="0"/>
                  </a:moveTo>
                  <a:lnTo>
                    <a:pt x="930" y="271"/>
                  </a:lnTo>
                  <a:cubicBezTo>
                    <a:pt x="375" y="364"/>
                    <a:pt x="1" y="891"/>
                    <a:pt x="94" y="1448"/>
                  </a:cubicBezTo>
                  <a:cubicBezTo>
                    <a:pt x="177" y="1947"/>
                    <a:pt x="609" y="2299"/>
                    <a:pt x="1098" y="2299"/>
                  </a:cubicBezTo>
                  <a:cubicBezTo>
                    <a:pt x="1155" y="2299"/>
                    <a:pt x="1213" y="2295"/>
                    <a:pt x="1271" y="2285"/>
                  </a:cubicBezTo>
                  <a:lnTo>
                    <a:pt x="2876" y="2014"/>
                  </a:lnTo>
                  <a:lnTo>
                    <a:pt x="2535" y="0"/>
                  </a:lnTo>
                  <a:close/>
                </a:path>
              </a:pathLst>
            </a:custGeom>
            <a:solidFill>
              <a:srgbClr val="1AA1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5682500" y="1757450"/>
              <a:ext cx="72175" cy="57525"/>
            </a:xfrm>
            <a:custGeom>
              <a:rect b="b" l="l" r="r" t="t"/>
              <a:pathLst>
                <a:path extrusionOk="0" h="2301" w="2887">
                  <a:moveTo>
                    <a:pt x="1786" y="0"/>
                  </a:moveTo>
                  <a:cubicBezTo>
                    <a:pt x="1726" y="0"/>
                    <a:pt x="1665" y="5"/>
                    <a:pt x="1604" y="16"/>
                  </a:cubicBezTo>
                  <a:lnTo>
                    <a:pt x="1" y="287"/>
                  </a:lnTo>
                  <a:lnTo>
                    <a:pt x="341" y="2301"/>
                  </a:lnTo>
                  <a:lnTo>
                    <a:pt x="1945" y="2030"/>
                  </a:lnTo>
                  <a:cubicBezTo>
                    <a:pt x="2506" y="1941"/>
                    <a:pt x="2886" y="1411"/>
                    <a:pt x="2792" y="851"/>
                  </a:cubicBezTo>
                  <a:cubicBezTo>
                    <a:pt x="2707" y="353"/>
                    <a:pt x="2275" y="0"/>
                    <a:pt x="17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5618825" y="1764625"/>
              <a:ext cx="72225" cy="57575"/>
            </a:xfrm>
            <a:custGeom>
              <a:rect b="b" l="l" r="r" t="t"/>
              <a:pathLst>
                <a:path extrusionOk="0" h="2303" w="2889">
                  <a:moveTo>
                    <a:pt x="2548" y="0"/>
                  </a:moveTo>
                  <a:lnTo>
                    <a:pt x="944" y="271"/>
                  </a:lnTo>
                  <a:cubicBezTo>
                    <a:pt x="382" y="360"/>
                    <a:pt x="1" y="890"/>
                    <a:pt x="96" y="1450"/>
                  </a:cubicBezTo>
                  <a:cubicBezTo>
                    <a:pt x="180" y="1950"/>
                    <a:pt x="614" y="2302"/>
                    <a:pt x="1104" y="2302"/>
                  </a:cubicBezTo>
                  <a:cubicBezTo>
                    <a:pt x="1164" y="2302"/>
                    <a:pt x="1224" y="2297"/>
                    <a:pt x="1285" y="2286"/>
                  </a:cubicBezTo>
                  <a:lnTo>
                    <a:pt x="2888" y="2014"/>
                  </a:lnTo>
                  <a:lnTo>
                    <a:pt x="2548" y="0"/>
                  </a:lnTo>
                  <a:close/>
                </a:path>
              </a:pathLst>
            </a:custGeom>
            <a:solidFill>
              <a:srgbClr val="1AA1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5844025" y="1269700"/>
              <a:ext cx="72175" cy="57550"/>
            </a:xfrm>
            <a:custGeom>
              <a:rect b="b" l="l" r="r" t="t"/>
              <a:pathLst>
                <a:path extrusionOk="0" h="2302" w="2887">
                  <a:moveTo>
                    <a:pt x="1787" y="0"/>
                  </a:moveTo>
                  <a:cubicBezTo>
                    <a:pt x="1727" y="0"/>
                    <a:pt x="1666" y="6"/>
                    <a:pt x="1604" y="17"/>
                  </a:cubicBezTo>
                  <a:lnTo>
                    <a:pt x="1" y="288"/>
                  </a:lnTo>
                  <a:lnTo>
                    <a:pt x="342" y="2301"/>
                  </a:lnTo>
                  <a:lnTo>
                    <a:pt x="1945" y="2030"/>
                  </a:lnTo>
                  <a:cubicBezTo>
                    <a:pt x="2506" y="1941"/>
                    <a:pt x="2887" y="1411"/>
                    <a:pt x="2792" y="852"/>
                  </a:cubicBezTo>
                  <a:cubicBezTo>
                    <a:pt x="2708" y="352"/>
                    <a:pt x="2276" y="0"/>
                    <a:pt x="1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5780675" y="1276875"/>
              <a:ext cx="71900" cy="57525"/>
            </a:xfrm>
            <a:custGeom>
              <a:rect b="b" l="l" r="r" t="t"/>
              <a:pathLst>
                <a:path extrusionOk="0" h="2301" w="2876">
                  <a:moveTo>
                    <a:pt x="2535" y="1"/>
                  </a:moveTo>
                  <a:lnTo>
                    <a:pt x="930" y="272"/>
                  </a:lnTo>
                  <a:cubicBezTo>
                    <a:pt x="375" y="366"/>
                    <a:pt x="0" y="893"/>
                    <a:pt x="93" y="1449"/>
                  </a:cubicBezTo>
                  <a:cubicBezTo>
                    <a:pt x="178" y="1948"/>
                    <a:pt x="611" y="2301"/>
                    <a:pt x="1100" y="2301"/>
                  </a:cubicBezTo>
                  <a:cubicBezTo>
                    <a:pt x="1157" y="2301"/>
                    <a:pt x="1213" y="2296"/>
                    <a:pt x="1271" y="2287"/>
                  </a:cubicBezTo>
                  <a:lnTo>
                    <a:pt x="2876" y="2016"/>
                  </a:lnTo>
                  <a:lnTo>
                    <a:pt x="2535" y="1"/>
                  </a:lnTo>
                  <a:close/>
                </a:path>
              </a:pathLst>
            </a:custGeom>
            <a:solidFill>
              <a:srgbClr val="1AA1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5869250" y="1418950"/>
              <a:ext cx="71900" cy="57525"/>
            </a:xfrm>
            <a:custGeom>
              <a:rect b="b" l="l" r="r" t="t"/>
              <a:pathLst>
                <a:path extrusionOk="0" h="2301" w="2876">
                  <a:moveTo>
                    <a:pt x="1775" y="1"/>
                  </a:moveTo>
                  <a:cubicBezTo>
                    <a:pt x="1719" y="1"/>
                    <a:pt x="1662" y="5"/>
                    <a:pt x="1605" y="15"/>
                  </a:cubicBezTo>
                  <a:lnTo>
                    <a:pt x="0" y="287"/>
                  </a:lnTo>
                  <a:lnTo>
                    <a:pt x="341" y="2301"/>
                  </a:lnTo>
                  <a:lnTo>
                    <a:pt x="1946" y="2030"/>
                  </a:lnTo>
                  <a:cubicBezTo>
                    <a:pt x="2501" y="1935"/>
                    <a:pt x="2876" y="1408"/>
                    <a:pt x="2782" y="853"/>
                  </a:cubicBezTo>
                  <a:cubicBezTo>
                    <a:pt x="2697" y="353"/>
                    <a:pt x="2264" y="1"/>
                    <a:pt x="17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5805875" y="1426075"/>
              <a:ext cx="71900" cy="57550"/>
            </a:xfrm>
            <a:custGeom>
              <a:rect b="b" l="l" r="r" t="t"/>
              <a:pathLst>
                <a:path extrusionOk="0" h="2302" w="2876">
                  <a:moveTo>
                    <a:pt x="2535" y="1"/>
                  </a:moveTo>
                  <a:lnTo>
                    <a:pt x="932" y="272"/>
                  </a:lnTo>
                  <a:cubicBezTo>
                    <a:pt x="375" y="367"/>
                    <a:pt x="0" y="894"/>
                    <a:pt x="95" y="1450"/>
                  </a:cubicBezTo>
                  <a:cubicBezTo>
                    <a:pt x="179" y="1948"/>
                    <a:pt x="611" y="2301"/>
                    <a:pt x="1100" y="2301"/>
                  </a:cubicBezTo>
                  <a:cubicBezTo>
                    <a:pt x="1157" y="2301"/>
                    <a:pt x="1214" y="2297"/>
                    <a:pt x="1272" y="2287"/>
                  </a:cubicBezTo>
                  <a:lnTo>
                    <a:pt x="2876" y="2016"/>
                  </a:lnTo>
                  <a:lnTo>
                    <a:pt x="2535" y="1"/>
                  </a:lnTo>
                  <a:close/>
                </a:path>
              </a:pathLst>
            </a:custGeom>
            <a:solidFill>
              <a:srgbClr val="1AA1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5894500" y="1568125"/>
              <a:ext cx="72200" cy="57575"/>
            </a:xfrm>
            <a:custGeom>
              <a:rect b="b" l="l" r="r" t="t"/>
              <a:pathLst>
                <a:path extrusionOk="0" h="2303" w="2888">
                  <a:moveTo>
                    <a:pt x="1788" y="1"/>
                  </a:moveTo>
                  <a:cubicBezTo>
                    <a:pt x="1727" y="1"/>
                    <a:pt x="1665" y="6"/>
                    <a:pt x="1604" y="18"/>
                  </a:cubicBezTo>
                  <a:lnTo>
                    <a:pt x="0" y="289"/>
                  </a:lnTo>
                  <a:lnTo>
                    <a:pt x="341" y="2302"/>
                  </a:lnTo>
                  <a:lnTo>
                    <a:pt x="1944" y="2031"/>
                  </a:lnTo>
                  <a:cubicBezTo>
                    <a:pt x="2505" y="1942"/>
                    <a:pt x="2887" y="1412"/>
                    <a:pt x="2792" y="851"/>
                  </a:cubicBezTo>
                  <a:cubicBezTo>
                    <a:pt x="2708" y="353"/>
                    <a:pt x="2276" y="1"/>
                    <a:pt x="1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5830825" y="1575325"/>
              <a:ext cx="72175" cy="57550"/>
            </a:xfrm>
            <a:custGeom>
              <a:rect b="b" l="l" r="r" t="t"/>
              <a:pathLst>
                <a:path extrusionOk="0" h="2302" w="2887">
                  <a:moveTo>
                    <a:pt x="2547" y="1"/>
                  </a:moveTo>
                  <a:lnTo>
                    <a:pt x="942" y="272"/>
                  </a:lnTo>
                  <a:cubicBezTo>
                    <a:pt x="381" y="360"/>
                    <a:pt x="0" y="890"/>
                    <a:pt x="95" y="1450"/>
                  </a:cubicBezTo>
                  <a:cubicBezTo>
                    <a:pt x="180" y="1949"/>
                    <a:pt x="613" y="2301"/>
                    <a:pt x="1101" y="2301"/>
                  </a:cubicBezTo>
                  <a:cubicBezTo>
                    <a:pt x="1161" y="2301"/>
                    <a:pt x="1222" y="2296"/>
                    <a:pt x="1283" y="2285"/>
                  </a:cubicBezTo>
                  <a:lnTo>
                    <a:pt x="2886" y="2014"/>
                  </a:lnTo>
                  <a:lnTo>
                    <a:pt x="2547" y="1"/>
                  </a:lnTo>
                  <a:close/>
                </a:path>
              </a:pathLst>
            </a:custGeom>
            <a:solidFill>
              <a:srgbClr val="1AA1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5919700" y="1717350"/>
              <a:ext cx="72200" cy="57550"/>
            </a:xfrm>
            <a:custGeom>
              <a:rect b="b" l="l" r="r" t="t"/>
              <a:pathLst>
                <a:path extrusionOk="0" h="2302" w="2888">
                  <a:moveTo>
                    <a:pt x="1788" y="0"/>
                  </a:moveTo>
                  <a:cubicBezTo>
                    <a:pt x="1727" y="0"/>
                    <a:pt x="1666" y="6"/>
                    <a:pt x="1604" y="17"/>
                  </a:cubicBezTo>
                  <a:lnTo>
                    <a:pt x="0" y="288"/>
                  </a:lnTo>
                  <a:lnTo>
                    <a:pt x="341" y="2302"/>
                  </a:lnTo>
                  <a:lnTo>
                    <a:pt x="1944" y="2031"/>
                  </a:lnTo>
                  <a:cubicBezTo>
                    <a:pt x="2505" y="1943"/>
                    <a:pt x="2887" y="1413"/>
                    <a:pt x="2793" y="852"/>
                  </a:cubicBezTo>
                  <a:cubicBezTo>
                    <a:pt x="2708" y="353"/>
                    <a:pt x="2276" y="0"/>
                    <a:pt x="1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5856300" y="1724525"/>
              <a:ext cx="71925" cy="57550"/>
            </a:xfrm>
            <a:custGeom>
              <a:rect b="b" l="l" r="r" t="t"/>
              <a:pathLst>
                <a:path extrusionOk="0" h="2302" w="2877">
                  <a:moveTo>
                    <a:pt x="2536" y="1"/>
                  </a:moveTo>
                  <a:lnTo>
                    <a:pt x="931" y="272"/>
                  </a:lnTo>
                  <a:cubicBezTo>
                    <a:pt x="375" y="367"/>
                    <a:pt x="0" y="894"/>
                    <a:pt x="95" y="1449"/>
                  </a:cubicBezTo>
                  <a:cubicBezTo>
                    <a:pt x="178" y="1948"/>
                    <a:pt x="611" y="2301"/>
                    <a:pt x="1101" y="2301"/>
                  </a:cubicBezTo>
                  <a:cubicBezTo>
                    <a:pt x="1158" y="2301"/>
                    <a:pt x="1215" y="2297"/>
                    <a:pt x="1272" y="2287"/>
                  </a:cubicBezTo>
                  <a:lnTo>
                    <a:pt x="2877" y="2015"/>
                  </a:lnTo>
                  <a:lnTo>
                    <a:pt x="2536" y="1"/>
                  </a:lnTo>
                  <a:close/>
                </a:path>
              </a:pathLst>
            </a:custGeom>
            <a:solidFill>
              <a:srgbClr val="1AA1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545775" y="3723625"/>
              <a:ext cx="972825" cy="724425"/>
            </a:xfrm>
            <a:custGeom>
              <a:rect b="b" l="l" r="r" t="t"/>
              <a:pathLst>
                <a:path extrusionOk="0" h="28977" w="38913">
                  <a:moveTo>
                    <a:pt x="4968" y="1"/>
                  </a:moveTo>
                  <a:cubicBezTo>
                    <a:pt x="2236" y="1"/>
                    <a:pt x="1" y="2235"/>
                    <a:pt x="1" y="4968"/>
                  </a:cubicBezTo>
                  <a:lnTo>
                    <a:pt x="1" y="24009"/>
                  </a:lnTo>
                  <a:cubicBezTo>
                    <a:pt x="1" y="26741"/>
                    <a:pt x="2236" y="28976"/>
                    <a:pt x="4968" y="28976"/>
                  </a:cubicBezTo>
                  <a:lnTo>
                    <a:pt x="33945" y="28976"/>
                  </a:lnTo>
                  <a:cubicBezTo>
                    <a:pt x="36677" y="28976"/>
                    <a:pt x="38912" y="26741"/>
                    <a:pt x="38912" y="24009"/>
                  </a:cubicBezTo>
                  <a:lnTo>
                    <a:pt x="38912" y="4968"/>
                  </a:lnTo>
                  <a:cubicBezTo>
                    <a:pt x="38912" y="2235"/>
                    <a:pt x="36677" y="1"/>
                    <a:pt x="339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829425" y="3566700"/>
              <a:ext cx="405525" cy="156950"/>
            </a:xfrm>
            <a:custGeom>
              <a:rect b="b" l="l" r="r" t="t"/>
              <a:pathLst>
                <a:path extrusionOk="0" h="6278" w="16221">
                  <a:moveTo>
                    <a:pt x="3416" y="0"/>
                  </a:moveTo>
                  <a:cubicBezTo>
                    <a:pt x="1533" y="0"/>
                    <a:pt x="1" y="1534"/>
                    <a:pt x="1" y="3416"/>
                  </a:cubicBezTo>
                  <a:lnTo>
                    <a:pt x="1" y="6278"/>
                  </a:lnTo>
                  <a:lnTo>
                    <a:pt x="1863" y="6278"/>
                  </a:lnTo>
                  <a:lnTo>
                    <a:pt x="1863" y="3416"/>
                  </a:lnTo>
                  <a:cubicBezTo>
                    <a:pt x="1865" y="2559"/>
                    <a:pt x="2559" y="1864"/>
                    <a:pt x="3416" y="1863"/>
                  </a:cubicBezTo>
                  <a:lnTo>
                    <a:pt x="12806" y="1863"/>
                  </a:lnTo>
                  <a:cubicBezTo>
                    <a:pt x="13662" y="1864"/>
                    <a:pt x="14357" y="2559"/>
                    <a:pt x="14358" y="3416"/>
                  </a:cubicBezTo>
                  <a:lnTo>
                    <a:pt x="14358" y="6278"/>
                  </a:lnTo>
                  <a:lnTo>
                    <a:pt x="16221" y="6278"/>
                  </a:lnTo>
                  <a:lnTo>
                    <a:pt x="16221" y="3416"/>
                  </a:lnTo>
                  <a:cubicBezTo>
                    <a:pt x="16221" y="1534"/>
                    <a:pt x="14688" y="0"/>
                    <a:pt x="128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807225" y="3871250"/>
              <a:ext cx="449375" cy="449400"/>
            </a:xfrm>
            <a:custGeom>
              <a:rect b="b" l="l" r="r" t="t"/>
              <a:pathLst>
                <a:path extrusionOk="0" h="17976" w="17975">
                  <a:moveTo>
                    <a:pt x="8987" y="1"/>
                  </a:moveTo>
                  <a:cubicBezTo>
                    <a:pt x="4025" y="1"/>
                    <a:pt x="0" y="4022"/>
                    <a:pt x="0" y="8986"/>
                  </a:cubicBezTo>
                  <a:cubicBezTo>
                    <a:pt x="0" y="13952"/>
                    <a:pt x="4025" y="17975"/>
                    <a:pt x="8989" y="17975"/>
                  </a:cubicBezTo>
                  <a:cubicBezTo>
                    <a:pt x="13952" y="17975"/>
                    <a:pt x="17975" y="13951"/>
                    <a:pt x="17975" y="8986"/>
                  </a:cubicBezTo>
                  <a:cubicBezTo>
                    <a:pt x="17975" y="4022"/>
                    <a:pt x="13952" y="1"/>
                    <a:pt x="8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918675" y="3982625"/>
              <a:ext cx="226550" cy="226600"/>
            </a:xfrm>
            <a:custGeom>
              <a:rect b="b" l="l" r="r" t="t"/>
              <a:pathLst>
                <a:path extrusionOk="0" h="9064" w="9062">
                  <a:moveTo>
                    <a:pt x="3044" y="1"/>
                  </a:moveTo>
                  <a:lnTo>
                    <a:pt x="3044" y="3046"/>
                  </a:lnTo>
                  <a:lnTo>
                    <a:pt x="0" y="3046"/>
                  </a:lnTo>
                  <a:lnTo>
                    <a:pt x="0" y="6016"/>
                  </a:lnTo>
                  <a:lnTo>
                    <a:pt x="3044" y="6016"/>
                  </a:lnTo>
                  <a:lnTo>
                    <a:pt x="3044" y="9063"/>
                  </a:lnTo>
                  <a:lnTo>
                    <a:pt x="6016" y="9063"/>
                  </a:lnTo>
                  <a:lnTo>
                    <a:pt x="6016" y="6016"/>
                  </a:lnTo>
                  <a:lnTo>
                    <a:pt x="9062" y="6016"/>
                  </a:lnTo>
                  <a:lnTo>
                    <a:pt x="9062" y="3046"/>
                  </a:lnTo>
                  <a:lnTo>
                    <a:pt x="6016" y="3046"/>
                  </a:lnTo>
                  <a:lnTo>
                    <a:pt x="60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6182050" y="3545775"/>
              <a:ext cx="787750" cy="1029125"/>
            </a:xfrm>
            <a:custGeom>
              <a:rect b="b" l="l" r="r" t="t"/>
              <a:pathLst>
                <a:path extrusionOk="0" h="41165" w="31510">
                  <a:moveTo>
                    <a:pt x="3027" y="1"/>
                  </a:moveTo>
                  <a:cubicBezTo>
                    <a:pt x="1350" y="1"/>
                    <a:pt x="1" y="1351"/>
                    <a:pt x="1" y="3029"/>
                  </a:cubicBezTo>
                  <a:lnTo>
                    <a:pt x="1" y="38136"/>
                  </a:lnTo>
                  <a:cubicBezTo>
                    <a:pt x="1" y="39814"/>
                    <a:pt x="1350" y="41164"/>
                    <a:pt x="3027" y="41164"/>
                  </a:cubicBezTo>
                  <a:lnTo>
                    <a:pt x="28483" y="41164"/>
                  </a:lnTo>
                  <a:cubicBezTo>
                    <a:pt x="30159" y="41164"/>
                    <a:pt x="31509" y="39814"/>
                    <a:pt x="31509" y="38136"/>
                  </a:cubicBezTo>
                  <a:lnTo>
                    <a:pt x="31509" y="3029"/>
                  </a:lnTo>
                  <a:cubicBezTo>
                    <a:pt x="31509" y="1351"/>
                    <a:pt x="30159" y="1"/>
                    <a:pt x="284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6265425" y="3624400"/>
              <a:ext cx="621050" cy="841625"/>
            </a:xfrm>
            <a:custGeom>
              <a:rect b="b" l="l" r="r" t="t"/>
              <a:pathLst>
                <a:path extrusionOk="0" h="33665" w="24842">
                  <a:moveTo>
                    <a:pt x="0" y="0"/>
                  </a:moveTo>
                  <a:lnTo>
                    <a:pt x="0" y="33665"/>
                  </a:lnTo>
                  <a:lnTo>
                    <a:pt x="24842" y="33665"/>
                  </a:lnTo>
                  <a:lnTo>
                    <a:pt x="2484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6371575" y="3458350"/>
              <a:ext cx="408700" cy="204500"/>
            </a:xfrm>
            <a:custGeom>
              <a:rect b="b" l="l" r="r" t="t"/>
              <a:pathLst>
                <a:path extrusionOk="0" h="8180" w="16348">
                  <a:moveTo>
                    <a:pt x="8176" y="1883"/>
                  </a:moveTo>
                  <a:cubicBezTo>
                    <a:pt x="8344" y="1883"/>
                    <a:pt x="8515" y="1916"/>
                    <a:pt x="8677" y="1983"/>
                  </a:cubicBezTo>
                  <a:cubicBezTo>
                    <a:pt x="9167" y="2187"/>
                    <a:pt x="9487" y="2666"/>
                    <a:pt x="9487" y="3196"/>
                  </a:cubicBezTo>
                  <a:cubicBezTo>
                    <a:pt x="9487" y="3920"/>
                    <a:pt x="8899" y="4507"/>
                    <a:pt x="8175" y="4507"/>
                  </a:cubicBezTo>
                  <a:cubicBezTo>
                    <a:pt x="7643" y="4506"/>
                    <a:pt x="7165" y="4188"/>
                    <a:pt x="6962" y="3698"/>
                  </a:cubicBezTo>
                  <a:cubicBezTo>
                    <a:pt x="6759" y="3208"/>
                    <a:pt x="6872" y="2643"/>
                    <a:pt x="7248" y="2267"/>
                  </a:cubicBezTo>
                  <a:cubicBezTo>
                    <a:pt x="7499" y="2017"/>
                    <a:pt x="7834" y="1883"/>
                    <a:pt x="8176" y="1883"/>
                  </a:cubicBezTo>
                  <a:close/>
                  <a:moveTo>
                    <a:pt x="8175" y="1"/>
                  </a:moveTo>
                  <a:cubicBezTo>
                    <a:pt x="6209" y="1"/>
                    <a:pt x="4616" y="1594"/>
                    <a:pt x="4616" y="3558"/>
                  </a:cubicBezTo>
                  <a:cubicBezTo>
                    <a:pt x="4617" y="3954"/>
                    <a:pt x="4684" y="4346"/>
                    <a:pt x="4814" y="4721"/>
                  </a:cubicBezTo>
                  <a:lnTo>
                    <a:pt x="1749" y="4721"/>
                  </a:lnTo>
                  <a:cubicBezTo>
                    <a:pt x="1743" y="4721"/>
                    <a:pt x="1736" y="4721"/>
                    <a:pt x="1730" y="4721"/>
                  </a:cubicBezTo>
                  <a:cubicBezTo>
                    <a:pt x="776" y="4721"/>
                    <a:pt x="0" y="5494"/>
                    <a:pt x="0" y="6450"/>
                  </a:cubicBezTo>
                  <a:cubicBezTo>
                    <a:pt x="0" y="7406"/>
                    <a:pt x="776" y="8179"/>
                    <a:pt x="1730" y="8179"/>
                  </a:cubicBezTo>
                  <a:cubicBezTo>
                    <a:pt x="1736" y="8179"/>
                    <a:pt x="1743" y="8179"/>
                    <a:pt x="1749" y="8179"/>
                  </a:cubicBezTo>
                  <a:lnTo>
                    <a:pt x="14601" y="8179"/>
                  </a:lnTo>
                  <a:cubicBezTo>
                    <a:pt x="14607" y="8179"/>
                    <a:pt x="14613" y="8179"/>
                    <a:pt x="14620" y="8179"/>
                  </a:cubicBezTo>
                  <a:cubicBezTo>
                    <a:pt x="15572" y="8179"/>
                    <a:pt x="16348" y="7406"/>
                    <a:pt x="16348" y="6450"/>
                  </a:cubicBezTo>
                  <a:cubicBezTo>
                    <a:pt x="16348" y="5494"/>
                    <a:pt x="15572" y="4721"/>
                    <a:pt x="14620" y="4721"/>
                  </a:cubicBezTo>
                  <a:cubicBezTo>
                    <a:pt x="14613" y="4721"/>
                    <a:pt x="14607" y="4721"/>
                    <a:pt x="14601" y="4721"/>
                  </a:cubicBezTo>
                  <a:lnTo>
                    <a:pt x="11534" y="4721"/>
                  </a:lnTo>
                  <a:cubicBezTo>
                    <a:pt x="11665" y="4346"/>
                    <a:pt x="11731" y="3954"/>
                    <a:pt x="11731" y="3558"/>
                  </a:cubicBezTo>
                  <a:cubicBezTo>
                    <a:pt x="11731" y="1594"/>
                    <a:pt x="10140" y="1"/>
                    <a:pt x="81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6326225" y="3726525"/>
              <a:ext cx="216950" cy="307725"/>
            </a:xfrm>
            <a:custGeom>
              <a:rect b="b" l="l" r="r" t="t"/>
              <a:pathLst>
                <a:path extrusionOk="0" h="12309" w="8678">
                  <a:moveTo>
                    <a:pt x="1" y="0"/>
                  </a:moveTo>
                  <a:lnTo>
                    <a:pt x="1" y="12309"/>
                  </a:lnTo>
                  <a:lnTo>
                    <a:pt x="8677" y="12309"/>
                  </a:lnTo>
                  <a:lnTo>
                    <a:pt x="86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6580975" y="3726525"/>
              <a:ext cx="244650" cy="35325"/>
            </a:xfrm>
            <a:custGeom>
              <a:rect b="b" l="l" r="r" t="t"/>
              <a:pathLst>
                <a:path extrusionOk="0" h="1413" w="9786">
                  <a:moveTo>
                    <a:pt x="0" y="0"/>
                  </a:moveTo>
                  <a:lnTo>
                    <a:pt x="0" y="1413"/>
                  </a:lnTo>
                  <a:lnTo>
                    <a:pt x="9786" y="1413"/>
                  </a:lnTo>
                  <a:lnTo>
                    <a:pt x="97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6580975" y="3817325"/>
              <a:ext cx="244650" cy="35325"/>
            </a:xfrm>
            <a:custGeom>
              <a:rect b="b" l="l" r="r" t="t"/>
              <a:pathLst>
                <a:path extrusionOk="0" h="1413" w="9786">
                  <a:moveTo>
                    <a:pt x="0" y="0"/>
                  </a:moveTo>
                  <a:lnTo>
                    <a:pt x="0" y="1413"/>
                  </a:lnTo>
                  <a:lnTo>
                    <a:pt x="9786" y="1413"/>
                  </a:lnTo>
                  <a:lnTo>
                    <a:pt x="97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6580975" y="3908125"/>
              <a:ext cx="244650" cy="35325"/>
            </a:xfrm>
            <a:custGeom>
              <a:rect b="b" l="l" r="r" t="t"/>
              <a:pathLst>
                <a:path extrusionOk="0" h="1413" w="9786">
                  <a:moveTo>
                    <a:pt x="0" y="0"/>
                  </a:moveTo>
                  <a:lnTo>
                    <a:pt x="0" y="1413"/>
                  </a:lnTo>
                  <a:lnTo>
                    <a:pt x="9786" y="1413"/>
                  </a:lnTo>
                  <a:lnTo>
                    <a:pt x="97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6580975" y="3998925"/>
              <a:ext cx="244650" cy="35325"/>
            </a:xfrm>
            <a:custGeom>
              <a:rect b="b" l="l" r="r" t="t"/>
              <a:pathLst>
                <a:path extrusionOk="0" h="1413" w="9786">
                  <a:moveTo>
                    <a:pt x="0" y="0"/>
                  </a:moveTo>
                  <a:lnTo>
                    <a:pt x="0" y="1413"/>
                  </a:lnTo>
                  <a:lnTo>
                    <a:pt x="9786" y="1413"/>
                  </a:lnTo>
                  <a:lnTo>
                    <a:pt x="97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6326225" y="4089725"/>
              <a:ext cx="499400" cy="35325"/>
            </a:xfrm>
            <a:custGeom>
              <a:rect b="b" l="l" r="r" t="t"/>
              <a:pathLst>
                <a:path extrusionOk="0" h="1413" w="19976">
                  <a:moveTo>
                    <a:pt x="1" y="0"/>
                  </a:moveTo>
                  <a:lnTo>
                    <a:pt x="1" y="1413"/>
                  </a:lnTo>
                  <a:lnTo>
                    <a:pt x="19976" y="1413"/>
                  </a:lnTo>
                  <a:lnTo>
                    <a:pt x="19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6326225" y="4180550"/>
              <a:ext cx="499400" cy="35300"/>
            </a:xfrm>
            <a:custGeom>
              <a:rect b="b" l="l" r="r" t="t"/>
              <a:pathLst>
                <a:path extrusionOk="0" h="1412" w="19976">
                  <a:moveTo>
                    <a:pt x="1" y="0"/>
                  </a:moveTo>
                  <a:lnTo>
                    <a:pt x="1" y="1411"/>
                  </a:lnTo>
                  <a:lnTo>
                    <a:pt x="19976" y="1411"/>
                  </a:lnTo>
                  <a:lnTo>
                    <a:pt x="19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6326225" y="4271300"/>
              <a:ext cx="499400" cy="35350"/>
            </a:xfrm>
            <a:custGeom>
              <a:rect b="b" l="l" r="r" t="t"/>
              <a:pathLst>
                <a:path extrusionOk="0" h="1414" w="19976">
                  <a:moveTo>
                    <a:pt x="1" y="1"/>
                  </a:moveTo>
                  <a:lnTo>
                    <a:pt x="1" y="1413"/>
                  </a:lnTo>
                  <a:lnTo>
                    <a:pt x="19976" y="1413"/>
                  </a:lnTo>
                  <a:lnTo>
                    <a:pt x="19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6326225" y="4362150"/>
              <a:ext cx="499400" cy="35300"/>
            </a:xfrm>
            <a:custGeom>
              <a:rect b="b" l="l" r="r" t="t"/>
              <a:pathLst>
                <a:path extrusionOk="0" h="1412" w="19976">
                  <a:moveTo>
                    <a:pt x="1" y="0"/>
                  </a:moveTo>
                  <a:lnTo>
                    <a:pt x="1" y="1411"/>
                  </a:lnTo>
                  <a:lnTo>
                    <a:pt x="19976" y="1411"/>
                  </a:lnTo>
                  <a:lnTo>
                    <a:pt x="19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599125" y="2247325"/>
              <a:ext cx="2467700" cy="826750"/>
            </a:xfrm>
            <a:custGeom>
              <a:rect b="b" l="l" r="r" t="t"/>
              <a:pathLst>
                <a:path extrusionOk="0" h="33070" w="98708">
                  <a:moveTo>
                    <a:pt x="98085" y="0"/>
                  </a:moveTo>
                  <a:cubicBezTo>
                    <a:pt x="97817" y="0"/>
                    <a:pt x="97425" y="106"/>
                    <a:pt x="96919" y="330"/>
                  </a:cubicBezTo>
                  <a:lnTo>
                    <a:pt x="87455" y="4505"/>
                  </a:lnTo>
                  <a:cubicBezTo>
                    <a:pt x="85776" y="5247"/>
                    <a:pt x="82899" y="5852"/>
                    <a:pt x="81065" y="5852"/>
                  </a:cubicBezTo>
                  <a:lnTo>
                    <a:pt x="3338" y="5852"/>
                  </a:lnTo>
                  <a:cubicBezTo>
                    <a:pt x="1502" y="5852"/>
                    <a:pt x="0" y="7353"/>
                    <a:pt x="0" y="9189"/>
                  </a:cubicBezTo>
                  <a:lnTo>
                    <a:pt x="0" y="29733"/>
                  </a:lnTo>
                  <a:cubicBezTo>
                    <a:pt x="0" y="31569"/>
                    <a:pt x="1502" y="33070"/>
                    <a:pt x="3338" y="33070"/>
                  </a:cubicBezTo>
                  <a:lnTo>
                    <a:pt x="81065" y="33070"/>
                  </a:lnTo>
                  <a:cubicBezTo>
                    <a:pt x="82899" y="33070"/>
                    <a:pt x="84402" y="31569"/>
                    <a:pt x="84402" y="29733"/>
                  </a:cubicBezTo>
                  <a:lnTo>
                    <a:pt x="84402" y="21253"/>
                  </a:lnTo>
                  <a:cubicBezTo>
                    <a:pt x="84402" y="19417"/>
                    <a:pt x="85355" y="16757"/>
                    <a:pt x="86521" y="15338"/>
                  </a:cubicBezTo>
                  <a:lnTo>
                    <a:pt x="97852" y="1560"/>
                  </a:lnTo>
                  <a:cubicBezTo>
                    <a:pt x="98667" y="569"/>
                    <a:pt x="98707" y="0"/>
                    <a:pt x="980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854075" y="2497025"/>
              <a:ext cx="1582875" cy="56325"/>
            </a:xfrm>
            <a:custGeom>
              <a:rect b="b" l="l" r="r" t="t"/>
              <a:pathLst>
                <a:path extrusionOk="0" h="2253" w="63315">
                  <a:moveTo>
                    <a:pt x="1" y="1"/>
                  </a:moveTo>
                  <a:lnTo>
                    <a:pt x="1" y="2253"/>
                  </a:lnTo>
                  <a:lnTo>
                    <a:pt x="63314" y="2253"/>
                  </a:lnTo>
                  <a:lnTo>
                    <a:pt x="633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854075" y="2769425"/>
              <a:ext cx="1582875" cy="56325"/>
            </a:xfrm>
            <a:custGeom>
              <a:rect b="b" l="l" r="r" t="t"/>
              <a:pathLst>
                <a:path extrusionOk="0" h="2253" w="63315">
                  <a:moveTo>
                    <a:pt x="1" y="1"/>
                  </a:moveTo>
                  <a:lnTo>
                    <a:pt x="1" y="2253"/>
                  </a:lnTo>
                  <a:lnTo>
                    <a:pt x="63314" y="2253"/>
                  </a:lnTo>
                  <a:lnTo>
                    <a:pt x="633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854075" y="2633225"/>
              <a:ext cx="1582875" cy="56325"/>
            </a:xfrm>
            <a:custGeom>
              <a:rect b="b" l="l" r="r" t="t"/>
              <a:pathLst>
                <a:path extrusionOk="0" h="2253" w="63315">
                  <a:moveTo>
                    <a:pt x="1" y="0"/>
                  </a:moveTo>
                  <a:lnTo>
                    <a:pt x="1" y="2252"/>
                  </a:lnTo>
                  <a:lnTo>
                    <a:pt x="63314" y="2252"/>
                  </a:lnTo>
                  <a:lnTo>
                    <a:pt x="633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854075" y="2905650"/>
              <a:ext cx="1582875" cy="56325"/>
            </a:xfrm>
            <a:custGeom>
              <a:rect b="b" l="l" r="r" t="t"/>
              <a:pathLst>
                <a:path extrusionOk="0" h="2253" w="63315">
                  <a:moveTo>
                    <a:pt x="1" y="0"/>
                  </a:moveTo>
                  <a:lnTo>
                    <a:pt x="1" y="2252"/>
                  </a:lnTo>
                  <a:lnTo>
                    <a:pt x="63314" y="2252"/>
                  </a:lnTo>
                  <a:lnTo>
                    <a:pt x="633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6575675" y="1990125"/>
              <a:ext cx="640125" cy="472350"/>
            </a:xfrm>
            <a:custGeom>
              <a:rect b="b" l="l" r="r" t="t"/>
              <a:pathLst>
                <a:path extrusionOk="0" h="18894" w="25605">
                  <a:moveTo>
                    <a:pt x="19445" y="1"/>
                  </a:moveTo>
                  <a:cubicBezTo>
                    <a:pt x="18895" y="1"/>
                    <a:pt x="18338" y="124"/>
                    <a:pt x="17815" y="385"/>
                  </a:cubicBezTo>
                  <a:lnTo>
                    <a:pt x="2547" y="8007"/>
                  </a:lnTo>
                  <a:cubicBezTo>
                    <a:pt x="741" y="8909"/>
                    <a:pt x="1" y="11125"/>
                    <a:pt x="902" y="12933"/>
                  </a:cubicBezTo>
                  <a:lnTo>
                    <a:pt x="2864" y="16866"/>
                  </a:lnTo>
                  <a:cubicBezTo>
                    <a:pt x="3504" y="18149"/>
                    <a:pt x="4810" y="18894"/>
                    <a:pt x="6161" y="18894"/>
                  </a:cubicBezTo>
                  <a:cubicBezTo>
                    <a:pt x="6711" y="18894"/>
                    <a:pt x="7267" y="18771"/>
                    <a:pt x="7790" y="18511"/>
                  </a:cubicBezTo>
                  <a:lnTo>
                    <a:pt x="23058" y="10888"/>
                  </a:lnTo>
                  <a:cubicBezTo>
                    <a:pt x="24864" y="9987"/>
                    <a:pt x="25605" y="7769"/>
                    <a:pt x="24703" y="5963"/>
                  </a:cubicBezTo>
                  <a:lnTo>
                    <a:pt x="22741" y="2030"/>
                  </a:lnTo>
                  <a:cubicBezTo>
                    <a:pt x="22100" y="746"/>
                    <a:pt x="20795" y="1"/>
                    <a:pt x="19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6757725" y="2090725"/>
              <a:ext cx="281875" cy="268900"/>
            </a:xfrm>
            <a:custGeom>
              <a:rect b="b" l="l" r="r" t="t"/>
              <a:pathLst>
                <a:path extrusionOk="0" h="10756" w="11275">
                  <a:moveTo>
                    <a:pt x="6776" y="0"/>
                  </a:moveTo>
                  <a:cubicBezTo>
                    <a:pt x="6488" y="0"/>
                    <a:pt x="6197" y="65"/>
                    <a:pt x="5924" y="202"/>
                  </a:cubicBezTo>
                  <a:lnTo>
                    <a:pt x="1325" y="2497"/>
                  </a:lnTo>
                  <a:cubicBezTo>
                    <a:pt x="384" y="2968"/>
                    <a:pt x="0" y="4118"/>
                    <a:pt x="469" y="5058"/>
                  </a:cubicBezTo>
                  <a:lnTo>
                    <a:pt x="2787" y="9700"/>
                  </a:lnTo>
                  <a:cubicBezTo>
                    <a:pt x="3122" y="10369"/>
                    <a:pt x="3798" y="10755"/>
                    <a:pt x="4500" y="10755"/>
                  </a:cubicBezTo>
                  <a:cubicBezTo>
                    <a:pt x="4786" y="10755"/>
                    <a:pt x="5076" y="10691"/>
                    <a:pt x="5350" y="10556"/>
                  </a:cubicBezTo>
                  <a:lnTo>
                    <a:pt x="9948" y="8259"/>
                  </a:lnTo>
                  <a:cubicBezTo>
                    <a:pt x="10890" y="7788"/>
                    <a:pt x="11275" y="6638"/>
                    <a:pt x="10806" y="5698"/>
                  </a:cubicBezTo>
                  <a:lnTo>
                    <a:pt x="8488" y="1055"/>
                  </a:lnTo>
                  <a:cubicBezTo>
                    <a:pt x="8155" y="387"/>
                    <a:pt x="7478" y="0"/>
                    <a:pt x="6776" y="0"/>
                  </a:cubicBezTo>
                  <a:close/>
                </a:path>
              </a:pathLst>
            </a:custGeom>
            <a:solidFill>
              <a:srgbClr val="D791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6939750" y="2176175"/>
              <a:ext cx="38975" cy="37075"/>
            </a:xfrm>
            <a:custGeom>
              <a:rect b="b" l="l" r="r" t="t"/>
              <a:pathLst>
                <a:path extrusionOk="0" h="1483" w="1559">
                  <a:moveTo>
                    <a:pt x="797" y="0"/>
                  </a:moveTo>
                  <a:cubicBezTo>
                    <a:pt x="586" y="0"/>
                    <a:pt x="381" y="91"/>
                    <a:pt x="238" y="256"/>
                  </a:cubicBezTo>
                  <a:cubicBezTo>
                    <a:pt x="41" y="482"/>
                    <a:pt x="1" y="804"/>
                    <a:pt x="134" y="1073"/>
                  </a:cubicBezTo>
                  <a:cubicBezTo>
                    <a:pt x="264" y="1333"/>
                    <a:pt x="527" y="1483"/>
                    <a:pt x="799" y="1483"/>
                  </a:cubicBezTo>
                  <a:cubicBezTo>
                    <a:pt x="911" y="1483"/>
                    <a:pt x="1024" y="1458"/>
                    <a:pt x="1130" y="1405"/>
                  </a:cubicBezTo>
                  <a:cubicBezTo>
                    <a:pt x="1398" y="1270"/>
                    <a:pt x="1558" y="987"/>
                    <a:pt x="1538" y="688"/>
                  </a:cubicBezTo>
                  <a:cubicBezTo>
                    <a:pt x="1515" y="389"/>
                    <a:pt x="1315" y="133"/>
                    <a:pt x="1031" y="38"/>
                  </a:cubicBezTo>
                  <a:cubicBezTo>
                    <a:pt x="954" y="13"/>
                    <a:pt x="875" y="0"/>
                    <a:pt x="7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6878725" y="2206650"/>
              <a:ext cx="38950" cy="37125"/>
            </a:xfrm>
            <a:custGeom>
              <a:rect b="b" l="l" r="r" t="t"/>
              <a:pathLst>
                <a:path extrusionOk="0" h="1485" w="1558">
                  <a:moveTo>
                    <a:pt x="798" y="1"/>
                  </a:moveTo>
                  <a:cubicBezTo>
                    <a:pt x="587" y="1"/>
                    <a:pt x="382" y="90"/>
                    <a:pt x="239" y="255"/>
                  </a:cubicBezTo>
                  <a:cubicBezTo>
                    <a:pt x="42" y="482"/>
                    <a:pt x="0" y="805"/>
                    <a:pt x="135" y="1073"/>
                  </a:cubicBezTo>
                  <a:cubicBezTo>
                    <a:pt x="263" y="1333"/>
                    <a:pt x="526" y="1484"/>
                    <a:pt x="798" y="1484"/>
                  </a:cubicBezTo>
                  <a:cubicBezTo>
                    <a:pt x="909" y="1484"/>
                    <a:pt x="1022" y="1459"/>
                    <a:pt x="1128" y="1406"/>
                  </a:cubicBezTo>
                  <a:cubicBezTo>
                    <a:pt x="1396" y="1271"/>
                    <a:pt x="1558" y="990"/>
                    <a:pt x="1537" y="691"/>
                  </a:cubicBezTo>
                  <a:cubicBezTo>
                    <a:pt x="1516" y="392"/>
                    <a:pt x="1318" y="134"/>
                    <a:pt x="1034" y="39"/>
                  </a:cubicBezTo>
                  <a:cubicBezTo>
                    <a:pt x="956" y="13"/>
                    <a:pt x="877" y="1"/>
                    <a:pt x="7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6817600" y="2237100"/>
              <a:ext cx="39050" cy="37100"/>
            </a:xfrm>
            <a:custGeom>
              <a:rect b="b" l="l" r="r" t="t"/>
              <a:pathLst>
                <a:path extrusionOk="0" h="1484" w="1562">
                  <a:moveTo>
                    <a:pt x="800" y="0"/>
                  </a:moveTo>
                  <a:cubicBezTo>
                    <a:pt x="589" y="0"/>
                    <a:pt x="383" y="91"/>
                    <a:pt x="239" y="256"/>
                  </a:cubicBezTo>
                  <a:cubicBezTo>
                    <a:pt x="42" y="482"/>
                    <a:pt x="1" y="805"/>
                    <a:pt x="135" y="1073"/>
                  </a:cubicBezTo>
                  <a:cubicBezTo>
                    <a:pt x="266" y="1333"/>
                    <a:pt x="529" y="1483"/>
                    <a:pt x="802" y="1483"/>
                  </a:cubicBezTo>
                  <a:cubicBezTo>
                    <a:pt x="912" y="1483"/>
                    <a:pt x="1025" y="1458"/>
                    <a:pt x="1130" y="1406"/>
                  </a:cubicBezTo>
                  <a:cubicBezTo>
                    <a:pt x="1400" y="1272"/>
                    <a:pt x="1561" y="989"/>
                    <a:pt x="1539" y="690"/>
                  </a:cubicBezTo>
                  <a:cubicBezTo>
                    <a:pt x="1518" y="391"/>
                    <a:pt x="1318" y="133"/>
                    <a:pt x="1034" y="38"/>
                  </a:cubicBezTo>
                  <a:cubicBezTo>
                    <a:pt x="957" y="13"/>
                    <a:pt x="878" y="0"/>
                    <a:pt x="8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6970250" y="2237275"/>
              <a:ext cx="38925" cy="37025"/>
            </a:xfrm>
            <a:custGeom>
              <a:rect b="b" l="l" r="r" t="t"/>
              <a:pathLst>
                <a:path extrusionOk="0" h="1481" w="1557">
                  <a:moveTo>
                    <a:pt x="797" y="0"/>
                  </a:moveTo>
                  <a:cubicBezTo>
                    <a:pt x="587" y="0"/>
                    <a:pt x="382" y="90"/>
                    <a:pt x="239" y="255"/>
                  </a:cubicBezTo>
                  <a:cubicBezTo>
                    <a:pt x="42" y="480"/>
                    <a:pt x="1" y="801"/>
                    <a:pt x="134" y="1069"/>
                  </a:cubicBezTo>
                  <a:cubicBezTo>
                    <a:pt x="263" y="1330"/>
                    <a:pt x="526" y="1481"/>
                    <a:pt x="799" y="1481"/>
                  </a:cubicBezTo>
                  <a:cubicBezTo>
                    <a:pt x="911" y="1481"/>
                    <a:pt x="1024" y="1456"/>
                    <a:pt x="1130" y="1402"/>
                  </a:cubicBezTo>
                  <a:cubicBezTo>
                    <a:pt x="1397" y="1268"/>
                    <a:pt x="1557" y="986"/>
                    <a:pt x="1536" y="689"/>
                  </a:cubicBezTo>
                  <a:cubicBezTo>
                    <a:pt x="1514" y="390"/>
                    <a:pt x="1316" y="133"/>
                    <a:pt x="1031" y="39"/>
                  </a:cubicBezTo>
                  <a:cubicBezTo>
                    <a:pt x="954" y="13"/>
                    <a:pt x="875" y="0"/>
                    <a:pt x="7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6909175" y="2267750"/>
              <a:ext cx="38925" cy="37050"/>
            </a:xfrm>
            <a:custGeom>
              <a:rect b="b" l="l" r="r" t="t"/>
              <a:pathLst>
                <a:path extrusionOk="0" h="1482" w="1557">
                  <a:moveTo>
                    <a:pt x="797" y="1"/>
                  </a:moveTo>
                  <a:cubicBezTo>
                    <a:pt x="586" y="1"/>
                    <a:pt x="382" y="91"/>
                    <a:pt x="239" y="254"/>
                  </a:cubicBezTo>
                  <a:cubicBezTo>
                    <a:pt x="42" y="481"/>
                    <a:pt x="1" y="802"/>
                    <a:pt x="134" y="1070"/>
                  </a:cubicBezTo>
                  <a:cubicBezTo>
                    <a:pt x="263" y="1331"/>
                    <a:pt x="525" y="1482"/>
                    <a:pt x="798" y="1482"/>
                  </a:cubicBezTo>
                  <a:cubicBezTo>
                    <a:pt x="909" y="1482"/>
                    <a:pt x="1022" y="1457"/>
                    <a:pt x="1129" y="1403"/>
                  </a:cubicBezTo>
                  <a:cubicBezTo>
                    <a:pt x="1395" y="1270"/>
                    <a:pt x="1557" y="989"/>
                    <a:pt x="1536" y="690"/>
                  </a:cubicBezTo>
                  <a:cubicBezTo>
                    <a:pt x="1515" y="391"/>
                    <a:pt x="1317" y="134"/>
                    <a:pt x="1033" y="40"/>
                  </a:cubicBezTo>
                  <a:cubicBezTo>
                    <a:pt x="955" y="13"/>
                    <a:pt x="875" y="1"/>
                    <a:pt x="7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6848150" y="2298225"/>
              <a:ext cx="38925" cy="37050"/>
            </a:xfrm>
            <a:custGeom>
              <a:rect b="b" l="l" r="r" t="t"/>
              <a:pathLst>
                <a:path extrusionOk="0" h="1482" w="1557">
                  <a:moveTo>
                    <a:pt x="796" y="1"/>
                  </a:moveTo>
                  <a:cubicBezTo>
                    <a:pt x="586" y="1"/>
                    <a:pt x="382" y="90"/>
                    <a:pt x="239" y="255"/>
                  </a:cubicBezTo>
                  <a:cubicBezTo>
                    <a:pt x="42" y="480"/>
                    <a:pt x="0" y="802"/>
                    <a:pt x="133" y="1070"/>
                  </a:cubicBezTo>
                  <a:cubicBezTo>
                    <a:pt x="263" y="1330"/>
                    <a:pt x="526" y="1481"/>
                    <a:pt x="798" y="1481"/>
                  </a:cubicBezTo>
                  <a:cubicBezTo>
                    <a:pt x="909" y="1481"/>
                    <a:pt x="1022" y="1456"/>
                    <a:pt x="1128" y="1403"/>
                  </a:cubicBezTo>
                  <a:cubicBezTo>
                    <a:pt x="1396" y="1268"/>
                    <a:pt x="1556" y="987"/>
                    <a:pt x="1534" y="689"/>
                  </a:cubicBezTo>
                  <a:cubicBezTo>
                    <a:pt x="1513" y="390"/>
                    <a:pt x="1315" y="134"/>
                    <a:pt x="1031" y="39"/>
                  </a:cubicBezTo>
                  <a:cubicBezTo>
                    <a:pt x="954" y="13"/>
                    <a:pt x="875" y="1"/>
                    <a:pt x="7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6909250" y="2115100"/>
              <a:ext cx="39000" cy="37100"/>
            </a:xfrm>
            <a:custGeom>
              <a:rect b="b" l="l" r="r" t="t"/>
              <a:pathLst>
                <a:path extrusionOk="0" h="1484" w="1560">
                  <a:moveTo>
                    <a:pt x="799" y="0"/>
                  </a:moveTo>
                  <a:cubicBezTo>
                    <a:pt x="587" y="0"/>
                    <a:pt x="382" y="91"/>
                    <a:pt x="239" y="256"/>
                  </a:cubicBezTo>
                  <a:cubicBezTo>
                    <a:pt x="42" y="482"/>
                    <a:pt x="1" y="805"/>
                    <a:pt x="135" y="1073"/>
                  </a:cubicBezTo>
                  <a:cubicBezTo>
                    <a:pt x="265" y="1333"/>
                    <a:pt x="526" y="1484"/>
                    <a:pt x="798" y="1484"/>
                  </a:cubicBezTo>
                  <a:cubicBezTo>
                    <a:pt x="910" y="1484"/>
                    <a:pt x="1023" y="1458"/>
                    <a:pt x="1130" y="1405"/>
                  </a:cubicBezTo>
                  <a:cubicBezTo>
                    <a:pt x="1398" y="1272"/>
                    <a:pt x="1560" y="989"/>
                    <a:pt x="1538" y="690"/>
                  </a:cubicBezTo>
                  <a:cubicBezTo>
                    <a:pt x="1517" y="391"/>
                    <a:pt x="1317" y="133"/>
                    <a:pt x="1033" y="38"/>
                  </a:cubicBezTo>
                  <a:cubicBezTo>
                    <a:pt x="956" y="13"/>
                    <a:pt x="877" y="0"/>
                    <a:pt x="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6848175" y="2145525"/>
              <a:ext cx="39050" cy="37150"/>
            </a:xfrm>
            <a:custGeom>
              <a:rect b="b" l="l" r="r" t="t"/>
              <a:pathLst>
                <a:path extrusionOk="0" h="1486" w="1562">
                  <a:moveTo>
                    <a:pt x="798" y="1"/>
                  </a:moveTo>
                  <a:cubicBezTo>
                    <a:pt x="587" y="1"/>
                    <a:pt x="382" y="91"/>
                    <a:pt x="239" y="256"/>
                  </a:cubicBezTo>
                  <a:cubicBezTo>
                    <a:pt x="42" y="482"/>
                    <a:pt x="1" y="805"/>
                    <a:pt x="135" y="1075"/>
                  </a:cubicBezTo>
                  <a:cubicBezTo>
                    <a:pt x="264" y="1335"/>
                    <a:pt x="527" y="1486"/>
                    <a:pt x="799" y="1486"/>
                  </a:cubicBezTo>
                  <a:cubicBezTo>
                    <a:pt x="911" y="1486"/>
                    <a:pt x="1025" y="1460"/>
                    <a:pt x="1132" y="1406"/>
                  </a:cubicBezTo>
                  <a:cubicBezTo>
                    <a:pt x="1400" y="1272"/>
                    <a:pt x="1561" y="989"/>
                    <a:pt x="1539" y="690"/>
                  </a:cubicBezTo>
                  <a:cubicBezTo>
                    <a:pt x="1518" y="391"/>
                    <a:pt x="1318" y="134"/>
                    <a:pt x="1034" y="40"/>
                  </a:cubicBezTo>
                  <a:cubicBezTo>
                    <a:pt x="957" y="13"/>
                    <a:pt x="877" y="1"/>
                    <a:pt x="7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6787175" y="2176075"/>
              <a:ext cx="38975" cy="37100"/>
            </a:xfrm>
            <a:custGeom>
              <a:rect b="b" l="l" r="r" t="t"/>
              <a:pathLst>
                <a:path extrusionOk="0" h="1484" w="1559">
                  <a:moveTo>
                    <a:pt x="796" y="0"/>
                  </a:moveTo>
                  <a:cubicBezTo>
                    <a:pt x="586" y="0"/>
                    <a:pt x="381" y="91"/>
                    <a:pt x="238" y="255"/>
                  </a:cubicBezTo>
                  <a:cubicBezTo>
                    <a:pt x="41" y="480"/>
                    <a:pt x="1" y="803"/>
                    <a:pt x="134" y="1073"/>
                  </a:cubicBezTo>
                  <a:cubicBezTo>
                    <a:pt x="263" y="1333"/>
                    <a:pt x="526" y="1483"/>
                    <a:pt x="799" y="1483"/>
                  </a:cubicBezTo>
                  <a:cubicBezTo>
                    <a:pt x="910" y="1483"/>
                    <a:pt x="1023" y="1458"/>
                    <a:pt x="1129" y="1406"/>
                  </a:cubicBezTo>
                  <a:cubicBezTo>
                    <a:pt x="1397" y="1271"/>
                    <a:pt x="1558" y="988"/>
                    <a:pt x="1538" y="689"/>
                  </a:cubicBezTo>
                  <a:cubicBezTo>
                    <a:pt x="1515" y="392"/>
                    <a:pt x="1317" y="134"/>
                    <a:pt x="1033" y="39"/>
                  </a:cubicBezTo>
                  <a:cubicBezTo>
                    <a:pt x="955" y="13"/>
                    <a:pt x="875" y="0"/>
                    <a:pt x="7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6461700" y="2586900"/>
              <a:ext cx="633475" cy="351100"/>
            </a:xfrm>
            <a:custGeom>
              <a:rect b="b" l="l" r="r" t="t"/>
              <a:pathLst>
                <a:path extrusionOk="0" h="14044" w="25339">
                  <a:moveTo>
                    <a:pt x="4523" y="0"/>
                  </a:moveTo>
                  <a:cubicBezTo>
                    <a:pt x="2722" y="0"/>
                    <a:pt x="1137" y="1336"/>
                    <a:pt x="883" y="3168"/>
                  </a:cubicBezTo>
                  <a:lnTo>
                    <a:pt x="279" y="7522"/>
                  </a:lnTo>
                  <a:cubicBezTo>
                    <a:pt x="1" y="9521"/>
                    <a:pt x="1412" y="11385"/>
                    <a:pt x="3412" y="11664"/>
                  </a:cubicBezTo>
                  <a:lnTo>
                    <a:pt x="20315" y="14009"/>
                  </a:lnTo>
                  <a:cubicBezTo>
                    <a:pt x="20484" y="14032"/>
                    <a:pt x="20653" y="14044"/>
                    <a:pt x="20819" y="14044"/>
                  </a:cubicBezTo>
                  <a:cubicBezTo>
                    <a:pt x="22618" y="14044"/>
                    <a:pt x="24203" y="12708"/>
                    <a:pt x="24457" y="10877"/>
                  </a:cubicBezTo>
                  <a:lnTo>
                    <a:pt x="25061" y="6524"/>
                  </a:lnTo>
                  <a:cubicBezTo>
                    <a:pt x="25338" y="4524"/>
                    <a:pt x="23929" y="2660"/>
                    <a:pt x="21928" y="2382"/>
                  </a:cubicBezTo>
                  <a:lnTo>
                    <a:pt x="5026" y="35"/>
                  </a:lnTo>
                  <a:cubicBezTo>
                    <a:pt x="4857" y="12"/>
                    <a:pt x="4689" y="0"/>
                    <a:pt x="45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6658000" y="2642350"/>
              <a:ext cx="247025" cy="241625"/>
            </a:xfrm>
            <a:custGeom>
              <a:rect b="b" l="l" r="r" t="t"/>
              <a:pathLst>
                <a:path extrusionOk="0" h="9665" w="9881">
                  <a:moveTo>
                    <a:pt x="2748" y="0"/>
                  </a:moveTo>
                  <a:cubicBezTo>
                    <a:pt x="1811" y="0"/>
                    <a:pt x="990" y="695"/>
                    <a:pt x="858" y="1647"/>
                  </a:cubicBezTo>
                  <a:lnTo>
                    <a:pt x="144" y="6785"/>
                  </a:lnTo>
                  <a:cubicBezTo>
                    <a:pt x="0" y="7827"/>
                    <a:pt x="732" y="8796"/>
                    <a:pt x="1776" y="8941"/>
                  </a:cubicBezTo>
                  <a:lnTo>
                    <a:pt x="6866" y="9647"/>
                  </a:lnTo>
                  <a:cubicBezTo>
                    <a:pt x="6954" y="9659"/>
                    <a:pt x="7041" y="9665"/>
                    <a:pt x="7128" y="9665"/>
                  </a:cubicBezTo>
                  <a:cubicBezTo>
                    <a:pt x="8066" y="9665"/>
                    <a:pt x="8890" y="8971"/>
                    <a:pt x="9022" y="8018"/>
                  </a:cubicBezTo>
                  <a:lnTo>
                    <a:pt x="9735" y="2879"/>
                  </a:lnTo>
                  <a:cubicBezTo>
                    <a:pt x="9880" y="1837"/>
                    <a:pt x="9146" y="868"/>
                    <a:pt x="8104" y="725"/>
                  </a:cubicBezTo>
                  <a:lnTo>
                    <a:pt x="3012" y="19"/>
                  </a:lnTo>
                  <a:cubicBezTo>
                    <a:pt x="2923" y="6"/>
                    <a:pt x="2835" y="0"/>
                    <a:pt x="2748" y="0"/>
                  </a:cubicBezTo>
                  <a:close/>
                </a:path>
              </a:pathLst>
            </a:custGeom>
            <a:solidFill>
              <a:srgbClr val="D791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6829300" y="2753975"/>
              <a:ext cx="39550" cy="37125"/>
            </a:xfrm>
            <a:custGeom>
              <a:rect b="b" l="l" r="r" t="t"/>
              <a:pathLst>
                <a:path extrusionOk="0" h="1485" w="1582">
                  <a:moveTo>
                    <a:pt x="791" y="1"/>
                  </a:moveTo>
                  <a:cubicBezTo>
                    <a:pt x="729" y="1"/>
                    <a:pt x="666" y="9"/>
                    <a:pt x="603" y="25"/>
                  </a:cubicBezTo>
                  <a:cubicBezTo>
                    <a:pt x="313" y="100"/>
                    <a:pt x="97" y="343"/>
                    <a:pt x="55" y="641"/>
                  </a:cubicBezTo>
                  <a:cubicBezTo>
                    <a:pt x="1" y="1047"/>
                    <a:pt x="283" y="1421"/>
                    <a:pt x="691" y="1477"/>
                  </a:cubicBezTo>
                  <a:cubicBezTo>
                    <a:pt x="724" y="1482"/>
                    <a:pt x="757" y="1484"/>
                    <a:pt x="790" y="1484"/>
                  </a:cubicBezTo>
                  <a:cubicBezTo>
                    <a:pt x="1051" y="1484"/>
                    <a:pt x="1297" y="1346"/>
                    <a:pt x="1431" y="1116"/>
                  </a:cubicBezTo>
                  <a:cubicBezTo>
                    <a:pt x="1582" y="857"/>
                    <a:pt x="1563" y="533"/>
                    <a:pt x="1382" y="294"/>
                  </a:cubicBezTo>
                  <a:cubicBezTo>
                    <a:pt x="1239" y="106"/>
                    <a:pt x="1019" y="1"/>
                    <a:pt x="7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6761725" y="2744675"/>
              <a:ext cx="39500" cy="37050"/>
            </a:xfrm>
            <a:custGeom>
              <a:rect b="b" l="l" r="r" t="t"/>
              <a:pathLst>
                <a:path extrusionOk="0" h="1482" w="1580">
                  <a:moveTo>
                    <a:pt x="788" y="1"/>
                  </a:moveTo>
                  <a:cubicBezTo>
                    <a:pt x="727" y="1"/>
                    <a:pt x="665" y="8"/>
                    <a:pt x="604" y="24"/>
                  </a:cubicBezTo>
                  <a:cubicBezTo>
                    <a:pt x="314" y="99"/>
                    <a:pt x="98" y="342"/>
                    <a:pt x="56" y="638"/>
                  </a:cubicBezTo>
                  <a:cubicBezTo>
                    <a:pt x="0" y="1044"/>
                    <a:pt x="283" y="1419"/>
                    <a:pt x="689" y="1475"/>
                  </a:cubicBezTo>
                  <a:cubicBezTo>
                    <a:pt x="722" y="1479"/>
                    <a:pt x="755" y="1482"/>
                    <a:pt x="788" y="1482"/>
                  </a:cubicBezTo>
                  <a:cubicBezTo>
                    <a:pt x="1049" y="1482"/>
                    <a:pt x="1294" y="1345"/>
                    <a:pt x="1429" y="1115"/>
                  </a:cubicBezTo>
                  <a:cubicBezTo>
                    <a:pt x="1580" y="857"/>
                    <a:pt x="1561" y="533"/>
                    <a:pt x="1380" y="295"/>
                  </a:cubicBezTo>
                  <a:cubicBezTo>
                    <a:pt x="1237" y="107"/>
                    <a:pt x="1017" y="1"/>
                    <a:pt x="7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6694125" y="2735225"/>
              <a:ext cx="39550" cy="37100"/>
            </a:xfrm>
            <a:custGeom>
              <a:rect b="b" l="l" r="r" t="t"/>
              <a:pathLst>
                <a:path extrusionOk="0" h="1484" w="1582">
                  <a:moveTo>
                    <a:pt x="790" y="0"/>
                  </a:moveTo>
                  <a:cubicBezTo>
                    <a:pt x="728" y="0"/>
                    <a:pt x="665" y="8"/>
                    <a:pt x="603" y="24"/>
                  </a:cubicBezTo>
                  <a:cubicBezTo>
                    <a:pt x="313" y="100"/>
                    <a:pt x="97" y="343"/>
                    <a:pt x="55" y="640"/>
                  </a:cubicBezTo>
                  <a:cubicBezTo>
                    <a:pt x="0" y="1046"/>
                    <a:pt x="283" y="1419"/>
                    <a:pt x="689" y="1477"/>
                  </a:cubicBezTo>
                  <a:cubicBezTo>
                    <a:pt x="723" y="1482"/>
                    <a:pt x="757" y="1484"/>
                    <a:pt x="791" y="1484"/>
                  </a:cubicBezTo>
                  <a:cubicBezTo>
                    <a:pt x="1052" y="1484"/>
                    <a:pt x="1296" y="1346"/>
                    <a:pt x="1431" y="1117"/>
                  </a:cubicBezTo>
                  <a:cubicBezTo>
                    <a:pt x="1582" y="858"/>
                    <a:pt x="1564" y="534"/>
                    <a:pt x="1382" y="294"/>
                  </a:cubicBezTo>
                  <a:cubicBezTo>
                    <a:pt x="1240" y="106"/>
                    <a:pt x="1019" y="0"/>
                    <a:pt x="7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6819900" y="2821625"/>
              <a:ext cx="39525" cy="37050"/>
            </a:xfrm>
            <a:custGeom>
              <a:rect b="b" l="l" r="r" t="t"/>
              <a:pathLst>
                <a:path extrusionOk="0" h="1482" w="1581">
                  <a:moveTo>
                    <a:pt x="789" y="1"/>
                  </a:moveTo>
                  <a:cubicBezTo>
                    <a:pt x="728" y="1"/>
                    <a:pt x="666" y="8"/>
                    <a:pt x="605" y="24"/>
                  </a:cubicBezTo>
                  <a:cubicBezTo>
                    <a:pt x="316" y="100"/>
                    <a:pt x="100" y="341"/>
                    <a:pt x="58" y="637"/>
                  </a:cubicBezTo>
                  <a:cubicBezTo>
                    <a:pt x="1" y="1043"/>
                    <a:pt x="285" y="1419"/>
                    <a:pt x="690" y="1475"/>
                  </a:cubicBezTo>
                  <a:cubicBezTo>
                    <a:pt x="724" y="1479"/>
                    <a:pt x="757" y="1482"/>
                    <a:pt x="790" y="1482"/>
                  </a:cubicBezTo>
                  <a:cubicBezTo>
                    <a:pt x="1050" y="1482"/>
                    <a:pt x="1295" y="1344"/>
                    <a:pt x="1429" y="1115"/>
                  </a:cubicBezTo>
                  <a:cubicBezTo>
                    <a:pt x="1580" y="858"/>
                    <a:pt x="1561" y="533"/>
                    <a:pt x="1380" y="295"/>
                  </a:cubicBezTo>
                  <a:cubicBezTo>
                    <a:pt x="1239" y="107"/>
                    <a:pt x="1018" y="1"/>
                    <a:pt x="7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6752300" y="2812250"/>
              <a:ext cx="39525" cy="37050"/>
            </a:xfrm>
            <a:custGeom>
              <a:rect b="b" l="l" r="r" t="t"/>
              <a:pathLst>
                <a:path extrusionOk="0" h="1482" w="1581">
                  <a:moveTo>
                    <a:pt x="791" y="0"/>
                  </a:moveTo>
                  <a:cubicBezTo>
                    <a:pt x="729" y="0"/>
                    <a:pt x="667" y="8"/>
                    <a:pt x="605" y="24"/>
                  </a:cubicBezTo>
                  <a:cubicBezTo>
                    <a:pt x="315" y="98"/>
                    <a:pt x="99" y="341"/>
                    <a:pt x="57" y="637"/>
                  </a:cubicBezTo>
                  <a:cubicBezTo>
                    <a:pt x="1" y="1043"/>
                    <a:pt x="284" y="1418"/>
                    <a:pt x="689" y="1474"/>
                  </a:cubicBezTo>
                  <a:cubicBezTo>
                    <a:pt x="724" y="1479"/>
                    <a:pt x="758" y="1481"/>
                    <a:pt x="792" y="1481"/>
                  </a:cubicBezTo>
                  <a:cubicBezTo>
                    <a:pt x="1051" y="1481"/>
                    <a:pt x="1296" y="1344"/>
                    <a:pt x="1430" y="1116"/>
                  </a:cubicBezTo>
                  <a:cubicBezTo>
                    <a:pt x="1581" y="856"/>
                    <a:pt x="1562" y="532"/>
                    <a:pt x="1381" y="294"/>
                  </a:cubicBezTo>
                  <a:cubicBezTo>
                    <a:pt x="1239" y="106"/>
                    <a:pt x="1019" y="0"/>
                    <a:pt x="7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6684675" y="2802900"/>
              <a:ext cx="39525" cy="37050"/>
            </a:xfrm>
            <a:custGeom>
              <a:rect b="b" l="l" r="r" t="t"/>
              <a:pathLst>
                <a:path extrusionOk="0" h="1482" w="1581">
                  <a:moveTo>
                    <a:pt x="791" y="1"/>
                  </a:moveTo>
                  <a:cubicBezTo>
                    <a:pt x="730" y="1"/>
                    <a:pt x="668" y="8"/>
                    <a:pt x="606" y="24"/>
                  </a:cubicBezTo>
                  <a:cubicBezTo>
                    <a:pt x="318" y="98"/>
                    <a:pt x="102" y="339"/>
                    <a:pt x="59" y="635"/>
                  </a:cubicBezTo>
                  <a:cubicBezTo>
                    <a:pt x="1" y="1042"/>
                    <a:pt x="285" y="1419"/>
                    <a:pt x="692" y="1475"/>
                  </a:cubicBezTo>
                  <a:cubicBezTo>
                    <a:pt x="726" y="1479"/>
                    <a:pt x="759" y="1481"/>
                    <a:pt x="791" y="1481"/>
                  </a:cubicBezTo>
                  <a:cubicBezTo>
                    <a:pt x="1052" y="1481"/>
                    <a:pt x="1296" y="1344"/>
                    <a:pt x="1430" y="1115"/>
                  </a:cubicBezTo>
                  <a:cubicBezTo>
                    <a:pt x="1581" y="857"/>
                    <a:pt x="1563" y="533"/>
                    <a:pt x="1382" y="295"/>
                  </a:cubicBezTo>
                  <a:cubicBezTo>
                    <a:pt x="1240" y="107"/>
                    <a:pt x="1020" y="1"/>
                    <a:pt x="7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6838625" y="2686400"/>
              <a:ext cx="39600" cy="37100"/>
            </a:xfrm>
            <a:custGeom>
              <a:rect b="b" l="l" r="r" t="t"/>
              <a:pathLst>
                <a:path extrusionOk="0" h="1484" w="1584">
                  <a:moveTo>
                    <a:pt x="793" y="0"/>
                  </a:moveTo>
                  <a:cubicBezTo>
                    <a:pt x="731" y="0"/>
                    <a:pt x="668" y="8"/>
                    <a:pt x="606" y="24"/>
                  </a:cubicBezTo>
                  <a:cubicBezTo>
                    <a:pt x="316" y="100"/>
                    <a:pt x="100" y="343"/>
                    <a:pt x="58" y="640"/>
                  </a:cubicBezTo>
                  <a:cubicBezTo>
                    <a:pt x="1" y="1046"/>
                    <a:pt x="285" y="1421"/>
                    <a:pt x="691" y="1477"/>
                  </a:cubicBezTo>
                  <a:cubicBezTo>
                    <a:pt x="724" y="1481"/>
                    <a:pt x="757" y="1484"/>
                    <a:pt x="790" y="1484"/>
                  </a:cubicBezTo>
                  <a:cubicBezTo>
                    <a:pt x="1052" y="1484"/>
                    <a:pt x="1297" y="1346"/>
                    <a:pt x="1432" y="1117"/>
                  </a:cubicBezTo>
                  <a:cubicBezTo>
                    <a:pt x="1583" y="858"/>
                    <a:pt x="1564" y="534"/>
                    <a:pt x="1384" y="294"/>
                  </a:cubicBezTo>
                  <a:cubicBezTo>
                    <a:pt x="1242" y="106"/>
                    <a:pt x="1022" y="0"/>
                    <a:pt x="7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6771050" y="2676950"/>
              <a:ext cx="39625" cy="37150"/>
            </a:xfrm>
            <a:custGeom>
              <a:rect b="b" l="l" r="r" t="t"/>
              <a:pathLst>
                <a:path extrusionOk="0" h="1486" w="1585">
                  <a:moveTo>
                    <a:pt x="793" y="1"/>
                  </a:moveTo>
                  <a:cubicBezTo>
                    <a:pt x="730" y="1"/>
                    <a:pt x="668" y="9"/>
                    <a:pt x="606" y="25"/>
                  </a:cubicBezTo>
                  <a:cubicBezTo>
                    <a:pt x="316" y="100"/>
                    <a:pt x="99" y="345"/>
                    <a:pt x="58" y="642"/>
                  </a:cubicBezTo>
                  <a:cubicBezTo>
                    <a:pt x="0" y="1048"/>
                    <a:pt x="284" y="1424"/>
                    <a:pt x="692" y="1479"/>
                  </a:cubicBezTo>
                  <a:cubicBezTo>
                    <a:pt x="726" y="1484"/>
                    <a:pt x="760" y="1486"/>
                    <a:pt x="794" y="1486"/>
                  </a:cubicBezTo>
                  <a:cubicBezTo>
                    <a:pt x="1055" y="1486"/>
                    <a:pt x="1300" y="1348"/>
                    <a:pt x="1433" y="1119"/>
                  </a:cubicBezTo>
                  <a:cubicBezTo>
                    <a:pt x="1584" y="860"/>
                    <a:pt x="1565" y="534"/>
                    <a:pt x="1385" y="296"/>
                  </a:cubicBezTo>
                  <a:cubicBezTo>
                    <a:pt x="1242" y="107"/>
                    <a:pt x="1022" y="1"/>
                    <a:pt x="7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6703500" y="2667625"/>
              <a:ext cx="39550" cy="37100"/>
            </a:xfrm>
            <a:custGeom>
              <a:rect b="b" l="l" r="r" t="t"/>
              <a:pathLst>
                <a:path extrusionOk="0" h="1484" w="1582">
                  <a:moveTo>
                    <a:pt x="791" y="1"/>
                  </a:moveTo>
                  <a:cubicBezTo>
                    <a:pt x="729" y="1"/>
                    <a:pt x="666" y="9"/>
                    <a:pt x="604" y="25"/>
                  </a:cubicBezTo>
                  <a:cubicBezTo>
                    <a:pt x="314" y="100"/>
                    <a:pt x="98" y="343"/>
                    <a:pt x="56" y="639"/>
                  </a:cubicBezTo>
                  <a:cubicBezTo>
                    <a:pt x="0" y="1045"/>
                    <a:pt x="283" y="1419"/>
                    <a:pt x="689" y="1477"/>
                  </a:cubicBezTo>
                  <a:cubicBezTo>
                    <a:pt x="722" y="1482"/>
                    <a:pt x="756" y="1484"/>
                    <a:pt x="789" y="1484"/>
                  </a:cubicBezTo>
                  <a:cubicBezTo>
                    <a:pt x="1050" y="1484"/>
                    <a:pt x="1295" y="1347"/>
                    <a:pt x="1430" y="1117"/>
                  </a:cubicBezTo>
                  <a:cubicBezTo>
                    <a:pt x="1581" y="858"/>
                    <a:pt x="1564" y="534"/>
                    <a:pt x="1381" y="294"/>
                  </a:cubicBezTo>
                  <a:cubicBezTo>
                    <a:pt x="1239" y="107"/>
                    <a:pt x="1020" y="1"/>
                    <a:pt x="7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4455575" y="947850"/>
              <a:ext cx="615400" cy="561725"/>
            </a:xfrm>
            <a:custGeom>
              <a:rect b="b" l="l" r="r" t="t"/>
              <a:pathLst>
                <a:path extrusionOk="0" h="22469" w="24616">
                  <a:moveTo>
                    <a:pt x="4180" y="1"/>
                  </a:moveTo>
                  <a:lnTo>
                    <a:pt x="0" y="5168"/>
                  </a:lnTo>
                  <a:lnTo>
                    <a:pt x="16703" y="18699"/>
                  </a:lnTo>
                  <a:lnTo>
                    <a:pt x="14942" y="20871"/>
                  </a:lnTo>
                  <a:lnTo>
                    <a:pt x="16916" y="22469"/>
                  </a:lnTo>
                  <a:lnTo>
                    <a:pt x="24615" y="12959"/>
                  </a:lnTo>
                  <a:lnTo>
                    <a:pt x="22642" y="11360"/>
                  </a:lnTo>
                  <a:lnTo>
                    <a:pt x="20883" y="13530"/>
                  </a:lnTo>
                  <a:lnTo>
                    <a:pt x="41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4089925" y="676275"/>
              <a:ext cx="754550" cy="655400"/>
            </a:xfrm>
            <a:custGeom>
              <a:rect b="b" l="l" r="r" t="t"/>
              <a:pathLst>
                <a:path extrusionOk="0" h="26216" w="30182">
                  <a:moveTo>
                    <a:pt x="805" y="0"/>
                  </a:moveTo>
                  <a:cubicBezTo>
                    <a:pt x="598" y="0"/>
                    <a:pt x="392" y="90"/>
                    <a:pt x="251" y="264"/>
                  </a:cubicBezTo>
                  <a:cubicBezTo>
                    <a:pt x="1" y="573"/>
                    <a:pt x="51" y="1026"/>
                    <a:pt x="362" y="1272"/>
                  </a:cubicBezTo>
                  <a:lnTo>
                    <a:pt x="7379" y="6956"/>
                  </a:lnTo>
                  <a:cubicBezTo>
                    <a:pt x="6431" y="8786"/>
                    <a:pt x="7115" y="11336"/>
                    <a:pt x="9105" y="12948"/>
                  </a:cubicBezTo>
                  <a:lnTo>
                    <a:pt x="22228" y="23580"/>
                  </a:lnTo>
                  <a:lnTo>
                    <a:pt x="20922" y="25194"/>
                  </a:lnTo>
                  <a:lnTo>
                    <a:pt x="22176" y="26216"/>
                  </a:lnTo>
                  <a:lnTo>
                    <a:pt x="30181" y="16333"/>
                  </a:lnTo>
                  <a:lnTo>
                    <a:pt x="28926" y="15311"/>
                  </a:lnTo>
                  <a:lnTo>
                    <a:pt x="27620" y="16925"/>
                  </a:lnTo>
                  <a:lnTo>
                    <a:pt x="14494" y="6290"/>
                  </a:lnTo>
                  <a:cubicBezTo>
                    <a:pt x="13401" y="5404"/>
                    <a:pt x="12110" y="4963"/>
                    <a:pt x="10906" y="4963"/>
                  </a:cubicBezTo>
                  <a:cubicBezTo>
                    <a:pt x="9920" y="4963"/>
                    <a:pt x="8992" y="5258"/>
                    <a:pt x="8276" y="5846"/>
                  </a:cubicBezTo>
                  <a:lnTo>
                    <a:pt x="1261" y="165"/>
                  </a:lnTo>
                  <a:cubicBezTo>
                    <a:pt x="1127" y="54"/>
                    <a:pt x="965" y="0"/>
                    <a:pt x="8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4307625" y="851000"/>
              <a:ext cx="230725" cy="209175"/>
            </a:xfrm>
            <a:custGeom>
              <a:rect b="b" l="l" r="r" t="t"/>
              <a:pathLst>
                <a:path extrusionOk="0" h="8367" w="9229">
                  <a:moveTo>
                    <a:pt x="3043" y="1"/>
                  </a:moveTo>
                  <a:cubicBezTo>
                    <a:pt x="2227" y="1"/>
                    <a:pt x="1471" y="307"/>
                    <a:pt x="977" y="918"/>
                  </a:cubicBezTo>
                  <a:cubicBezTo>
                    <a:pt x="0" y="2124"/>
                    <a:pt x="396" y="4085"/>
                    <a:pt x="1858" y="5269"/>
                  </a:cubicBezTo>
                  <a:lnTo>
                    <a:pt x="5671" y="8367"/>
                  </a:lnTo>
                  <a:lnTo>
                    <a:pt x="9229" y="3975"/>
                  </a:lnTo>
                  <a:lnTo>
                    <a:pt x="5416" y="879"/>
                  </a:lnTo>
                  <a:cubicBezTo>
                    <a:pt x="4693" y="293"/>
                    <a:pt x="3839" y="1"/>
                    <a:pt x="30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3068775" y="659650"/>
              <a:ext cx="272500" cy="258650"/>
            </a:xfrm>
            <a:custGeom>
              <a:rect b="b" l="l" r="r" t="t"/>
              <a:pathLst>
                <a:path extrusionOk="0" h="10346" w="10900">
                  <a:moveTo>
                    <a:pt x="1249" y="0"/>
                  </a:moveTo>
                  <a:cubicBezTo>
                    <a:pt x="600" y="0"/>
                    <a:pt x="1" y="750"/>
                    <a:pt x="570" y="1336"/>
                  </a:cubicBezTo>
                  <a:cubicBezTo>
                    <a:pt x="3394" y="4250"/>
                    <a:pt x="6218" y="7164"/>
                    <a:pt x="9043" y="10078"/>
                  </a:cubicBezTo>
                  <a:cubicBezTo>
                    <a:pt x="9226" y="10266"/>
                    <a:pt x="9442" y="10345"/>
                    <a:pt x="9652" y="10345"/>
                  </a:cubicBezTo>
                  <a:cubicBezTo>
                    <a:pt x="10301" y="10345"/>
                    <a:pt x="10899" y="9595"/>
                    <a:pt x="10330" y="9009"/>
                  </a:cubicBezTo>
                  <a:cubicBezTo>
                    <a:pt x="7507" y="6095"/>
                    <a:pt x="4682" y="3181"/>
                    <a:pt x="1857" y="267"/>
                  </a:cubicBezTo>
                  <a:cubicBezTo>
                    <a:pt x="1674" y="79"/>
                    <a:pt x="1459" y="0"/>
                    <a:pt x="12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2959800" y="749025"/>
              <a:ext cx="272475" cy="258650"/>
            </a:xfrm>
            <a:custGeom>
              <a:rect b="b" l="l" r="r" t="t"/>
              <a:pathLst>
                <a:path extrusionOk="0" h="10346" w="10899">
                  <a:moveTo>
                    <a:pt x="1248" y="0"/>
                  </a:moveTo>
                  <a:cubicBezTo>
                    <a:pt x="599" y="0"/>
                    <a:pt x="1" y="751"/>
                    <a:pt x="569" y="1337"/>
                  </a:cubicBezTo>
                  <a:cubicBezTo>
                    <a:pt x="3394" y="4251"/>
                    <a:pt x="6217" y="7164"/>
                    <a:pt x="9042" y="10078"/>
                  </a:cubicBezTo>
                  <a:cubicBezTo>
                    <a:pt x="9225" y="10267"/>
                    <a:pt x="9441" y="10345"/>
                    <a:pt x="9651" y="10345"/>
                  </a:cubicBezTo>
                  <a:cubicBezTo>
                    <a:pt x="10300" y="10345"/>
                    <a:pt x="10898" y="9595"/>
                    <a:pt x="10330" y="9009"/>
                  </a:cubicBezTo>
                  <a:lnTo>
                    <a:pt x="1857" y="268"/>
                  </a:lnTo>
                  <a:cubicBezTo>
                    <a:pt x="1674" y="79"/>
                    <a:pt x="1458" y="0"/>
                    <a:pt x="12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2636825" y="1087650"/>
              <a:ext cx="252775" cy="256675"/>
            </a:xfrm>
            <a:custGeom>
              <a:rect b="b" l="l" r="r" t="t"/>
              <a:pathLst>
                <a:path extrusionOk="0" h="10267" w="10111">
                  <a:moveTo>
                    <a:pt x="1184" y="0"/>
                  </a:moveTo>
                  <a:cubicBezTo>
                    <a:pt x="572" y="0"/>
                    <a:pt x="0" y="686"/>
                    <a:pt x="515" y="1261"/>
                  </a:cubicBezTo>
                  <a:cubicBezTo>
                    <a:pt x="3116" y="4169"/>
                    <a:pt x="5717" y="7077"/>
                    <a:pt x="8320" y="9984"/>
                  </a:cubicBezTo>
                  <a:cubicBezTo>
                    <a:pt x="8498" y="10183"/>
                    <a:pt x="8715" y="10266"/>
                    <a:pt x="8928" y="10266"/>
                  </a:cubicBezTo>
                  <a:cubicBezTo>
                    <a:pt x="9539" y="10266"/>
                    <a:pt x="10111" y="9580"/>
                    <a:pt x="9597" y="9006"/>
                  </a:cubicBezTo>
                  <a:cubicBezTo>
                    <a:pt x="6995" y="6098"/>
                    <a:pt x="4392" y="3190"/>
                    <a:pt x="1791" y="282"/>
                  </a:cubicBezTo>
                  <a:cubicBezTo>
                    <a:pt x="1613" y="83"/>
                    <a:pt x="1396" y="0"/>
                    <a:pt x="11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2527125" y="1167150"/>
              <a:ext cx="252800" cy="256650"/>
            </a:xfrm>
            <a:custGeom>
              <a:rect b="b" l="l" r="r" t="t"/>
              <a:pathLst>
                <a:path extrusionOk="0" h="10266" w="10112">
                  <a:moveTo>
                    <a:pt x="1183" y="0"/>
                  </a:moveTo>
                  <a:cubicBezTo>
                    <a:pt x="572" y="0"/>
                    <a:pt x="0" y="685"/>
                    <a:pt x="516" y="1260"/>
                  </a:cubicBezTo>
                  <a:cubicBezTo>
                    <a:pt x="3117" y="4167"/>
                    <a:pt x="5718" y="7075"/>
                    <a:pt x="8321" y="9983"/>
                  </a:cubicBezTo>
                  <a:cubicBezTo>
                    <a:pt x="8499" y="10182"/>
                    <a:pt x="8717" y="10265"/>
                    <a:pt x="8929" y="10265"/>
                  </a:cubicBezTo>
                  <a:cubicBezTo>
                    <a:pt x="9540" y="10265"/>
                    <a:pt x="10112" y="9581"/>
                    <a:pt x="9598" y="9006"/>
                  </a:cubicBezTo>
                  <a:cubicBezTo>
                    <a:pt x="6995" y="6097"/>
                    <a:pt x="4393" y="3189"/>
                    <a:pt x="1790" y="282"/>
                  </a:cubicBezTo>
                  <a:cubicBezTo>
                    <a:pt x="1612" y="83"/>
                    <a:pt x="1395" y="0"/>
                    <a:pt x="1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2677075" y="622650"/>
              <a:ext cx="524850" cy="841375"/>
            </a:xfrm>
            <a:custGeom>
              <a:rect b="b" l="l" r="r" t="t"/>
              <a:pathLst>
                <a:path extrusionOk="0" h="33655" w="20994">
                  <a:moveTo>
                    <a:pt x="18829" y="0"/>
                  </a:moveTo>
                  <a:cubicBezTo>
                    <a:pt x="18625" y="0"/>
                    <a:pt x="18411" y="46"/>
                    <a:pt x="18195" y="151"/>
                  </a:cubicBezTo>
                  <a:cubicBezTo>
                    <a:pt x="14401" y="1993"/>
                    <a:pt x="11211" y="5354"/>
                    <a:pt x="9731" y="9294"/>
                  </a:cubicBezTo>
                  <a:cubicBezTo>
                    <a:pt x="8481" y="12621"/>
                    <a:pt x="8936" y="16568"/>
                    <a:pt x="8403" y="20044"/>
                  </a:cubicBezTo>
                  <a:cubicBezTo>
                    <a:pt x="7668" y="24840"/>
                    <a:pt x="5316" y="28525"/>
                    <a:pt x="1231" y="31138"/>
                  </a:cubicBezTo>
                  <a:cubicBezTo>
                    <a:pt x="0" y="31925"/>
                    <a:pt x="804" y="33654"/>
                    <a:pt x="1961" y="33654"/>
                  </a:cubicBezTo>
                  <a:cubicBezTo>
                    <a:pt x="2189" y="33654"/>
                    <a:pt x="2431" y="33587"/>
                    <a:pt x="2674" y="33432"/>
                  </a:cubicBezTo>
                  <a:cubicBezTo>
                    <a:pt x="8589" y="29646"/>
                    <a:pt x="10927" y="23992"/>
                    <a:pt x="11468" y="17162"/>
                  </a:cubicBezTo>
                  <a:cubicBezTo>
                    <a:pt x="11824" y="12658"/>
                    <a:pt x="11966" y="9110"/>
                    <a:pt x="15206" y="5665"/>
                  </a:cubicBezTo>
                  <a:cubicBezTo>
                    <a:pt x="16435" y="4357"/>
                    <a:pt x="18021" y="3229"/>
                    <a:pt x="19639" y="2443"/>
                  </a:cubicBezTo>
                  <a:cubicBezTo>
                    <a:pt x="20993" y="1786"/>
                    <a:pt x="20097" y="0"/>
                    <a:pt x="188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2498850" y="802175"/>
              <a:ext cx="886975" cy="446700"/>
            </a:xfrm>
            <a:custGeom>
              <a:rect b="b" l="l" r="r" t="t"/>
              <a:pathLst>
                <a:path extrusionOk="0" h="17868" w="35479">
                  <a:moveTo>
                    <a:pt x="33635" y="0"/>
                  </a:moveTo>
                  <a:cubicBezTo>
                    <a:pt x="33272" y="0"/>
                    <a:pt x="32917" y="181"/>
                    <a:pt x="32673" y="619"/>
                  </a:cubicBezTo>
                  <a:cubicBezTo>
                    <a:pt x="31792" y="2188"/>
                    <a:pt x="30573" y="3706"/>
                    <a:pt x="29196" y="4856"/>
                  </a:cubicBezTo>
                  <a:cubicBezTo>
                    <a:pt x="25569" y="7887"/>
                    <a:pt x="22017" y="7820"/>
                    <a:pt x="17499" y="7914"/>
                  </a:cubicBezTo>
                  <a:cubicBezTo>
                    <a:pt x="10649" y="8053"/>
                    <a:pt x="4870" y="10055"/>
                    <a:pt x="743" y="15737"/>
                  </a:cubicBezTo>
                  <a:cubicBezTo>
                    <a:pt x="0" y="16761"/>
                    <a:pt x="947" y="17868"/>
                    <a:pt x="1917" y="17868"/>
                  </a:cubicBezTo>
                  <a:cubicBezTo>
                    <a:pt x="2289" y="17868"/>
                    <a:pt x="2664" y="17706"/>
                    <a:pt x="2948" y="17314"/>
                  </a:cubicBezTo>
                  <a:cubicBezTo>
                    <a:pt x="5797" y="13387"/>
                    <a:pt x="9612" y="11255"/>
                    <a:pt x="14443" y="10804"/>
                  </a:cubicBezTo>
                  <a:cubicBezTo>
                    <a:pt x="15286" y="10725"/>
                    <a:pt x="16152" y="10704"/>
                    <a:pt x="17029" y="10704"/>
                  </a:cubicBezTo>
                  <a:cubicBezTo>
                    <a:pt x="17962" y="10704"/>
                    <a:pt x="18907" y="10727"/>
                    <a:pt x="19848" y="10727"/>
                  </a:cubicBezTo>
                  <a:cubicBezTo>
                    <a:pt x="21702" y="10727"/>
                    <a:pt x="23543" y="10638"/>
                    <a:pt x="25252" y="10108"/>
                  </a:cubicBezTo>
                  <a:cubicBezTo>
                    <a:pt x="29272" y="8861"/>
                    <a:pt x="32813" y="5875"/>
                    <a:pt x="34876" y="2194"/>
                  </a:cubicBezTo>
                  <a:lnTo>
                    <a:pt x="34877" y="2194"/>
                  </a:lnTo>
                  <a:cubicBezTo>
                    <a:pt x="35479" y="1118"/>
                    <a:pt x="34535" y="0"/>
                    <a:pt x="336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56"/>
          <p:cNvGrpSpPr/>
          <p:nvPr/>
        </p:nvGrpSpPr>
        <p:grpSpPr>
          <a:xfrm>
            <a:off x="5470492" y="3620799"/>
            <a:ext cx="600878" cy="1171593"/>
            <a:chOff x="2156950" y="2167150"/>
            <a:chExt cx="864075" cy="1684775"/>
          </a:xfrm>
        </p:grpSpPr>
        <p:sp>
          <p:nvSpPr>
            <p:cNvPr id="6052" name="Google Shape;6052;p56"/>
            <p:cNvSpPr/>
            <p:nvPr/>
          </p:nvSpPr>
          <p:spPr>
            <a:xfrm>
              <a:off x="2156950" y="2167150"/>
              <a:ext cx="342075" cy="773175"/>
            </a:xfrm>
            <a:custGeom>
              <a:rect b="b" l="l" r="r" t="t"/>
              <a:pathLst>
                <a:path extrusionOk="0" h="30927" w="13683">
                  <a:moveTo>
                    <a:pt x="6372" y="0"/>
                  </a:moveTo>
                  <a:cubicBezTo>
                    <a:pt x="6173" y="0"/>
                    <a:pt x="6002" y="64"/>
                    <a:pt x="5863" y="167"/>
                  </a:cubicBezTo>
                  <a:cubicBezTo>
                    <a:pt x="5665" y="277"/>
                    <a:pt x="5501" y="460"/>
                    <a:pt x="5421" y="735"/>
                  </a:cubicBezTo>
                  <a:cubicBezTo>
                    <a:pt x="2848" y="9648"/>
                    <a:pt x="1" y="27794"/>
                    <a:pt x="12151" y="30893"/>
                  </a:cubicBezTo>
                  <a:cubicBezTo>
                    <a:pt x="12240" y="30916"/>
                    <a:pt x="12324" y="30926"/>
                    <a:pt x="12405" y="30926"/>
                  </a:cubicBezTo>
                  <a:cubicBezTo>
                    <a:pt x="13391" y="30926"/>
                    <a:pt x="13682" y="29328"/>
                    <a:pt x="12588" y="29050"/>
                  </a:cubicBezTo>
                  <a:cubicBezTo>
                    <a:pt x="5802" y="27318"/>
                    <a:pt x="5032" y="19403"/>
                    <a:pt x="5260" y="13539"/>
                  </a:cubicBezTo>
                  <a:cubicBezTo>
                    <a:pt x="5408" y="9707"/>
                    <a:pt x="6018" y="5797"/>
                    <a:pt x="7019" y="2074"/>
                  </a:cubicBezTo>
                  <a:cubicBezTo>
                    <a:pt x="8304" y="2380"/>
                    <a:pt x="10022" y="2788"/>
                    <a:pt x="11024" y="3026"/>
                  </a:cubicBezTo>
                  <a:cubicBezTo>
                    <a:pt x="11109" y="3047"/>
                    <a:pt x="11189" y="3056"/>
                    <a:pt x="11266" y="3056"/>
                  </a:cubicBezTo>
                  <a:cubicBezTo>
                    <a:pt x="12267" y="3056"/>
                    <a:pt x="12566" y="1447"/>
                    <a:pt x="11463" y="1184"/>
                  </a:cubicBezTo>
                  <a:lnTo>
                    <a:pt x="6611" y="30"/>
                  </a:lnTo>
                  <a:cubicBezTo>
                    <a:pt x="6527" y="10"/>
                    <a:pt x="6448" y="0"/>
                    <a:pt x="63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2497350" y="2299500"/>
              <a:ext cx="523675" cy="662350"/>
            </a:xfrm>
            <a:custGeom>
              <a:rect b="b" l="l" r="r" t="t"/>
              <a:pathLst>
                <a:path extrusionOk="0" h="26494" w="20947">
                  <a:moveTo>
                    <a:pt x="15006" y="0"/>
                  </a:moveTo>
                  <a:cubicBezTo>
                    <a:pt x="14003" y="0"/>
                    <a:pt x="13703" y="1610"/>
                    <a:pt x="14808" y="1872"/>
                  </a:cubicBezTo>
                  <a:cubicBezTo>
                    <a:pt x="15776" y="2103"/>
                    <a:pt x="17407" y="2490"/>
                    <a:pt x="18672" y="2792"/>
                  </a:cubicBezTo>
                  <a:cubicBezTo>
                    <a:pt x="17886" y="6572"/>
                    <a:pt x="16651" y="10314"/>
                    <a:pt x="15081" y="13822"/>
                  </a:cubicBezTo>
                  <a:cubicBezTo>
                    <a:pt x="12920" y="18654"/>
                    <a:pt x="9181" y="24585"/>
                    <a:pt x="3465" y="24585"/>
                  </a:cubicBezTo>
                  <a:cubicBezTo>
                    <a:pt x="2850" y="24585"/>
                    <a:pt x="2213" y="24516"/>
                    <a:pt x="1552" y="24371"/>
                  </a:cubicBezTo>
                  <a:cubicBezTo>
                    <a:pt x="1473" y="24353"/>
                    <a:pt x="1397" y="24345"/>
                    <a:pt x="1325" y="24345"/>
                  </a:cubicBezTo>
                  <a:cubicBezTo>
                    <a:pt x="309" y="24345"/>
                    <a:pt x="1" y="25966"/>
                    <a:pt x="1113" y="26213"/>
                  </a:cubicBezTo>
                  <a:cubicBezTo>
                    <a:pt x="1976" y="26403"/>
                    <a:pt x="2807" y="26494"/>
                    <a:pt x="3605" y="26494"/>
                  </a:cubicBezTo>
                  <a:cubicBezTo>
                    <a:pt x="14004" y="26494"/>
                    <a:pt x="18986" y="11169"/>
                    <a:pt x="20643" y="2627"/>
                  </a:cubicBezTo>
                  <a:cubicBezTo>
                    <a:pt x="20946" y="2131"/>
                    <a:pt x="20835" y="1359"/>
                    <a:pt x="20099" y="1184"/>
                  </a:cubicBezTo>
                  <a:lnTo>
                    <a:pt x="15247" y="30"/>
                  </a:lnTo>
                  <a:cubicBezTo>
                    <a:pt x="15162" y="10"/>
                    <a:pt x="15082" y="0"/>
                    <a:pt x="150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2381875" y="2184700"/>
              <a:ext cx="89275" cy="58850"/>
            </a:xfrm>
            <a:custGeom>
              <a:rect b="b" l="l" r="r" t="t"/>
              <a:pathLst>
                <a:path extrusionOk="0" h="2354" w="3571">
                  <a:moveTo>
                    <a:pt x="439" y="0"/>
                  </a:moveTo>
                  <a:lnTo>
                    <a:pt x="0" y="1842"/>
                  </a:lnTo>
                  <a:cubicBezTo>
                    <a:pt x="763" y="2024"/>
                    <a:pt x="1496" y="2199"/>
                    <a:pt x="2027" y="2324"/>
                  </a:cubicBezTo>
                  <a:cubicBezTo>
                    <a:pt x="2112" y="2345"/>
                    <a:pt x="2192" y="2354"/>
                    <a:pt x="2269" y="2354"/>
                  </a:cubicBezTo>
                  <a:cubicBezTo>
                    <a:pt x="3270" y="2354"/>
                    <a:pt x="3570" y="745"/>
                    <a:pt x="2466" y="482"/>
                  </a:cubicBezTo>
                  <a:lnTo>
                    <a:pt x="4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2839950" y="2299500"/>
              <a:ext cx="89250" cy="58850"/>
            </a:xfrm>
            <a:custGeom>
              <a:rect b="b" l="l" r="r" t="t"/>
              <a:pathLst>
                <a:path extrusionOk="0" h="2354" w="3570">
                  <a:moveTo>
                    <a:pt x="1302" y="0"/>
                  </a:moveTo>
                  <a:cubicBezTo>
                    <a:pt x="300" y="0"/>
                    <a:pt x="1" y="1610"/>
                    <a:pt x="1105" y="1872"/>
                  </a:cubicBezTo>
                  <a:lnTo>
                    <a:pt x="3132" y="2354"/>
                  </a:lnTo>
                  <a:lnTo>
                    <a:pt x="3570" y="512"/>
                  </a:lnTo>
                  <a:cubicBezTo>
                    <a:pt x="2807" y="331"/>
                    <a:pt x="2075" y="157"/>
                    <a:pt x="1543" y="30"/>
                  </a:cubicBezTo>
                  <a:cubicBezTo>
                    <a:pt x="1459" y="10"/>
                    <a:pt x="1378" y="0"/>
                    <a:pt x="13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2292450" y="2918575"/>
              <a:ext cx="602275" cy="933350"/>
            </a:xfrm>
            <a:custGeom>
              <a:rect b="b" l="l" r="r" t="t"/>
              <a:pathLst>
                <a:path extrusionOk="0" h="37334" w="24091">
                  <a:moveTo>
                    <a:pt x="7318" y="1"/>
                  </a:moveTo>
                  <a:lnTo>
                    <a:pt x="1136" y="25983"/>
                  </a:lnTo>
                  <a:cubicBezTo>
                    <a:pt x="1" y="30756"/>
                    <a:pt x="2961" y="35567"/>
                    <a:pt x="7737" y="36703"/>
                  </a:cubicBezTo>
                  <a:lnTo>
                    <a:pt x="9365" y="37091"/>
                  </a:lnTo>
                  <a:cubicBezTo>
                    <a:pt x="10055" y="37255"/>
                    <a:pt x="10745" y="37334"/>
                    <a:pt x="11425" y="37334"/>
                  </a:cubicBezTo>
                  <a:cubicBezTo>
                    <a:pt x="15453" y="37334"/>
                    <a:pt x="19115" y="34576"/>
                    <a:pt x="20087" y="30490"/>
                  </a:cubicBezTo>
                  <a:lnTo>
                    <a:pt x="24090" y="13658"/>
                  </a:lnTo>
                  <a:lnTo>
                    <a:pt x="22248" y="13219"/>
                  </a:lnTo>
                  <a:lnTo>
                    <a:pt x="18245" y="30053"/>
                  </a:lnTo>
                  <a:cubicBezTo>
                    <a:pt x="17479" y="33268"/>
                    <a:pt x="14597" y="35439"/>
                    <a:pt x="11426" y="35439"/>
                  </a:cubicBezTo>
                  <a:cubicBezTo>
                    <a:pt x="10891" y="35439"/>
                    <a:pt x="10347" y="35377"/>
                    <a:pt x="9804" y="35248"/>
                  </a:cubicBezTo>
                  <a:lnTo>
                    <a:pt x="8175" y="34861"/>
                  </a:lnTo>
                  <a:cubicBezTo>
                    <a:pt x="4415" y="33966"/>
                    <a:pt x="2085" y="30181"/>
                    <a:pt x="2980" y="26420"/>
                  </a:cubicBezTo>
                  <a:lnTo>
                    <a:pt x="9160" y="440"/>
                  </a:lnTo>
                  <a:lnTo>
                    <a:pt x="73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2384925" y="2844875"/>
              <a:ext cx="226975" cy="158500"/>
            </a:xfrm>
            <a:custGeom>
              <a:rect b="b" l="l" r="r" t="t"/>
              <a:pathLst>
                <a:path extrusionOk="0" h="6340" w="9079">
                  <a:moveTo>
                    <a:pt x="3114" y="0"/>
                  </a:moveTo>
                  <a:cubicBezTo>
                    <a:pt x="1833" y="0"/>
                    <a:pt x="673" y="876"/>
                    <a:pt x="363" y="2176"/>
                  </a:cubicBezTo>
                  <a:cubicBezTo>
                    <a:pt x="1" y="3697"/>
                    <a:pt x="941" y="5223"/>
                    <a:pt x="2462" y="5583"/>
                  </a:cubicBezTo>
                  <a:lnTo>
                    <a:pt x="5308" y="6262"/>
                  </a:lnTo>
                  <a:cubicBezTo>
                    <a:pt x="5528" y="6314"/>
                    <a:pt x="5748" y="6339"/>
                    <a:pt x="5964" y="6339"/>
                  </a:cubicBezTo>
                  <a:cubicBezTo>
                    <a:pt x="7245" y="6339"/>
                    <a:pt x="8406" y="5464"/>
                    <a:pt x="8716" y="4164"/>
                  </a:cubicBezTo>
                  <a:cubicBezTo>
                    <a:pt x="9078" y="2643"/>
                    <a:pt x="8140" y="1116"/>
                    <a:pt x="6618" y="755"/>
                  </a:cubicBezTo>
                  <a:lnTo>
                    <a:pt x="3772" y="78"/>
                  </a:lnTo>
                  <a:cubicBezTo>
                    <a:pt x="3552" y="25"/>
                    <a:pt x="3331" y="0"/>
                    <a:pt x="3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2745975" y="3143000"/>
              <a:ext cx="252050" cy="229100"/>
            </a:xfrm>
            <a:custGeom>
              <a:rect b="b" l="l" r="r" t="t"/>
              <a:pathLst>
                <a:path extrusionOk="0" h="9164" w="10082">
                  <a:moveTo>
                    <a:pt x="5036" y="1"/>
                  </a:moveTo>
                  <a:cubicBezTo>
                    <a:pt x="2964" y="1"/>
                    <a:pt x="1086" y="1419"/>
                    <a:pt x="586" y="3521"/>
                  </a:cubicBezTo>
                  <a:cubicBezTo>
                    <a:pt x="0" y="5983"/>
                    <a:pt x="1520" y="8453"/>
                    <a:pt x="3982" y="9038"/>
                  </a:cubicBezTo>
                  <a:cubicBezTo>
                    <a:pt x="4338" y="9123"/>
                    <a:pt x="4694" y="9164"/>
                    <a:pt x="5045" y="9164"/>
                  </a:cubicBezTo>
                  <a:cubicBezTo>
                    <a:pt x="7118" y="9164"/>
                    <a:pt x="8997" y="7748"/>
                    <a:pt x="9496" y="5642"/>
                  </a:cubicBezTo>
                  <a:cubicBezTo>
                    <a:pt x="10081" y="3181"/>
                    <a:pt x="8563" y="713"/>
                    <a:pt x="6102" y="126"/>
                  </a:cubicBezTo>
                  <a:cubicBezTo>
                    <a:pt x="5745" y="41"/>
                    <a:pt x="5388" y="1"/>
                    <a:pt x="5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2799250" y="3189300"/>
              <a:ext cx="144525" cy="136500"/>
            </a:xfrm>
            <a:custGeom>
              <a:rect b="b" l="l" r="r" t="t"/>
              <a:pathLst>
                <a:path extrusionOk="0" h="5460" w="5781">
                  <a:moveTo>
                    <a:pt x="2909" y="1"/>
                  </a:moveTo>
                  <a:cubicBezTo>
                    <a:pt x="1674" y="1"/>
                    <a:pt x="555" y="844"/>
                    <a:pt x="257" y="2098"/>
                  </a:cubicBezTo>
                  <a:cubicBezTo>
                    <a:pt x="1" y="3172"/>
                    <a:pt x="416" y="4295"/>
                    <a:pt x="1311" y="4941"/>
                  </a:cubicBezTo>
                  <a:cubicBezTo>
                    <a:pt x="1787" y="5285"/>
                    <a:pt x="2348" y="5459"/>
                    <a:pt x="2911" y="5459"/>
                  </a:cubicBezTo>
                  <a:cubicBezTo>
                    <a:pt x="3406" y="5459"/>
                    <a:pt x="3902" y="5325"/>
                    <a:pt x="4342" y="5055"/>
                  </a:cubicBezTo>
                  <a:cubicBezTo>
                    <a:pt x="5280" y="4475"/>
                    <a:pt x="5780" y="3387"/>
                    <a:pt x="5604" y="2297"/>
                  </a:cubicBezTo>
                  <a:cubicBezTo>
                    <a:pt x="5430" y="1208"/>
                    <a:pt x="4615" y="331"/>
                    <a:pt x="3542" y="75"/>
                  </a:cubicBezTo>
                  <a:cubicBezTo>
                    <a:pt x="3330" y="25"/>
                    <a:pt x="3118" y="1"/>
                    <a:pt x="29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0" name="Google Shape;6060;p56"/>
          <p:cNvGrpSpPr/>
          <p:nvPr/>
        </p:nvGrpSpPr>
        <p:grpSpPr>
          <a:xfrm>
            <a:off x="7393026" y="3641491"/>
            <a:ext cx="815950" cy="1150026"/>
            <a:chOff x="3627075" y="1862925"/>
            <a:chExt cx="1236100" cy="1742200"/>
          </a:xfrm>
        </p:grpSpPr>
        <p:sp>
          <p:nvSpPr>
            <p:cNvPr id="6061" name="Google Shape;6061;p56"/>
            <p:cNvSpPr/>
            <p:nvPr/>
          </p:nvSpPr>
          <p:spPr>
            <a:xfrm>
              <a:off x="3627075" y="1947300"/>
              <a:ext cx="1236100" cy="1657825"/>
            </a:xfrm>
            <a:custGeom>
              <a:rect b="b" l="l" r="r" t="t"/>
              <a:pathLst>
                <a:path extrusionOk="0" h="66313" w="49444">
                  <a:moveTo>
                    <a:pt x="4784" y="0"/>
                  </a:moveTo>
                  <a:lnTo>
                    <a:pt x="0" y="62918"/>
                  </a:lnTo>
                  <a:lnTo>
                    <a:pt x="44661" y="66312"/>
                  </a:lnTo>
                  <a:lnTo>
                    <a:pt x="49443" y="3395"/>
                  </a:lnTo>
                  <a:lnTo>
                    <a:pt x="47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3701875" y="2050075"/>
              <a:ext cx="1084625" cy="1477125"/>
            </a:xfrm>
            <a:custGeom>
              <a:rect b="b" l="l" r="r" t="t"/>
              <a:pathLst>
                <a:path extrusionOk="0" h="59085" w="43385">
                  <a:moveTo>
                    <a:pt x="4266" y="1"/>
                  </a:moveTo>
                  <a:lnTo>
                    <a:pt x="1" y="56111"/>
                  </a:lnTo>
                  <a:lnTo>
                    <a:pt x="39120" y="59085"/>
                  </a:lnTo>
                  <a:lnTo>
                    <a:pt x="43385" y="2975"/>
                  </a:lnTo>
                  <a:lnTo>
                    <a:pt x="4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4401025" y="2183425"/>
              <a:ext cx="320475" cy="308400"/>
            </a:xfrm>
            <a:custGeom>
              <a:rect b="b" l="l" r="r" t="t"/>
              <a:pathLst>
                <a:path extrusionOk="0" h="12336" w="12819">
                  <a:moveTo>
                    <a:pt x="6402" y="1"/>
                  </a:moveTo>
                  <a:cubicBezTo>
                    <a:pt x="3208" y="1"/>
                    <a:pt x="503" y="2462"/>
                    <a:pt x="258" y="5699"/>
                  </a:cubicBezTo>
                  <a:cubicBezTo>
                    <a:pt x="1" y="9096"/>
                    <a:pt x="2543" y="12059"/>
                    <a:pt x="5941" y="12318"/>
                  </a:cubicBezTo>
                  <a:cubicBezTo>
                    <a:pt x="6099" y="12330"/>
                    <a:pt x="6257" y="12336"/>
                    <a:pt x="6414" y="12336"/>
                  </a:cubicBezTo>
                  <a:cubicBezTo>
                    <a:pt x="9609" y="12336"/>
                    <a:pt x="12313" y="9873"/>
                    <a:pt x="12560" y="6635"/>
                  </a:cubicBezTo>
                  <a:cubicBezTo>
                    <a:pt x="12818" y="3239"/>
                    <a:pt x="10273" y="277"/>
                    <a:pt x="6877" y="19"/>
                  </a:cubicBezTo>
                  <a:cubicBezTo>
                    <a:pt x="6717" y="7"/>
                    <a:pt x="6559" y="1"/>
                    <a:pt x="64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4480650" y="2257000"/>
              <a:ext cx="161225" cy="161225"/>
            </a:xfrm>
            <a:custGeom>
              <a:rect b="b" l="l" r="r" t="t"/>
              <a:pathLst>
                <a:path extrusionOk="0" h="6449" w="6449">
                  <a:moveTo>
                    <a:pt x="2337" y="0"/>
                  </a:moveTo>
                  <a:lnTo>
                    <a:pt x="2185" y="2014"/>
                  </a:lnTo>
                  <a:lnTo>
                    <a:pt x="172" y="1861"/>
                  </a:lnTo>
                  <a:lnTo>
                    <a:pt x="0" y="4110"/>
                  </a:lnTo>
                  <a:lnTo>
                    <a:pt x="2014" y="4262"/>
                  </a:lnTo>
                  <a:lnTo>
                    <a:pt x="1861" y="6277"/>
                  </a:lnTo>
                  <a:lnTo>
                    <a:pt x="4112" y="6449"/>
                  </a:lnTo>
                  <a:lnTo>
                    <a:pt x="4264" y="4434"/>
                  </a:lnTo>
                  <a:lnTo>
                    <a:pt x="6279" y="4588"/>
                  </a:lnTo>
                  <a:lnTo>
                    <a:pt x="6449" y="2337"/>
                  </a:lnTo>
                  <a:lnTo>
                    <a:pt x="4435" y="2185"/>
                  </a:lnTo>
                  <a:lnTo>
                    <a:pt x="4588" y="172"/>
                  </a:lnTo>
                  <a:lnTo>
                    <a:pt x="2337" y="0"/>
                  </a:lnTo>
                  <a:close/>
                </a:path>
              </a:pathLst>
            </a:custGeom>
            <a:solidFill>
              <a:srgbClr val="F5F2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3869600" y="2159675"/>
              <a:ext cx="285225" cy="72250"/>
            </a:xfrm>
            <a:custGeom>
              <a:rect b="b" l="l" r="r" t="t"/>
              <a:pathLst>
                <a:path extrusionOk="0" h="2890" w="11409">
                  <a:moveTo>
                    <a:pt x="156" y="0"/>
                  </a:moveTo>
                  <a:lnTo>
                    <a:pt x="1" y="2033"/>
                  </a:lnTo>
                  <a:lnTo>
                    <a:pt x="11253" y="2889"/>
                  </a:lnTo>
                  <a:lnTo>
                    <a:pt x="11408" y="855"/>
                  </a:lnTo>
                  <a:lnTo>
                    <a:pt x="15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3862925" y="2247600"/>
              <a:ext cx="424400" cy="82825"/>
            </a:xfrm>
            <a:custGeom>
              <a:rect b="b" l="l" r="r" t="t"/>
              <a:pathLst>
                <a:path extrusionOk="0" h="3313" w="16976">
                  <a:moveTo>
                    <a:pt x="155" y="1"/>
                  </a:moveTo>
                  <a:lnTo>
                    <a:pt x="0" y="2033"/>
                  </a:lnTo>
                  <a:lnTo>
                    <a:pt x="16822" y="3312"/>
                  </a:lnTo>
                  <a:lnTo>
                    <a:pt x="16975" y="1278"/>
                  </a:lnTo>
                  <a:lnTo>
                    <a:pt x="15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3856250" y="2335500"/>
              <a:ext cx="424375" cy="82800"/>
            </a:xfrm>
            <a:custGeom>
              <a:rect b="b" l="l" r="r" t="t"/>
              <a:pathLst>
                <a:path extrusionOk="0" h="3312" w="16975">
                  <a:moveTo>
                    <a:pt x="155" y="0"/>
                  </a:moveTo>
                  <a:lnTo>
                    <a:pt x="1" y="2033"/>
                  </a:lnTo>
                  <a:lnTo>
                    <a:pt x="16821" y="3312"/>
                  </a:lnTo>
                  <a:lnTo>
                    <a:pt x="16975" y="1279"/>
                  </a:lnTo>
                  <a:lnTo>
                    <a:pt x="15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3849575" y="2423425"/>
              <a:ext cx="424400" cy="82825"/>
            </a:xfrm>
            <a:custGeom>
              <a:rect b="b" l="l" r="r" t="t"/>
              <a:pathLst>
                <a:path extrusionOk="0" h="3313" w="16976">
                  <a:moveTo>
                    <a:pt x="154" y="0"/>
                  </a:moveTo>
                  <a:lnTo>
                    <a:pt x="0" y="2033"/>
                  </a:lnTo>
                  <a:lnTo>
                    <a:pt x="16820" y="3312"/>
                  </a:lnTo>
                  <a:lnTo>
                    <a:pt x="16976" y="1279"/>
                  </a:lnTo>
                  <a:lnTo>
                    <a:pt x="15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3841375" y="2551000"/>
              <a:ext cx="833150" cy="113875"/>
            </a:xfrm>
            <a:custGeom>
              <a:rect b="b" l="l" r="r" t="t"/>
              <a:pathLst>
                <a:path extrusionOk="0" h="4555" w="33326">
                  <a:moveTo>
                    <a:pt x="152" y="1"/>
                  </a:moveTo>
                  <a:lnTo>
                    <a:pt x="0" y="2032"/>
                  </a:lnTo>
                  <a:lnTo>
                    <a:pt x="33170" y="4554"/>
                  </a:lnTo>
                  <a:lnTo>
                    <a:pt x="33325" y="2522"/>
                  </a:lnTo>
                  <a:lnTo>
                    <a:pt x="1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3834650" y="2638900"/>
              <a:ext cx="833175" cy="113875"/>
            </a:xfrm>
            <a:custGeom>
              <a:rect b="b" l="l" r="r" t="t"/>
              <a:pathLst>
                <a:path extrusionOk="0" h="4555" w="33327">
                  <a:moveTo>
                    <a:pt x="155" y="1"/>
                  </a:moveTo>
                  <a:lnTo>
                    <a:pt x="0" y="2033"/>
                  </a:lnTo>
                  <a:lnTo>
                    <a:pt x="33173" y="4554"/>
                  </a:lnTo>
                  <a:lnTo>
                    <a:pt x="33327" y="2523"/>
                  </a:lnTo>
                  <a:lnTo>
                    <a:pt x="15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3828000" y="2726825"/>
              <a:ext cx="833150" cy="113900"/>
            </a:xfrm>
            <a:custGeom>
              <a:rect b="b" l="l" r="r" t="t"/>
              <a:pathLst>
                <a:path extrusionOk="0" h="4556" w="33326">
                  <a:moveTo>
                    <a:pt x="154" y="1"/>
                  </a:moveTo>
                  <a:lnTo>
                    <a:pt x="0" y="2032"/>
                  </a:lnTo>
                  <a:lnTo>
                    <a:pt x="33170" y="4556"/>
                  </a:lnTo>
                  <a:lnTo>
                    <a:pt x="33325" y="2521"/>
                  </a:lnTo>
                  <a:lnTo>
                    <a:pt x="1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3821300" y="2814675"/>
              <a:ext cx="833150" cy="113950"/>
            </a:xfrm>
            <a:custGeom>
              <a:rect b="b" l="l" r="r" t="t"/>
              <a:pathLst>
                <a:path extrusionOk="0" h="4558" w="33326">
                  <a:moveTo>
                    <a:pt x="154" y="1"/>
                  </a:moveTo>
                  <a:lnTo>
                    <a:pt x="0" y="2035"/>
                  </a:lnTo>
                  <a:lnTo>
                    <a:pt x="33172" y="4557"/>
                  </a:lnTo>
                  <a:lnTo>
                    <a:pt x="33326" y="2523"/>
                  </a:lnTo>
                  <a:lnTo>
                    <a:pt x="1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3814600" y="2902625"/>
              <a:ext cx="833200" cy="113900"/>
            </a:xfrm>
            <a:custGeom>
              <a:rect b="b" l="l" r="r" t="t"/>
              <a:pathLst>
                <a:path extrusionOk="0" h="4556" w="33328">
                  <a:moveTo>
                    <a:pt x="155" y="0"/>
                  </a:moveTo>
                  <a:lnTo>
                    <a:pt x="1" y="2034"/>
                  </a:lnTo>
                  <a:lnTo>
                    <a:pt x="33172" y="4555"/>
                  </a:lnTo>
                  <a:lnTo>
                    <a:pt x="33327" y="2522"/>
                  </a:lnTo>
                  <a:lnTo>
                    <a:pt x="15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3803225" y="3052075"/>
              <a:ext cx="833200" cy="113900"/>
            </a:xfrm>
            <a:custGeom>
              <a:rect b="b" l="l" r="r" t="t"/>
              <a:pathLst>
                <a:path extrusionOk="0" h="4556" w="33328">
                  <a:moveTo>
                    <a:pt x="156" y="1"/>
                  </a:moveTo>
                  <a:lnTo>
                    <a:pt x="0" y="2034"/>
                  </a:lnTo>
                  <a:lnTo>
                    <a:pt x="33173" y="4556"/>
                  </a:lnTo>
                  <a:lnTo>
                    <a:pt x="33327" y="2522"/>
                  </a:lnTo>
                  <a:lnTo>
                    <a:pt x="1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3796525" y="3140025"/>
              <a:ext cx="833225" cy="113850"/>
            </a:xfrm>
            <a:custGeom>
              <a:rect b="b" l="l" r="r" t="t"/>
              <a:pathLst>
                <a:path extrusionOk="0" h="4554" w="33329">
                  <a:moveTo>
                    <a:pt x="156" y="0"/>
                  </a:moveTo>
                  <a:lnTo>
                    <a:pt x="1" y="2031"/>
                  </a:lnTo>
                  <a:lnTo>
                    <a:pt x="33174" y="4554"/>
                  </a:lnTo>
                  <a:lnTo>
                    <a:pt x="33329" y="2522"/>
                  </a:lnTo>
                  <a:lnTo>
                    <a:pt x="15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3789875" y="3227900"/>
              <a:ext cx="833200" cy="113875"/>
            </a:xfrm>
            <a:custGeom>
              <a:rect b="b" l="l" r="r" t="t"/>
              <a:pathLst>
                <a:path extrusionOk="0" h="4555" w="33328">
                  <a:moveTo>
                    <a:pt x="155" y="1"/>
                  </a:moveTo>
                  <a:lnTo>
                    <a:pt x="1" y="2032"/>
                  </a:lnTo>
                  <a:lnTo>
                    <a:pt x="33172" y="4554"/>
                  </a:lnTo>
                  <a:lnTo>
                    <a:pt x="33327" y="2521"/>
                  </a:lnTo>
                  <a:lnTo>
                    <a:pt x="15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3783200" y="3315825"/>
              <a:ext cx="833175" cy="113875"/>
            </a:xfrm>
            <a:custGeom>
              <a:rect b="b" l="l" r="r" t="t"/>
              <a:pathLst>
                <a:path extrusionOk="0" h="4555" w="33327">
                  <a:moveTo>
                    <a:pt x="155" y="1"/>
                  </a:moveTo>
                  <a:lnTo>
                    <a:pt x="0" y="2032"/>
                  </a:lnTo>
                  <a:lnTo>
                    <a:pt x="33172" y="4554"/>
                  </a:lnTo>
                  <a:lnTo>
                    <a:pt x="33327" y="2522"/>
                  </a:lnTo>
                  <a:lnTo>
                    <a:pt x="15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4056100" y="1862925"/>
              <a:ext cx="487625" cy="287200"/>
            </a:xfrm>
            <a:custGeom>
              <a:rect b="b" l="l" r="r" t="t"/>
              <a:pathLst>
                <a:path extrusionOk="0" h="11488" w="19505">
                  <a:moveTo>
                    <a:pt x="10315" y="1541"/>
                  </a:moveTo>
                  <a:cubicBezTo>
                    <a:pt x="10482" y="1541"/>
                    <a:pt x="10651" y="1580"/>
                    <a:pt x="10807" y="1659"/>
                  </a:cubicBezTo>
                  <a:cubicBezTo>
                    <a:pt x="11198" y="1857"/>
                    <a:pt x="11434" y="2272"/>
                    <a:pt x="11399" y="2712"/>
                  </a:cubicBezTo>
                  <a:cubicBezTo>
                    <a:pt x="11357" y="3281"/>
                    <a:pt x="10881" y="3716"/>
                    <a:pt x="10319" y="3716"/>
                  </a:cubicBezTo>
                  <a:cubicBezTo>
                    <a:pt x="10291" y="3716"/>
                    <a:pt x="10262" y="3715"/>
                    <a:pt x="10233" y="3712"/>
                  </a:cubicBezTo>
                  <a:cubicBezTo>
                    <a:pt x="9794" y="3680"/>
                    <a:pt x="9418" y="3386"/>
                    <a:pt x="9282" y="2967"/>
                  </a:cubicBezTo>
                  <a:cubicBezTo>
                    <a:pt x="9145" y="2549"/>
                    <a:pt x="9274" y="2091"/>
                    <a:pt x="9608" y="1804"/>
                  </a:cubicBezTo>
                  <a:cubicBezTo>
                    <a:pt x="9808" y="1631"/>
                    <a:pt x="10060" y="1541"/>
                    <a:pt x="10315" y="1541"/>
                  </a:cubicBezTo>
                  <a:close/>
                  <a:moveTo>
                    <a:pt x="6757" y="0"/>
                  </a:moveTo>
                  <a:lnTo>
                    <a:pt x="6516" y="3165"/>
                  </a:lnTo>
                  <a:lnTo>
                    <a:pt x="5770" y="3108"/>
                  </a:lnTo>
                  <a:cubicBezTo>
                    <a:pt x="5714" y="3104"/>
                    <a:pt x="5658" y="3101"/>
                    <a:pt x="5603" y="3101"/>
                  </a:cubicBezTo>
                  <a:cubicBezTo>
                    <a:pt x="4922" y="3101"/>
                    <a:pt x="4275" y="3417"/>
                    <a:pt x="3855" y="3962"/>
                  </a:cubicBezTo>
                  <a:cubicBezTo>
                    <a:pt x="3401" y="4551"/>
                    <a:pt x="3276" y="5330"/>
                    <a:pt x="3521" y="6032"/>
                  </a:cubicBezTo>
                  <a:lnTo>
                    <a:pt x="2459" y="5952"/>
                  </a:lnTo>
                  <a:cubicBezTo>
                    <a:pt x="2402" y="5948"/>
                    <a:pt x="2345" y="5946"/>
                    <a:pt x="2288" y="5946"/>
                  </a:cubicBezTo>
                  <a:cubicBezTo>
                    <a:pt x="1146" y="5946"/>
                    <a:pt x="181" y="6826"/>
                    <a:pt x="94" y="7982"/>
                  </a:cubicBezTo>
                  <a:cubicBezTo>
                    <a:pt x="1" y="9196"/>
                    <a:pt x="910" y="10254"/>
                    <a:pt x="2124" y="10348"/>
                  </a:cubicBezTo>
                  <a:lnTo>
                    <a:pt x="17069" y="11483"/>
                  </a:lnTo>
                  <a:cubicBezTo>
                    <a:pt x="17119" y="11486"/>
                    <a:pt x="17168" y="11488"/>
                    <a:pt x="17217" y="11488"/>
                  </a:cubicBezTo>
                  <a:cubicBezTo>
                    <a:pt x="18360" y="11488"/>
                    <a:pt x="19326" y="10607"/>
                    <a:pt x="19414" y="9450"/>
                  </a:cubicBezTo>
                  <a:cubicBezTo>
                    <a:pt x="19504" y="8244"/>
                    <a:pt x="18607" y="7190"/>
                    <a:pt x="17402" y="7088"/>
                  </a:cubicBezTo>
                  <a:lnTo>
                    <a:pt x="17403" y="7088"/>
                  </a:lnTo>
                  <a:lnTo>
                    <a:pt x="16340" y="7008"/>
                  </a:lnTo>
                  <a:cubicBezTo>
                    <a:pt x="16688" y="6350"/>
                    <a:pt x="16682" y="5562"/>
                    <a:pt x="16323" y="4911"/>
                  </a:cubicBezTo>
                  <a:cubicBezTo>
                    <a:pt x="15963" y="4259"/>
                    <a:pt x="15301" y="3834"/>
                    <a:pt x="14560" y="3778"/>
                  </a:cubicBezTo>
                  <a:lnTo>
                    <a:pt x="13990" y="3733"/>
                  </a:lnTo>
                  <a:lnTo>
                    <a:pt x="14229" y="568"/>
                  </a:lnTo>
                  <a:lnTo>
                    <a:pt x="67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9" name="Google Shape;6079;p56"/>
          <p:cNvGrpSpPr/>
          <p:nvPr/>
        </p:nvGrpSpPr>
        <p:grpSpPr>
          <a:xfrm>
            <a:off x="3316234" y="3821379"/>
            <a:ext cx="832602" cy="971012"/>
            <a:chOff x="5189725" y="743775"/>
            <a:chExt cx="1098275" cy="1280850"/>
          </a:xfrm>
        </p:grpSpPr>
        <p:sp>
          <p:nvSpPr>
            <p:cNvPr id="6080" name="Google Shape;6080;p56"/>
            <p:cNvSpPr/>
            <p:nvPr/>
          </p:nvSpPr>
          <p:spPr>
            <a:xfrm>
              <a:off x="5314800" y="766475"/>
              <a:ext cx="515550" cy="926375"/>
            </a:xfrm>
            <a:custGeom>
              <a:rect b="b" l="l" r="r" t="t"/>
              <a:pathLst>
                <a:path extrusionOk="0" h="37055" w="20622">
                  <a:moveTo>
                    <a:pt x="15888" y="1"/>
                  </a:moveTo>
                  <a:lnTo>
                    <a:pt x="1" y="34897"/>
                  </a:lnTo>
                  <a:lnTo>
                    <a:pt x="4735" y="37054"/>
                  </a:lnTo>
                  <a:lnTo>
                    <a:pt x="20622" y="2156"/>
                  </a:lnTo>
                  <a:lnTo>
                    <a:pt x="158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5318525" y="815650"/>
              <a:ext cx="527350" cy="785950"/>
            </a:xfrm>
            <a:custGeom>
              <a:rect b="b" l="l" r="r" t="t"/>
              <a:pathLst>
                <a:path extrusionOk="0" h="31438" w="21094">
                  <a:moveTo>
                    <a:pt x="14215" y="1"/>
                  </a:moveTo>
                  <a:cubicBezTo>
                    <a:pt x="13135" y="1"/>
                    <a:pt x="12098" y="619"/>
                    <a:pt x="11624" y="1662"/>
                  </a:cubicBezTo>
                  <a:lnTo>
                    <a:pt x="648" y="25760"/>
                  </a:lnTo>
                  <a:cubicBezTo>
                    <a:pt x="1" y="27179"/>
                    <a:pt x="634" y="28872"/>
                    <a:pt x="2054" y="29517"/>
                  </a:cubicBezTo>
                  <a:lnTo>
                    <a:pt x="5712" y="31183"/>
                  </a:lnTo>
                  <a:cubicBezTo>
                    <a:pt x="6091" y="31356"/>
                    <a:pt x="6489" y="31437"/>
                    <a:pt x="6881" y="31437"/>
                  </a:cubicBezTo>
                  <a:cubicBezTo>
                    <a:pt x="7960" y="31437"/>
                    <a:pt x="8996" y="30819"/>
                    <a:pt x="9470" y="29778"/>
                  </a:cubicBezTo>
                  <a:lnTo>
                    <a:pt x="20446" y="5680"/>
                  </a:lnTo>
                  <a:cubicBezTo>
                    <a:pt x="21094" y="4261"/>
                    <a:pt x="20461" y="2568"/>
                    <a:pt x="19042" y="1922"/>
                  </a:cubicBezTo>
                  <a:lnTo>
                    <a:pt x="15382" y="254"/>
                  </a:lnTo>
                  <a:cubicBezTo>
                    <a:pt x="15004" y="82"/>
                    <a:pt x="14607" y="1"/>
                    <a:pt x="14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5615725" y="1125450"/>
              <a:ext cx="587650" cy="625175"/>
            </a:xfrm>
            <a:custGeom>
              <a:rect b="b" l="l" r="r" t="t"/>
              <a:pathLst>
                <a:path extrusionOk="0" h="25007" w="23506">
                  <a:moveTo>
                    <a:pt x="4007" y="0"/>
                  </a:moveTo>
                  <a:cubicBezTo>
                    <a:pt x="2482" y="0"/>
                    <a:pt x="1096" y="724"/>
                    <a:pt x="554" y="2358"/>
                  </a:cubicBezTo>
                  <a:cubicBezTo>
                    <a:pt x="1" y="4023"/>
                    <a:pt x="910" y="6458"/>
                    <a:pt x="2807" y="6839"/>
                  </a:cubicBezTo>
                  <a:lnTo>
                    <a:pt x="2806" y="6839"/>
                  </a:lnTo>
                  <a:cubicBezTo>
                    <a:pt x="3342" y="6947"/>
                    <a:pt x="3869" y="7128"/>
                    <a:pt x="4382" y="7311"/>
                  </a:cubicBezTo>
                  <a:cubicBezTo>
                    <a:pt x="5903" y="7855"/>
                    <a:pt x="6355" y="8118"/>
                    <a:pt x="8011" y="9245"/>
                  </a:cubicBezTo>
                  <a:cubicBezTo>
                    <a:pt x="12377" y="12216"/>
                    <a:pt x="14843" y="17208"/>
                    <a:pt x="15986" y="22307"/>
                  </a:cubicBezTo>
                  <a:cubicBezTo>
                    <a:pt x="16406" y="24179"/>
                    <a:pt x="17872" y="25006"/>
                    <a:pt x="19358" y="25006"/>
                  </a:cubicBezTo>
                  <a:cubicBezTo>
                    <a:pt x="21413" y="25006"/>
                    <a:pt x="23506" y="23424"/>
                    <a:pt x="22924" y="20833"/>
                  </a:cubicBezTo>
                  <a:cubicBezTo>
                    <a:pt x="20935" y="11959"/>
                    <a:pt x="14680" y="2043"/>
                    <a:pt x="5035" y="105"/>
                  </a:cubicBezTo>
                  <a:cubicBezTo>
                    <a:pt x="4691" y="36"/>
                    <a:pt x="4345" y="0"/>
                    <a:pt x="40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5189725" y="1639250"/>
              <a:ext cx="1098275" cy="385375"/>
            </a:xfrm>
            <a:custGeom>
              <a:rect b="b" l="l" r="r" t="t"/>
              <a:pathLst>
                <a:path extrusionOk="0" h="15415" w="43931">
                  <a:moveTo>
                    <a:pt x="39459" y="1"/>
                  </a:moveTo>
                  <a:cubicBezTo>
                    <a:pt x="39162" y="1"/>
                    <a:pt x="38860" y="32"/>
                    <a:pt x="38558" y="96"/>
                  </a:cubicBezTo>
                  <a:lnTo>
                    <a:pt x="3710" y="7501"/>
                  </a:lnTo>
                  <a:cubicBezTo>
                    <a:pt x="1464" y="7979"/>
                    <a:pt x="1" y="10128"/>
                    <a:pt x="457" y="12278"/>
                  </a:cubicBezTo>
                  <a:cubicBezTo>
                    <a:pt x="853" y="14140"/>
                    <a:pt x="2562" y="15414"/>
                    <a:pt x="4471" y="15414"/>
                  </a:cubicBezTo>
                  <a:cubicBezTo>
                    <a:pt x="4768" y="15414"/>
                    <a:pt x="5069" y="15383"/>
                    <a:pt x="5372" y="15319"/>
                  </a:cubicBezTo>
                  <a:lnTo>
                    <a:pt x="40220" y="7914"/>
                  </a:lnTo>
                  <a:cubicBezTo>
                    <a:pt x="42467" y="7438"/>
                    <a:pt x="43931" y="5288"/>
                    <a:pt x="43472" y="3137"/>
                  </a:cubicBezTo>
                  <a:cubicBezTo>
                    <a:pt x="43077" y="1277"/>
                    <a:pt x="41368" y="1"/>
                    <a:pt x="394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5284225" y="1720700"/>
              <a:ext cx="288875" cy="103725"/>
            </a:xfrm>
            <a:custGeom>
              <a:rect b="b" l="l" r="r" t="t"/>
              <a:pathLst>
                <a:path extrusionOk="0" h="4149" w="11555">
                  <a:moveTo>
                    <a:pt x="11178" y="0"/>
                  </a:moveTo>
                  <a:lnTo>
                    <a:pt x="1" y="2375"/>
                  </a:lnTo>
                  <a:lnTo>
                    <a:pt x="376" y="4149"/>
                  </a:lnTo>
                  <a:lnTo>
                    <a:pt x="11555" y="1773"/>
                  </a:lnTo>
                  <a:lnTo>
                    <a:pt x="111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5463950" y="993625"/>
              <a:ext cx="477400" cy="436925"/>
            </a:xfrm>
            <a:custGeom>
              <a:rect b="b" l="l" r="r" t="t"/>
              <a:pathLst>
                <a:path extrusionOk="0" h="17477" w="19096">
                  <a:moveTo>
                    <a:pt x="9557" y="1"/>
                  </a:moveTo>
                  <a:cubicBezTo>
                    <a:pt x="8955" y="1"/>
                    <a:pt x="8344" y="63"/>
                    <a:pt x="7732" y="193"/>
                  </a:cubicBezTo>
                  <a:cubicBezTo>
                    <a:pt x="3013" y="1196"/>
                    <a:pt x="0" y="5834"/>
                    <a:pt x="1004" y="10554"/>
                  </a:cubicBezTo>
                  <a:cubicBezTo>
                    <a:pt x="1876" y="14662"/>
                    <a:pt x="5501" y="17477"/>
                    <a:pt x="9538" y="17477"/>
                  </a:cubicBezTo>
                  <a:cubicBezTo>
                    <a:pt x="10141" y="17477"/>
                    <a:pt x="10752" y="17414"/>
                    <a:pt x="11365" y="17284"/>
                  </a:cubicBezTo>
                  <a:cubicBezTo>
                    <a:pt x="16084" y="16282"/>
                    <a:pt x="19095" y="11642"/>
                    <a:pt x="18094" y="6923"/>
                  </a:cubicBezTo>
                  <a:cubicBezTo>
                    <a:pt x="17221" y="2815"/>
                    <a:pt x="13594" y="1"/>
                    <a:pt x="95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5605275" y="1123000"/>
              <a:ext cx="194775" cy="178250"/>
            </a:xfrm>
            <a:custGeom>
              <a:rect b="b" l="l" r="r" t="t"/>
              <a:pathLst>
                <a:path extrusionOk="0" h="7130" w="7791">
                  <a:moveTo>
                    <a:pt x="3899" y="0"/>
                  </a:moveTo>
                  <a:cubicBezTo>
                    <a:pt x="3653" y="0"/>
                    <a:pt x="3404" y="26"/>
                    <a:pt x="3154" y="79"/>
                  </a:cubicBezTo>
                  <a:cubicBezTo>
                    <a:pt x="1229" y="487"/>
                    <a:pt x="1" y="2379"/>
                    <a:pt x="409" y="4304"/>
                  </a:cubicBezTo>
                  <a:cubicBezTo>
                    <a:pt x="765" y="5981"/>
                    <a:pt x="2244" y="7129"/>
                    <a:pt x="3892" y="7129"/>
                  </a:cubicBezTo>
                  <a:cubicBezTo>
                    <a:pt x="4137" y="7129"/>
                    <a:pt x="4386" y="7104"/>
                    <a:pt x="4635" y="7051"/>
                  </a:cubicBezTo>
                  <a:cubicBezTo>
                    <a:pt x="6562" y="6642"/>
                    <a:pt x="7790" y="4748"/>
                    <a:pt x="7382" y="2823"/>
                  </a:cubicBezTo>
                  <a:cubicBezTo>
                    <a:pt x="7026" y="1148"/>
                    <a:pt x="5546" y="0"/>
                    <a:pt x="38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5683000" y="743775"/>
              <a:ext cx="176350" cy="99300"/>
            </a:xfrm>
            <a:custGeom>
              <a:rect b="b" l="l" r="r" t="t"/>
              <a:pathLst>
                <a:path extrusionOk="0" h="3972" w="7054">
                  <a:moveTo>
                    <a:pt x="1086" y="1"/>
                  </a:moveTo>
                  <a:cubicBezTo>
                    <a:pt x="305" y="1"/>
                    <a:pt x="0" y="1331"/>
                    <a:pt x="888" y="1734"/>
                  </a:cubicBezTo>
                  <a:cubicBezTo>
                    <a:pt x="2464" y="2452"/>
                    <a:pt x="4041" y="3171"/>
                    <a:pt x="5620" y="3891"/>
                  </a:cubicBezTo>
                  <a:cubicBezTo>
                    <a:pt x="5744" y="3947"/>
                    <a:pt x="5860" y="3972"/>
                    <a:pt x="5968" y="3972"/>
                  </a:cubicBezTo>
                  <a:cubicBezTo>
                    <a:pt x="6749" y="3972"/>
                    <a:pt x="7053" y="2642"/>
                    <a:pt x="6166" y="2239"/>
                  </a:cubicBezTo>
                  <a:cubicBezTo>
                    <a:pt x="4590" y="1519"/>
                    <a:pt x="3012" y="801"/>
                    <a:pt x="1433" y="82"/>
                  </a:cubicBezTo>
                  <a:cubicBezTo>
                    <a:pt x="1310" y="26"/>
                    <a:pt x="1193" y="1"/>
                    <a:pt x="10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56"/>
          <p:cNvGrpSpPr/>
          <p:nvPr/>
        </p:nvGrpSpPr>
        <p:grpSpPr>
          <a:xfrm>
            <a:off x="6774808" y="1331238"/>
            <a:ext cx="1445751" cy="2089758"/>
            <a:chOff x="4670425" y="3010575"/>
            <a:chExt cx="1705700" cy="2465500"/>
          </a:xfrm>
        </p:grpSpPr>
        <p:sp>
          <p:nvSpPr>
            <p:cNvPr id="6089" name="Google Shape;6089;p56"/>
            <p:cNvSpPr/>
            <p:nvPr/>
          </p:nvSpPr>
          <p:spPr>
            <a:xfrm>
              <a:off x="5515900" y="3201150"/>
              <a:ext cx="835650" cy="782775"/>
            </a:xfrm>
            <a:custGeom>
              <a:rect b="b" l="l" r="r" t="t"/>
              <a:pathLst>
                <a:path extrusionOk="0" h="31311" w="33426">
                  <a:moveTo>
                    <a:pt x="1" y="0"/>
                  </a:moveTo>
                  <a:lnTo>
                    <a:pt x="1" y="31311"/>
                  </a:lnTo>
                  <a:lnTo>
                    <a:pt x="33425" y="31311"/>
                  </a:lnTo>
                  <a:lnTo>
                    <a:pt x="3342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5491325" y="3176575"/>
              <a:ext cx="884800" cy="831925"/>
            </a:xfrm>
            <a:custGeom>
              <a:rect b="b" l="l" r="r" t="t"/>
              <a:pathLst>
                <a:path extrusionOk="0" h="33277" w="35392">
                  <a:moveTo>
                    <a:pt x="33426" y="1967"/>
                  </a:moveTo>
                  <a:lnTo>
                    <a:pt x="33426" y="31310"/>
                  </a:lnTo>
                  <a:lnTo>
                    <a:pt x="1967" y="31310"/>
                  </a:lnTo>
                  <a:lnTo>
                    <a:pt x="1967" y="1967"/>
                  </a:lnTo>
                  <a:close/>
                  <a:moveTo>
                    <a:pt x="1" y="1"/>
                  </a:moveTo>
                  <a:lnTo>
                    <a:pt x="1" y="33277"/>
                  </a:lnTo>
                  <a:lnTo>
                    <a:pt x="35392" y="33277"/>
                  </a:lnTo>
                  <a:lnTo>
                    <a:pt x="3539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5701775" y="3225725"/>
              <a:ext cx="463925" cy="616975"/>
            </a:xfrm>
            <a:custGeom>
              <a:rect b="b" l="l" r="r" t="t"/>
              <a:pathLst>
                <a:path extrusionOk="0" h="24679" w="18557">
                  <a:moveTo>
                    <a:pt x="0" y="1"/>
                  </a:moveTo>
                  <a:lnTo>
                    <a:pt x="0" y="24678"/>
                  </a:lnTo>
                  <a:lnTo>
                    <a:pt x="18556" y="24678"/>
                  </a:lnTo>
                  <a:lnTo>
                    <a:pt x="185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5969150" y="3703400"/>
              <a:ext cx="37425" cy="83800"/>
            </a:xfrm>
            <a:custGeom>
              <a:rect b="b" l="l" r="r" t="t"/>
              <a:pathLst>
                <a:path extrusionOk="0" h="3352" w="1497">
                  <a:moveTo>
                    <a:pt x="1050" y="0"/>
                  </a:moveTo>
                  <a:cubicBezTo>
                    <a:pt x="1037" y="0"/>
                    <a:pt x="1024" y="1"/>
                    <a:pt x="1010" y="1"/>
                  </a:cubicBezTo>
                  <a:cubicBezTo>
                    <a:pt x="520" y="30"/>
                    <a:pt x="58" y="233"/>
                    <a:pt x="29" y="666"/>
                  </a:cubicBezTo>
                  <a:cubicBezTo>
                    <a:pt x="0" y="1097"/>
                    <a:pt x="231" y="2254"/>
                    <a:pt x="231" y="3352"/>
                  </a:cubicBezTo>
                  <a:lnTo>
                    <a:pt x="1357" y="3352"/>
                  </a:lnTo>
                  <a:cubicBezTo>
                    <a:pt x="1357" y="3352"/>
                    <a:pt x="1299" y="1214"/>
                    <a:pt x="1357" y="838"/>
                  </a:cubicBezTo>
                  <a:cubicBezTo>
                    <a:pt x="1412" y="474"/>
                    <a:pt x="1496" y="0"/>
                    <a:pt x="1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5875275" y="3680575"/>
              <a:ext cx="99650" cy="106625"/>
            </a:xfrm>
            <a:custGeom>
              <a:rect b="b" l="l" r="r" t="t"/>
              <a:pathLst>
                <a:path extrusionOk="0" h="4265" w="3986">
                  <a:moveTo>
                    <a:pt x="794" y="1"/>
                  </a:moveTo>
                  <a:cubicBezTo>
                    <a:pt x="638" y="1"/>
                    <a:pt x="496" y="77"/>
                    <a:pt x="376" y="279"/>
                  </a:cubicBezTo>
                  <a:cubicBezTo>
                    <a:pt x="0" y="913"/>
                    <a:pt x="1011" y="3196"/>
                    <a:pt x="982" y="4121"/>
                  </a:cubicBezTo>
                  <a:lnTo>
                    <a:pt x="2802" y="4265"/>
                  </a:lnTo>
                  <a:cubicBezTo>
                    <a:pt x="2802" y="4265"/>
                    <a:pt x="3062" y="2934"/>
                    <a:pt x="3264" y="2588"/>
                  </a:cubicBezTo>
                  <a:cubicBezTo>
                    <a:pt x="3466" y="2244"/>
                    <a:pt x="3986" y="1113"/>
                    <a:pt x="3467" y="913"/>
                  </a:cubicBezTo>
                  <a:cubicBezTo>
                    <a:pt x="2947" y="714"/>
                    <a:pt x="2339" y="886"/>
                    <a:pt x="1849" y="569"/>
                  </a:cubicBezTo>
                  <a:cubicBezTo>
                    <a:pt x="1514" y="352"/>
                    <a:pt x="1126" y="1"/>
                    <a:pt x="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5960550" y="3654750"/>
              <a:ext cx="48750" cy="48850"/>
            </a:xfrm>
            <a:custGeom>
              <a:rect b="b" l="l" r="r" t="t"/>
              <a:pathLst>
                <a:path extrusionOk="0" h="1954" w="1950">
                  <a:moveTo>
                    <a:pt x="1684" y="0"/>
                  </a:moveTo>
                  <a:cubicBezTo>
                    <a:pt x="1528" y="0"/>
                    <a:pt x="1266" y="360"/>
                    <a:pt x="952" y="360"/>
                  </a:cubicBezTo>
                  <a:cubicBezTo>
                    <a:pt x="942" y="360"/>
                    <a:pt x="932" y="360"/>
                    <a:pt x="922" y="359"/>
                  </a:cubicBezTo>
                  <a:cubicBezTo>
                    <a:pt x="902" y="357"/>
                    <a:pt x="882" y="357"/>
                    <a:pt x="862" y="357"/>
                  </a:cubicBezTo>
                  <a:cubicBezTo>
                    <a:pt x="490" y="357"/>
                    <a:pt x="1" y="591"/>
                    <a:pt x="70" y="865"/>
                  </a:cubicBezTo>
                  <a:cubicBezTo>
                    <a:pt x="139" y="1139"/>
                    <a:pt x="233" y="1953"/>
                    <a:pt x="551" y="1953"/>
                  </a:cubicBezTo>
                  <a:cubicBezTo>
                    <a:pt x="568" y="1953"/>
                    <a:pt x="585" y="1951"/>
                    <a:pt x="603" y="1946"/>
                  </a:cubicBezTo>
                  <a:cubicBezTo>
                    <a:pt x="653" y="1932"/>
                    <a:pt x="1262" y="1736"/>
                    <a:pt x="1585" y="1736"/>
                  </a:cubicBezTo>
                  <a:cubicBezTo>
                    <a:pt x="1624" y="1736"/>
                    <a:pt x="1658" y="1739"/>
                    <a:pt x="1687" y="1745"/>
                  </a:cubicBezTo>
                  <a:cubicBezTo>
                    <a:pt x="1687" y="1745"/>
                    <a:pt x="1949" y="1500"/>
                    <a:pt x="1746" y="1240"/>
                  </a:cubicBezTo>
                  <a:cubicBezTo>
                    <a:pt x="1544" y="981"/>
                    <a:pt x="1893" y="171"/>
                    <a:pt x="1746" y="26"/>
                  </a:cubicBezTo>
                  <a:cubicBezTo>
                    <a:pt x="1728" y="8"/>
                    <a:pt x="1707" y="0"/>
                    <a:pt x="1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5892975" y="3662500"/>
              <a:ext cx="70750" cy="35550"/>
            </a:xfrm>
            <a:custGeom>
              <a:rect b="b" l="l" r="r" t="t"/>
              <a:pathLst>
                <a:path extrusionOk="0" h="1422" w="2830">
                  <a:moveTo>
                    <a:pt x="948" y="0"/>
                  </a:moveTo>
                  <a:cubicBezTo>
                    <a:pt x="758" y="0"/>
                    <a:pt x="554" y="50"/>
                    <a:pt x="375" y="194"/>
                  </a:cubicBezTo>
                  <a:cubicBezTo>
                    <a:pt x="1" y="497"/>
                    <a:pt x="665" y="641"/>
                    <a:pt x="881" y="901"/>
                  </a:cubicBezTo>
                  <a:cubicBezTo>
                    <a:pt x="1098" y="1162"/>
                    <a:pt x="2438" y="1202"/>
                    <a:pt x="2830" y="1421"/>
                  </a:cubicBezTo>
                  <a:cubicBezTo>
                    <a:pt x="2830" y="1421"/>
                    <a:pt x="2527" y="497"/>
                    <a:pt x="2513" y="295"/>
                  </a:cubicBezTo>
                  <a:cubicBezTo>
                    <a:pt x="2498" y="92"/>
                    <a:pt x="1701" y="237"/>
                    <a:pt x="1472" y="122"/>
                  </a:cubicBezTo>
                  <a:cubicBezTo>
                    <a:pt x="1351" y="61"/>
                    <a:pt x="1158" y="0"/>
                    <a:pt x="9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5869500" y="3629600"/>
              <a:ext cx="46950" cy="39575"/>
            </a:xfrm>
            <a:custGeom>
              <a:rect b="b" l="l" r="r" t="t"/>
              <a:pathLst>
                <a:path extrusionOk="0" h="1583" w="1878">
                  <a:moveTo>
                    <a:pt x="1079" y="0"/>
                  </a:moveTo>
                  <a:cubicBezTo>
                    <a:pt x="967" y="0"/>
                    <a:pt x="861" y="33"/>
                    <a:pt x="794" y="123"/>
                  </a:cubicBezTo>
                  <a:cubicBezTo>
                    <a:pt x="636" y="340"/>
                    <a:pt x="202" y="614"/>
                    <a:pt x="101" y="874"/>
                  </a:cubicBezTo>
                  <a:cubicBezTo>
                    <a:pt x="1" y="1134"/>
                    <a:pt x="866" y="1582"/>
                    <a:pt x="866" y="1582"/>
                  </a:cubicBezTo>
                  <a:cubicBezTo>
                    <a:pt x="1156" y="1061"/>
                    <a:pt x="1877" y="1317"/>
                    <a:pt x="1877" y="1007"/>
                  </a:cubicBezTo>
                  <a:cubicBezTo>
                    <a:pt x="1877" y="696"/>
                    <a:pt x="1631" y="224"/>
                    <a:pt x="1487" y="123"/>
                  </a:cubicBezTo>
                  <a:cubicBezTo>
                    <a:pt x="1403" y="64"/>
                    <a:pt x="1235" y="0"/>
                    <a:pt x="10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5920050" y="3625775"/>
              <a:ext cx="41900" cy="36925"/>
            </a:xfrm>
            <a:custGeom>
              <a:rect b="b" l="l" r="r" t="t"/>
              <a:pathLst>
                <a:path extrusionOk="0" h="1477" w="1676">
                  <a:moveTo>
                    <a:pt x="997" y="0"/>
                  </a:moveTo>
                  <a:cubicBezTo>
                    <a:pt x="735" y="0"/>
                    <a:pt x="474" y="77"/>
                    <a:pt x="464" y="291"/>
                  </a:cubicBezTo>
                  <a:cubicBezTo>
                    <a:pt x="449" y="623"/>
                    <a:pt x="99" y="1287"/>
                    <a:pt x="1" y="1287"/>
                  </a:cubicBezTo>
                  <a:cubicBezTo>
                    <a:pt x="1" y="1287"/>
                    <a:pt x="678" y="1477"/>
                    <a:pt x="1203" y="1477"/>
                  </a:cubicBezTo>
                  <a:cubicBezTo>
                    <a:pt x="1262" y="1477"/>
                    <a:pt x="1318" y="1474"/>
                    <a:pt x="1372" y="1469"/>
                  </a:cubicBezTo>
                  <a:cubicBezTo>
                    <a:pt x="1372" y="1469"/>
                    <a:pt x="1415" y="955"/>
                    <a:pt x="1531" y="839"/>
                  </a:cubicBezTo>
                  <a:cubicBezTo>
                    <a:pt x="1647" y="723"/>
                    <a:pt x="1676" y="161"/>
                    <a:pt x="1386" y="59"/>
                  </a:cubicBezTo>
                  <a:cubicBezTo>
                    <a:pt x="1284" y="23"/>
                    <a:pt x="1140"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5960350" y="3632600"/>
              <a:ext cx="46800" cy="32950"/>
            </a:xfrm>
            <a:custGeom>
              <a:rect b="b" l="l" r="r" t="t"/>
              <a:pathLst>
                <a:path extrusionOk="0" h="1318" w="1872">
                  <a:moveTo>
                    <a:pt x="488" y="0"/>
                  </a:moveTo>
                  <a:cubicBezTo>
                    <a:pt x="441" y="0"/>
                    <a:pt x="403" y="6"/>
                    <a:pt x="379" y="18"/>
                  </a:cubicBezTo>
                  <a:cubicBezTo>
                    <a:pt x="260" y="75"/>
                    <a:pt x="221" y="349"/>
                    <a:pt x="135" y="581"/>
                  </a:cubicBezTo>
                  <a:cubicBezTo>
                    <a:pt x="48" y="811"/>
                    <a:pt x="1" y="1318"/>
                    <a:pt x="1" y="1318"/>
                  </a:cubicBezTo>
                  <a:cubicBezTo>
                    <a:pt x="84" y="1288"/>
                    <a:pt x="366" y="1029"/>
                    <a:pt x="786" y="1000"/>
                  </a:cubicBezTo>
                  <a:cubicBezTo>
                    <a:pt x="1205" y="971"/>
                    <a:pt x="1637" y="768"/>
                    <a:pt x="1754" y="658"/>
                  </a:cubicBezTo>
                  <a:cubicBezTo>
                    <a:pt x="1872" y="549"/>
                    <a:pt x="1549" y="452"/>
                    <a:pt x="1247" y="249"/>
                  </a:cubicBezTo>
                  <a:cubicBezTo>
                    <a:pt x="1006" y="88"/>
                    <a:pt x="674" y="0"/>
                    <a:pt x="4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5905225" y="3624925"/>
              <a:ext cx="23300" cy="24925"/>
            </a:xfrm>
            <a:custGeom>
              <a:rect b="b" l="l" r="r" t="t"/>
              <a:pathLst>
                <a:path extrusionOk="0" h="997" w="932">
                  <a:moveTo>
                    <a:pt x="304" y="0"/>
                  </a:moveTo>
                  <a:cubicBezTo>
                    <a:pt x="252" y="0"/>
                    <a:pt x="207" y="10"/>
                    <a:pt x="175" y="35"/>
                  </a:cubicBezTo>
                  <a:cubicBezTo>
                    <a:pt x="1" y="167"/>
                    <a:pt x="608" y="769"/>
                    <a:pt x="594" y="965"/>
                  </a:cubicBezTo>
                  <a:cubicBezTo>
                    <a:pt x="592" y="987"/>
                    <a:pt x="595" y="997"/>
                    <a:pt x="601" y="997"/>
                  </a:cubicBezTo>
                  <a:cubicBezTo>
                    <a:pt x="653" y="997"/>
                    <a:pt x="932" y="361"/>
                    <a:pt x="868" y="187"/>
                  </a:cubicBezTo>
                  <a:cubicBezTo>
                    <a:pt x="868" y="187"/>
                    <a:pt x="525" y="0"/>
                    <a:pt x="3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5818975" y="3577000"/>
              <a:ext cx="70025" cy="72975"/>
            </a:xfrm>
            <a:custGeom>
              <a:rect b="b" l="l" r="r" t="t"/>
              <a:pathLst>
                <a:path extrusionOk="0" h="2919" w="2801">
                  <a:moveTo>
                    <a:pt x="882" y="0"/>
                  </a:moveTo>
                  <a:cubicBezTo>
                    <a:pt x="573" y="0"/>
                    <a:pt x="1" y="299"/>
                    <a:pt x="1" y="610"/>
                  </a:cubicBezTo>
                  <a:cubicBezTo>
                    <a:pt x="1" y="941"/>
                    <a:pt x="463" y="1231"/>
                    <a:pt x="621" y="1678"/>
                  </a:cubicBezTo>
                  <a:cubicBezTo>
                    <a:pt x="774" y="2106"/>
                    <a:pt x="1589" y="2918"/>
                    <a:pt x="1898" y="2918"/>
                  </a:cubicBezTo>
                  <a:cubicBezTo>
                    <a:pt x="1912" y="2918"/>
                    <a:pt x="1925" y="2917"/>
                    <a:pt x="1936" y="2913"/>
                  </a:cubicBezTo>
                  <a:cubicBezTo>
                    <a:pt x="2209" y="2835"/>
                    <a:pt x="2801" y="2141"/>
                    <a:pt x="2744" y="2024"/>
                  </a:cubicBezTo>
                  <a:cubicBezTo>
                    <a:pt x="2744" y="2024"/>
                    <a:pt x="2297" y="1995"/>
                    <a:pt x="1906" y="1621"/>
                  </a:cubicBezTo>
                  <a:cubicBezTo>
                    <a:pt x="1516" y="1245"/>
                    <a:pt x="1228" y="48"/>
                    <a:pt x="940" y="4"/>
                  </a:cubicBezTo>
                  <a:cubicBezTo>
                    <a:pt x="922" y="2"/>
                    <a:pt x="903" y="0"/>
                    <a:pt x="8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5780700" y="3524075"/>
              <a:ext cx="58500" cy="65025"/>
            </a:xfrm>
            <a:custGeom>
              <a:rect b="b" l="l" r="r" t="t"/>
              <a:pathLst>
                <a:path extrusionOk="0" h="2601" w="2340">
                  <a:moveTo>
                    <a:pt x="852" y="1"/>
                  </a:moveTo>
                  <a:cubicBezTo>
                    <a:pt x="825" y="1"/>
                    <a:pt x="797" y="5"/>
                    <a:pt x="766" y="13"/>
                  </a:cubicBezTo>
                  <a:cubicBezTo>
                    <a:pt x="491" y="85"/>
                    <a:pt x="1" y="460"/>
                    <a:pt x="202" y="763"/>
                  </a:cubicBezTo>
                  <a:cubicBezTo>
                    <a:pt x="405" y="1067"/>
                    <a:pt x="895" y="1312"/>
                    <a:pt x="967" y="1861"/>
                  </a:cubicBezTo>
                  <a:cubicBezTo>
                    <a:pt x="1035" y="2374"/>
                    <a:pt x="1198" y="2600"/>
                    <a:pt x="1366" y="2600"/>
                  </a:cubicBezTo>
                  <a:cubicBezTo>
                    <a:pt x="1377" y="2600"/>
                    <a:pt x="1389" y="2599"/>
                    <a:pt x="1401" y="2597"/>
                  </a:cubicBezTo>
                  <a:cubicBezTo>
                    <a:pt x="1581" y="2564"/>
                    <a:pt x="2268" y="2021"/>
                    <a:pt x="2268" y="2021"/>
                  </a:cubicBezTo>
                  <a:cubicBezTo>
                    <a:pt x="2268" y="2021"/>
                    <a:pt x="2340" y="1645"/>
                    <a:pt x="2050" y="1528"/>
                  </a:cubicBezTo>
                  <a:cubicBezTo>
                    <a:pt x="1762" y="1412"/>
                    <a:pt x="1228" y="980"/>
                    <a:pt x="1185" y="589"/>
                  </a:cubicBezTo>
                  <a:cubicBezTo>
                    <a:pt x="1146" y="244"/>
                    <a:pt x="1062" y="1"/>
                    <a:pt x="8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5759400" y="3479625"/>
              <a:ext cx="40100" cy="50200"/>
            </a:xfrm>
            <a:custGeom>
              <a:rect b="b" l="l" r="r" t="t"/>
              <a:pathLst>
                <a:path extrusionOk="0" h="2008" w="1604">
                  <a:moveTo>
                    <a:pt x="203" y="0"/>
                  </a:moveTo>
                  <a:cubicBezTo>
                    <a:pt x="43" y="0"/>
                    <a:pt x="0" y="534"/>
                    <a:pt x="203" y="707"/>
                  </a:cubicBezTo>
                  <a:cubicBezTo>
                    <a:pt x="405" y="880"/>
                    <a:pt x="772" y="983"/>
                    <a:pt x="805" y="1372"/>
                  </a:cubicBezTo>
                  <a:cubicBezTo>
                    <a:pt x="838" y="1762"/>
                    <a:pt x="871" y="1917"/>
                    <a:pt x="1007" y="2007"/>
                  </a:cubicBezTo>
                  <a:cubicBezTo>
                    <a:pt x="1007" y="2007"/>
                    <a:pt x="1301" y="1703"/>
                    <a:pt x="1531" y="1660"/>
                  </a:cubicBezTo>
                  <a:cubicBezTo>
                    <a:pt x="1531" y="1660"/>
                    <a:pt x="1603" y="1372"/>
                    <a:pt x="1386" y="1284"/>
                  </a:cubicBezTo>
                  <a:cubicBezTo>
                    <a:pt x="1170" y="1198"/>
                    <a:pt x="838" y="910"/>
                    <a:pt x="809" y="636"/>
                  </a:cubicBezTo>
                  <a:cubicBezTo>
                    <a:pt x="781" y="362"/>
                    <a:pt x="362"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5858675" y="3490275"/>
              <a:ext cx="75575" cy="135550"/>
            </a:xfrm>
            <a:custGeom>
              <a:rect b="b" l="l" r="r" t="t"/>
              <a:pathLst>
                <a:path extrusionOk="0" h="5422" w="3023">
                  <a:moveTo>
                    <a:pt x="947" y="1"/>
                  </a:moveTo>
                  <a:cubicBezTo>
                    <a:pt x="844" y="1"/>
                    <a:pt x="730" y="37"/>
                    <a:pt x="607" y="122"/>
                  </a:cubicBezTo>
                  <a:cubicBezTo>
                    <a:pt x="0" y="541"/>
                    <a:pt x="507" y="1466"/>
                    <a:pt x="752" y="1884"/>
                  </a:cubicBezTo>
                  <a:cubicBezTo>
                    <a:pt x="997" y="2303"/>
                    <a:pt x="1227" y="3156"/>
                    <a:pt x="1271" y="4137"/>
                  </a:cubicBezTo>
                  <a:cubicBezTo>
                    <a:pt x="1314" y="5119"/>
                    <a:pt x="1418" y="5421"/>
                    <a:pt x="1418" y="5421"/>
                  </a:cubicBezTo>
                  <a:cubicBezTo>
                    <a:pt x="1450" y="5362"/>
                    <a:pt x="1559" y="5343"/>
                    <a:pt x="1703" y="5343"/>
                  </a:cubicBezTo>
                  <a:cubicBezTo>
                    <a:pt x="1971" y="5343"/>
                    <a:pt x="2361" y="5410"/>
                    <a:pt x="2607" y="5410"/>
                  </a:cubicBezTo>
                  <a:cubicBezTo>
                    <a:pt x="2684" y="5410"/>
                    <a:pt x="2747" y="5403"/>
                    <a:pt x="2787" y="5386"/>
                  </a:cubicBezTo>
                  <a:cubicBezTo>
                    <a:pt x="3022" y="5283"/>
                    <a:pt x="2542" y="4655"/>
                    <a:pt x="2238" y="4208"/>
                  </a:cubicBezTo>
                  <a:cubicBezTo>
                    <a:pt x="1936" y="3762"/>
                    <a:pt x="1401" y="1552"/>
                    <a:pt x="1502" y="1003"/>
                  </a:cubicBezTo>
                  <a:cubicBezTo>
                    <a:pt x="1583" y="566"/>
                    <a:pt x="1352" y="1"/>
                    <a:pt x="9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5843500" y="3412100"/>
              <a:ext cx="44800" cy="83075"/>
            </a:xfrm>
            <a:custGeom>
              <a:rect b="b" l="l" r="r" t="t"/>
              <a:pathLst>
                <a:path extrusionOk="0" h="3323" w="1792">
                  <a:moveTo>
                    <a:pt x="817" y="24"/>
                  </a:moveTo>
                  <a:cubicBezTo>
                    <a:pt x="797" y="24"/>
                    <a:pt x="776" y="25"/>
                    <a:pt x="752" y="29"/>
                  </a:cubicBezTo>
                  <a:cubicBezTo>
                    <a:pt x="450" y="72"/>
                    <a:pt x="1" y="1"/>
                    <a:pt x="44" y="289"/>
                  </a:cubicBezTo>
                  <a:cubicBezTo>
                    <a:pt x="87" y="577"/>
                    <a:pt x="506" y="1000"/>
                    <a:pt x="549" y="1576"/>
                  </a:cubicBezTo>
                  <a:cubicBezTo>
                    <a:pt x="592" y="2152"/>
                    <a:pt x="640" y="3062"/>
                    <a:pt x="926" y="3322"/>
                  </a:cubicBezTo>
                  <a:cubicBezTo>
                    <a:pt x="926" y="3322"/>
                    <a:pt x="1218" y="3084"/>
                    <a:pt x="1542" y="3084"/>
                  </a:cubicBezTo>
                  <a:cubicBezTo>
                    <a:pt x="1616" y="3084"/>
                    <a:pt x="1692" y="3096"/>
                    <a:pt x="1767" y="3127"/>
                  </a:cubicBezTo>
                  <a:cubicBezTo>
                    <a:pt x="1767" y="3127"/>
                    <a:pt x="1791" y="2601"/>
                    <a:pt x="1546" y="2325"/>
                  </a:cubicBezTo>
                  <a:cubicBezTo>
                    <a:pt x="1300" y="2048"/>
                    <a:pt x="1041" y="1198"/>
                    <a:pt x="1041" y="708"/>
                  </a:cubicBezTo>
                  <a:cubicBezTo>
                    <a:pt x="1041" y="255"/>
                    <a:pt x="1052" y="24"/>
                    <a:pt x="817" y="2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5832575" y="3325600"/>
              <a:ext cx="36950" cy="86450"/>
            </a:xfrm>
            <a:custGeom>
              <a:rect b="b" l="l" r="r" t="t"/>
              <a:pathLst>
                <a:path extrusionOk="0" h="3458" w="1478">
                  <a:moveTo>
                    <a:pt x="218" y="0"/>
                  </a:moveTo>
                  <a:cubicBezTo>
                    <a:pt x="51" y="0"/>
                    <a:pt x="0" y="368"/>
                    <a:pt x="120" y="674"/>
                  </a:cubicBezTo>
                  <a:cubicBezTo>
                    <a:pt x="250" y="1005"/>
                    <a:pt x="106" y="1367"/>
                    <a:pt x="322" y="1786"/>
                  </a:cubicBezTo>
                  <a:cubicBezTo>
                    <a:pt x="537" y="2206"/>
                    <a:pt x="375" y="3186"/>
                    <a:pt x="478" y="3374"/>
                  </a:cubicBezTo>
                  <a:cubicBezTo>
                    <a:pt x="512" y="3437"/>
                    <a:pt x="611" y="3458"/>
                    <a:pt x="727" y="3458"/>
                  </a:cubicBezTo>
                  <a:cubicBezTo>
                    <a:pt x="959" y="3458"/>
                    <a:pt x="1261" y="3374"/>
                    <a:pt x="1261" y="3374"/>
                  </a:cubicBezTo>
                  <a:cubicBezTo>
                    <a:pt x="1261" y="3374"/>
                    <a:pt x="1478" y="3099"/>
                    <a:pt x="1261" y="2825"/>
                  </a:cubicBezTo>
                  <a:cubicBezTo>
                    <a:pt x="1045" y="2551"/>
                    <a:pt x="929" y="2060"/>
                    <a:pt x="929" y="1714"/>
                  </a:cubicBezTo>
                  <a:cubicBezTo>
                    <a:pt x="929" y="1367"/>
                    <a:pt x="726" y="1064"/>
                    <a:pt x="639" y="876"/>
                  </a:cubicBezTo>
                  <a:cubicBezTo>
                    <a:pt x="552" y="688"/>
                    <a:pt x="467" y="82"/>
                    <a:pt x="264" y="9"/>
                  </a:cubicBezTo>
                  <a:cubicBezTo>
                    <a:pt x="248" y="3"/>
                    <a:pt x="232" y="0"/>
                    <a:pt x="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5913175" y="3486800"/>
              <a:ext cx="48775" cy="137425"/>
            </a:xfrm>
            <a:custGeom>
              <a:rect b="b" l="l" r="r" t="t"/>
              <a:pathLst>
                <a:path extrusionOk="0" h="5497" w="1951">
                  <a:moveTo>
                    <a:pt x="722" y="0"/>
                  </a:moveTo>
                  <a:cubicBezTo>
                    <a:pt x="673" y="0"/>
                    <a:pt x="619" y="5"/>
                    <a:pt x="558" y="16"/>
                  </a:cubicBezTo>
                  <a:cubicBezTo>
                    <a:pt x="73" y="104"/>
                    <a:pt x="1" y="550"/>
                    <a:pt x="130" y="912"/>
                  </a:cubicBezTo>
                  <a:cubicBezTo>
                    <a:pt x="260" y="1272"/>
                    <a:pt x="521" y="2514"/>
                    <a:pt x="491" y="3410"/>
                  </a:cubicBezTo>
                  <a:cubicBezTo>
                    <a:pt x="462" y="4305"/>
                    <a:pt x="652" y="5282"/>
                    <a:pt x="852" y="5431"/>
                  </a:cubicBezTo>
                  <a:cubicBezTo>
                    <a:pt x="919" y="5480"/>
                    <a:pt x="1034" y="5496"/>
                    <a:pt x="1159" y="5496"/>
                  </a:cubicBezTo>
                  <a:cubicBezTo>
                    <a:pt x="1407" y="5496"/>
                    <a:pt x="1690" y="5431"/>
                    <a:pt x="1690" y="5431"/>
                  </a:cubicBezTo>
                  <a:cubicBezTo>
                    <a:pt x="1690" y="5431"/>
                    <a:pt x="1951" y="5069"/>
                    <a:pt x="1690" y="4766"/>
                  </a:cubicBezTo>
                  <a:cubicBezTo>
                    <a:pt x="1429" y="4464"/>
                    <a:pt x="1271" y="3482"/>
                    <a:pt x="1271" y="2962"/>
                  </a:cubicBezTo>
                  <a:cubicBezTo>
                    <a:pt x="1271" y="2443"/>
                    <a:pt x="1415" y="710"/>
                    <a:pt x="1271" y="464"/>
                  </a:cubicBezTo>
                  <a:cubicBezTo>
                    <a:pt x="1145" y="248"/>
                    <a:pt x="1066" y="0"/>
                    <a:pt x="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5905750" y="3392425"/>
              <a:ext cx="40650" cy="94975"/>
            </a:xfrm>
            <a:custGeom>
              <a:rect b="b" l="l" r="r" t="t"/>
              <a:pathLst>
                <a:path extrusionOk="0" h="3799" w="1626">
                  <a:moveTo>
                    <a:pt x="515" y="1"/>
                  </a:moveTo>
                  <a:cubicBezTo>
                    <a:pt x="258" y="1"/>
                    <a:pt x="1" y="56"/>
                    <a:pt x="8" y="225"/>
                  </a:cubicBezTo>
                  <a:cubicBezTo>
                    <a:pt x="23" y="514"/>
                    <a:pt x="444" y="1119"/>
                    <a:pt x="371" y="1684"/>
                  </a:cubicBezTo>
                  <a:cubicBezTo>
                    <a:pt x="299" y="2247"/>
                    <a:pt x="94" y="3363"/>
                    <a:pt x="283" y="3690"/>
                  </a:cubicBezTo>
                  <a:cubicBezTo>
                    <a:pt x="329" y="3769"/>
                    <a:pt x="412" y="3798"/>
                    <a:pt x="513" y="3798"/>
                  </a:cubicBezTo>
                  <a:cubicBezTo>
                    <a:pt x="786" y="3798"/>
                    <a:pt x="1188" y="3587"/>
                    <a:pt x="1333" y="3587"/>
                  </a:cubicBezTo>
                  <a:cubicBezTo>
                    <a:pt x="1356" y="3587"/>
                    <a:pt x="1372" y="3592"/>
                    <a:pt x="1381" y="3604"/>
                  </a:cubicBezTo>
                  <a:cubicBezTo>
                    <a:pt x="1381" y="3604"/>
                    <a:pt x="1626" y="2953"/>
                    <a:pt x="1381" y="2694"/>
                  </a:cubicBezTo>
                  <a:cubicBezTo>
                    <a:pt x="1135" y="2433"/>
                    <a:pt x="1034" y="1423"/>
                    <a:pt x="1077" y="903"/>
                  </a:cubicBezTo>
                  <a:cubicBezTo>
                    <a:pt x="1121" y="382"/>
                    <a:pt x="1174" y="152"/>
                    <a:pt x="966" y="65"/>
                  </a:cubicBezTo>
                  <a:cubicBezTo>
                    <a:pt x="880" y="29"/>
                    <a:pt x="698" y="1"/>
                    <a:pt x="5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5905275" y="3287150"/>
              <a:ext cx="35375" cy="103700"/>
            </a:xfrm>
            <a:custGeom>
              <a:rect b="b" l="l" r="r" t="t"/>
              <a:pathLst>
                <a:path extrusionOk="0" h="4148" w="1415">
                  <a:moveTo>
                    <a:pt x="561" y="1"/>
                  </a:moveTo>
                  <a:cubicBezTo>
                    <a:pt x="416" y="1"/>
                    <a:pt x="189" y="364"/>
                    <a:pt x="245" y="754"/>
                  </a:cubicBezTo>
                  <a:cubicBezTo>
                    <a:pt x="301" y="1160"/>
                    <a:pt x="83" y="1649"/>
                    <a:pt x="236" y="2197"/>
                  </a:cubicBezTo>
                  <a:cubicBezTo>
                    <a:pt x="389" y="2745"/>
                    <a:pt x="1" y="3612"/>
                    <a:pt x="180" y="4090"/>
                  </a:cubicBezTo>
                  <a:cubicBezTo>
                    <a:pt x="180" y="4090"/>
                    <a:pt x="413" y="4002"/>
                    <a:pt x="675" y="4002"/>
                  </a:cubicBezTo>
                  <a:cubicBezTo>
                    <a:pt x="839" y="4002"/>
                    <a:pt x="1015" y="4036"/>
                    <a:pt x="1154" y="4147"/>
                  </a:cubicBezTo>
                  <a:cubicBezTo>
                    <a:pt x="1154" y="4147"/>
                    <a:pt x="1414" y="3901"/>
                    <a:pt x="1154" y="3455"/>
                  </a:cubicBezTo>
                  <a:cubicBezTo>
                    <a:pt x="893" y="3007"/>
                    <a:pt x="993" y="2082"/>
                    <a:pt x="980" y="1778"/>
                  </a:cubicBezTo>
                  <a:cubicBezTo>
                    <a:pt x="966" y="1476"/>
                    <a:pt x="793" y="1057"/>
                    <a:pt x="707" y="884"/>
                  </a:cubicBezTo>
                  <a:cubicBezTo>
                    <a:pt x="619" y="711"/>
                    <a:pt x="720" y="31"/>
                    <a:pt x="577" y="2"/>
                  </a:cubicBezTo>
                  <a:cubicBezTo>
                    <a:pt x="572" y="1"/>
                    <a:pt x="567" y="1"/>
                    <a:pt x="5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5958425" y="3499575"/>
              <a:ext cx="35125" cy="130725"/>
            </a:xfrm>
            <a:custGeom>
              <a:rect b="b" l="l" r="r" t="t"/>
              <a:pathLst>
                <a:path extrusionOk="0" h="5229" w="1405">
                  <a:moveTo>
                    <a:pt x="494" y="1"/>
                  </a:moveTo>
                  <a:cubicBezTo>
                    <a:pt x="215" y="1"/>
                    <a:pt x="0" y="169"/>
                    <a:pt x="78" y="544"/>
                  </a:cubicBezTo>
                  <a:cubicBezTo>
                    <a:pt x="197" y="1121"/>
                    <a:pt x="171" y="2798"/>
                    <a:pt x="149" y="3346"/>
                  </a:cubicBezTo>
                  <a:cubicBezTo>
                    <a:pt x="125" y="3896"/>
                    <a:pt x="50" y="4773"/>
                    <a:pt x="285" y="5049"/>
                  </a:cubicBezTo>
                  <a:cubicBezTo>
                    <a:pt x="408" y="5194"/>
                    <a:pt x="609" y="5229"/>
                    <a:pt x="770" y="5229"/>
                  </a:cubicBezTo>
                  <a:cubicBezTo>
                    <a:pt x="915" y="5229"/>
                    <a:pt x="1029" y="5201"/>
                    <a:pt x="1029" y="5201"/>
                  </a:cubicBezTo>
                  <a:cubicBezTo>
                    <a:pt x="1029" y="5201"/>
                    <a:pt x="1309" y="4920"/>
                    <a:pt x="1122" y="4458"/>
                  </a:cubicBezTo>
                  <a:cubicBezTo>
                    <a:pt x="935" y="3997"/>
                    <a:pt x="899" y="2746"/>
                    <a:pt x="967" y="2280"/>
                  </a:cubicBezTo>
                  <a:cubicBezTo>
                    <a:pt x="1034" y="1814"/>
                    <a:pt x="1405" y="401"/>
                    <a:pt x="967" y="140"/>
                  </a:cubicBezTo>
                  <a:cubicBezTo>
                    <a:pt x="814" y="49"/>
                    <a:pt x="645" y="1"/>
                    <a:pt x="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5958625" y="3408250"/>
              <a:ext cx="36500" cy="87900"/>
            </a:xfrm>
            <a:custGeom>
              <a:rect b="b" l="l" r="r" t="t"/>
              <a:pathLst>
                <a:path extrusionOk="0" h="3516" w="1460">
                  <a:moveTo>
                    <a:pt x="577" y="1"/>
                  </a:moveTo>
                  <a:cubicBezTo>
                    <a:pt x="282" y="1"/>
                    <a:pt x="378" y="309"/>
                    <a:pt x="378" y="689"/>
                  </a:cubicBezTo>
                  <a:cubicBezTo>
                    <a:pt x="378" y="1109"/>
                    <a:pt x="407" y="2249"/>
                    <a:pt x="204" y="2769"/>
                  </a:cubicBezTo>
                  <a:cubicBezTo>
                    <a:pt x="1" y="3289"/>
                    <a:pt x="117" y="3389"/>
                    <a:pt x="290" y="3476"/>
                  </a:cubicBezTo>
                  <a:cubicBezTo>
                    <a:pt x="348" y="3505"/>
                    <a:pt x="445" y="3515"/>
                    <a:pt x="547" y="3515"/>
                  </a:cubicBezTo>
                  <a:cubicBezTo>
                    <a:pt x="753" y="3515"/>
                    <a:pt x="983" y="3476"/>
                    <a:pt x="983" y="3476"/>
                  </a:cubicBezTo>
                  <a:cubicBezTo>
                    <a:pt x="983" y="3476"/>
                    <a:pt x="1460" y="3201"/>
                    <a:pt x="1178" y="2653"/>
                  </a:cubicBezTo>
                  <a:cubicBezTo>
                    <a:pt x="897" y="2104"/>
                    <a:pt x="1084" y="862"/>
                    <a:pt x="1178" y="530"/>
                  </a:cubicBezTo>
                  <a:cubicBezTo>
                    <a:pt x="1272" y="198"/>
                    <a:pt x="1100" y="83"/>
                    <a:pt x="680" y="11"/>
                  </a:cubicBezTo>
                  <a:cubicBezTo>
                    <a:pt x="642" y="4"/>
                    <a:pt x="607" y="1"/>
                    <a:pt x="5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5963025" y="3304875"/>
              <a:ext cx="34025" cy="104400"/>
            </a:xfrm>
            <a:custGeom>
              <a:rect b="b" l="l" r="r" t="t"/>
              <a:pathLst>
                <a:path extrusionOk="0" h="4176" w="1361">
                  <a:moveTo>
                    <a:pt x="507" y="1"/>
                  </a:moveTo>
                  <a:cubicBezTo>
                    <a:pt x="507" y="1"/>
                    <a:pt x="202" y="319"/>
                    <a:pt x="288" y="680"/>
                  </a:cubicBezTo>
                  <a:cubicBezTo>
                    <a:pt x="375" y="1042"/>
                    <a:pt x="28" y="1214"/>
                    <a:pt x="187" y="1677"/>
                  </a:cubicBezTo>
                  <a:cubicBezTo>
                    <a:pt x="346" y="2139"/>
                    <a:pt x="290" y="2831"/>
                    <a:pt x="145" y="3504"/>
                  </a:cubicBezTo>
                  <a:cubicBezTo>
                    <a:pt x="0" y="4176"/>
                    <a:pt x="330" y="4044"/>
                    <a:pt x="1002" y="4074"/>
                  </a:cubicBezTo>
                  <a:cubicBezTo>
                    <a:pt x="1002" y="4074"/>
                    <a:pt x="1360" y="3770"/>
                    <a:pt x="1091" y="3366"/>
                  </a:cubicBezTo>
                  <a:cubicBezTo>
                    <a:pt x="823" y="2962"/>
                    <a:pt x="1052" y="2327"/>
                    <a:pt x="1002" y="1951"/>
                  </a:cubicBezTo>
                  <a:cubicBezTo>
                    <a:pt x="952" y="1575"/>
                    <a:pt x="634" y="1012"/>
                    <a:pt x="650" y="751"/>
                  </a:cubicBezTo>
                  <a:cubicBezTo>
                    <a:pt x="664" y="492"/>
                    <a:pt x="637" y="189"/>
                    <a:pt x="5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5986575" y="3513050"/>
              <a:ext cx="53325" cy="129400"/>
            </a:xfrm>
            <a:custGeom>
              <a:rect b="b" l="l" r="r" t="t"/>
              <a:pathLst>
                <a:path extrusionOk="0" h="5176" w="2133">
                  <a:moveTo>
                    <a:pt x="1217" y="1"/>
                  </a:moveTo>
                  <a:cubicBezTo>
                    <a:pt x="924" y="1"/>
                    <a:pt x="848" y="322"/>
                    <a:pt x="848" y="973"/>
                  </a:cubicBezTo>
                  <a:cubicBezTo>
                    <a:pt x="848" y="1824"/>
                    <a:pt x="703" y="3254"/>
                    <a:pt x="530" y="3529"/>
                  </a:cubicBezTo>
                  <a:cubicBezTo>
                    <a:pt x="357" y="3805"/>
                    <a:pt x="0" y="4470"/>
                    <a:pt x="150" y="4782"/>
                  </a:cubicBezTo>
                  <a:cubicBezTo>
                    <a:pt x="299" y="5092"/>
                    <a:pt x="730" y="5175"/>
                    <a:pt x="730" y="5175"/>
                  </a:cubicBezTo>
                  <a:cubicBezTo>
                    <a:pt x="730" y="5175"/>
                    <a:pt x="1281" y="5117"/>
                    <a:pt x="1238" y="4324"/>
                  </a:cubicBezTo>
                  <a:cubicBezTo>
                    <a:pt x="1194" y="3530"/>
                    <a:pt x="1396" y="1681"/>
                    <a:pt x="1556" y="1320"/>
                  </a:cubicBezTo>
                  <a:cubicBezTo>
                    <a:pt x="1714" y="958"/>
                    <a:pt x="2132" y="352"/>
                    <a:pt x="1556" y="92"/>
                  </a:cubicBezTo>
                  <a:cubicBezTo>
                    <a:pt x="1419" y="31"/>
                    <a:pt x="1308" y="1"/>
                    <a:pt x="12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6011675" y="3443900"/>
              <a:ext cx="35850" cy="72550"/>
            </a:xfrm>
            <a:custGeom>
              <a:rect b="b" l="l" r="r" t="t"/>
              <a:pathLst>
                <a:path extrusionOk="0" h="2902" w="1434">
                  <a:moveTo>
                    <a:pt x="681" y="0"/>
                  </a:moveTo>
                  <a:cubicBezTo>
                    <a:pt x="632" y="0"/>
                    <a:pt x="599" y="33"/>
                    <a:pt x="595" y="114"/>
                  </a:cubicBezTo>
                  <a:cubicBezTo>
                    <a:pt x="581" y="417"/>
                    <a:pt x="653" y="806"/>
                    <a:pt x="364" y="1211"/>
                  </a:cubicBezTo>
                  <a:cubicBezTo>
                    <a:pt x="75" y="1616"/>
                    <a:pt x="1" y="2487"/>
                    <a:pt x="118" y="2627"/>
                  </a:cubicBezTo>
                  <a:cubicBezTo>
                    <a:pt x="236" y="2766"/>
                    <a:pt x="912" y="2902"/>
                    <a:pt x="912" y="2902"/>
                  </a:cubicBezTo>
                  <a:cubicBezTo>
                    <a:pt x="912" y="2902"/>
                    <a:pt x="1115" y="2541"/>
                    <a:pt x="1000" y="1855"/>
                  </a:cubicBezTo>
                  <a:cubicBezTo>
                    <a:pt x="883" y="1169"/>
                    <a:pt x="1433" y="615"/>
                    <a:pt x="1230" y="401"/>
                  </a:cubicBezTo>
                  <a:cubicBezTo>
                    <a:pt x="1082" y="243"/>
                    <a:pt x="818" y="0"/>
                    <a:pt x="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6027600" y="3368825"/>
              <a:ext cx="29650" cy="79025"/>
            </a:xfrm>
            <a:custGeom>
              <a:rect b="b" l="l" r="r" t="t"/>
              <a:pathLst>
                <a:path extrusionOk="0" h="3161" w="1186">
                  <a:moveTo>
                    <a:pt x="739" y="0"/>
                  </a:moveTo>
                  <a:cubicBezTo>
                    <a:pt x="601" y="0"/>
                    <a:pt x="563" y="400"/>
                    <a:pt x="524" y="642"/>
                  </a:cubicBezTo>
                  <a:cubicBezTo>
                    <a:pt x="481" y="916"/>
                    <a:pt x="366" y="1018"/>
                    <a:pt x="409" y="1163"/>
                  </a:cubicBezTo>
                  <a:cubicBezTo>
                    <a:pt x="422" y="1204"/>
                    <a:pt x="468" y="1252"/>
                    <a:pt x="530" y="1293"/>
                  </a:cubicBezTo>
                  <a:cubicBezTo>
                    <a:pt x="414" y="1306"/>
                    <a:pt x="327" y="1366"/>
                    <a:pt x="334" y="1515"/>
                  </a:cubicBezTo>
                  <a:cubicBezTo>
                    <a:pt x="347" y="1860"/>
                    <a:pt x="420" y="2164"/>
                    <a:pt x="210" y="2482"/>
                  </a:cubicBezTo>
                  <a:cubicBezTo>
                    <a:pt x="0" y="2802"/>
                    <a:pt x="294" y="3046"/>
                    <a:pt x="639" y="3161"/>
                  </a:cubicBezTo>
                  <a:cubicBezTo>
                    <a:pt x="639" y="3161"/>
                    <a:pt x="925" y="3046"/>
                    <a:pt x="839" y="2510"/>
                  </a:cubicBezTo>
                  <a:cubicBezTo>
                    <a:pt x="753" y="1976"/>
                    <a:pt x="1185" y="1530"/>
                    <a:pt x="997" y="1414"/>
                  </a:cubicBezTo>
                  <a:cubicBezTo>
                    <a:pt x="972" y="1399"/>
                    <a:pt x="948" y="1386"/>
                    <a:pt x="921" y="1374"/>
                  </a:cubicBezTo>
                  <a:cubicBezTo>
                    <a:pt x="975" y="1354"/>
                    <a:pt x="1019" y="1315"/>
                    <a:pt x="1044" y="1263"/>
                  </a:cubicBezTo>
                  <a:cubicBezTo>
                    <a:pt x="1044" y="1263"/>
                    <a:pt x="1053" y="1091"/>
                    <a:pt x="977" y="787"/>
                  </a:cubicBezTo>
                  <a:cubicBezTo>
                    <a:pt x="900" y="484"/>
                    <a:pt x="987" y="152"/>
                    <a:pt x="799" y="22"/>
                  </a:cubicBezTo>
                  <a:cubicBezTo>
                    <a:pt x="778" y="7"/>
                    <a:pt x="758" y="0"/>
                    <a:pt x="7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4966525" y="3537050"/>
              <a:ext cx="271725" cy="246350"/>
            </a:xfrm>
            <a:custGeom>
              <a:rect b="b" l="l" r="r" t="t"/>
              <a:pathLst>
                <a:path extrusionOk="0" h="9854" w="10869">
                  <a:moveTo>
                    <a:pt x="2919" y="0"/>
                  </a:moveTo>
                  <a:cubicBezTo>
                    <a:pt x="2919" y="1"/>
                    <a:pt x="3183" y="3539"/>
                    <a:pt x="346" y="4285"/>
                  </a:cubicBezTo>
                  <a:cubicBezTo>
                    <a:pt x="0" y="7162"/>
                    <a:pt x="690" y="7437"/>
                    <a:pt x="2369" y="8915"/>
                  </a:cubicBezTo>
                  <a:cubicBezTo>
                    <a:pt x="3002" y="9472"/>
                    <a:pt x="4450" y="9853"/>
                    <a:pt x="5835" y="9853"/>
                  </a:cubicBezTo>
                  <a:cubicBezTo>
                    <a:pt x="7138" y="9853"/>
                    <a:pt x="8385" y="9515"/>
                    <a:pt x="8843" y="8668"/>
                  </a:cubicBezTo>
                  <a:cubicBezTo>
                    <a:pt x="9867" y="6771"/>
                    <a:pt x="10869" y="7189"/>
                    <a:pt x="10601" y="4419"/>
                  </a:cubicBezTo>
                  <a:cubicBezTo>
                    <a:pt x="10601" y="4419"/>
                    <a:pt x="7259" y="3433"/>
                    <a:pt x="7275" y="155"/>
                  </a:cubicBezTo>
                  <a:lnTo>
                    <a:pt x="7275" y="155"/>
                  </a:lnTo>
                  <a:cubicBezTo>
                    <a:pt x="7275" y="155"/>
                    <a:pt x="6093" y="763"/>
                    <a:pt x="5087" y="801"/>
                  </a:cubicBezTo>
                  <a:cubicBezTo>
                    <a:pt x="5065" y="802"/>
                    <a:pt x="5042" y="802"/>
                    <a:pt x="5019" y="802"/>
                  </a:cubicBezTo>
                  <a:cubicBezTo>
                    <a:pt x="4029" y="802"/>
                    <a:pt x="2919" y="1"/>
                    <a:pt x="29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4880025" y="3022350"/>
              <a:ext cx="425950" cy="541550"/>
            </a:xfrm>
            <a:custGeom>
              <a:rect b="b" l="l" r="r" t="t"/>
              <a:pathLst>
                <a:path extrusionOk="0" h="21662" w="17038">
                  <a:moveTo>
                    <a:pt x="8520" y="1"/>
                  </a:moveTo>
                  <a:cubicBezTo>
                    <a:pt x="8516" y="1"/>
                    <a:pt x="0" y="91"/>
                    <a:pt x="372" y="11526"/>
                  </a:cubicBezTo>
                  <a:cubicBezTo>
                    <a:pt x="372" y="11526"/>
                    <a:pt x="359" y="16300"/>
                    <a:pt x="1643" y="18086"/>
                  </a:cubicBezTo>
                  <a:cubicBezTo>
                    <a:pt x="3327" y="20434"/>
                    <a:pt x="6415" y="21662"/>
                    <a:pt x="8520" y="21662"/>
                  </a:cubicBezTo>
                  <a:cubicBezTo>
                    <a:pt x="10625" y="21662"/>
                    <a:pt x="13740" y="20588"/>
                    <a:pt x="15396" y="18086"/>
                  </a:cubicBezTo>
                  <a:cubicBezTo>
                    <a:pt x="16706" y="16112"/>
                    <a:pt x="16668" y="11526"/>
                    <a:pt x="16668" y="11526"/>
                  </a:cubicBezTo>
                  <a:cubicBezTo>
                    <a:pt x="17037" y="91"/>
                    <a:pt x="8523" y="1"/>
                    <a:pt x="85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5284800" y="3320900"/>
              <a:ext cx="47425" cy="90850"/>
            </a:xfrm>
            <a:custGeom>
              <a:rect b="b" l="l" r="r" t="t"/>
              <a:pathLst>
                <a:path extrusionOk="0" h="3634" w="1897">
                  <a:moveTo>
                    <a:pt x="927" y="0"/>
                  </a:moveTo>
                  <a:cubicBezTo>
                    <a:pt x="550" y="0"/>
                    <a:pt x="269" y="553"/>
                    <a:pt x="269" y="553"/>
                  </a:cubicBezTo>
                  <a:cubicBezTo>
                    <a:pt x="260" y="1200"/>
                    <a:pt x="0" y="3633"/>
                    <a:pt x="0" y="3633"/>
                  </a:cubicBezTo>
                  <a:cubicBezTo>
                    <a:pt x="1786" y="3630"/>
                    <a:pt x="1896" y="902"/>
                    <a:pt x="1334" y="232"/>
                  </a:cubicBezTo>
                  <a:cubicBezTo>
                    <a:pt x="1192" y="63"/>
                    <a:pt x="1054" y="0"/>
                    <a:pt x="9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4850675" y="3320900"/>
              <a:ext cx="49050" cy="90850"/>
            </a:xfrm>
            <a:custGeom>
              <a:rect b="b" l="l" r="r" t="t"/>
              <a:pathLst>
                <a:path extrusionOk="0" h="3634" w="1962">
                  <a:moveTo>
                    <a:pt x="968" y="0"/>
                  </a:moveTo>
                  <a:cubicBezTo>
                    <a:pt x="841" y="0"/>
                    <a:pt x="703" y="63"/>
                    <a:pt x="561" y="232"/>
                  </a:cubicBezTo>
                  <a:cubicBezTo>
                    <a:pt x="0" y="902"/>
                    <a:pt x="176" y="3630"/>
                    <a:pt x="1960" y="3633"/>
                  </a:cubicBezTo>
                  <a:cubicBezTo>
                    <a:pt x="1961" y="3633"/>
                    <a:pt x="1634" y="1200"/>
                    <a:pt x="1626" y="553"/>
                  </a:cubicBezTo>
                  <a:cubicBezTo>
                    <a:pt x="1626" y="553"/>
                    <a:pt x="1345" y="0"/>
                    <a:pt x="9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4846325" y="3010575"/>
              <a:ext cx="478100" cy="381150"/>
            </a:xfrm>
            <a:custGeom>
              <a:rect b="b" l="l" r="r" t="t"/>
              <a:pathLst>
                <a:path extrusionOk="0" h="15246" w="19124">
                  <a:moveTo>
                    <a:pt x="968" y="12459"/>
                  </a:moveTo>
                  <a:cubicBezTo>
                    <a:pt x="968" y="12459"/>
                    <a:pt x="968" y="12459"/>
                    <a:pt x="968" y="12459"/>
                  </a:cubicBezTo>
                  <a:cubicBezTo>
                    <a:pt x="968" y="12459"/>
                    <a:pt x="968" y="12459"/>
                    <a:pt x="968" y="12459"/>
                  </a:cubicBezTo>
                  <a:close/>
                  <a:moveTo>
                    <a:pt x="9762" y="0"/>
                  </a:moveTo>
                  <a:cubicBezTo>
                    <a:pt x="9420" y="0"/>
                    <a:pt x="9078" y="21"/>
                    <a:pt x="8741" y="64"/>
                  </a:cubicBezTo>
                  <a:cubicBezTo>
                    <a:pt x="4641" y="582"/>
                    <a:pt x="0" y="2955"/>
                    <a:pt x="968" y="12459"/>
                  </a:cubicBezTo>
                  <a:lnTo>
                    <a:pt x="968" y="12459"/>
                  </a:lnTo>
                  <a:cubicBezTo>
                    <a:pt x="968" y="12459"/>
                    <a:pt x="1046" y="12419"/>
                    <a:pt x="1164" y="12419"/>
                  </a:cubicBezTo>
                  <a:cubicBezTo>
                    <a:pt x="1505" y="12419"/>
                    <a:pt x="2185" y="12743"/>
                    <a:pt x="2341" y="15246"/>
                  </a:cubicBezTo>
                  <a:cubicBezTo>
                    <a:pt x="2341" y="15246"/>
                    <a:pt x="2302" y="10582"/>
                    <a:pt x="3334" y="8733"/>
                  </a:cubicBezTo>
                  <a:cubicBezTo>
                    <a:pt x="3334" y="8733"/>
                    <a:pt x="6522" y="6982"/>
                    <a:pt x="6671" y="5911"/>
                  </a:cubicBezTo>
                  <a:cubicBezTo>
                    <a:pt x="6671" y="5911"/>
                    <a:pt x="7177" y="7667"/>
                    <a:pt x="10138" y="7667"/>
                  </a:cubicBezTo>
                  <a:cubicBezTo>
                    <a:pt x="10215" y="7667"/>
                    <a:pt x="10294" y="7666"/>
                    <a:pt x="10374" y="7663"/>
                  </a:cubicBezTo>
                  <a:cubicBezTo>
                    <a:pt x="11825" y="7618"/>
                    <a:pt x="13185" y="7452"/>
                    <a:pt x="14281" y="7452"/>
                  </a:cubicBezTo>
                  <a:cubicBezTo>
                    <a:pt x="15580" y="7452"/>
                    <a:pt x="16508" y="7686"/>
                    <a:pt x="16779" y="8635"/>
                  </a:cubicBezTo>
                  <a:cubicBezTo>
                    <a:pt x="17278" y="10387"/>
                    <a:pt x="17539" y="14889"/>
                    <a:pt x="17539" y="14889"/>
                  </a:cubicBezTo>
                  <a:cubicBezTo>
                    <a:pt x="17539" y="14889"/>
                    <a:pt x="17717" y="12644"/>
                    <a:pt x="18831" y="12644"/>
                  </a:cubicBezTo>
                  <a:cubicBezTo>
                    <a:pt x="18845" y="12644"/>
                    <a:pt x="18859" y="12644"/>
                    <a:pt x="18873" y="12645"/>
                  </a:cubicBezTo>
                  <a:cubicBezTo>
                    <a:pt x="18873" y="12645"/>
                    <a:pt x="19124" y="7663"/>
                    <a:pt x="17969" y="4777"/>
                  </a:cubicBezTo>
                  <a:cubicBezTo>
                    <a:pt x="16918" y="2149"/>
                    <a:pt x="13264" y="0"/>
                    <a:pt x="97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4785600" y="3644175"/>
              <a:ext cx="618625" cy="680950"/>
            </a:xfrm>
            <a:custGeom>
              <a:rect b="b" l="l" r="r" t="t"/>
              <a:pathLst>
                <a:path extrusionOk="0" h="27238" w="24745">
                  <a:moveTo>
                    <a:pt x="13147" y="12204"/>
                  </a:moveTo>
                  <a:lnTo>
                    <a:pt x="13084" y="12397"/>
                  </a:lnTo>
                  <a:lnTo>
                    <a:pt x="12065" y="12397"/>
                  </a:lnTo>
                  <a:lnTo>
                    <a:pt x="11995" y="12204"/>
                  </a:lnTo>
                  <a:close/>
                  <a:moveTo>
                    <a:pt x="7584" y="0"/>
                  </a:moveTo>
                  <a:cubicBezTo>
                    <a:pt x="7584" y="0"/>
                    <a:pt x="1329" y="792"/>
                    <a:pt x="0" y="2051"/>
                  </a:cubicBezTo>
                  <a:lnTo>
                    <a:pt x="3839" y="15041"/>
                  </a:lnTo>
                  <a:lnTo>
                    <a:pt x="3620" y="27151"/>
                  </a:lnTo>
                  <a:lnTo>
                    <a:pt x="21577" y="27238"/>
                  </a:lnTo>
                  <a:lnTo>
                    <a:pt x="21161" y="14914"/>
                  </a:lnTo>
                  <a:lnTo>
                    <a:pt x="24744" y="2051"/>
                  </a:lnTo>
                  <a:cubicBezTo>
                    <a:pt x="23415" y="792"/>
                    <a:pt x="17160" y="0"/>
                    <a:pt x="17160" y="0"/>
                  </a:cubicBezTo>
                  <a:lnTo>
                    <a:pt x="16884" y="838"/>
                  </a:lnTo>
                  <a:lnTo>
                    <a:pt x="12405" y="2296"/>
                  </a:lnTo>
                  <a:lnTo>
                    <a:pt x="8168" y="1618"/>
                  </a:lnTo>
                  <a:lnTo>
                    <a:pt x="75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5033475" y="3751700"/>
              <a:ext cx="122825" cy="542750"/>
            </a:xfrm>
            <a:custGeom>
              <a:rect b="b" l="l" r="r" t="t"/>
              <a:pathLst>
                <a:path extrusionOk="0" h="21710" w="4913">
                  <a:moveTo>
                    <a:pt x="1731" y="1"/>
                  </a:moveTo>
                  <a:lnTo>
                    <a:pt x="0" y="19003"/>
                  </a:lnTo>
                  <a:cubicBezTo>
                    <a:pt x="0" y="19003"/>
                    <a:pt x="16" y="20481"/>
                    <a:pt x="2405" y="21682"/>
                  </a:cubicBezTo>
                  <a:cubicBezTo>
                    <a:pt x="2405" y="21682"/>
                    <a:pt x="2432" y="21710"/>
                    <a:pt x="2451" y="21710"/>
                  </a:cubicBezTo>
                  <a:cubicBezTo>
                    <a:pt x="2453" y="21710"/>
                    <a:pt x="2455" y="21709"/>
                    <a:pt x="2457" y="21708"/>
                  </a:cubicBezTo>
                  <a:cubicBezTo>
                    <a:pt x="2459" y="21709"/>
                    <a:pt x="2461" y="21710"/>
                    <a:pt x="2464" y="21710"/>
                  </a:cubicBezTo>
                  <a:cubicBezTo>
                    <a:pt x="2482" y="21710"/>
                    <a:pt x="2508" y="21682"/>
                    <a:pt x="2508" y="21682"/>
                  </a:cubicBezTo>
                  <a:cubicBezTo>
                    <a:pt x="4898" y="20481"/>
                    <a:pt x="4913" y="19002"/>
                    <a:pt x="4913" y="19002"/>
                  </a:cubicBezTo>
                  <a:lnTo>
                    <a:pt x="318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5063150" y="3681950"/>
              <a:ext cx="63475" cy="70875"/>
            </a:xfrm>
            <a:custGeom>
              <a:rect b="b" l="l" r="r" t="t"/>
              <a:pathLst>
                <a:path extrusionOk="0" h="2835" w="2539">
                  <a:moveTo>
                    <a:pt x="1293" y="0"/>
                  </a:moveTo>
                  <a:lnTo>
                    <a:pt x="1278" y="21"/>
                  </a:lnTo>
                  <a:lnTo>
                    <a:pt x="1" y="1772"/>
                  </a:lnTo>
                  <a:lnTo>
                    <a:pt x="461" y="2835"/>
                  </a:lnTo>
                  <a:lnTo>
                    <a:pt x="2064" y="2835"/>
                  </a:lnTo>
                  <a:lnTo>
                    <a:pt x="2538" y="1709"/>
                  </a:lnTo>
                  <a:lnTo>
                    <a:pt x="1309" y="21"/>
                  </a:lnTo>
                  <a:lnTo>
                    <a:pt x="12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4962850" y="3608300"/>
              <a:ext cx="132900" cy="147275"/>
            </a:xfrm>
            <a:custGeom>
              <a:rect b="b" l="l" r="r" t="t"/>
              <a:pathLst>
                <a:path extrusionOk="0" h="5891" w="5316">
                  <a:moveTo>
                    <a:pt x="2415" y="1"/>
                  </a:moveTo>
                  <a:lnTo>
                    <a:pt x="1" y="1569"/>
                  </a:lnTo>
                  <a:lnTo>
                    <a:pt x="3199" y="5891"/>
                  </a:lnTo>
                  <a:lnTo>
                    <a:pt x="5315" y="2922"/>
                  </a:lnTo>
                  <a:lnTo>
                    <a:pt x="2415"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5093775" y="3608350"/>
              <a:ext cx="129025" cy="147225"/>
            </a:xfrm>
            <a:custGeom>
              <a:rect b="b" l="l" r="r" t="t"/>
              <a:pathLst>
                <a:path extrusionOk="0" h="5889" w="5161">
                  <a:moveTo>
                    <a:pt x="3148" y="1"/>
                  </a:moveTo>
                  <a:lnTo>
                    <a:pt x="1" y="2920"/>
                  </a:lnTo>
                  <a:lnTo>
                    <a:pt x="2117" y="5889"/>
                  </a:lnTo>
                  <a:lnTo>
                    <a:pt x="5160" y="1361"/>
                  </a:lnTo>
                  <a:lnTo>
                    <a:pt x="314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5005100" y="4381525"/>
              <a:ext cx="178700" cy="389300"/>
            </a:xfrm>
            <a:custGeom>
              <a:rect b="b" l="l" r="r" t="t"/>
              <a:pathLst>
                <a:path extrusionOk="0" h="15572" w="7148">
                  <a:moveTo>
                    <a:pt x="4969" y="1"/>
                  </a:moveTo>
                  <a:lnTo>
                    <a:pt x="1135" y="204"/>
                  </a:lnTo>
                  <a:lnTo>
                    <a:pt x="0" y="15571"/>
                  </a:lnTo>
                  <a:lnTo>
                    <a:pt x="7147" y="15571"/>
                  </a:lnTo>
                  <a:lnTo>
                    <a:pt x="496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4876100" y="4322925"/>
              <a:ext cx="448925" cy="1075200"/>
            </a:xfrm>
            <a:custGeom>
              <a:rect b="b" l="l" r="r" t="t"/>
              <a:pathLst>
                <a:path extrusionOk="0" h="43008" w="17957">
                  <a:moveTo>
                    <a:pt x="1" y="0"/>
                  </a:moveTo>
                  <a:lnTo>
                    <a:pt x="1016" y="43007"/>
                  </a:lnTo>
                  <a:lnTo>
                    <a:pt x="5296" y="43007"/>
                  </a:lnTo>
                  <a:lnTo>
                    <a:pt x="8709" y="6491"/>
                  </a:lnTo>
                  <a:lnTo>
                    <a:pt x="11709" y="43007"/>
                  </a:lnTo>
                  <a:lnTo>
                    <a:pt x="15975" y="43007"/>
                  </a:lnTo>
                  <a:lnTo>
                    <a:pt x="179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5150400" y="5398100"/>
              <a:ext cx="214925" cy="77975"/>
            </a:xfrm>
            <a:custGeom>
              <a:rect b="b" l="l" r="r" t="t"/>
              <a:pathLst>
                <a:path extrusionOk="0" h="3119" w="8597">
                  <a:moveTo>
                    <a:pt x="733" y="0"/>
                  </a:moveTo>
                  <a:cubicBezTo>
                    <a:pt x="733" y="0"/>
                    <a:pt x="1" y="2667"/>
                    <a:pt x="1524" y="2948"/>
                  </a:cubicBezTo>
                  <a:cubicBezTo>
                    <a:pt x="2047" y="3045"/>
                    <a:pt x="3051" y="3118"/>
                    <a:pt x="4138" y="3118"/>
                  </a:cubicBezTo>
                  <a:cubicBezTo>
                    <a:pt x="6217" y="3118"/>
                    <a:pt x="8597" y="2849"/>
                    <a:pt x="8467" y="1959"/>
                  </a:cubicBezTo>
                  <a:cubicBezTo>
                    <a:pt x="8270" y="605"/>
                    <a:pt x="5014" y="0"/>
                    <a:pt x="5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4811900" y="5398100"/>
              <a:ext cx="214950" cy="77975"/>
            </a:xfrm>
            <a:custGeom>
              <a:rect b="b" l="l" r="r" t="t"/>
              <a:pathLst>
                <a:path extrusionOk="0" h="3119" w="8598">
                  <a:moveTo>
                    <a:pt x="3584" y="0"/>
                  </a:moveTo>
                  <a:cubicBezTo>
                    <a:pt x="3584" y="0"/>
                    <a:pt x="327" y="605"/>
                    <a:pt x="130" y="1959"/>
                  </a:cubicBezTo>
                  <a:cubicBezTo>
                    <a:pt x="0" y="2849"/>
                    <a:pt x="2379" y="3118"/>
                    <a:pt x="4459" y="3118"/>
                  </a:cubicBezTo>
                  <a:cubicBezTo>
                    <a:pt x="5545" y="3118"/>
                    <a:pt x="6550" y="3045"/>
                    <a:pt x="7073" y="2948"/>
                  </a:cubicBezTo>
                  <a:cubicBezTo>
                    <a:pt x="8597" y="2667"/>
                    <a:pt x="7864" y="0"/>
                    <a:pt x="78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4755575" y="3635500"/>
              <a:ext cx="435550" cy="1179850"/>
            </a:xfrm>
            <a:custGeom>
              <a:rect b="b" l="l" r="r" t="t"/>
              <a:pathLst>
                <a:path extrusionOk="0" h="47194" w="17422">
                  <a:moveTo>
                    <a:pt x="9032" y="0"/>
                  </a:moveTo>
                  <a:cubicBezTo>
                    <a:pt x="2192" y="882"/>
                    <a:pt x="636" y="1858"/>
                    <a:pt x="636" y="1858"/>
                  </a:cubicBezTo>
                  <a:lnTo>
                    <a:pt x="4215" y="15688"/>
                  </a:lnTo>
                  <a:cubicBezTo>
                    <a:pt x="3527" y="20650"/>
                    <a:pt x="0" y="44998"/>
                    <a:pt x="0" y="44998"/>
                  </a:cubicBezTo>
                  <a:cubicBezTo>
                    <a:pt x="3632" y="46762"/>
                    <a:pt x="9382" y="47194"/>
                    <a:pt x="9382" y="47194"/>
                  </a:cubicBezTo>
                  <a:cubicBezTo>
                    <a:pt x="17421" y="24641"/>
                    <a:pt x="9032" y="0"/>
                    <a:pt x="90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4906500" y="3635500"/>
              <a:ext cx="134825" cy="249675"/>
            </a:xfrm>
            <a:custGeom>
              <a:rect b="b" l="l" r="r" t="t"/>
              <a:pathLst>
                <a:path extrusionOk="0" h="9987" w="5393">
                  <a:moveTo>
                    <a:pt x="2995" y="0"/>
                  </a:moveTo>
                  <a:lnTo>
                    <a:pt x="1" y="2943"/>
                  </a:lnTo>
                  <a:lnTo>
                    <a:pt x="1773" y="4803"/>
                  </a:lnTo>
                  <a:lnTo>
                    <a:pt x="478" y="7095"/>
                  </a:lnTo>
                  <a:lnTo>
                    <a:pt x="5392" y="9987"/>
                  </a:lnTo>
                  <a:cubicBezTo>
                    <a:pt x="5392" y="9987"/>
                    <a:pt x="4011" y="1858"/>
                    <a:pt x="29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4854150" y="4416200"/>
              <a:ext cx="161700" cy="108425"/>
            </a:xfrm>
            <a:custGeom>
              <a:rect b="b" l="l" r="r" t="t"/>
              <a:pathLst>
                <a:path extrusionOk="0" h="4337" w="6468">
                  <a:moveTo>
                    <a:pt x="819" y="1"/>
                  </a:moveTo>
                  <a:cubicBezTo>
                    <a:pt x="819" y="1"/>
                    <a:pt x="1" y="3921"/>
                    <a:pt x="2985" y="4308"/>
                  </a:cubicBezTo>
                  <a:cubicBezTo>
                    <a:pt x="3138" y="4327"/>
                    <a:pt x="3283" y="4337"/>
                    <a:pt x="3423" y="4337"/>
                  </a:cubicBezTo>
                  <a:cubicBezTo>
                    <a:pt x="6203" y="4337"/>
                    <a:pt x="6467" y="590"/>
                    <a:pt x="6467" y="590"/>
                  </a:cubicBezTo>
                  <a:cubicBezTo>
                    <a:pt x="6467" y="590"/>
                    <a:pt x="2555" y="410"/>
                    <a:pt x="8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4683650" y="4467950"/>
              <a:ext cx="94775" cy="112975"/>
            </a:xfrm>
            <a:custGeom>
              <a:rect b="b" l="l" r="r" t="t"/>
              <a:pathLst>
                <a:path extrusionOk="0" h="4519" w="3791">
                  <a:moveTo>
                    <a:pt x="209" y="0"/>
                  </a:moveTo>
                  <a:cubicBezTo>
                    <a:pt x="72" y="1612"/>
                    <a:pt x="1" y="3617"/>
                    <a:pt x="1096" y="4271"/>
                  </a:cubicBezTo>
                  <a:cubicBezTo>
                    <a:pt x="1386" y="4445"/>
                    <a:pt x="1692" y="4519"/>
                    <a:pt x="1949" y="4519"/>
                  </a:cubicBezTo>
                  <a:cubicBezTo>
                    <a:pt x="2410" y="4519"/>
                    <a:pt x="2713" y="4280"/>
                    <a:pt x="2482" y="3955"/>
                  </a:cubicBezTo>
                  <a:cubicBezTo>
                    <a:pt x="2187" y="3543"/>
                    <a:pt x="1983" y="3163"/>
                    <a:pt x="2017" y="2209"/>
                  </a:cubicBezTo>
                  <a:cubicBezTo>
                    <a:pt x="2041" y="1534"/>
                    <a:pt x="2293" y="1436"/>
                    <a:pt x="2438" y="1436"/>
                  </a:cubicBezTo>
                  <a:cubicBezTo>
                    <a:pt x="2498" y="1436"/>
                    <a:pt x="2540" y="1453"/>
                    <a:pt x="2540" y="1453"/>
                  </a:cubicBezTo>
                  <a:cubicBezTo>
                    <a:pt x="2778" y="1542"/>
                    <a:pt x="2719" y="2979"/>
                    <a:pt x="3348" y="2986"/>
                  </a:cubicBezTo>
                  <a:cubicBezTo>
                    <a:pt x="3348" y="2986"/>
                    <a:pt x="3349" y="2986"/>
                    <a:pt x="3349" y="2986"/>
                  </a:cubicBezTo>
                  <a:cubicBezTo>
                    <a:pt x="3791" y="2986"/>
                    <a:pt x="3757" y="1104"/>
                    <a:pt x="3518" y="746"/>
                  </a:cubicBezTo>
                  <a:cubicBezTo>
                    <a:pt x="3279" y="388"/>
                    <a:pt x="3177" y="0"/>
                    <a:pt x="31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4670425" y="3682325"/>
              <a:ext cx="231475" cy="800550"/>
            </a:xfrm>
            <a:custGeom>
              <a:rect b="b" l="l" r="r" t="t"/>
              <a:pathLst>
                <a:path extrusionOk="0" h="32022" w="9259">
                  <a:moveTo>
                    <a:pt x="4030" y="1"/>
                  </a:moveTo>
                  <a:cubicBezTo>
                    <a:pt x="1843" y="3552"/>
                    <a:pt x="1" y="32022"/>
                    <a:pt x="1" y="32022"/>
                  </a:cubicBezTo>
                  <a:lnTo>
                    <a:pt x="4663" y="32022"/>
                  </a:lnTo>
                  <a:cubicBezTo>
                    <a:pt x="5180" y="19358"/>
                    <a:pt x="8027" y="8019"/>
                    <a:pt x="8027" y="8019"/>
                  </a:cubicBezTo>
                  <a:cubicBezTo>
                    <a:pt x="9259" y="4051"/>
                    <a:pt x="4030" y="1"/>
                    <a:pt x="40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5025800" y="3635500"/>
              <a:ext cx="413350" cy="1179850"/>
            </a:xfrm>
            <a:custGeom>
              <a:rect b="b" l="l" r="r" t="t"/>
              <a:pathLst>
                <a:path extrusionOk="0" h="47194" w="16534">
                  <a:moveTo>
                    <a:pt x="7501" y="0"/>
                  </a:moveTo>
                  <a:cubicBezTo>
                    <a:pt x="7501" y="0"/>
                    <a:pt x="0" y="25800"/>
                    <a:pt x="7151" y="47194"/>
                  </a:cubicBezTo>
                  <a:cubicBezTo>
                    <a:pt x="7151" y="47194"/>
                    <a:pt x="12901" y="46762"/>
                    <a:pt x="16533" y="44998"/>
                  </a:cubicBezTo>
                  <a:cubicBezTo>
                    <a:pt x="16533" y="44998"/>
                    <a:pt x="13007" y="20650"/>
                    <a:pt x="12318" y="15688"/>
                  </a:cubicBezTo>
                  <a:lnTo>
                    <a:pt x="15898" y="1858"/>
                  </a:lnTo>
                  <a:cubicBezTo>
                    <a:pt x="15898" y="1858"/>
                    <a:pt x="14341" y="882"/>
                    <a:pt x="7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5160575" y="3635500"/>
              <a:ext cx="129125" cy="249675"/>
            </a:xfrm>
            <a:custGeom>
              <a:rect b="b" l="l" r="r" t="t"/>
              <a:pathLst>
                <a:path extrusionOk="0" h="9987" w="5165">
                  <a:moveTo>
                    <a:pt x="2169" y="0"/>
                  </a:moveTo>
                  <a:cubicBezTo>
                    <a:pt x="1144" y="1874"/>
                    <a:pt x="1" y="9987"/>
                    <a:pt x="1" y="9987"/>
                  </a:cubicBezTo>
                  <a:lnTo>
                    <a:pt x="4688" y="7095"/>
                  </a:lnTo>
                  <a:lnTo>
                    <a:pt x="3393" y="4803"/>
                  </a:lnTo>
                  <a:lnTo>
                    <a:pt x="5164" y="2943"/>
                  </a:lnTo>
                  <a:lnTo>
                    <a:pt x="21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5183775" y="4416200"/>
              <a:ext cx="161700" cy="108425"/>
            </a:xfrm>
            <a:custGeom>
              <a:rect b="b" l="l" r="r" t="t"/>
              <a:pathLst>
                <a:path extrusionOk="0" h="4337" w="6468">
                  <a:moveTo>
                    <a:pt x="5650" y="1"/>
                  </a:moveTo>
                  <a:cubicBezTo>
                    <a:pt x="3913" y="410"/>
                    <a:pt x="0" y="590"/>
                    <a:pt x="0" y="590"/>
                  </a:cubicBezTo>
                  <a:cubicBezTo>
                    <a:pt x="0" y="590"/>
                    <a:pt x="266" y="4337"/>
                    <a:pt x="3045" y="4337"/>
                  </a:cubicBezTo>
                  <a:cubicBezTo>
                    <a:pt x="3184" y="4337"/>
                    <a:pt x="3330" y="4327"/>
                    <a:pt x="3483" y="4308"/>
                  </a:cubicBezTo>
                  <a:cubicBezTo>
                    <a:pt x="6468" y="3921"/>
                    <a:pt x="5650" y="1"/>
                    <a:pt x="56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5759750" y="3667575"/>
              <a:ext cx="155075" cy="148925"/>
            </a:xfrm>
            <a:custGeom>
              <a:rect b="b" l="l" r="r" t="t"/>
              <a:pathLst>
                <a:path extrusionOk="0" h="5957" w="6203">
                  <a:moveTo>
                    <a:pt x="4719" y="0"/>
                  </a:moveTo>
                  <a:cubicBezTo>
                    <a:pt x="4545" y="0"/>
                    <a:pt x="4408" y="108"/>
                    <a:pt x="4358" y="347"/>
                  </a:cubicBezTo>
                  <a:cubicBezTo>
                    <a:pt x="4225" y="987"/>
                    <a:pt x="4045" y="1508"/>
                    <a:pt x="3109" y="2311"/>
                  </a:cubicBezTo>
                  <a:cubicBezTo>
                    <a:pt x="2747" y="2622"/>
                    <a:pt x="2490" y="2717"/>
                    <a:pt x="2310" y="2717"/>
                  </a:cubicBezTo>
                  <a:cubicBezTo>
                    <a:pt x="2025" y="2717"/>
                    <a:pt x="1935" y="2478"/>
                    <a:pt x="1935" y="2478"/>
                  </a:cubicBezTo>
                  <a:cubicBezTo>
                    <a:pt x="1812" y="2174"/>
                    <a:pt x="3224" y="973"/>
                    <a:pt x="2682" y="374"/>
                  </a:cubicBezTo>
                  <a:cubicBezTo>
                    <a:pt x="2640" y="327"/>
                    <a:pt x="2581" y="305"/>
                    <a:pt x="2509" y="305"/>
                  </a:cubicBezTo>
                  <a:cubicBezTo>
                    <a:pt x="1931" y="305"/>
                    <a:pt x="526" y="1689"/>
                    <a:pt x="410" y="2168"/>
                  </a:cubicBezTo>
                  <a:cubicBezTo>
                    <a:pt x="279" y="2708"/>
                    <a:pt x="1" y="3144"/>
                    <a:pt x="1" y="3144"/>
                  </a:cubicBezTo>
                  <a:lnTo>
                    <a:pt x="2594" y="5956"/>
                  </a:lnTo>
                  <a:cubicBezTo>
                    <a:pt x="4242" y="4678"/>
                    <a:pt x="6202" y="2994"/>
                    <a:pt x="5868" y="1385"/>
                  </a:cubicBezTo>
                  <a:cubicBezTo>
                    <a:pt x="5696" y="556"/>
                    <a:pt x="5113" y="0"/>
                    <a:pt x="47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5368550" y="3678250"/>
              <a:ext cx="486200" cy="453900"/>
            </a:xfrm>
            <a:custGeom>
              <a:rect b="b" l="l" r="r" t="t"/>
              <a:pathLst>
                <a:path extrusionOk="0" h="18156" w="19448">
                  <a:moveTo>
                    <a:pt x="2079" y="1"/>
                  </a:moveTo>
                  <a:lnTo>
                    <a:pt x="1" y="8030"/>
                  </a:lnTo>
                  <a:cubicBezTo>
                    <a:pt x="1" y="8030"/>
                    <a:pt x="5763" y="17123"/>
                    <a:pt x="7114" y="18107"/>
                  </a:cubicBezTo>
                  <a:cubicBezTo>
                    <a:pt x="7160" y="18140"/>
                    <a:pt x="7217" y="18156"/>
                    <a:pt x="7284" y="18156"/>
                  </a:cubicBezTo>
                  <a:cubicBezTo>
                    <a:pt x="9198" y="18156"/>
                    <a:pt x="19448" y="5094"/>
                    <a:pt x="19448" y="5094"/>
                  </a:cubicBezTo>
                  <a:lnTo>
                    <a:pt x="15102" y="2011"/>
                  </a:lnTo>
                  <a:lnTo>
                    <a:pt x="8098" y="10145"/>
                  </a:lnTo>
                  <a:lnTo>
                    <a:pt x="20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5219950" y="3628675"/>
              <a:ext cx="49950" cy="214025"/>
            </a:xfrm>
            <a:custGeom>
              <a:rect b="b" l="l" r="r" t="t"/>
              <a:pathLst>
                <a:path extrusionOk="0" h="8561" w="1998">
                  <a:moveTo>
                    <a:pt x="397" y="1"/>
                  </a:moveTo>
                  <a:cubicBezTo>
                    <a:pt x="199" y="1"/>
                    <a:pt x="0" y="206"/>
                    <a:pt x="134" y="425"/>
                  </a:cubicBezTo>
                  <a:cubicBezTo>
                    <a:pt x="448" y="935"/>
                    <a:pt x="609" y="1575"/>
                    <a:pt x="743" y="2150"/>
                  </a:cubicBezTo>
                  <a:cubicBezTo>
                    <a:pt x="1207" y="4159"/>
                    <a:pt x="1263" y="6231"/>
                    <a:pt x="1196" y="8284"/>
                  </a:cubicBezTo>
                  <a:cubicBezTo>
                    <a:pt x="1190" y="8468"/>
                    <a:pt x="1330" y="8560"/>
                    <a:pt x="1472" y="8560"/>
                  </a:cubicBezTo>
                  <a:cubicBezTo>
                    <a:pt x="1615" y="8560"/>
                    <a:pt x="1762" y="8468"/>
                    <a:pt x="1768" y="8284"/>
                  </a:cubicBezTo>
                  <a:cubicBezTo>
                    <a:pt x="1848" y="5813"/>
                    <a:pt x="1998" y="2372"/>
                    <a:pt x="629" y="136"/>
                  </a:cubicBezTo>
                  <a:cubicBezTo>
                    <a:pt x="570" y="40"/>
                    <a:pt x="484" y="1"/>
                    <a:pt x="397" y="1"/>
                  </a:cubicBezTo>
                  <a:close/>
                </a:path>
              </a:pathLst>
            </a:custGeom>
            <a:solidFill>
              <a:srgbClr val="B3B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5216375" y="3818600"/>
              <a:ext cx="84475" cy="81275"/>
            </a:xfrm>
            <a:custGeom>
              <a:rect b="b" l="l" r="r" t="t"/>
              <a:pathLst>
                <a:path extrusionOk="0" h="3251" w="3379">
                  <a:moveTo>
                    <a:pt x="1625" y="1"/>
                  </a:moveTo>
                  <a:cubicBezTo>
                    <a:pt x="727" y="1"/>
                    <a:pt x="0" y="728"/>
                    <a:pt x="0" y="1626"/>
                  </a:cubicBezTo>
                  <a:cubicBezTo>
                    <a:pt x="0" y="2283"/>
                    <a:pt x="396" y="2875"/>
                    <a:pt x="1003" y="3127"/>
                  </a:cubicBezTo>
                  <a:cubicBezTo>
                    <a:pt x="1204" y="3210"/>
                    <a:pt x="1415" y="3251"/>
                    <a:pt x="1625" y="3251"/>
                  </a:cubicBezTo>
                  <a:cubicBezTo>
                    <a:pt x="2048" y="3251"/>
                    <a:pt x="2463" y="3085"/>
                    <a:pt x="2774" y="2775"/>
                  </a:cubicBezTo>
                  <a:cubicBezTo>
                    <a:pt x="3240" y="2310"/>
                    <a:pt x="3378" y="1611"/>
                    <a:pt x="3126" y="1004"/>
                  </a:cubicBezTo>
                  <a:cubicBezTo>
                    <a:pt x="2875" y="397"/>
                    <a:pt x="2283" y="1"/>
                    <a:pt x="1625" y="1"/>
                  </a:cubicBezTo>
                  <a:close/>
                </a:path>
              </a:pathLst>
            </a:custGeom>
            <a:solidFill>
              <a:srgbClr val="B3B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5233550" y="3835800"/>
              <a:ext cx="48750" cy="46900"/>
            </a:xfrm>
            <a:custGeom>
              <a:rect b="b" l="l" r="r" t="t"/>
              <a:pathLst>
                <a:path extrusionOk="0" h="1876" w="1950">
                  <a:moveTo>
                    <a:pt x="938" y="0"/>
                  </a:moveTo>
                  <a:cubicBezTo>
                    <a:pt x="421" y="0"/>
                    <a:pt x="1" y="420"/>
                    <a:pt x="1" y="938"/>
                  </a:cubicBezTo>
                  <a:cubicBezTo>
                    <a:pt x="1" y="1317"/>
                    <a:pt x="230" y="1659"/>
                    <a:pt x="580" y="1804"/>
                  </a:cubicBezTo>
                  <a:cubicBezTo>
                    <a:pt x="696" y="1852"/>
                    <a:pt x="818" y="1875"/>
                    <a:pt x="938" y="1875"/>
                  </a:cubicBezTo>
                  <a:cubicBezTo>
                    <a:pt x="1182" y="1875"/>
                    <a:pt x="1422" y="1780"/>
                    <a:pt x="1601" y="1601"/>
                  </a:cubicBezTo>
                  <a:cubicBezTo>
                    <a:pt x="1870" y="1333"/>
                    <a:pt x="1949" y="929"/>
                    <a:pt x="1804" y="579"/>
                  </a:cubicBezTo>
                  <a:cubicBezTo>
                    <a:pt x="1659" y="229"/>
                    <a:pt x="1318" y="0"/>
                    <a:pt x="938" y="0"/>
                  </a:cubicBezTo>
                  <a:close/>
                </a:path>
              </a:pathLst>
            </a:custGeom>
            <a:solidFill>
              <a:srgbClr val="94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4936375" y="3632525"/>
              <a:ext cx="30175" cy="99675"/>
            </a:xfrm>
            <a:custGeom>
              <a:rect b="b" l="l" r="r" t="t"/>
              <a:pathLst>
                <a:path extrusionOk="0" h="3987" w="1207">
                  <a:moveTo>
                    <a:pt x="860" y="1"/>
                  </a:moveTo>
                  <a:cubicBezTo>
                    <a:pt x="744" y="1"/>
                    <a:pt x="626" y="58"/>
                    <a:pt x="572" y="191"/>
                  </a:cubicBezTo>
                  <a:cubicBezTo>
                    <a:pt x="130" y="1279"/>
                    <a:pt x="39" y="2552"/>
                    <a:pt x="5" y="3710"/>
                  </a:cubicBezTo>
                  <a:cubicBezTo>
                    <a:pt x="0" y="3894"/>
                    <a:pt x="141" y="3986"/>
                    <a:pt x="284" y="3986"/>
                  </a:cubicBezTo>
                  <a:cubicBezTo>
                    <a:pt x="427" y="3986"/>
                    <a:pt x="573" y="3894"/>
                    <a:pt x="578" y="3710"/>
                  </a:cubicBezTo>
                  <a:cubicBezTo>
                    <a:pt x="609" y="2596"/>
                    <a:pt x="697" y="1389"/>
                    <a:pt x="1123" y="342"/>
                  </a:cubicBezTo>
                  <a:lnTo>
                    <a:pt x="1123" y="343"/>
                  </a:lnTo>
                  <a:cubicBezTo>
                    <a:pt x="1207" y="136"/>
                    <a:pt x="1037" y="1"/>
                    <a:pt x="860" y="1"/>
                  </a:cubicBezTo>
                  <a:close/>
                </a:path>
              </a:pathLst>
            </a:custGeom>
            <a:solidFill>
              <a:srgbClr val="B3B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4876800" y="3719900"/>
              <a:ext cx="131275" cy="215650"/>
            </a:xfrm>
            <a:custGeom>
              <a:rect b="b" l="l" r="r" t="t"/>
              <a:pathLst>
                <a:path extrusionOk="0" h="8626" w="5251">
                  <a:moveTo>
                    <a:pt x="2689" y="688"/>
                  </a:moveTo>
                  <a:cubicBezTo>
                    <a:pt x="3720" y="767"/>
                    <a:pt x="4337" y="2069"/>
                    <a:pt x="4358" y="2963"/>
                  </a:cubicBezTo>
                  <a:cubicBezTo>
                    <a:pt x="4378" y="3872"/>
                    <a:pt x="3929" y="4719"/>
                    <a:pt x="3428" y="5454"/>
                  </a:cubicBezTo>
                  <a:cubicBezTo>
                    <a:pt x="3160" y="5847"/>
                    <a:pt x="2871" y="6228"/>
                    <a:pt x="2569" y="6598"/>
                  </a:cubicBezTo>
                  <a:cubicBezTo>
                    <a:pt x="2260" y="6179"/>
                    <a:pt x="1979" y="5739"/>
                    <a:pt x="1729" y="5282"/>
                  </a:cubicBezTo>
                  <a:cubicBezTo>
                    <a:pt x="1039" y="4005"/>
                    <a:pt x="421" y="861"/>
                    <a:pt x="2689" y="688"/>
                  </a:cubicBezTo>
                  <a:close/>
                  <a:moveTo>
                    <a:pt x="2658" y="1"/>
                  </a:moveTo>
                  <a:cubicBezTo>
                    <a:pt x="2615" y="1"/>
                    <a:pt x="2573" y="9"/>
                    <a:pt x="2534" y="25"/>
                  </a:cubicBezTo>
                  <a:cubicBezTo>
                    <a:pt x="903" y="274"/>
                    <a:pt x="1" y="2036"/>
                    <a:pt x="474" y="3860"/>
                  </a:cubicBezTo>
                  <a:cubicBezTo>
                    <a:pt x="781" y="5047"/>
                    <a:pt x="1349" y="6141"/>
                    <a:pt x="2107" y="7142"/>
                  </a:cubicBezTo>
                  <a:cubicBezTo>
                    <a:pt x="1833" y="7448"/>
                    <a:pt x="1553" y="7748"/>
                    <a:pt x="1257" y="8033"/>
                  </a:cubicBezTo>
                  <a:cubicBezTo>
                    <a:pt x="1009" y="8271"/>
                    <a:pt x="1246" y="8616"/>
                    <a:pt x="1513" y="8616"/>
                  </a:cubicBezTo>
                  <a:cubicBezTo>
                    <a:pt x="1591" y="8616"/>
                    <a:pt x="1671" y="8587"/>
                    <a:pt x="1742" y="8519"/>
                  </a:cubicBezTo>
                  <a:cubicBezTo>
                    <a:pt x="2003" y="8268"/>
                    <a:pt x="2279" y="7994"/>
                    <a:pt x="2555" y="7705"/>
                  </a:cubicBezTo>
                  <a:cubicBezTo>
                    <a:pt x="2789" y="7986"/>
                    <a:pt x="3028" y="8257"/>
                    <a:pt x="3270" y="8519"/>
                  </a:cubicBezTo>
                  <a:cubicBezTo>
                    <a:pt x="3340" y="8594"/>
                    <a:pt x="3420" y="8626"/>
                    <a:pt x="3497" y="8626"/>
                  </a:cubicBezTo>
                  <a:cubicBezTo>
                    <a:pt x="3754" y="8626"/>
                    <a:pt x="3986" y="8281"/>
                    <a:pt x="3754" y="8033"/>
                  </a:cubicBezTo>
                  <a:cubicBezTo>
                    <a:pt x="3505" y="7764"/>
                    <a:pt x="3261" y="7482"/>
                    <a:pt x="3026" y="7193"/>
                  </a:cubicBezTo>
                  <a:cubicBezTo>
                    <a:pt x="3918" y="6185"/>
                    <a:pt x="4732" y="5014"/>
                    <a:pt x="4964" y="3815"/>
                  </a:cubicBezTo>
                  <a:cubicBezTo>
                    <a:pt x="5251" y="2330"/>
                    <a:pt x="4515" y="272"/>
                    <a:pt x="2843" y="25"/>
                  </a:cubicBezTo>
                  <a:cubicBezTo>
                    <a:pt x="2804" y="9"/>
                    <a:pt x="2762" y="1"/>
                    <a:pt x="2720" y="1"/>
                  </a:cubicBezTo>
                  <a:cubicBezTo>
                    <a:pt x="2709" y="1"/>
                    <a:pt x="2699" y="1"/>
                    <a:pt x="2689" y="2"/>
                  </a:cubicBezTo>
                  <a:cubicBezTo>
                    <a:pt x="2678" y="1"/>
                    <a:pt x="2668" y="1"/>
                    <a:pt x="2658" y="1"/>
                  </a:cubicBezTo>
                  <a:close/>
                </a:path>
              </a:pathLst>
            </a:custGeom>
            <a:solidFill>
              <a:srgbClr val="B3B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4956300" y="3919350"/>
              <a:ext cx="32350" cy="32375"/>
            </a:xfrm>
            <a:custGeom>
              <a:rect b="b" l="l" r="r" t="t"/>
              <a:pathLst>
                <a:path extrusionOk="0" h="1295" w="1294">
                  <a:moveTo>
                    <a:pt x="647" y="1"/>
                  </a:moveTo>
                  <a:cubicBezTo>
                    <a:pt x="290" y="1"/>
                    <a:pt x="0" y="290"/>
                    <a:pt x="0" y="647"/>
                  </a:cubicBezTo>
                  <a:cubicBezTo>
                    <a:pt x="0" y="1005"/>
                    <a:pt x="290" y="1294"/>
                    <a:pt x="647" y="1294"/>
                  </a:cubicBezTo>
                  <a:cubicBezTo>
                    <a:pt x="1004" y="1294"/>
                    <a:pt x="1294" y="1005"/>
                    <a:pt x="1294" y="647"/>
                  </a:cubicBezTo>
                  <a:cubicBezTo>
                    <a:pt x="1294" y="290"/>
                    <a:pt x="1004" y="1"/>
                    <a:pt x="647" y="1"/>
                  </a:cubicBezTo>
                  <a:close/>
                </a:path>
              </a:pathLst>
            </a:custGeom>
            <a:solidFill>
              <a:srgbClr val="94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4893025" y="3915575"/>
              <a:ext cx="33650" cy="32375"/>
            </a:xfrm>
            <a:custGeom>
              <a:rect b="b" l="l" r="r" t="t"/>
              <a:pathLst>
                <a:path extrusionOk="0" h="1295" w="1346">
                  <a:moveTo>
                    <a:pt x="649" y="1"/>
                  </a:moveTo>
                  <a:cubicBezTo>
                    <a:pt x="291" y="1"/>
                    <a:pt x="1" y="290"/>
                    <a:pt x="1" y="647"/>
                  </a:cubicBezTo>
                  <a:cubicBezTo>
                    <a:pt x="0" y="910"/>
                    <a:pt x="159" y="1145"/>
                    <a:pt x="400" y="1246"/>
                  </a:cubicBezTo>
                  <a:cubicBezTo>
                    <a:pt x="480" y="1279"/>
                    <a:pt x="564" y="1295"/>
                    <a:pt x="647" y="1295"/>
                  </a:cubicBezTo>
                  <a:cubicBezTo>
                    <a:pt x="816" y="1295"/>
                    <a:pt x="981" y="1229"/>
                    <a:pt x="1105" y="1105"/>
                  </a:cubicBezTo>
                  <a:cubicBezTo>
                    <a:pt x="1290" y="920"/>
                    <a:pt x="1346" y="642"/>
                    <a:pt x="1246" y="400"/>
                  </a:cubicBezTo>
                  <a:cubicBezTo>
                    <a:pt x="1146" y="158"/>
                    <a:pt x="910" y="1"/>
                    <a:pt x="649" y="1"/>
                  </a:cubicBezTo>
                  <a:close/>
                </a:path>
              </a:pathLst>
            </a:custGeom>
            <a:solidFill>
              <a:srgbClr val="94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56"/>
          <p:cNvGrpSpPr/>
          <p:nvPr/>
        </p:nvGrpSpPr>
        <p:grpSpPr>
          <a:xfrm>
            <a:off x="923440" y="1309001"/>
            <a:ext cx="720458" cy="2105044"/>
            <a:chOff x="3294300" y="238100"/>
            <a:chExt cx="843825" cy="2465500"/>
          </a:xfrm>
        </p:grpSpPr>
        <p:sp>
          <p:nvSpPr>
            <p:cNvPr id="6147" name="Google Shape;6147;p56"/>
            <p:cNvSpPr/>
            <p:nvPr/>
          </p:nvSpPr>
          <p:spPr>
            <a:xfrm>
              <a:off x="3571275" y="764600"/>
              <a:ext cx="271775" cy="246325"/>
            </a:xfrm>
            <a:custGeom>
              <a:rect b="b" l="l" r="r" t="t"/>
              <a:pathLst>
                <a:path extrusionOk="0" h="9853" w="10871">
                  <a:moveTo>
                    <a:pt x="2921" y="0"/>
                  </a:moveTo>
                  <a:cubicBezTo>
                    <a:pt x="2921" y="0"/>
                    <a:pt x="3184" y="3539"/>
                    <a:pt x="348" y="4285"/>
                  </a:cubicBezTo>
                  <a:cubicBezTo>
                    <a:pt x="1" y="7161"/>
                    <a:pt x="690" y="7437"/>
                    <a:pt x="2371" y="8913"/>
                  </a:cubicBezTo>
                  <a:cubicBezTo>
                    <a:pt x="3003" y="9471"/>
                    <a:pt x="4452" y="9853"/>
                    <a:pt x="5837" y="9853"/>
                  </a:cubicBezTo>
                  <a:cubicBezTo>
                    <a:pt x="7140" y="9853"/>
                    <a:pt x="8387" y="9515"/>
                    <a:pt x="8845" y="8667"/>
                  </a:cubicBezTo>
                  <a:cubicBezTo>
                    <a:pt x="9868" y="6770"/>
                    <a:pt x="10871" y="7187"/>
                    <a:pt x="10601" y="4419"/>
                  </a:cubicBezTo>
                  <a:cubicBezTo>
                    <a:pt x="10601" y="4419"/>
                    <a:pt x="7261" y="3432"/>
                    <a:pt x="7275" y="153"/>
                  </a:cubicBezTo>
                  <a:lnTo>
                    <a:pt x="7275" y="153"/>
                  </a:lnTo>
                  <a:cubicBezTo>
                    <a:pt x="7275" y="153"/>
                    <a:pt x="6095" y="762"/>
                    <a:pt x="5089" y="801"/>
                  </a:cubicBezTo>
                  <a:cubicBezTo>
                    <a:pt x="5066" y="801"/>
                    <a:pt x="5044" y="802"/>
                    <a:pt x="5021" y="802"/>
                  </a:cubicBezTo>
                  <a:cubicBezTo>
                    <a:pt x="4031" y="802"/>
                    <a:pt x="2921" y="0"/>
                    <a:pt x="29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3484800" y="249900"/>
              <a:ext cx="425925" cy="541550"/>
            </a:xfrm>
            <a:custGeom>
              <a:rect b="b" l="l" r="r" t="t"/>
              <a:pathLst>
                <a:path extrusionOk="0" h="21662" w="17037">
                  <a:moveTo>
                    <a:pt x="8520" y="0"/>
                  </a:moveTo>
                  <a:cubicBezTo>
                    <a:pt x="8517" y="0"/>
                    <a:pt x="1" y="91"/>
                    <a:pt x="371" y="11526"/>
                  </a:cubicBezTo>
                  <a:cubicBezTo>
                    <a:pt x="371" y="11526"/>
                    <a:pt x="360" y="16300"/>
                    <a:pt x="1643" y="18086"/>
                  </a:cubicBezTo>
                  <a:cubicBezTo>
                    <a:pt x="3327" y="20434"/>
                    <a:pt x="6415" y="21661"/>
                    <a:pt x="8519" y="21661"/>
                  </a:cubicBezTo>
                  <a:cubicBezTo>
                    <a:pt x="10625" y="21661"/>
                    <a:pt x="13740" y="20589"/>
                    <a:pt x="15397" y="18086"/>
                  </a:cubicBezTo>
                  <a:cubicBezTo>
                    <a:pt x="16706" y="16110"/>
                    <a:pt x="16668" y="11525"/>
                    <a:pt x="16668" y="11525"/>
                  </a:cubicBezTo>
                  <a:cubicBezTo>
                    <a:pt x="17037" y="91"/>
                    <a:pt x="8523" y="0"/>
                    <a:pt x="8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3889550" y="548425"/>
              <a:ext cx="47425" cy="90850"/>
            </a:xfrm>
            <a:custGeom>
              <a:rect b="b" l="l" r="r" t="t"/>
              <a:pathLst>
                <a:path extrusionOk="0" h="3634" w="1897">
                  <a:moveTo>
                    <a:pt x="929" y="1"/>
                  </a:moveTo>
                  <a:cubicBezTo>
                    <a:pt x="552" y="1"/>
                    <a:pt x="270" y="553"/>
                    <a:pt x="270" y="553"/>
                  </a:cubicBezTo>
                  <a:cubicBezTo>
                    <a:pt x="261" y="1201"/>
                    <a:pt x="1" y="3634"/>
                    <a:pt x="1" y="3634"/>
                  </a:cubicBezTo>
                  <a:cubicBezTo>
                    <a:pt x="1787" y="3631"/>
                    <a:pt x="1897" y="902"/>
                    <a:pt x="1336" y="233"/>
                  </a:cubicBezTo>
                  <a:cubicBezTo>
                    <a:pt x="1194" y="64"/>
                    <a:pt x="1056" y="1"/>
                    <a:pt x="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3455450" y="548425"/>
              <a:ext cx="49025" cy="90850"/>
            </a:xfrm>
            <a:custGeom>
              <a:rect b="b" l="l" r="r" t="t"/>
              <a:pathLst>
                <a:path extrusionOk="0" h="3634" w="1961">
                  <a:moveTo>
                    <a:pt x="968" y="1"/>
                  </a:moveTo>
                  <a:cubicBezTo>
                    <a:pt x="840" y="1"/>
                    <a:pt x="702" y="64"/>
                    <a:pt x="561" y="233"/>
                  </a:cubicBezTo>
                  <a:cubicBezTo>
                    <a:pt x="1" y="902"/>
                    <a:pt x="177" y="3631"/>
                    <a:pt x="1961" y="3634"/>
                  </a:cubicBezTo>
                  <a:cubicBezTo>
                    <a:pt x="1961" y="3634"/>
                    <a:pt x="1635" y="1201"/>
                    <a:pt x="1627" y="553"/>
                  </a:cubicBezTo>
                  <a:cubicBezTo>
                    <a:pt x="1627" y="553"/>
                    <a:pt x="1345" y="1"/>
                    <a:pt x="9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3451100" y="238100"/>
              <a:ext cx="478125" cy="381175"/>
            </a:xfrm>
            <a:custGeom>
              <a:rect b="b" l="l" r="r" t="t"/>
              <a:pathLst>
                <a:path extrusionOk="0" h="15247" w="19125">
                  <a:moveTo>
                    <a:pt x="9763" y="1"/>
                  </a:moveTo>
                  <a:cubicBezTo>
                    <a:pt x="9420" y="1"/>
                    <a:pt x="9079" y="22"/>
                    <a:pt x="8742" y="64"/>
                  </a:cubicBezTo>
                  <a:cubicBezTo>
                    <a:pt x="4641" y="583"/>
                    <a:pt x="1" y="2955"/>
                    <a:pt x="967" y="12460"/>
                  </a:cubicBezTo>
                  <a:cubicBezTo>
                    <a:pt x="967" y="12460"/>
                    <a:pt x="1045" y="12420"/>
                    <a:pt x="1165" y="12420"/>
                  </a:cubicBezTo>
                  <a:cubicBezTo>
                    <a:pt x="1506" y="12420"/>
                    <a:pt x="2184" y="12744"/>
                    <a:pt x="2341" y="15247"/>
                  </a:cubicBezTo>
                  <a:cubicBezTo>
                    <a:pt x="2341" y="15247"/>
                    <a:pt x="2301" y="10582"/>
                    <a:pt x="3333" y="8733"/>
                  </a:cubicBezTo>
                  <a:cubicBezTo>
                    <a:pt x="3333" y="8733"/>
                    <a:pt x="6522" y="6983"/>
                    <a:pt x="6671" y="5912"/>
                  </a:cubicBezTo>
                  <a:cubicBezTo>
                    <a:pt x="6671" y="5912"/>
                    <a:pt x="7178" y="7667"/>
                    <a:pt x="10137" y="7667"/>
                  </a:cubicBezTo>
                  <a:cubicBezTo>
                    <a:pt x="10214" y="7667"/>
                    <a:pt x="10293" y="7666"/>
                    <a:pt x="10374" y="7664"/>
                  </a:cubicBezTo>
                  <a:cubicBezTo>
                    <a:pt x="11826" y="7619"/>
                    <a:pt x="13186" y="7452"/>
                    <a:pt x="14283" y="7452"/>
                  </a:cubicBezTo>
                  <a:cubicBezTo>
                    <a:pt x="15582" y="7452"/>
                    <a:pt x="16510" y="7686"/>
                    <a:pt x="16781" y="8636"/>
                  </a:cubicBezTo>
                  <a:cubicBezTo>
                    <a:pt x="17279" y="10388"/>
                    <a:pt x="17540" y="14890"/>
                    <a:pt x="17540" y="14890"/>
                  </a:cubicBezTo>
                  <a:cubicBezTo>
                    <a:pt x="17540" y="14890"/>
                    <a:pt x="17718" y="12645"/>
                    <a:pt x="18832" y="12645"/>
                  </a:cubicBezTo>
                  <a:cubicBezTo>
                    <a:pt x="18846" y="12645"/>
                    <a:pt x="18860" y="12645"/>
                    <a:pt x="18875" y="12646"/>
                  </a:cubicBezTo>
                  <a:cubicBezTo>
                    <a:pt x="18875" y="12646"/>
                    <a:pt x="19124" y="7664"/>
                    <a:pt x="17970" y="4777"/>
                  </a:cubicBezTo>
                  <a:cubicBezTo>
                    <a:pt x="16919" y="2148"/>
                    <a:pt x="13265" y="1"/>
                    <a:pt x="97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3609875" y="1609075"/>
              <a:ext cx="178675" cy="389275"/>
            </a:xfrm>
            <a:custGeom>
              <a:rect b="b" l="l" r="r" t="t"/>
              <a:pathLst>
                <a:path extrusionOk="0" h="15571" w="7147">
                  <a:moveTo>
                    <a:pt x="4970" y="0"/>
                  </a:moveTo>
                  <a:lnTo>
                    <a:pt x="1136" y="203"/>
                  </a:lnTo>
                  <a:lnTo>
                    <a:pt x="1" y="15571"/>
                  </a:lnTo>
                  <a:lnTo>
                    <a:pt x="7147" y="15571"/>
                  </a:lnTo>
                  <a:lnTo>
                    <a:pt x="4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3390325" y="871700"/>
              <a:ext cx="618650" cy="680975"/>
            </a:xfrm>
            <a:custGeom>
              <a:rect b="b" l="l" r="r" t="t"/>
              <a:pathLst>
                <a:path extrusionOk="0" h="27239" w="24746">
                  <a:moveTo>
                    <a:pt x="13150" y="12203"/>
                  </a:moveTo>
                  <a:lnTo>
                    <a:pt x="13087" y="12397"/>
                  </a:lnTo>
                  <a:lnTo>
                    <a:pt x="12068" y="12397"/>
                  </a:lnTo>
                  <a:lnTo>
                    <a:pt x="11998" y="12203"/>
                  </a:lnTo>
                  <a:close/>
                  <a:moveTo>
                    <a:pt x="7586" y="1"/>
                  </a:moveTo>
                  <a:cubicBezTo>
                    <a:pt x="7586" y="1"/>
                    <a:pt x="1331" y="792"/>
                    <a:pt x="1" y="2052"/>
                  </a:cubicBezTo>
                  <a:lnTo>
                    <a:pt x="3841" y="15040"/>
                  </a:lnTo>
                  <a:lnTo>
                    <a:pt x="3622" y="27152"/>
                  </a:lnTo>
                  <a:lnTo>
                    <a:pt x="21578" y="27238"/>
                  </a:lnTo>
                  <a:lnTo>
                    <a:pt x="21163" y="14915"/>
                  </a:lnTo>
                  <a:lnTo>
                    <a:pt x="24746" y="2053"/>
                  </a:lnTo>
                  <a:cubicBezTo>
                    <a:pt x="23418" y="792"/>
                    <a:pt x="17163" y="1"/>
                    <a:pt x="17163" y="1"/>
                  </a:cubicBezTo>
                  <a:lnTo>
                    <a:pt x="16886" y="839"/>
                  </a:lnTo>
                  <a:lnTo>
                    <a:pt x="12407" y="2296"/>
                  </a:lnTo>
                  <a:lnTo>
                    <a:pt x="8170" y="1618"/>
                  </a:lnTo>
                  <a:lnTo>
                    <a:pt x="75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3638275" y="979225"/>
              <a:ext cx="122825" cy="542750"/>
            </a:xfrm>
            <a:custGeom>
              <a:rect b="b" l="l" r="r" t="t"/>
              <a:pathLst>
                <a:path extrusionOk="0" h="21710" w="4913">
                  <a:moveTo>
                    <a:pt x="1731" y="0"/>
                  </a:moveTo>
                  <a:lnTo>
                    <a:pt x="0" y="19003"/>
                  </a:lnTo>
                  <a:cubicBezTo>
                    <a:pt x="0" y="19003"/>
                    <a:pt x="16" y="20482"/>
                    <a:pt x="2405" y="21681"/>
                  </a:cubicBezTo>
                  <a:cubicBezTo>
                    <a:pt x="2405" y="21681"/>
                    <a:pt x="2432" y="21709"/>
                    <a:pt x="2450" y="21709"/>
                  </a:cubicBezTo>
                  <a:cubicBezTo>
                    <a:pt x="2452" y="21709"/>
                    <a:pt x="2454" y="21709"/>
                    <a:pt x="2456" y="21708"/>
                  </a:cubicBezTo>
                  <a:cubicBezTo>
                    <a:pt x="2458" y="21709"/>
                    <a:pt x="2460" y="21709"/>
                    <a:pt x="2462" y="21709"/>
                  </a:cubicBezTo>
                  <a:cubicBezTo>
                    <a:pt x="2481" y="21709"/>
                    <a:pt x="2508" y="21681"/>
                    <a:pt x="2508" y="21681"/>
                  </a:cubicBezTo>
                  <a:cubicBezTo>
                    <a:pt x="4898" y="20482"/>
                    <a:pt x="4912" y="19003"/>
                    <a:pt x="4912" y="19003"/>
                  </a:cubicBezTo>
                  <a:lnTo>
                    <a:pt x="31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3667950" y="909475"/>
              <a:ext cx="63475" cy="70875"/>
            </a:xfrm>
            <a:custGeom>
              <a:rect b="b" l="l" r="r" t="t"/>
              <a:pathLst>
                <a:path extrusionOk="0" h="2835" w="2539">
                  <a:moveTo>
                    <a:pt x="1293" y="1"/>
                  </a:moveTo>
                  <a:lnTo>
                    <a:pt x="1278" y="22"/>
                  </a:lnTo>
                  <a:lnTo>
                    <a:pt x="0" y="1771"/>
                  </a:lnTo>
                  <a:lnTo>
                    <a:pt x="461" y="2834"/>
                  </a:lnTo>
                  <a:lnTo>
                    <a:pt x="2064" y="2834"/>
                  </a:lnTo>
                  <a:lnTo>
                    <a:pt x="2538" y="1709"/>
                  </a:lnTo>
                  <a:lnTo>
                    <a:pt x="1309" y="22"/>
                  </a:lnTo>
                  <a:lnTo>
                    <a:pt x="12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3567650" y="835850"/>
              <a:ext cx="132900" cy="147275"/>
            </a:xfrm>
            <a:custGeom>
              <a:rect b="b" l="l" r="r" t="t"/>
              <a:pathLst>
                <a:path extrusionOk="0" h="5891" w="5316">
                  <a:moveTo>
                    <a:pt x="2415" y="0"/>
                  </a:moveTo>
                  <a:lnTo>
                    <a:pt x="0" y="1569"/>
                  </a:lnTo>
                  <a:lnTo>
                    <a:pt x="3198" y="5890"/>
                  </a:lnTo>
                  <a:lnTo>
                    <a:pt x="5315" y="2922"/>
                  </a:lnTo>
                  <a:lnTo>
                    <a:pt x="24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3698550" y="835875"/>
              <a:ext cx="129025" cy="147250"/>
            </a:xfrm>
            <a:custGeom>
              <a:rect b="b" l="l" r="r" t="t"/>
              <a:pathLst>
                <a:path extrusionOk="0" h="5890" w="5161">
                  <a:moveTo>
                    <a:pt x="3149" y="0"/>
                  </a:moveTo>
                  <a:lnTo>
                    <a:pt x="0" y="2921"/>
                  </a:lnTo>
                  <a:lnTo>
                    <a:pt x="2117" y="5889"/>
                  </a:lnTo>
                  <a:lnTo>
                    <a:pt x="5161" y="1361"/>
                  </a:lnTo>
                  <a:lnTo>
                    <a:pt x="31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3480875" y="1550450"/>
              <a:ext cx="448950" cy="1075200"/>
            </a:xfrm>
            <a:custGeom>
              <a:rect b="b" l="l" r="r" t="t"/>
              <a:pathLst>
                <a:path extrusionOk="0" h="43008" w="17958">
                  <a:moveTo>
                    <a:pt x="0" y="1"/>
                  </a:moveTo>
                  <a:lnTo>
                    <a:pt x="1016" y="43008"/>
                  </a:lnTo>
                  <a:lnTo>
                    <a:pt x="5296" y="43008"/>
                  </a:lnTo>
                  <a:lnTo>
                    <a:pt x="8710" y="6492"/>
                  </a:lnTo>
                  <a:lnTo>
                    <a:pt x="11709" y="43008"/>
                  </a:lnTo>
                  <a:lnTo>
                    <a:pt x="15975" y="43008"/>
                  </a:lnTo>
                  <a:lnTo>
                    <a:pt x="1795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3755175" y="2625625"/>
              <a:ext cx="214950" cy="77975"/>
            </a:xfrm>
            <a:custGeom>
              <a:rect b="b" l="l" r="r" t="t"/>
              <a:pathLst>
                <a:path extrusionOk="0" h="3119" w="8598">
                  <a:moveTo>
                    <a:pt x="734" y="1"/>
                  </a:moveTo>
                  <a:cubicBezTo>
                    <a:pt x="734" y="1"/>
                    <a:pt x="0" y="2666"/>
                    <a:pt x="1525" y="2949"/>
                  </a:cubicBezTo>
                  <a:cubicBezTo>
                    <a:pt x="2047" y="3045"/>
                    <a:pt x="3050" y="3118"/>
                    <a:pt x="4135" y="3118"/>
                  </a:cubicBezTo>
                  <a:cubicBezTo>
                    <a:pt x="6216" y="3118"/>
                    <a:pt x="8597" y="2849"/>
                    <a:pt x="8468" y="1960"/>
                  </a:cubicBezTo>
                  <a:cubicBezTo>
                    <a:pt x="8270" y="605"/>
                    <a:pt x="5013" y="1"/>
                    <a:pt x="5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3416675" y="2625625"/>
              <a:ext cx="214975" cy="77975"/>
            </a:xfrm>
            <a:custGeom>
              <a:rect b="b" l="l" r="r" t="t"/>
              <a:pathLst>
                <a:path extrusionOk="0" h="3119" w="8599">
                  <a:moveTo>
                    <a:pt x="3584" y="1"/>
                  </a:moveTo>
                  <a:cubicBezTo>
                    <a:pt x="3584" y="1"/>
                    <a:pt x="328" y="605"/>
                    <a:pt x="131" y="1960"/>
                  </a:cubicBezTo>
                  <a:cubicBezTo>
                    <a:pt x="0" y="2849"/>
                    <a:pt x="2381" y="3118"/>
                    <a:pt x="4462" y="3118"/>
                  </a:cubicBezTo>
                  <a:cubicBezTo>
                    <a:pt x="5548" y="3118"/>
                    <a:pt x="6551" y="3045"/>
                    <a:pt x="7074" y="2949"/>
                  </a:cubicBezTo>
                  <a:cubicBezTo>
                    <a:pt x="8598" y="2666"/>
                    <a:pt x="7864" y="1"/>
                    <a:pt x="78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3360375" y="863025"/>
              <a:ext cx="435525" cy="1179850"/>
            </a:xfrm>
            <a:custGeom>
              <a:rect b="b" l="l" r="r" t="t"/>
              <a:pathLst>
                <a:path extrusionOk="0" h="47194" w="17421">
                  <a:moveTo>
                    <a:pt x="9032" y="1"/>
                  </a:moveTo>
                  <a:cubicBezTo>
                    <a:pt x="2192" y="881"/>
                    <a:pt x="635" y="1859"/>
                    <a:pt x="635" y="1859"/>
                  </a:cubicBezTo>
                  <a:lnTo>
                    <a:pt x="4215" y="15689"/>
                  </a:lnTo>
                  <a:cubicBezTo>
                    <a:pt x="3527" y="20650"/>
                    <a:pt x="0" y="44998"/>
                    <a:pt x="0" y="44998"/>
                  </a:cubicBezTo>
                  <a:cubicBezTo>
                    <a:pt x="3632" y="46763"/>
                    <a:pt x="9381" y="47193"/>
                    <a:pt x="9381" y="47193"/>
                  </a:cubicBezTo>
                  <a:cubicBezTo>
                    <a:pt x="17421" y="24642"/>
                    <a:pt x="9032" y="1"/>
                    <a:pt x="90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3511300" y="863025"/>
              <a:ext cx="135275" cy="249700"/>
            </a:xfrm>
            <a:custGeom>
              <a:rect b="b" l="l" r="r" t="t"/>
              <a:pathLst>
                <a:path extrusionOk="0" h="9988" w="5411">
                  <a:moveTo>
                    <a:pt x="2995" y="1"/>
                  </a:moveTo>
                  <a:lnTo>
                    <a:pt x="1" y="2942"/>
                  </a:lnTo>
                  <a:lnTo>
                    <a:pt x="1772" y="4803"/>
                  </a:lnTo>
                  <a:lnTo>
                    <a:pt x="477" y="7096"/>
                  </a:lnTo>
                  <a:lnTo>
                    <a:pt x="5411" y="9987"/>
                  </a:lnTo>
                  <a:cubicBezTo>
                    <a:pt x="5411" y="9987"/>
                    <a:pt x="4075" y="2143"/>
                    <a:pt x="2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3458950" y="1643750"/>
              <a:ext cx="161675" cy="108400"/>
            </a:xfrm>
            <a:custGeom>
              <a:rect b="b" l="l" r="r" t="t"/>
              <a:pathLst>
                <a:path extrusionOk="0" h="4336" w="6467">
                  <a:moveTo>
                    <a:pt x="817" y="0"/>
                  </a:moveTo>
                  <a:cubicBezTo>
                    <a:pt x="817" y="0"/>
                    <a:pt x="1" y="3919"/>
                    <a:pt x="2985" y="4306"/>
                  </a:cubicBezTo>
                  <a:cubicBezTo>
                    <a:pt x="3137" y="4326"/>
                    <a:pt x="3283" y="4335"/>
                    <a:pt x="3423" y="4335"/>
                  </a:cubicBezTo>
                  <a:cubicBezTo>
                    <a:pt x="6202" y="4335"/>
                    <a:pt x="6467" y="590"/>
                    <a:pt x="6467" y="590"/>
                  </a:cubicBezTo>
                  <a:cubicBezTo>
                    <a:pt x="6467" y="590"/>
                    <a:pt x="2555" y="408"/>
                    <a:pt x="8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3497775" y="1619000"/>
              <a:ext cx="104950" cy="38525"/>
            </a:xfrm>
            <a:custGeom>
              <a:rect b="b" l="l" r="r" t="t"/>
              <a:pathLst>
                <a:path extrusionOk="0" h="1541" w="4198">
                  <a:moveTo>
                    <a:pt x="3044" y="0"/>
                  </a:moveTo>
                  <a:lnTo>
                    <a:pt x="1" y="771"/>
                  </a:lnTo>
                  <a:lnTo>
                    <a:pt x="392" y="1540"/>
                  </a:lnTo>
                  <a:lnTo>
                    <a:pt x="4198" y="1540"/>
                  </a:lnTo>
                  <a:lnTo>
                    <a:pt x="304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3294300" y="909475"/>
              <a:ext cx="308425" cy="737125"/>
            </a:xfrm>
            <a:custGeom>
              <a:rect b="b" l="l" r="r" t="t"/>
              <a:pathLst>
                <a:path extrusionOk="0" h="29485" w="12337">
                  <a:moveTo>
                    <a:pt x="3278" y="1"/>
                  </a:moveTo>
                  <a:cubicBezTo>
                    <a:pt x="3278" y="1"/>
                    <a:pt x="0" y="16139"/>
                    <a:pt x="246" y="17983"/>
                  </a:cubicBezTo>
                  <a:cubicBezTo>
                    <a:pt x="492" y="19826"/>
                    <a:pt x="7980" y="29484"/>
                    <a:pt x="7980" y="29484"/>
                  </a:cubicBezTo>
                  <a:lnTo>
                    <a:pt x="12337" y="27984"/>
                  </a:lnTo>
                  <a:lnTo>
                    <a:pt x="5039" y="17122"/>
                  </a:lnTo>
                  <a:lnTo>
                    <a:pt x="6261" y="8718"/>
                  </a:lnTo>
                  <a:cubicBezTo>
                    <a:pt x="6261" y="8718"/>
                    <a:pt x="4327" y="1312"/>
                    <a:pt x="32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3630550" y="863025"/>
              <a:ext cx="413350" cy="1179850"/>
            </a:xfrm>
            <a:custGeom>
              <a:rect b="b" l="l" r="r" t="t"/>
              <a:pathLst>
                <a:path extrusionOk="0" h="47194" w="16534">
                  <a:moveTo>
                    <a:pt x="7502" y="1"/>
                  </a:moveTo>
                  <a:cubicBezTo>
                    <a:pt x="7502" y="1"/>
                    <a:pt x="1" y="25800"/>
                    <a:pt x="7153" y="47193"/>
                  </a:cubicBezTo>
                  <a:cubicBezTo>
                    <a:pt x="7153" y="47193"/>
                    <a:pt x="12902" y="46763"/>
                    <a:pt x="16534" y="44998"/>
                  </a:cubicBezTo>
                  <a:cubicBezTo>
                    <a:pt x="16534" y="44998"/>
                    <a:pt x="13008" y="20650"/>
                    <a:pt x="12320" y="15689"/>
                  </a:cubicBezTo>
                  <a:lnTo>
                    <a:pt x="15898" y="1859"/>
                  </a:lnTo>
                  <a:cubicBezTo>
                    <a:pt x="15898" y="1859"/>
                    <a:pt x="14342" y="881"/>
                    <a:pt x="75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3763075" y="863025"/>
              <a:ext cx="131425" cy="249700"/>
            </a:xfrm>
            <a:custGeom>
              <a:rect b="b" l="l" r="r" t="t"/>
              <a:pathLst>
                <a:path extrusionOk="0" h="9988" w="5257">
                  <a:moveTo>
                    <a:pt x="2261" y="1"/>
                  </a:moveTo>
                  <a:cubicBezTo>
                    <a:pt x="1275" y="2216"/>
                    <a:pt x="0" y="9987"/>
                    <a:pt x="0" y="9987"/>
                  </a:cubicBezTo>
                  <a:lnTo>
                    <a:pt x="4779" y="7096"/>
                  </a:lnTo>
                  <a:lnTo>
                    <a:pt x="3485" y="4803"/>
                  </a:lnTo>
                  <a:lnTo>
                    <a:pt x="5256" y="2942"/>
                  </a:lnTo>
                  <a:lnTo>
                    <a:pt x="22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3788550" y="1643750"/>
              <a:ext cx="161700" cy="108400"/>
            </a:xfrm>
            <a:custGeom>
              <a:rect b="b" l="l" r="r" t="t"/>
              <a:pathLst>
                <a:path extrusionOk="0" h="4336" w="6468">
                  <a:moveTo>
                    <a:pt x="5651" y="0"/>
                  </a:moveTo>
                  <a:lnTo>
                    <a:pt x="5651" y="0"/>
                  </a:lnTo>
                  <a:cubicBezTo>
                    <a:pt x="3912" y="408"/>
                    <a:pt x="0" y="590"/>
                    <a:pt x="0" y="590"/>
                  </a:cubicBezTo>
                  <a:cubicBezTo>
                    <a:pt x="0" y="590"/>
                    <a:pt x="266" y="4335"/>
                    <a:pt x="3045" y="4335"/>
                  </a:cubicBezTo>
                  <a:cubicBezTo>
                    <a:pt x="3184" y="4335"/>
                    <a:pt x="3330" y="4326"/>
                    <a:pt x="3482" y="4306"/>
                  </a:cubicBezTo>
                  <a:cubicBezTo>
                    <a:pt x="6468" y="3919"/>
                    <a:pt x="5651" y="0"/>
                    <a:pt x="56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3824750" y="856200"/>
              <a:ext cx="49950" cy="214025"/>
            </a:xfrm>
            <a:custGeom>
              <a:rect b="b" l="l" r="r" t="t"/>
              <a:pathLst>
                <a:path extrusionOk="0" h="8561" w="1998">
                  <a:moveTo>
                    <a:pt x="396" y="1"/>
                  </a:moveTo>
                  <a:cubicBezTo>
                    <a:pt x="198" y="1"/>
                    <a:pt x="0" y="206"/>
                    <a:pt x="135" y="425"/>
                  </a:cubicBezTo>
                  <a:cubicBezTo>
                    <a:pt x="448" y="936"/>
                    <a:pt x="608" y="1575"/>
                    <a:pt x="743" y="2151"/>
                  </a:cubicBezTo>
                  <a:cubicBezTo>
                    <a:pt x="1207" y="4160"/>
                    <a:pt x="1264" y="6232"/>
                    <a:pt x="1196" y="8285"/>
                  </a:cubicBezTo>
                  <a:cubicBezTo>
                    <a:pt x="1190" y="8469"/>
                    <a:pt x="1329" y="8560"/>
                    <a:pt x="1472" y="8560"/>
                  </a:cubicBezTo>
                  <a:cubicBezTo>
                    <a:pt x="1615" y="8560"/>
                    <a:pt x="1761" y="8468"/>
                    <a:pt x="1768" y="8285"/>
                  </a:cubicBezTo>
                  <a:cubicBezTo>
                    <a:pt x="1849" y="5814"/>
                    <a:pt x="1998" y="2372"/>
                    <a:pt x="628" y="136"/>
                  </a:cubicBezTo>
                  <a:cubicBezTo>
                    <a:pt x="570" y="41"/>
                    <a:pt x="483"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3821150" y="1046150"/>
              <a:ext cx="84475" cy="81250"/>
            </a:xfrm>
            <a:custGeom>
              <a:rect b="b" l="l" r="r" t="t"/>
              <a:pathLst>
                <a:path extrusionOk="0" h="3250" w="3379">
                  <a:moveTo>
                    <a:pt x="1626" y="0"/>
                  </a:moveTo>
                  <a:cubicBezTo>
                    <a:pt x="728" y="0"/>
                    <a:pt x="1" y="728"/>
                    <a:pt x="1" y="1626"/>
                  </a:cubicBezTo>
                  <a:cubicBezTo>
                    <a:pt x="1" y="2282"/>
                    <a:pt x="397" y="2875"/>
                    <a:pt x="1004" y="3127"/>
                  </a:cubicBezTo>
                  <a:cubicBezTo>
                    <a:pt x="1205" y="3210"/>
                    <a:pt x="1416" y="3250"/>
                    <a:pt x="1625" y="3250"/>
                  </a:cubicBezTo>
                  <a:cubicBezTo>
                    <a:pt x="2048" y="3250"/>
                    <a:pt x="2464" y="3085"/>
                    <a:pt x="2775" y="2774"/>
                  </a:cubicBezTo>
                  <a:cubicBezTo>
                    <a:pt x="3239" y="2309"/>
                    <a:pt x="3379" y="1610"/>
                    <a:pt x="3127" y="1003"/>
                  </a:cubicBezTo>
                  <a:cubicBezTo>
                    <a:pt x="2875" y="396"/>
                    <a:pt x="2282" y="0"/>
                    <a:pt x="1626" y="0"/>
                  </a:cubicBezTo>
                  <a:close/>
                </a:path>
              </a:pathLst>
            </a:custGeom>
            <a:solidFill>
              <a:srgbClr val="B3B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3838350" y="1063325"/>
              <a:ext cx="48750" cy="46925"/>
            </a:xfrm>
            <a:custGeom>
              <a:rect b="b" l="l" r="r" t="t"/>
              <a:pathLst>
                <a:path extrusionOk="0" h="1877" w="1950">
                  <a:moveTo>
                    <a:pt x="938" y="1"/>
                  </a:moveTo>
                  <a:cubicBezTo>
                    <a:pt x="420" y="1"/>
                    <a:pt x="0" y="421"/>
                    <a:pt x="0" y="939"/>
                  </a:cubicBezTo>
                  <a:cubicBezTo>
                    <a:pt x="0" y="1318"/>
                    <a:pt x="229" y="1659"/>
                    <a:pt x="579" y="1804"/>
                  </a:cubicBezTo>
                  <a:cubicBezTo>
                    <a:pt x="695" y="1853"/>
                    <a:pt x="817" y="1876"/>
                    <a:pt x="938" y="1876"/>
                  </a:cubicBezTo>
                  <a:cubicBezTo>
                    <a:pt x="1181" y="1876"/>
                    <a:pt x="1421" y="1781"/>
                    <a:pt x="1600" y="1602"/>
                  </a:cubicBezTo>
                  <a:cubicBezTo>
                    <a:pt x="1868" y="1333"/>
                    <a:pt x="1949" y="930"/>
                    <a:pt x="1804" y="579"/>
                  </a:cubicBezTo>
                  <a:cubicBezTo>
                    <a:pt x="1659" y="229"/>
                    <a:pt x="1317" y="1"/>
                    <a:pt x="938" y="1"/>
                  </a:cubicBezTo>
                  <a:close/>
                </a:path>
              </a:pathLst>
            </a:custGeom>
            <a:solidFill>
              <a:srgbClr val="94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3541150" y="860050"/>
              <a:ext cx="30200" cy="99650"/>
            </a:xfrm>
            <a:custGeom>
              <a:rect b="b" l="l" r="r" t="t"/>
              <a:pathLst>
                <a:path extrusionOk="0" h="3986" w="1208">
                  <a:moveTo>
                    <a:pt x="860" y="0"/>
                  </a:moveTo>
                  <a:cubicBezTo>
                    <a:pt x="745" y="0"/>
                    <a:pt x="626" y="58"/>
                    <a:pt x="572" y="191"/>
                  </a:cubicBezTo>
                  <a:cubicBezTo>
                    <a:pt x="129" y="1279"/>
                    <a:pt x="38" y="2551"/>
                    <a:pt x="6" y="3710"/>
                  </a:cubicBezTo>
                  <a:cubicBezTo>
                    <a:pt x="1" y="3894"/>
                    <a:pt x="141" y="3986"/>
                    <a:pt x="283" y="3986"/>
                  </a:cubicBezTo>
                  <a:cubicBezTo>
                    <a:pt x="426" y="3986"/>
                    <a:pt x="572" y="3894"/>
                    <a:pt x="577" y="3710"/>
                  </a:cubicBezTo>
                  <a:cubicBezTo>
                    <a:pt x="609" y="2595"/>
                    <a:pt x="697" y="1389"/>
                    <a:pt x="1124" y="343"/>
                  </a:cubicBezTo>
                  <a:cubicBezTo>
                    <a:pt x="1208" y="136"/>
                    <a:pt x="1038" y="0"/>
                    <a:pt x="8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3481575" y="947450"/>
              <a:ext cx="131300" cy="215625"/>
            </a:xfrm>
            <a:custGeom>
              <a:rect b="b" l="l" r="r" t="t"/>
              <a:pathLst>
                <a:path extrusionOk="0" h="8625" w="5252">
                  <a:moveTo>
                    <a:pt x="2690" y="687"/>
                  </a:moveTo>
                  <a:cubicBezTo>
                    <a:pt x="3719" y="766"/>
                    <a:pt x="4338" y="2067"/>
                    <a:pt x="4359" y="2961"/>
                  </a:cubicBezTo>
                  <a:cubicBezTo>
                    <a:pt x="4379" y="3871"/>
                    <a:pt x="3929" y="4717"/>
                    <a:pt x="3429" y="5452"/>
                  </a:cubicBezTo>
                  <a:cubicBezTo>
                    <a:pt x="3160" y="5845"/>
                    <a:pt x="2871" y="6227"/>
                    <a:pt x="2570" y="6597"/>
                  </a:cubicBezTo>
                  <a:cubicBezTo>
                    <a:pt x="2261" y="6178"/>
                    <a:pt x="1980" y="5738"/>
                    <a:pt x="1730" y="5280"/>
                  </a:cubicBezTo>
                  <a:cubicBezTo>
                    <a:pt x="1039" y="4005"/>
                    <a:pt x="421" y="861"/>
                    <a:pt x="2690" y="688"/>
                  </a:cubicBezTo>
                  <a:lnTo>
                    <a:pt x="2690" y="687"/>
                  </a:lnTo>
                  <a:close/>
                  <a:moveTo>
                    <a:pt x="2689" y="1"/>
                  </a:moveTo>
                  <a:cubicBezTo>
                    <a:pt x="2637" y="1"/>
                    <a:pt x="2585" y="8"/>
                    <a:pt x="2534" y="24"/>
                  </a:cubicBezTo>
                  <a:cubicBezTo>
                    <a:pt x="902" y="273"/>
                    <a:pt x="0" y="2036"/>
                    <a:pt x="473" y="3860"/>
                  </a:cubicBezTo>
                  <a:cubicBezTo>
                    <a:pt x="781" y="5046"/>
                    <a:pt x="1348" y="6140"/>
                    <a:pt x="2106" y="7139"/>
                  </a:cubicBezTo>
                  <a:cubicBezTo>
                    <a:pt x="1834" y="7446"/>
                    <a:pt x="1552" y="7747"/>
                    <a:pt x="1257" y="8031"/>
                  </a:cubicBezTo>
                  <a:cubicBezTo>
                    <a:pt x="1010" y="8270"/>
                    <a:pt x="1246" y="8615"/>
                    <a:pt x="1513" y="8615"/>
                  </a:cubicBezTo>
                  <a:cubicBezTo>
                    <a:pt x="1590" y="8615"/>
                    <a:pt x="1670" y="8586"/>
                    <a:pt x="1742" y="8517"/>
                  </a:cubicBezTo>
                  <a:cubicBezTo>
                    <a:pt x="2003" y="8266"/>
                    <a:pt x="2279" y="7993"/>
                    <a:pt x="2555" y="7704"/>
                  </a:cubicBezTo>
                  <a:cubicBezTo>
                    <a:pt x="2788" y="7985"/>
                    <a:pt x="3029" y="8255"/>
                    <a:pt x="3270" y="8517"/>
                  </a:cubicBezTo>
                  <a:cubicBezTo>
                    <a:pt x="3340" y="8593"/>
                    <a:pt x="3420" y="8624"/>
                    <a:pt x="3498" y="8624"/>
                  </a:cubicBezTo>
                  <a:cubicBezTo>
                    <a:pt x="3754" y="8624"/>
                    <a:pt x="3986" y="8280"/>
                    <a:pt x="3755" y="8031"/>
                  </a:cubicBezTo>
                  <a:cubicBezTo>
                    <a:pt x="3505" y="7762"/>
                    <a:pt x="3262" y="7480"/>
                    <a:pt x="3027" y="7191"/>
                  </a:cubicBezTo>
                  <a:cubicBezTo>
                    <a:pt x="3918" y="6183"/>
                    <a:pt x="4733" y="5014"/>
                    <a:pt x="4964" y="3813"/>
                  </a:cubicBezTo>
                  <a:cubicBezTo>
                    <a:pt x="5252" y="2330"/>
                    <a:pt x="4515" y="270"/>
                    <a:pt x="2844" y="24"/>
                  </a:cubicBezTo>
                  <a:cubicBezTo>
                    <a:pt x="2793" y="8"/>
                    <a:pt x="2741" y="1"/>
                    <a:pt x="2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3561075" y="1146875"/>
              <a:ext cx="33650" cy="32375"/>
            </a:xfrm>
            <a:custGeom>
              <a:rect b="b" l="l" r="r" t="t"/>
              <a:pathLst>
                <a:path extrusionOk="0" h="1295" w="1346">
                  <a:moveTo>
                    <a:pt x="648" y="0"/>
                  </a:moveTo>
                  <a:cubicBezTo>
                    <a:pt x="290" y="0"/>
                    <a:pt x="1" y="291"/>
                    <a:pt x="1" y="648"/>
                  </a:cubicBezTo>
                  <a:cubicBezTo>
                    <a:pt x="1" y="909"/>
                    <a:pt x="158" y="1145"/>
                    <a:pt x="400" y="1245"/>
                  </a:cubicBezTo>
                  <a:cubicBezTo>
                    <a:pt x="480" y="1279"/>
                    <a:pt x="565" y="1295"/>
                    <a:pt x="649" y="1295"/>
                  </a:cubicBezTo>
                  <a:cubicBezTo>
                    <a:pt x="817" y="1295"/>
                    <a:pt x="982" y="1229"/>
                    <a:pt x="1106" y="1105"/>
                  </a:cubicBezTo>
                  <a:cubicBezTo>
                    <a:pt x="1290" y="920"/>
                    <a:pt x="1345" y="642"/>
                    <a:pt x="1246" y="399"/>
                  </a:cubicBezTo>
                  <a:cubicBezTo>
                    <a:pt x="1145" y="158"/>
                    <a:pt x="910" y="0"/>
                    <a:pt x="6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3497800" y="1143125"/>
              <a:ext cx="33675" cy="32400"/>
            </a:xfrm>
            <a:custGeom>
              <a:rect b="b" l="l" r="r" t="t"/>
              <a:pathLst>
                <a:path extrusionOk="0" h="1296" w="1347">
                  <a:moveTo>
                    <a:pt x="649" y="0"/>
                  </a:moveTo>
                  <a:cubicBezTo>
                    <a:pt x="291" y="0"/>
                    <a:pt x="2" y="290"/>
                    <a:pt x="2" y="648"/>
                  </a:cubicBezTo>
                  <a:cubicBezTo>
                    <a:pt x="1" y="910"/>
                    <a:pt x="159" y="1146"/>
                    <a:pt x="401" y="1245"/>
                  </a:cubicBezTo>
                  <a:cubicBezTo>
                    <a:pt x="481" y="1279"/>
                    <a:pt x="565" y="1295"/>
                    <a:pt x="649" y="1295"/>
                  </a:cubicBezTo>
                  <a:cubicBezTo>
                    <a:pt x="817" y="1295"/>
                    <a:pt x="982" y="1229"/>
                    <a:pt x="1106" y="1106"/>
                  </a:cubicBezTo>
                  <a:cubicBezTo>
                    <a:pt x="1291" y="921"/>
                    <a:pt x="1347" y="642"/>
                    <a:pt x="1247" y="401"/>
                  </a:cubicBezTo>
                  <a:cubicBezTo>
                    <a:pt x="1147" y="158"/>
                    <a:pt x="911" y="0"/>
                    <a:pt x="6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3626900" y="1056825"/>
              <a:ext cx="153925" cy="121100"/>
            </a:xfrm>
            <a:custGeom>
              <a:rect b="b" l="l" r="r" t="t"/>
              <a:pathLst>
                <a:path extrusionOk="0" h="4844" w="6157">
                  <a:moveTo>
                    <a:pt x="5206" y="0"/>
                  </a:moveTo>
                  <a:lnTo>
                    <a:pt x="1" y="3380"/>
                  </a:lnTo>
                  <a:lnTo>
                    <a:pt x="952" y="4844"/>
                  </a:lnTo>
                  <a:lnTo>
                    <a:pt x="6157" y="1464"/>
                  </a:lnTo>
                  <a:lnTo>
                    <a:pt x="52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3553625" y="1019925"/>
              <a:ext cx="583100" cy="620875"/>
            </a:xfrm>
            <a:custGeom>
              <a:rect b="b" l="l" r="r" t="t"/>
              <a:pathLst>
                <a:path extrusionOk="0" h="24835" w="23324">
                  <a:moveTo>
                    <a:pt x="12445" y="1"/>
                  </a:moveTo>
                  <a:lnTo>
                    <a:pt x="0" y="8081"/>
                  </a:lnTo>
                  <a:lnTo>
                    <a:pt x="10880" y="24835"/>
                  </a:lnTo>
                  <a:lnTo>
                    <a:pt x="23323" y="16754"/>
                  </a:lnTo>
                  <a:lnTo>
                    <a:pt x="124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3733550" y="909475"/>
              <a:ext cx="404575" cy="598300"/>
            </a:xfrm>
            <a:custGeom>
              <a:rect b="b" l="l" r="r" t="t"/>
              <a:pathLst>
                <a:path extrusionOk="0" h="23932" w="16183">
                  <a:moveTo>
                    <a:pt x="10088" y="16851"/>
                  </a:moveTo>
                  <a:lnTo>
                    <a:pt x="10088" y="16851"/>
                  </a:lnTo>
                  <a:cubicBezTo>
                    <a:pt x="10978" y="16915"/>
                    <a:pt x="11408" y="16969"/>
                    <a:pt x="11307" y="16969"/>
                  </a:cubicBezTo>
                  <a:cubicBezTo>
                    <a:pt x="11230" y="16969"/>
                    <a:pt x="10834" y="16937"/>
                    <a:pt x="10088" y="16851"/>
                  </a:cubicBezTo>
                  <a:close/>
                  <a:moveTo>
                    <a:pt x="11778" y="1"/>
                  </a:moveTo>
                  <a:lnTo>
                    <a:pt x="8461" y="7651"/>
                  </a:lnTo>
                  <a:lnTo>
                    <a:pt x="10088" y="16851"/>
                  </a:lnTo>
                  <a:lnTo>
                    <a:pt x="1" y="19131"/>
                  </a:lnTo>
                  <a:lnTo>
                    <a:pt x="820" y="23931"/>
                  </a:lnTo>
                  <a:cubicBezTo>
                    <a:pt x="820" y="23931"/>
                    <a:pt x="14480" y="21918"/>
                    <a:pt x="16183" y="19131"/>
                  </a:cubicBezTo>
                  <a:cubicBezTo>
                    <a:pt x="14943" y="6746"/>
                    <a:pt x="11778" y="1"/>
                    <a:pt x="117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3636200" y="1395775"/>
              <a:ext cx="114975" cy="114375"/>
            </a:xfrm>
            <a:custGeom>
              <a:rect b="b" l="l" r="r" t="t"/>
              <a:pathLst>
                <a:path extrusionOk="0" h="4575" w="4599">
                  <a:moveTo>
                    <a:pt x="535" y="0"/>
                  </a:moveTo>
                  <a:cubicBezTo>
                    <a:pt x="310" y="0"/>
                    <a:pt x="161" y="34"/>
                    <a:pt x="136" y="117"/>
                  </a:cubicBezTo>
                  <a:cubicBezTo>
                    <a:pt x="1" y="564"/>
                    <a:pt x="847" y="1272"/>
                    <a:pt x="2061" y="1377"/>
                  </a:cubicBezTo>
                  <a:lnTo>
                    <a:pt x="2061" y="1377"/>
                  </a:lnTo>
                  <a:cubicBezTo>
                    <a:pt x="1969" y="1370"/>
                    <a:pt x="1639" y="1346"/>
                    <a:pt x="1277" y="1346"/>
                  </a:cubicBezTo>
                  <a:cubicBezTo>
                    <a:pt x="766" y="1346"/>
                    <a:pt x="188" y="1394"/>
                    <a:pt x="122" y="1607"/>
                  </a:cubicBezTo>
                  <a:cubicBezTo>
                    <a:pt x="0" y="1996"/>
                    <a:pt x="131" y="4575"/>
                    <a:pt x="987" y="4575"/>
                  </a:cubicBezTo>
                  <a:cubicBezTo>
                    <a:pt x="989" y="4575"/>
                    <a:pt x="990" y="4575"/>
                    <a:pt x="992" y="4575"/>
                  </a:cubicBezTo>
                  <a:cubicBezTo>
                    <a:pt x="1852" y="4564"/>
                    <a:pt x="4598" y="3953"/>
                    <a:pt x="4598" y="3953"/>
                  </a:cubicBezTo>
                  <a:lnTo>
                    <a:pt x="4038" y="662"/>
                  </a:lnTo>
                  <a:cubicBezTo>
                    <a:pt x="4038" y="662"/>
                    <a:pt x="1533" y="0"/>
                    <a:pt x="5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56"/>
          <p:cNvGrpSpPr/>
          <p:nvPr/>
        </p:nvGrpSpPr>
        <p:grpSpPr>
          <a:xfrm>
            <a:off x="923440" y="3824980"/>
            <a:ext cx="1071138" cy="967411"/>
            <a:chOff x="923440" y="3824980"/>
            <a:chExt cx="1071138" cy="967411"/>
          </a:xfrm>
        </p:grpSpPr>
        <p:sp>
          <p:nvSpPr>
            <p:cNvPr id="6181" name="Google Shape;6181;p56"/>
            <p:cNvSpPr/>
            <p:nvPr/>
          </p:nvSpPr>
          <p:spPr>
            <a:xfrm>
              <a:off x="1316628" y="3824980"/>
              <a:ext cx="367868" cy="228889"/>
            </a:xfrm>
            <a:custGeom>
              <a:rect b="b" l="l" r="r" t="t"/>
              <a:pathLst>
                <a:path extrusionOk="0" h="12077" w="19410">
                  <a:moveTo>
                    <a:pt x="5758" y="0"/>
                  </a:moveTo>
                  <a:cubicBezTo>
                    <a:pt x="3099" y="0"/>
                    <a:pt x="814" y="2025"/>
                    <a:pt x="547" y="4726"/>
                  </a:cubicBezTo>
                  <a:lnTo>
                    <a:pt x="0" y="10240"/>
                  </a:lnTo>
                  <a:lnTo>
                    <a:pt x="2518" y="10490"/>
                  </a:lnTo>
                  <a:lnTo>
                    <a:pt x="3064" y="4976"/>
                  </a:lnTo>
                  <a:cubicBezTo>
                    <a:pt x="3201" y="3579"/>
                    <a:pt x="4381" y="2532"/>
                    <a:pt x="5756" y="2532"/>
                  </a:cubicBezTo>
                  <a:cubicBezTo>
                    <a:pt x="5846" y="2532"/>
                    <a:pt x="5936" y="2536"/>
                    <a:pt x="6026" y="2545"/>
                  </a:cubicBezTo>
                  <a:lnTo>
                    <a:pt x="14178" y="3351"/>
                  </a:lnTo>
                  <a:cubicBezTo>
                    <a:pt x="15664" y="3497"/>
                    <a:pt x="16755" y="4826"/>
                    <a:pt x="16607" y="6314"/>
                  </a:cubicBezTo>
                  <a:lnTo>
                    <a:pt x="16063" y="11828"/>
                  </a:lnTo>
                  <a:lnTo>
                    <a:pt x="18580" y="12077"/>
                  </a:lnTo>
                  <a:lnTo>
                    <a:pt x="19125" y="6562"/>
                  </a:lnTo>
                  <a:cubicBezTo>
                    <a:pt x="19409" y="3688"/>
                    <a:pt x="17301" y="1116"/>
                    <a:pt x="14425" y="832"/>
                  </a:cubicBezTo>
                  <a:lnTo>
                    <a:pt x="6276" y="26"/>
                  </a:lnTo>
                  <a:cubicBezTo>
                    <a:pt x="6102" y="9"/>
                    <a:pt x="5929" y="0"/>
                    <a:pt x="57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923440" y="3962197"/>
              <a:ext cx="1071138" cy="830195"/>
            </a:xfrm>
            <a:custGeom>
              <a:rect b="b" l="l" r="r" t="t"/>
              <a:pathLst>
                <a:path extrusionOk="0" h="43804" w="56517">
                  <a:moveTo>
                    <a:pt x="7589" y="0"/>
                  </a:moveTo>
                  <a:cubicBezTo>
                    <a:pt x="5392" y="0"/>
                    <a:pt x="3497" y="1679"/>
                    <a:pt x="3276" y="3910"/>
                  </a:cubicBezTo>
                  <a:lnTo>
                    <a:pt x="236" y="34653"/>
                  </a:lnTo>
                  <a:cubicBezTo>
                    <a:pt x="1" y="37026"/>
                    <a:pt x="1751" y="39161"/>
                    <a:pt x="4124" y="39395"/>
                  </a:cubicBezTo>
                  <a:lnTo>
                    <a:pt x="48501" y="43783"/>
                  </a:lnTo>
                  <a:cubicBezTo>
                    <a:pt x="48644" y="43797"/>
                    <a:pt x="48787" y="43804"/>
                    <a:pt x="48928" y="43804"/>
                  </a:cubicBezTo>
                  <a:cubicBezTo>
                    <a:pt x="51125" y="43804"/>
                    <a:pt x="53023" y="42125"/>
                    <a:pt x="53244" y="39893"/>
                  </a:cubicBezTo>
                  <a:lnTo>
                    <a:pt x="56282" y="9151"/>
                  </a:lnTo>
                  <a:cubicBezTo>
                    <a:pt x="56517" y="6776"/>
                    <a:pt x="54766" y="4643"/>
                    <a:pt x="52392" y="4409"/>
                  </a:cubicBezTo>
                  <a:lnTo>
                    <a:pt x="8017" y="21"/>
                  </a:lnTo>
                  <a:cubicBezTo>
                    <a:pt x="7873" y="7"/>
                    <a:pt x="7731" y="0"/>
                    <a:pt x="7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1189154" y="4117588"/>
              <a:ext cx="540165" cy="514731"/>
            </a:xfrm>
            <a:custGeom>
              <a:rect b="b" l="l" r="r" t="t"/>
              <a:pathLst>
                <a:path extrusionOk="0" h="27159" w="28501">
                  <a:moveTo>
                    <a:pt x="14235" y="1"/>
                  </a:moveTo>
                  <a:cubicBezTo>
                    <a:pt x="7339" y="1"/>
                    <a:pt x="1431" y="5238"/>
                    <a:pt x="739" y="12245"/>
                  </a:cubicBezTo>
                  <a:cubicBezTo>
                    <a:pt x="1" y="19705"/>
                    <a:pt x="5452" y="26354"/>
                    <a:pt x="12915" y="27092"/>
                  </a:cubicBezTo>
                  <a:cubicBezTo>
                    <a:pt x="13369" y="27137"/>
                    <a:pt x="13820" y="27159"/>
                    <a:pt x="14267" y="27159"/>
                  </a:cubicBezTo>
                  <a:cubicBezTo>
                    <a:pt x="21165" y="27159"/>
                    <a:pt x="27070" y="21924"/>
                    <a:pt x="27763" y="14915"/>
                  </a:cubicBezTo>
                  <a:cubicBezTo>
                    <a:pt x="28500" y="7454"/>
                    <a:pt x="23047" y="807"/>
                    <a:pt x="15586" y="68"/>
                  </a:cubicBezTo>
                  <a:cubicBezTo>
                    <a:pt x="15133" y="23"/>
                    <a:pt x="14682" y="1"/>
                    <a:pt x="142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1323906" y="4239623"/>
              <a:ext cx="270699" cy="270699"/>
            </a:xfrm>
            <a:custGeom>
              <a:rect b="b" l="l" r="r" t="t"/>
              <a:pathLst>
                <a:path extrusionOk="0" h="14283" w="14283">
                  <a:moveTo>
                    <a:pt x="5353" y="1"/>
                  </a:moveTo>
                  <a:lnTo>
                    <a:pt x="4915" y="4427"/>
                  </a:lnTo>
                  <a:lnTo>
                    <a:pt x="489" y="3989"/>
                  </a:lnTo>
                  <a:lnTo>
                    <a:pt x="1" y="8929"/>
                  </a:lnTo>
                  <a:lnTo>
                    <a:pt x="4427" y="9366"/>
                  </a:lnTo>
                  <a:lnTo>
                    <a:pt x="3988" y="13793"/>
                  </a:lnTo>
                  <a:lnTo>
                    <a:pt x="8930" y="14282"/>
                  </a:lnTo>
                  <a:lnTo>
                    <a:pt x="9366" y="9854"/>
                  </a:lnTo>
                  <a:lnTo>
                    <a:pt x="13793" y="10293"/>
                  </a:lnTo>
                  <a:lnTo>
                    <a:pt x="14282" y="5352"/>
                  </a:lnTo>
                  <a:lnTo>
                    <a:pt x="9854" y="4915"/>
                  </a:lnTo>
                  <a:lnTo>
                    <a:pt x="10293" y="488"/>
                  </a:lnTo>
                  <a:lnTo>
                    <a:pt x="53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8" name="Shape 6188"/>
        <p:cNvGrpSpPr/>
        <p:nvPr/>
      </p:nvGrpSpPr>
      <p:grpSpPr>
        <a:xfrm>
          <a:off x="0" y="0"/>
          <a:ext cx="0" cy="0"/>
          <a:chOff x="0" y="0"/>
          <a:chExt cx="0" cy="0"/>
        </a:xfrm>
      </p:grpSpPr>
      <p:sp>
        <p:nvSpPr>
          <p:cNvPr id="6189" name="Google Shape;6189;p57"/>
          <p:cNvSpPr txBox="1"/>
          <p:nvPr>
            <p:ph idx="1" type="body"/>
          </p:nvPr>
        </p:nvSpPr>
        <p:spPr>
          <a:xfrm>
            <a:off x="1048375" y="1410300"/>
            <a:ext cx="3350100" cy="31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600"/>
              </a:spcBef>
              <a:spcAft>
                <a:spcPts val="0"/>
              </a:spcAft>
              <a:buNone/>
            </a:pPr>
            <a:r>
              <a:rPr lang="en"/>
              <a:t>VECTORS:</a:t>
            </a:r>
            <a:endParaRPr/>
          </a:p>
          <a:p>
            <a:pPr indent="-330200" lvl="0" marL="457200" rtl="0" algn="l">
              <a:spcBef>
                <a:spcPts val="1600"/>
              </a:spcBef>
              <a:spcAft>
                <a:spcPts val="0"/>
              </a:spcAft>
              <a:buSzPts val="1600"/>
              <a:buChar char="●"/>
            </a:pPr>
            <a:r>
              <a:rPr lang="en">
                <a:uFill>
                  <a:noFill/>
                </a:uFill>
                <a:hlinkClick r:id="rId3"/>
              </a:rPr>
              <a:t>Flat set of colored buildings</a:t>
            </a:r>
            <a:endParaRPr/>
          </a:p>
          <a:p>
            <a:pPr indent="-330200" lvl="0" marL="457200" rtl="0" algn="l">
              <a:spcBef>
                <a:spcPts val="0"/>
              </a:spcBef>
              <a:spcAft>
                <a:spcPts val="0"/>
              </a:spcAft>
              <a:buSzPts val="1600"/>
              <a:buChar char="●"/>
            </a:pPr>
            <a:r>
              <a:rPr lang="en">
                <a:uFill>
                  <a:noFill/>
                </a:uFill>
                <a:hlinkClick r:id="rId4"/>
              </a:rPr>
              <a:t>Medical infography</a:t>
            </a:r>
            <a:endParaRPr/>
          </a:p>
          <a:p>
            <a:pPr indent="-330200" lvl="0" marL="457200" rtl="0" algn="l">
              <a:spcBef>
                <a:spcPts val="0"/>
              </a:spcBef>
              <a:spcAft>
                <a:spcPts val="0"/>
              </a:spcAft>
              <a:buSzPts val="1600"/>
              <a:buChar char="●"/>
            </a:pPr>
            <a:r>
              <a:rPr lang="en">
                <a:uFill>
                  <a:noFill/>
                </a:uFill>
                <a:hlinkClick r:id="rId5"/>
              </a:rPr>
              <a:t>Composition with health insurance icons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
        <p:nvSpPr>
          <p:cNvPr id="6190" name="Google Shape;6190;p57"/>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6191" name="Google Shape;6191;p57"/>
          <p:cNvSpPr txBox="1"/>
          <p:nvPr>
            <p:ph idx="2" type="body"/>
          </p:nvPr>
        </p:nvSpPr>
        <p:spPr>
          <a:xfrm>
            <a:off x="4745525" y="1410300"/>
            <a:ext cx="3350100" cy="31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PHOTOS:</a:t>
            </a:r>
            <a:endParaRPr/>
          </a:p>
          <a:p>
            <a:pPr indent="-330200" lvl="0" marL="457200" rtl="0" algn="l">
              <a:spcBef>
                <a:spcPts val="1600"/>
              </a:spcBef>
              <a:spcAft>
                <a:spcPts val="0"/>
              </a:spcAft>
              <a:buSzPts val="1600"/>
              <a:buChar char="●"/>
            </a:pPr>
            <a:r>
              <a:rPr lang="en">
                <a:uFill>
                  <a:noFill/>
                </a:uFill>
                <a:hlinkClick r:id="rId6"/>
              </a:rPr>
              <a:t>Medical equipment</a:t>
            </a:r>
            <a:endParaRPr/>
          </a:p>
          <a:p>
            <a:pPr indent="-330200" lvl="0" marL="457200" rtl="0" algn="l">
              <a:spcBef>
                <a:spcPts val="0"/>
              </a:spcBef>
              <a:spcAft>
                <a:spcPts val="0"/>
              </a:spcAft>
              <a:buSzPts val="1600"/>
              <a:buChar char="●"/>
            </a:pPr>
            <a:r>
              <a:rPr lang="en">
                <a:uFill>
                  <a:noFill/>
                </a:uFill>
                <a:hlinkClick r:id="rId7"/>
              </a:rPr>
              <a:t>Cheerful medics with arms crossed</a:t>
            </a:r>
            <a:endParaRPr/>
          </a:p>
          <a:p>
            <a:pPr indent="-330200" lvl="0" marL="457200" rtl="0" algn="l">
              <a:spcBef>
                <a:spcPts val="0"/>
              </a:spcBef>
              <a:spcAft>
                <a:spcPts val="0"/>
              </a:spcAft>
              <a:buSzPts val="1600"/>
              <a:buChar char="●"/>
            </a:pPr>
            <a:r>
              <a:rPr lang="en">
                <a:uFill>
                  <a:noFill/>
                </a:uFill>
                <a:hlinkClick r:id="rId8"/>
              </a:rPr>
              <a:t>Smiling nurse helping senior female patient to get out from wheelchair</a:t>
            </a:r>
            <a:endParaRPr/>
          </a:p>
          <a:p>
            <a:pPr indent="0" lvl="0" marL="0" rtl="0" algn="l">
              <a:spcBef>
                <a:spcPts val="1600"/>
              </a:spcBef>
              <a:spcAft>
                <a:spcPts val="0"/>
              </a:spcAft>
              <a:buNone/>
            </a:pPr>
            <a:r>
              <a:rPr lang="en"/>
              <a:t>ICONS:</a:t>
            </a:r>
            <a:endParaRPr/>
          </a:p>
          <a:p>
            <a:pPr indent="-330200" lvl="0" marL="457200" rtl="0" algn="l">
              <a:spcBef>
                <a:spcPts val="1600"/>
              </a:spcBef>
              <a:spcAft>
                <a:spcPts val="0"/>
              </a:spcAft>
              <a:buSzPts val="1600"/>
              <a:buChar char="●"/>
            </a:pPr>
            <a:r>
              <a:rPr lang="en">
                <a:uFill>
                  <a:noFill/>
                </a:uFill>
                <a:hlinkClick r:id="rId9"/>
              </a:rPr>
              <a:t>Medical Elements Icon Pack</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95" name="Shape 6195"/>
        <p:cNvGrpSpPr/>
        <p:nvPr/>
      </p:nvGrpSpPr>
      <p:grpSpPr>
        <a:xfrm>
          <a:off x="0" y="0"/>
          <a:ext cx="0" cy="0"/>
          <a:chOff x="0" y="0"/>
          <a:chExt cx="0" cy="0"/>
        </a:xfrm>
      </p:grpSpPr>
      <p:sp>
        <p:nvSpPr>
          <p:cNvPr id="6196" name="Google Shape;6196;p5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6197" name="Google Shape;6197;p58"/>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6198" name="Google Shape;6198;p58"/>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02" name="Shape 6202"/>
        <p:cNvGrpSpPr/>
        <p:nvPr/>
      </p:nvGrpSpPr>
      <p:grpSpPr>
        <a:xfrm>
          <a:off x="0" y="0"/>
          <a:ext cx="0" cy="0"/>
          <a:chOff x="0" y="0"/>
          <a:chExt cx="0" cy="0"/>
        </a:xfrm>
      </p:grpSpPr>
      <p:sp>
        <p:nvSpPr>
          <p:cNvPr id="6203" name="Google Shape;6203;p59"/>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6204" name="Google Shape;6204;p59"/>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6205" name="Google Shape;6205;p59"/>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Muli</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https://fonts.google.com/specimen/Muli</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6206" name="Google Shape;6206;p59"/>
          <p:cNvGrpSpPr/>
          <p:nvPr/>
        </p:nvGrpSpPr>
        <p:grpSpPr>
          <a:xfrm>
            <a:off x="3114475" y="3498875"/>
            <a:ext cx="2915050" cy="754200"/>
            <a:chOff x="2052655" y="3498875"/>
            <a:chExt cx="2915050" cy="754200"/>
          </a:xfrm>
        </p:grpSpPr>
        <p:sp>
          <p:nvSpPr>
            <p:cNvPr id="6207" name="Google Shape;6207;p59"/>
            <p:cNvSpPr/>
            <p:nvPr/>
          </p:nvSpPr>
          <p:spPr>
            <a:xfrm>
              <a:off x="3114480" y="3498875"/>
              <a:ext cx="791400" cy="754200"/>
            </a:xfrm>
            <a:prstGeom prst="roundRect">
              <a:avLst>
                <a:gd fmla="val 16667" name="adj"/>
              </a:avLst>
            </a:prstGeom>
            <a:solidFill>
              <a:srgbClr val="F6BC9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9"/>
            <p:cNvSpPr/>
            <p:nvPr/>
          </p:nvSpPr>
          <p:spPr>
            <a:xfrm>
              <a:off x="4176300" y="3498875"/>
              <a:ext cx="791400" cy="754200"/>
            </a:xfrm>
            <a:prstGeom prst="roundRect">
              <a:avLst>
                <a:gd fmla="val 16667" name="adj"/>
              </a:avLst>
            </a:prstGeom>
            <a:solidFill>
              <a:srgbClr val="78909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9"/>
            <p:cNvSpPr/>
            <p:nvPr/>
          </p:nvSpPr>
          <p:spPr>
            <a:xfrm>
              <a:off x="2052655" y="3498875"/>
              <a:ext cx="791400" cy="754200"/>
            </a:xfrm>
            <a:prstGeom prst="roundRect">
              <a:avLst>
                <a:gd fmla="val 16667" name="adj"/>
              </a:avLst>
            </a:prstGeom>
            <a:solidFill>
              <a:srgbClr val="25CCB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9"/>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2"/>
                  </a:solidFill>
                </a:rPr>
                <a:t>#f6bc9f</a:t>
              </a:r>
              <a:endParaRPr sz="1000">
                <a:solidFill>
                  <a:schemeClr val="dk2"/>
                </a:solidFill>
              </a:endParaRPr>
            </a:p>
          </p:txBody>
        </p:sp>
        <p:sp>
          <p:nvSpPr>
            <p:cNvPr id="6211" name="Google Shape;6211;p59"/>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#78909c</a:t>
              </a:r>
              <a:endParaRPr sz="1000">
                <a:solidFill>
                  <a:srgbClr val="FFFFFF"/>
                </a:solidFill>
              </a:endParaRPr>
            </a:p>
          </p:txBody>
        </p:sp>
        <p:sp>
          <p:nvSpPr>
            <p:cNvPr id="6212" name="Google Shape;6212;p59"/>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#25ccb0</a:t>
              </a:r>
              <a:endParaRPr sz="1000">
                <a:solidFill>
                  <a:srgbClr val="FFFFFF"/>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9" name="Shape 4919"/>
        <p:cNvGrpSpPr/>
        <p:nvPr/>
      </p:nvGrpSpPr>
      <p:grpSpPr>
        <a:xfrm>
          <a:off x="0" y="0"/>
          <a:ext cx="0" cy="0"/>
          <a:chOff x="0" y="0"/>
          <a:chExt cx="0" cy="0"/>
        </a:xfrm>
      </p:grpSpPr>
      <p:sp>
        <p:nvSpPr>
          <p:cNvPr id="4920" name="Google Shape;4920;p33"/>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4921" name="Google Shape;4921;p33"/>
          <p:cNvSpPr txBox="1"/>
          <p:nvPr>
            <p:ph idx="2" type="title"/>
          </p:nvPr>
        </p:nvSpPr>
        <p:spPr>
          <a:xfrm>
            <a:off x="1185350" y="1231650"/>
            <a:ext cx="32331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922" name="Google Shape;4922;p33"/>
          <p:cNvSpPr txBox="1"/>
          <p:nvPr>
            <p:ph idx="3" type="title"/>
          </p:nvPr>
        </p:nvSpPr>
        <p:spPr>
          <a:xfrm>
            <a:off x="1185350" y="1555250"/>
            <a:ext cx="3233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Center</a:t>
            </a:r>
            <a:endParaRPr/>
          </a:p>
        </p:txBody>
      </p:sp>
      <p:sp>
        <p:nvSpPr>
          <p:cNvPr id="4923" name="Google Shape;4923;p33"/>
          <p:cNvSpPr txBox="1"/>
          <p:nvPr>
            <p:ph idx="1" type="subTitle"/>
          </p:nvPr>
        </p:nvSpPr>
        <p:spPr>
          <a:xfrm>
            <a:off x="1185350" y="2132900"/>
            <a:ext cx="3233100" cy="69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a:t>
            </a:r>
            <a:endParaRPr/>
          </a:p>
          <a:p>
            <a:pPr indent="0" lvl="0" marL="0" rtl="0" algn="ctr">
              <a:spcBef>
                <a:spcPts val="0"/>
              </a:spcBef>
              <a:spcAft>
                <a:spcPts val="0"/>
              </a:spcAft>
              <a:buNone/>
            </a:pPr>
            <a:r>
              <a:rPr lang="en"/>
              <a:t>topic of the section</a:t>
            </a:r>
            <a:endParaRPr/>
          </a:p>
        </p:txBody>
      </p:sp>
      <p:sp>
        <p:nvSpPr>
          <p:cNvPr id="4924" name="Google Shape;4924;p33"/>
          <p:cNvSpPr txBox="1"/>
          <p:nvPr>
            <p:ph idx="4" type="title"/>
          </p:nvPr>
        </p:nvSpPr>
        <p:spPr>
          <a:xfrm>
            <a:off x="4725547" y="1231650"/>
            <a:ext cx="32331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925" name="Google Shape;4925;p33"/>
          <p:cNvSpPr txBox="1"/>
          <p:nvPr>
            <p:ph idx="5" type="title"/>
          </p:nvPr>
        </p:nvSpPr>
        <p:spPr>
          <a:xfrm>
            <a:off x="4725547" y="1555250"/>
            <a:ext cx="3233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Key Numbers</a:t>
            </a:r>
            <a:endParaRPr/>
          </a:p>
        </p:txBody>
      </p:sp>
      <p:sp>
        <p:nvSpPr>
          <p:cNvPr id="4926" name="Google Shape;4926;p33"/>
          <p:cNvSpPr txBox="1"/>
          <p:nvPr>
            <p:ph idx="6" type="subTitle"/>
          </p:nvPr>
        </p:nvSpPr>
        <p:spPr>
          <a:xfrm>
            <a:off x="4725549" y="2132900"/>
            <a:ext cx="3233100" cy="69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a:t>
            </a:r>
            <a:endParaRPr/>
          </a:p>
          <a:p>
            <a:pPr indent="0" lvl="0" marL="0" rtl="0" algn="ctr">
              <a:spcBef>
                <a:spcPts val="0"/>
              </a:spcBef>
              <a:spcAft>
                <a:spcPts val="0"/>
              </a:spcAft>
              <a:buClr>
                <a:schemeClr val="dk1"/>
              </a:buClr>
              <a:buSzPts val="1100"/>
              <a:buFont typeface="Arial"/>
              <a:buNone/>
            </a:pPr>
            <a:r>
              <a:rPr lang="en"/>
              <a:t>topic of the section</a:t>
            </a:r>
            <a:endParaRPr/>
          </a:p>
          <a:p>
            <a:pPr indent="0" lvl="0" marL="0" rtl="0" algn="ctr">
              <a:spcBef>
                <a:spcPts val="0"/>
              </a:spcBef>
              <a:spcAft>
                <a:spcPts val="0"/>
              </a:spcAft>
              <a:buNone/>
            </a:pPr>
            <a:r>
              <a:t/>
            </a:r>
            <a:endParaRPr/>
          </a:p>
        </p:txBody>
      </p:sp>
      <p:sp>
        <p:nvSpPr>
          <p:cNvPr id="4927" name="Google Shape;4927;p33"/>
          <p:cNvSpPr txBox="1"/>
          <p:nvPr>
            <p:ph idx="7" type="title"/>
          </p:nvPr>
        </p:nvSpPr>
        <p:spPr>
          <a:xfrm>
            <a:off x="1185341" y="2923487"/>
            <a:ext cx="32331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928" name="Google Shape;4928;p33"/>
          <p:cNvSpPr txBox="1"/>
          <p:nvPr>
            <p:ph idx="8" type="title"/>
          </p:nvPr>
        </p:nvSpPr>
        <p:spPr>
          <a:xfrm>
            <a:off x="1185341" y="3247087"/>
            <a:ext cx="3233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Patient Care</a:t>
            </a:r>
            <a:endParaRPr/>
          </a:p>
        </p:txBody>
      </p:sp>
      <p:sp>
        <p:nvSpPr>
          <p:cNvPr id="4929" name="Google Shape;4929;p33"/>
          <p:cNvSpPr txBox="1"/>
          <p:nvPr>
            <p:ph idx="9" type="subTitle"/>
          </p:nvPr>
        </p:nvSpPr>
        <p:spPr>
          <a:xfrm>
            <a:off x="1185350" y="3824737"/>
            <a:ext cx="3233100" cy="69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a:t>
            </a:r>
            <a:endParaRPr/>
          </a:p>
          <a:p>
            <a:pPr indent="0" lvl="0" marL="0" rtl="0" algn="ctr">
              <a:spcBef>
                <a:spcPts val="0"/>
              </a:spcBef>
              <a:spcAft>
                <a:spcPts val="0"/>
              </a:spcAft>
              <a:buClr>
                <a:schemeClr val="dk1"/>
              </a:buClr>
              <a:buSzPts val="1100"/>
              <a:buFont typeface="Arial"/>
              <a:buNone/>
            </a:pPr>
            <a:r>
              <a:rPr lang="en"/>
              <a:t>topic of the section</a:t>
            </a:r>
            <a:endParaRPr/>
          </a:p>
          <a:p>
            <a:pPr indent="0" lvl="0" marL="0" rtl="0" algn="ctr">
              <a:spcBef>
                <a:spcPts val="0"/>
              </a:spcBef>
              <a:spcAft>
                <a:spcPts val="0"/>
              </a:spcAft>
              <a:buNone/>
            </a:pPr>
            <a:r>
              <a:t/>
            </a:r>
            <a:endParaRPr/>
          </a:p>
        </p:txBody>
      </p:sp>
      <p:sp>
        <p:nvSpPr>
          <p:cNvPr id="4930" name="Google Shape;4930;p33"/>
          <p:cNvSpPr txBox="1"/>
          <p:nvPr>
            <p:ph idx="13" type="title"/>
          </p:nvPr>
        </p:nvSpPr>
        <p:spPr>
          <a:xfrm>
            <a:off x="4725557" y="2923487"/>
            <a:ext cx="32331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931" name="Google Shape;4931;p33"/>
          <p:cNvSpPr txBox="1"/>
          <p:nvPr>
            <p:ph idx="14" type="title"/>
          </p:nvPr>
        </p:nvSpPr>
        <p:spPr>
          <a:xfrm>
            <a:off x="4725557" y="3247087"/>
            <a:ext cx="3233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Key Accomplishments</a:t>
            </a:r>
            <a:endParaRPr/>
          </a:p>
        </p:txBody>
      </p:sp>
      <p:sp>
        <p:nvSpPr>
          <p:cNvPr id="4932" name="Google Shape;4932;p33"/>
          <p:cNvSpPr txBox="1"/>
          <p:nvPr>
            <p:ph idx="15" type="subTitle"/>
          </p:nvPr>
        </p:nvSpPr>
        <p:spPr>
          <a:xfrm>
            <a:off x="4725550" y="3824737"/>
            <a:ext cx="3233100" cy="69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a:t>
            </a:r>
            <a:endParaRPr/>
          </a:p>
          <a:p>
            <a:pPr indent="0" lvl="0" marL="0" rtl="0" algn="ctr">
              <a:spcBef>
                <a:spcPts val="0"/>
              </a:spcBef>
              <a:spcAft>
                <a:spcPts val="0"/>
              </a:spcAft>
              <a:buClr>
                <a:schemeClr val="dk1"/>
              </a:buClr>
              <a:buSzPts val="1100"/>
              <a:buFont typeface="Arial"/>
              <a:buNone/>
            </a:pPr>
            <a:r>
              <a:rPr lang="en"/>
              <a:t>topic of the section</a:t>
            </a:r>
            <a:endParaRPr/>
          </a:p>
          <a:p>
            <a:pPr indent="0" lvl="0" marL="0" rtl="0" algn="ctr">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16" name="Shape 6216"/>
        <p:cNvGrpSpPr/>
        <p:nvPr/>
      </p:nvGrpSpPr>
      <p:grpSpPr>
        <a:xfrm>
          <a:off x="0" y="0"/>
          <a:ext cx="0" cy="0"/>
          <a:chOff x="0" y="0"/>
          <a:chExt cx="0" cy="0"/>
        </a:xfrm>
      </p:grpSpPr>
      <p:sp>
        <p:nvSpPr>
          <p:cNvPr id="6217" name="Google Shape;6217;p6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6218" name="Google Shape;6218;p60"/>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6219" name="Google Shape;6219;p60"/>
          <p:cNvGrpSpPr/>
          <p:nvPr/>
        </p:nvGrpSpPr>
        <p:grpSpPr>
          <a:xfrm>
            <a:off x="5082708" y="3095784"/>
            <a:ext cx="442841" cy="514271"/>
            <a:chOff x="4727025" y="1332775"/>
            <a:chExt cx="59900" cy="69625"/>
          </a:xfrm>
        </p:grpSpPr>
        <p:sp>
          <p:nvSpPr>
            <p:cNvPr id="6220" name="Google Shape;6220;p6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60"/>
          <p:cNvGrpSpPr/>
          <p:nvPr/>
        </p:nvGrpSpPr>
        <p:grpSpPr>
          <a:xfrm>
            <a:off x="5758025" y="2343272"/>
            <a:ext cx="500909" cy="500899"/>
            <a:chOff x="4820425" y="1329900"/>
            <a:chExt cx="70175" cy="70350"/>
          </a:xfrm>
        </p:grpSpPr>
        <p:sp>
          <p:nvSpPr>
            <p:cNvPr id="6223" name="Google Shape;6223;p6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60"/>
          <p:cNvGrpSpPr/>
          <p:nvPr/>
        </p:nvGrpSpPr>
        <p:grpSpPr>
          <a:xfrm>
            <a:off x="6410648" y="2355062"/>
            <a:ext cx="538135" cy="493119"/>
            <a:chOff x="4903200" y="1331525"/>
            <a:chExt cx="73575" cy="67425"/>
          </a:xfrm>
        </p:grpSpPr>
        <p:sp>
          <p:nvSpPr>
            <p:cNvPr id="6228" name="Google Shape;6228;p6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6229" name="Google Shape;6229;p6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60"/>
          <p:cNvGrpSpPr/>
          <p:nvPr/>
        </p:nvGrpSpPr>
        <p:grpSpPr>
          <a:xfrm>
            <a:off x="5670599" y="3097040"/>
            <a:ext cx="544563" cy="511895"/>
            <a:chOff x="4815575" y="1416800"/>
            <a:chExt cx="73750" cy="71400"/>
          </a:xfrm>
        </p:grpSpPr>
        <p:sp>
          <p:nvSpPr>
            <p:cNvPr id="6231" name="Google Shape;6231;p6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4" name="Google Shape;6234;p60"/>
          <p:cNvGrpSpPr/>
          <p:nvPr/>
        </p:nvGrpSpPr>
        <p:grpSpPr>
          <a:xfrm>
            <a:off x="6367224" y="3096746"/>
            <a:ext cx="602914" cy="512477"/>
            <a:chOff x="4902475" y="1418875"/>
            <a:chExt cx="74500" cy="63775"/>
          </a:xfrm>
        </p:grpSpPr>
        <p:sp>
          <p:nvSpPr>
            <p:cNvPr id="6235" name="Google Shape;6235;p6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0"/>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60"/>
          <p:cNvGrpSpPr/>
          <p:nvPr/>
        </p:nvGrpSpPr>
        <p:grpSpPr>
          <a:xfrm>
            <a:off x="5783096" y="3835985"/>
            <a:ext cx="515391" cy="525699"/>
            <a:chOff x="4818100" y="1507675"/>
            <a:chExt cx="71225" cy="71625"/>
          </a:xfrm>
        </p:grpSpPr>
        <p:sp>
          <p:nvSpPr>
            <p:cNvPr id="6238" name="Google Shape;6238;p6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60"/>
          <p:cNvGrpSpPr/>
          <p:nvPr/>
        </p:nvGrpSpPr>
        <p:grpSpPr>
          <a:xfrm>
            <a:off x="5121199" y="3857517"/>
            <a:ext cx="522956" cy="489869"/>
            <a:chOff x="4721450" y="1509475"/>
            <a:chExt cx="79350" cy="74325"/>
          </a:xfrm>
        </p:grpSpPr>
        <p:sp>
          <p:nvSpPr>
            <p:cNvPr id="6243" name="Google Shape;6243;p6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7" name="Google Shape;6247;p60"/>
          <p:cNvGrpSpPr/>
          <p:nvPr/>
        </p:nvGrpSpPr>
        <p:grpSpPr>
          <a:xfrm>
            <a:off x="6444441" y="3837269"/>
            <a:ext cx="525704" cy="535436"/>
            <a:chOff x="4906800" y="1507500"/>
            <a:chExt cx="70350" cy="71075"/>
          </a:xfrm>
        </p:grpSpPr>
        <p:sp>
          <p:nvSpPr>
            <p:cNvPr id="6248" name="Google Shape;6248;p6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3" name="Google Shape;6253;p60"/>
          <p:cNvGrpSpPr/>
          <p:nvPr/>
        </p:nvGrpSpPr>
        <p:grpSpPr>
          <a:xfrm>
            <a:off x="4477263" y="2343250"/>
            <a:ext cx="508054" cy="508095"/>
            <a:chOff x="3736598" y="2170606"/>
            <a:chExt cx="404889" cy="404889"/>
          </a:xfrm>
        </p:grpSpPr>
        <p:sp>
          <p:nvSpPr>
            <p:cNvPr id="6254" name="Google Shape;6254;p6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8" name="Google Shape;6258;p60"/>
          <p:cNvGrpSpPr/>
          <p:nvPr/>
        </p:nvGrpSpPr>
        <p:grpSpPr>
          <a:xfrm>
            <a:off x="3765303" y="2343345"/>
            <a:ext cx="575790" cy="507904"/>
            <a:chOff x="3161917" y="2170682"/>
            <a:chExt cx="458870" cy="404737"/>
          </a:xfrm>
        </p:grpSpPr>
        <p:sp>
          <p:nvSpPr>
            <p:cNvPr id="6259" name="Google Shape;6259;p6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6260" name="Google Shape;6260;p6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60"/>
          <p:cNvGrpSpPr/>
          <p:nvPr/>
        </p:nvGrpSpPr>
        <p:grpSpPr>
          <a:xfrm>
            <a:off x="3792833" y="3103717"/>
            <a:ext cx="520730" cy="498567"/>
            <a:chOff x="3179914" y="2889488"/>
            <a:chExt cx="422876" cy="404911"/>
          </a:xfrm>
        </p:grpSpPr>
        <p:sp>
          <p:nvSpPr>
            <p:cNvPr id="6263" name="Google Shape;6263;p6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9" name="Google Shape;6269;p60"/>
          <p:cNvGrpSpPr/>
          <p:nvPr/>
        </p:nvGrpSpPr>
        <p:grpSpPr>
          <a:xfrm>
            <a:off x="4421513" y="3103677"/>
            <a:ext cx="516145" cy="498648"/>
            <a:chOff x="3729467" y="2889422"/>
            <a:chExt cx="419153" cy="404977"/>
          </a:xfrm>
        </p:grpSpPr>
        <p:sp>
          <p:nvSpPr>
            <p:cNvPr id="6270" name="Google Shape;6270;p6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7" name="Google Shape;6277;p60"/>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0"/>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0"/>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0"/>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1" name="Google Shape;6281;p60"/>
          <p:cNvGrpSpPr/>
          <p:nvPr/>
        </p:nvGrpSpPr>
        <p:grpSpPr>
          <a:xfrm>
            <a:off x="7141841" y="2550562"/>
            <a:ext cx="166473" cy="141497"/>
            <a:chOff x="4660325" y="1866850"/>
            <a:chExt cx="68350" cy="58100"/>
          </a:xfrm>
        </p:grpSpPr>
        <p:sp>
          <p:nvSpPr>
            <p:cNvPr id="6282" name="Google Shape;6282;p6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4" name="Google Shape;6284;p60"/>
          <p:cNvGrpSpPr/>
          <p:nvPr/>
        </p:nvGrpSpPr>
        <p:grpSpPr>
          <a:xfrm>
            <a:off x="7451186" y="2576286"/>
            <a:ext cx="162515" cy="90049"/>
            <a:chOff x="4791775" y="1877500"/>
            <a:chExt cx="66725" cy="36975"/>
          </a:xfrm>
        </p:grpSpPr>
        <p:sp>
          <p:nvSpPr>
            <p:cNvPr id="6285" name="Google Shape;6285;p6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60"/>
          <p:cNvGrpSpPr/>
          <p:nvPr/>
        </p:nvGrpSpPr>
        <p:grpSpPr>
          <a:xfrm>
            <a:off x="7772899" y="2576286"/>
            <a:ext cx="144979" cy="90049"/>
            <a:chOff x="4923925" y="1877500"/>
            <a:chExt cx="59525" cy="36975"/>
          </a:xfrm>
        </p:grpSpPr>
        <p:sp>
          <p:nvSpPr>
            <p:cNvPr id="6288" name="Google Shape;6288;p6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0" name="Google Shape;6290;p60"/>
          <p:cNvGrpSpPr/>
          <p:nvPr/>
        </p:nvGrpSpPr>
        <p:grpSpPr>
          <a:xfrm>
            <a:off x="8067390" y="2558477"/>
            <a:ext cx="141447" cy="125667"/>
            <a:chOff x="5058450" y="1870100"/>
            <a:chExt cx="58075" cy="51600"/>
          </a:xfrm>
        </p:grpSpPr>
        <p:sp>
          <p:nvSpPr>
            <p:cNvPr id="6291" name="Google Shape;6291;p6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3" name="Google Shape;6293;p60"/>
          <p:cNvGrpSpPr/>
          <p:nvPr/>
        </p:nvGrpSpPr>
        <p:grpSpPr>
          <a:xfrm>
            <a:off x="7481905" y="2980885"/>
            <a:ext cx="101077" cy="107645"/>
            <a:chOff x="4811425" y="2065025"/>
            <a:chExt cx="41500" cy="44200"/>
          </a:xfrm>
        </p:grpSpPr>
        <p:sp>
          <p:nvSpPr>
            <p:cNvPr id="6294" name="Google Shape;6294;p6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6" name="Google Shape;6296;p60"/>
          <p:cNvGrpSpPr/>
          <p:nvPr/>
        </p:nvGrpSpPr>
        <p:grpSpPr>
          <a:xfrm>
            <a:off x="7774342" y="2981098"/>
            <a:ext cx="120867" cy="107218"/>
            <a:chOff x="4929875" y="2065025"/>
            <a:chExt cx="49625" cy="44025"/>
          </a:xfrm>
        </p:grpSpPr>
        <p:sp>
          <p:nvSpPr>
            <p:cNvPr id="6297" name="Google Shape;6297;p6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9" name="Google Shape;6299;p60"/>
          <p:cNvGrpSpPr/>
          <p:nvPr/>
        </p:nvGrpSpPr>
        <p:grpSpPr>
          <a:xfrm>
            <a:off x="8103011" y="2984112"/>
            <a:ext cx="70206" cy="101191"/>
            <a:chOff x="5083925" y="2066350"/>
            <a:chExt cx="28825" cy="41550"/>
          </a:xfrm>
        </p:grpSpPr>
        <p:sp>
          <p:nvSpPr>
            <p:cNvPr id="6300" name="Google Shape;6300;p6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60"/>
          <p:cNvGrpSpPr/>
          <p:nvPr/>
        </p:nvGrpSpPr>
        <p:grpSpPr>
          <a:xfrm>
            <a:off x="7134565" y="2999759"/>
            <a:ext cx="181026" cy="69896"/>
            <a:chOff x="4659775" y="2072775"/>
            <a:chExt cx="74325" cy="28700"/>
          </a:xfrm>
        </p:grpSpPr>
        <p:sp>
          <p:nvSpPr>
            <p:cNvPr id="6303" name="Google Shape;6303;p6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60"/>
          <p:cNvGrpSpPr/>
          <p:nvPr/>
        </p:nvGrpSpPr>
        <p:grpSpPr>
          <a:xfrm>
            <a:off x="8054421" y="2790324"/>
            <a:ext cx="167387" cy="89197"/>
            <a:chOff x="4662475" y="1976500"/>
            <a:chExt cx="68725" cy="36625"/>
          </a:xfrm>
        </p:grpSpPr>
        <p:sp>
          <p:nvSpPr>
            <p:cNvPr id="6307" name="Google Shape;6307;p6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60"/>
          <p:cNvGrpSpPr/>
          <p:nvPr/>
        </p:nvGrpSpPr>
        <p:grpSpPr>
          <a:xfrm>
            <a:off x="7751326" y="2793764"/>
            <a:ext cx="166899" cy="82317"/>
            <a:chOff x="4920150" y="1977875"/>
            <a:chExt cx="68525" cy="33800"/>
          </a:xfrm>
        </p:grpSpPr>
        <p:sp>
          <p:nvSpPr>
            <p:cNvPr id="6311" name="Google Shape;6311;p6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60"/>
          <p:cNvGrpSpPr/>
          <p:nvPr/>
        </p:nvGrpSpPr>
        <p:grpSpPr>
          <a:xfrm>
            <a:off x="7162483" y="3197682"/>
            <a:ext cx="125190" cy="127859"/>
            <a:chOff x="4676550" y="2160575"/>
            <a:chExt cx="51400" cy="52500"/>
          </a:xfrm>
        </p:grpSpPr>
        <p:sp>
          <p:nvSpPr>
            <p:cNvPr id="6315" name="Google Shape;6315;p6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60"/>
          <p:cNvGrpSpPr/>
          <p:nvPr/>
        </p:nvGrpSpPr>
        <p:grpSpPr>
          <a:xfrm>
            <a:off x="7459741" y="3204714"/>
            <a:ext cx="145405" cy="113794"/>
            <a:chOff x="4768325" y="2163475"/>
            <a:chExt cx="59700" cy="46725"/>
          </a:xfrm>
        </p:grpSpPr>
        <p:sp>
          <p:nvSpPr>
            <p:cNvPr id="6319" name="Google Shape;6319;p6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1" name="Google Shape;6321;p60"/>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0"/>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0"/>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0"/>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0"/>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0"/>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7" name="Google Shape;6327;p60"/>
          <p:cNvGrpSpPr/>
          <p:nvPr/>
        </p:nvGrpSpPr>
        <p:grpSpPr>
          <a:xfrm>
            <a:off x="7476059" y="3459808"/>
            <a:ext cx="112768" cy="106853"/>
            <a:chOff x="4768575" y="2253950"/>
            <a:chExt cx="46300" cy="43875"/>
          </a:xfrm>
        </p:grpSpPr>
        <p:sp>
          <p:nvSpPr>
            <p:cNvPr id="6328" name="Google Shape;6328;p6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60"/>
          <p:cNvGrpSpPr/>
          <p:nvPr/>
        </p:nvGrpSpPr>
        <p:grpSpPr>
          <a:xfrm>
            <a:off x="7775682" y="3948834"/>
            <a:ext cx="118187" cy="146246"/>
            <a:chOff x="4960900" y="2433225"/>
            <a:chExt cx="48525" cy="60050"/>
          </a:xfrm>
        </p:grpSpPr>
        <p:sp>
          <p:nvSpPr>
            <p:cNvPr id="6331" name="Google Shape;6331;p6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60"/>
          <p:cNvGrpSpPr/>
          <p:nvPr/>
        </p:nvGrpSpPr>
        <p:grpSpPr>
          <a:xfrm>
            <a:off x="7464247" y="4212895"/>
            <a:ext cx="136394" cy="143810"/>
            <a:chOff x="4854075" y="2527625"/>
            <a:chExt cx="56000" cy="59050"/>
          </a:xfrm>
        </p:grpSpPr>
        <p:sp>
          <p:nvSpPr>
            <p:cNvPr id="6334" name="Google Shape;6334;p6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6" name="Google Shape;6336;p60"/>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0"/>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0"/>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9" name="Google Shape;6339;p60"/>
          <p:cNvGrpSpPr/>
          <p:nvPr/>
        </p:nvGrpSpPr>
        <p:grpSpPr>
          <a:xfrm>
            <a:off x="8088458" y="3676639"/>
            <a:ext cx="99312" cy="160797"/>
            <a:chOff x="5059700" y="2334775"/>
            <a:chExt cx="40775" cy="66025"/>
          </a:xfrm>
        </p:grpSpPr>
        <p:sp>
          <p:nvSpPr>
            <p:cNvPr id="6340" name="Google Shape;6340;p6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9" name="Google Shape;6349;p60"/>
          <p:cNvGrpSpPr/>
          <p:nvPr/>
        </p:nvGrpSpPr>
        <p:grpSpPr>
          <a:xfrm>
            <a:off x="8045622" y="3941771"/>
            <a:ext cx="184984" cy="160371"/>
            <a:chOff x="5037700" y="2430325"/>
            <a:chExt cx="75950" cy="65850"/>
          </a:xfrm>
        </p:grpSpPr>
        <p:sp>
          <p:nvSpPr>
            <p:cNvPr id="6350" name="Google Shape;6350;p6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60"/>
          <p:cNvGrpSpPr/>
          <p:nvPr/>
        </p:nvGrpSpPr>
        <p:grpSpPr>
          <a:xfrm>
            <a:off x="7465128" y="3708223"/>
            <a:ext cx="173014" cy="97629"/>
            <a:chOff x="4756975" y="2341800"/>
            <a:chExt cx="91975" cy="51925"/>
          </a:xfrm>
        </p:grpSpPr>
        <p:sp>
          <p:nvSpPr>
            <p:cNvPr id="6353" name="Google Shape;6353;p6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60"/>
          <p:cNvGrpSpPr/>
          <p:nvPr/>
        </p:nvGrpSpPr>
        <p:grpSpPr>
          <a:xfrm>
            <a:off x="7732065" y="4196920"/>
            <a:ext cx="212497" cy="175761"/>
            <a:chOff x="4943575" y="2516350"/>
            <a:chExt cx="98675" cy="81700"/>
          </a:xfrm>
        </p:grpSpPr>
        <p:sp>
          <p:nvSpPr>
            <p:cNvPr id="6374" name="Google Shape;6374;p6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60"/>
          <p:cNvGrpSpPr/>
          <p:nvPr/>
        </p:nvGrpSpPr>
        <p:grpSpPr>
          <a:xfrm>
            <a:off x="1990126" y="3423163"/>
            <a:ext cx="965351" cy="134611"/>
            <a:chOff x="4411970" y="2962952"/>
            <a:chExt cx="706544" cy="104212"/>
          </a:xfrm>
        </p:grpSpPr>
        <p:sp>
          <p:nvSpPr>
            <p:cNvPr id="6453" name="Google Shape;6453;p6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60"/>
          <p:cNvGrpSpPr/>
          <p:nvPr/>
        </p:nvGrpSpPr>
        <p:grpSpPr>
          <a:xfrm>
            <a:off x="1990126" y="3012077"/>
            <a:ext cx="960158" cy="289172"/>
            <a:chOff x="4411970" y="2726085"/>
            <a:chExt cx="643107" cy="193659"/>
          </a:xfrm>
        </p:grpSpPr>
        <p:sp>
          <p:nvSpPr>
            <p:cNvPr id="6458" name="Google Shape;6458;p6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60"/>
          <p:cNvGrpSpPr/>
          <p:nvPr/>
        </p:nvGrpSpPr>
        <p:grpSpPr>
          <a:xfrm>
            <a:off x="993018" y="3278187"/>
            <a:ext cx="833173" cy="259209"/>
            <a:chOff x="4411970" y="4340222"/>
            <a:chExt cx="779467" cy="242683"/>
          </a:xfrm>
        </p:grpSpPr>
        <p:sp>
          <p:nvSpPr>
            <p:cNvPr id="6462" name="Google Shape;6462;p6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60"/>
          <p:cNvGrpSpPr/>
          <p:nvPr/>
        </p:nvGrpSpPr>
        <p:grpSpPr>
          <a:xfrm>
            <a:off x="1990126" y="2673933"/>
            <a:ext cx="965160" cy="216230"/>
            <a:chOff x="4411970" y="2468674"/>
            <a:chExt cx="747317" cy="167425"/>
          </a:xfrm>
        </p:grpSpPr>
        <p:sp>
          <p:nvSpPr>
            <p:cNvPr id="6466" name="Google Shape;6466;p6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60"/>
          <p:cNvGrpSpPr/>
          <p:nvPr/>
        </p:nvGrpSpPr>
        <p:grpSpPr>
          <a:xfrm>
            <a:off x="988873" y="2578650"/>
            <a:ext cx="810451" cy="319148"/>
            <a:chOff x="4411970" y="3686602"/>
            <a:chExt cx="797845" cy="314215"/>
          </a:xfrm>
        </p:grpSpPr>
        <p:sp>
          <p:nvSpPr>
            <p:cNvPr id="6469" name="Google Shape;6469;p60"/>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0"/>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0"/>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0"/>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0"/>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4" name="Google Shape;6474;p60"/>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5" name="Google Shape;6475;p60"/>
          <p:cNvGrpSpPr/>
          <p:nvPr/>
        </p:nvGrpSpPr>
        <p:grpSpPr>
          <a:xfrm>
            <a:off x="988970" y="2333174"/>
            <a:ext cx="1970333" cy="208784"/>
            <a:chOff x="6336019" y="3733725"/>
            <a:chExt cx="2566206" cy="351310"/>
          </a:xfrm>
        </p:grpSpPr>
        <p:sp>
          <p:nvSpPr>
            <p:cNvPr id="6476" name="Google Shape;6476;p60"/>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0"/>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0"/>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0"/>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60"/>
          <p:cNvGrpSpPr/>
          <p:nvPr/>
        </p:nvGrpSpPr>
        <p:grpSpPr>
          <a:xfrm>
            <a:off x="1990126" y="3940729"/>
            <a:ext cx="946551" cy="153200"/>
            <a:chOff x="4404545" y="3301592"/>
            <a:chExt cx="782403" cy="129272"/>
          </a:xfrm>
        </p:grpSpPr>
        <p:sp>
          <p:nvSpPr>
            <p:cNvPr id="6481" name="Google Shape;6481;p6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0"/>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3" name="Google Shape;6483;p60"/>
          <p:cNvGrpSpPr/>
          <p:nvPr/>
        </p:nvGrpSpPr>
        <p:grpSpPr>
          <a:xfrm>
            <a:off x="1990126" y="3679688"/>
            <a:ext cx="962257" cy="139127"/>
            <a:chOff x="4411970" y="3131459"/>
            <a:chExt cx="710520" cy="117397"/>
          </a:xfrm>
        </p:grpSpPr>
        <p:sp>
          <p:nvSpPr>
            <p:cNvPr id="6484" name="Google Shape;6484;p6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6486" name="Google Shape;6486;p60"/>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7" name="Google Shape;6487;p60"/>
          <p:cNvGrpSpPr/>
          <p:nvPr/>
        </p:nvGrpSpPr>
        <p:grpSpPr>
          <a:xfrm>
            <a:off x="990271" y="3614482"/>
            <a:ext cx="823838" cy="458988"/>
            <a:chOff x="4411970" y="1801825"/>
            <a:chExt cx="734586" cy="409262"/>
          </a:xfrm>
        </p:grpSpPr>
        <p:sp>
          <p:nvSpPr>
            <p:cNvPr id="6488" name="Google Shape;6488;p6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60"/>
          <p:cNvGrpSpPr/>
          <p:nvPr/>
        </p:nvGrpSpPr>
        <p:grpSpPr>
          <a:xfrm>
            <a:off x="990271" y="4162908"/>
            <a:ext cx="856348" cy="212039"/>
            <a:chOff x="4411970" y="2233974"/>
            <a:chExt cx="763574" cy="189068"/>
          </a:xfrm>
        </p:grpSpPr>
        <p:sp>
          <p:nvSpPr>
            <p:cNvPr id="6491" name="Google Shape;6491;p60"/>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0"/>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60"/>
          <p:cNvGrpSpPr/>
          <p:nvPr/>
        </p:nvGrpSpPr>
        <p:grpSpPr>
          <a:xfrm>
            <a:off x="3100467" y="2338244"/>
            <a:ext cx="511602" cy="511602"/>
            <a:chOff x="5681300" y="2527788"/>
            <a:chExt cx="805800" cy="805800"/>
          </a:xfrm>
        </p:grpSpPr>
        <p:sp>
          <p:nvSpPr>
            <p:cNvPr id="6494" name="Google Shape;6494;p60"/>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60"/>
          <p:cNvGrpSpPr/>
          <p:nvPr/>
        </p:nvGrpSpPr>
        <p:grpSpPr>
          <a:xfrm>
            <a:off x="3097662" y="3104827"/>
            <a:ext cx="513021" cy="512935"/>
            <a:chOff x="4049800" y="640400"/>
            <a:chExt cx="858900" cy="858900"/>
          </a:xfrm>
        </p:grpSpPr>
        <p:sp>
          <p:nvSpPr>
            <p:cNvPr id="6497" name="Google Shape;6497;p60"/>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0"/>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60"/>
          <p:cNvGrpSpPr/>
          <p:nvPr/>
        </p:nvGrpSpPr>
        <p:grpSpPr>
          <a:xfrm>
            <a:off x="3014861" y="3756719"/>
            <a:ext cx="686489" cy="686585"/>
            <a:chOff x="5080188" y="927900"/>
            <a:chExt cx="961200" cy="961200"/>
          </a:xfrm>
        </p:grpSpPr>
        <p:sp>
          <p:nvSpPr>
            <p:cNvPr id="6500" name="Google Shape;6500;p60"/>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0"/>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0"/>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0"/>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60"/>
          <p:cNvGrpSpPr/>
          <p:nvPr/>
        </p:nvGrpSpPr>
        <p:grpSpPr>
          <a:xfrm>
            <a:off x="3798012" y="3849448"/>
            <a:ext cx="510373" cy="510937"/>
            <a:chOff x="7508249" y="1522825"/>
            <a:chExt cx="1326332" cy="1322987"/>
          </a:xfrm>
        </p:grpSpPr>
        <p:sp>
          <p:nvSpPr>
            <p:cNvPr id="6509" name="Google Shape;6509;p60"/>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0"/>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0"/>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0"/>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0"/>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0"/>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0"/>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0"/>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0"/>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0"/>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60"/>
          <p:cNvGrpSpPr/>
          <p:nvPr/>
        </p:nvGrpSpPr>
        <p:grpSpPr>
          <a:xfrm>
            <a:off x="4489605" y="3850853"/>
            <a:ext cx="492652" cy="503348"/>
            <a:chOff x="6039282" y="1042577"/>
            <a:chExt cx="734315" cy="731929"/>
          </a:xfrm>
        </p:grpSpPr>
        <p:sp>
          <p:nvSpPr>
            <p:cNvPr id="6520" name="Google Shape;6520;p6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60"/>
          <p:cNvGrpSpPr/>
          <p:nvPr/>
        </p:nvGrpSpPr>
        <p:grpSpPr>
          <a:xfrm>
            <a:off x="5130019" y="2346894"/>
            <a:ext cx="483304" cy="504902"/>
            <a:chOff x="1825800" y="1651625"/>
            <a:chExt cx="568125" cy="591775"/>
          </a:xfrm>
        </p:grpSpPr>
        <p:sp>
          <p:nvSpPr>
            <p:cNvPr id="6542" name="Google Shape;6542;p60"/>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0"/>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0"/>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0"/>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0"/>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8" name="Google Shape;6548;p60"/>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0"/>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0"/>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0"/>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5" name="Shape 6555"/>
        <p:cNvGrpSpPr/>
        <p:nvPr/>
      </p:nvGrpSpPr>
      <p:grpSpPr>
        <a:xfrm>
          <a:off x="0" y="0"/>
          <a:ext cx="0" cy="0"/>
          <a:chOff x="0" y="0"/>
          <a:chExt cx="0" cy="0"/>
        </a:xfrm>
      </p:grpSpPr>
      <p:grpSp>
        <p:nvGrpSpPr>
          <p:cNvPr id="6556" name="Google Shape;6556;p61"/>
          <p:cNvGrpSpPr/>
          <p:nvPr/>
        </p:nvGrpSpPr>
        <p:grpSpPr>
          <a:xfrm>
            <a:off x="745571" y="1168666"/>
            <a:ext cx="2492868" cy="1379876"/>
            <a:chOff x="2654821" y="2311071"/>
            <a:chExt cx="2279715" cy="1262120"/>
          </a:xfrm>
        </p:grpSpPr>
        <p:grpSp>
          <p:nvGrpSpPr>
            <p:cNvPr id="6557" name="Google Shape;6557;p61"/>
            <p:cNvGrpSpPr/>
            <p:nvPr/>
          </p:nvGrpSpPr>
          <p:grpSpPr>
            <a:xfrm>
              <a:off x="4034269" y="2840745"/>
              <a:ext cx="40212" cy="36437"/>
              <a:chOff x="4293400" y="2574725"/>
              <a:chExt cx="84425" cy="80100"/>
            </a:xfrm>
          </p:grpSpPr>
          <p:sp>
            <p:nvSpPr>
              <p:cNvPr id="6558" name="Google Shape;6558;p6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6559" name="Google Shape;6559;p6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0" name="Google Shape;6560;p61"/>
            <p:cNvGrpSpPr/>
            <p:nvPr/>
          </p:nvGrpSpPr>
          <p:grpSpPr>
            <a:xfrm>
              <a:off x="3894606" y="2334874"/>
              <a:ext cx="913198" cy="518984"/>
              <a:chOff x="4000175" y="1462675"/>
              <a:chExt cx="1917275" cy="1140875"/>
            </a:xfrm>
          </p:grpSpPr>
          <p:sp>
            <p:nvSpPr>
              <p:cNvPr id="6561" name="Google Shape;6561;p6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6562" name="Google Shape;6562;p61"/>
              <p:cNvGrpSpPr/>
              <p:nvPr/>
            </p:nvGrpSpPr>
            <p:grpSpPr>
              <a:xfrm>
                <a:off x="4000175" y="1462675"/>
                <a:ext cx="1917275" cy="1140875"/>
                <a:chOff x="4000175" y="1462675"/>
                <a:chExt cx="1917275" cy="1140875"/>
              </a:xfrm>
            </p:grpSpPr>
            <p:sp>
              <p:nvSpPr>
                <p:cNvPr id="6563" name="Google Shape;6563;p6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6564" name="Google Shape;6564;p6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568" name="Google Shape;6568;p6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69" name="Google Shape;6569;p61"/>
            <p:cNvGrpSpPr/>
            <p:nvPr/>
          </p:nvGrpSpPr>
          <p:grpSpPr>
            <a:xfrm>
              <a:off x="3875768" y="2846704"/>
              <a:ext cx="44796" cy="47366"/>
              <a:chOff x="3960625" y="2587825"/>
              <a:chExt cx="94050" cy="104125"/>
            </a:xfrm>
          </p:grpSpPr>
          <p:sp>
            <p:nvSpPr>
              <p:cNvPr id="6570" name="Google Shape;6570;p6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6571" name="Google Shape;6571;p6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61"/>
            <p:cNvGrpSpPr/>
            <p:nvPr/>
          </p:nvGrpSpPr>
          <p:grpSpPr>
            <a:xfrm>
              <a:off x="3782759" y="2807162"/>
              <a:ext cx="82686" cy="85487"/>
              <a:chOff x="3765350" y="2500900"/>
              <a:chExt cx="173600" cy="187925"/>
            </a:xfrm>
          </p:grpSpPr>
          <p:sp>
            <p:nvSpPr>
              <p:cNvPr id="6573" name="Google Shape;6573;p6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6574" name="Google Shape;6574;p6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61"/>
            <p:cNvGrpSpPr/>
            <p:nvPr/>
          </p:nvGrpSpPr>
          <p:grpSpPr>
            <a:xfrm>
              <a:off x="3775674" y="2798496"/>
              <a:ext cx="40545" cy="23564"/>
              <a:chOff x="3750475" y="2481850"/>
              <a:chExt cx="85125" cy="51800"/>
            </a:xfrm>
          </p:grpSpPr>
          <p:sp>
            <p:nvSpPr>
              <p:cNvPr id="6580" name="Google Shape;6580;p6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6582" name="Google Shape;6582;p61"/>
            <p:cNvGrpSpPr/>
            <p:nvPr/>
          </p:nvGrpSpPr>
          <p:grpSpPr>
            <a:xfrm>
              <a:off x="3716946" y="2776024"/>
              <a:ext cx="81971" cy="76912"/>
              <a:chOff x="3627175" y="2432450"/>
              <a:chExt cx="172100" cy="169075"/>
            </a:xfrm>
          </p:grpSpPr>
          <p:sp>
            <p:nvSpPr>
              <p:cNvPr id="6583" name="Google Shape;6583;p6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6585" name="Google Shape;6585;p6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6586" name="Google Shape;6586;p61"/>
            <p:cNvGrpSpPr/>
            <p:nvPr/>
          </p:nvGrpSpPr>
          <p:grpSpPr>
            <a:xfrm>
              <a:off x="3685682" y="2845624"/>
              <a:ext cx="29311" cy="45055"/>
              <a:chOff x="3561536" y="2585450"/>
              <a:chExt cx="61539" cy="99045"/>
            </a:xfrm>
          </p:grpSpPr>
          <p:sp>
            <p:nvSpPr>
              <p:cNvPr id="6587" name="Google Shape;6587;p6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6589" name="Google Shape;6589;p61"/>
            <p:cNvGrpSpPr/>
            <p:nvPr/>
          </p:nvGrpSpPr>
          <p:grpSpPr>
            <a:xfrm>
              <a:off x="3849905" y="2572252"/>
              <a:ext cx="74339" cy="119559"/>
              <a:chOff x="3906325" y="1984500"/>
              <a:chExt cx="156075" cy="262825"/>
            </a:xfrm>
          </p:grpSpPr>
          <p:sp>
            <p:nvSpPr>
              <p:cNvPr id="6590" name="Google Shape;6590;p6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6591" name="Google Shape;6591;p6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61"/>
            <p:cNvGrpSpPr/>
            <p:nvPr/>
          </p:nvGrpSpPr>
          <p:grpSpPr>
            <a:xfrm>
              <a:off x="2654821" y="2414345"/>
              <a:ext cx="667570" cy="558731"/>
              <a:chOff x="1397225" y="1637375"/>
              <a:chExt cx="1401575" cy="1228250"/>
            </a:xfrm>
          </p:grpSpPr>
          <p:sp>
            <p:nvSpPr>
              <p:cNvPr id="6593" name="Google Shape;6593;p6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6594" name="Google Shape;6594;p61"/>
              <p:cNvGrpSpPr/>
              <p:nvPr/>
            </p:nvGrpSpPr>
            <p:grpSpPr>
              <a:xfrm>
                <a:off x="1397225" y="1637375"/>
                <a:ext cx="1398775" cy="1228250"/>
                <a:chOff x="1397225" y="1637375"/>
                <a:chExt cx="1398775" cy="1228250"/>
              </a:xfrm>
            </p:grpSpPr>
            <p:sp>
              <p:nvSpPr>
                <p:cNvPr id="6595" name="Google Shape;6595;p6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7" name="Google Shape;6597;p61"/>
            <p:cNvGrpSpPr/>
            <p:nvPr/>
          </p:nvGrpSpPr>
          <p:grpSpPr>
            <a:xfrm>
              <a:off x="3230417" y="3103734"/>
              <a:ext cx="282982" cy="280332"/>
              <a:chOff x="2605700" y="3152850"/>
              <a:chExt cx="594125" cy="616250"/>
            </a:xfrm>
          </p:grpSpPr>
          <p:sp>
            <p:nvSpPr>
              <p:cNvPr id="6598" name="Google Shape;6598;p6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6599" name="Google Shape;6599;p6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6600" name="Google Shape;6600;p61"/>
            <p:cNvGrpSpPr/>
            <p:nvPr/>
          </p:nvGrpSpPr>
          <p:grpSpPr>
            <a:xfrm>
              <a:off x="3265985" y="3226989"/>
              <a:ext cx="87151" cy="346202"/>
              <a:chOff x="2680375" y="3423800"/>
              <a:chExt cx="182975" cy="761050"/>
            </a:xfrm>
          </p:grpSpPr>
          <p:sp>
            <p:nvSpPr>
              <p:cNvPr id="6601" name="Google Shape;6601;p6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6602" name="Google Shape;6602;p6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61"/>
            <p:cNvGrpSpPr/>
            <p:nvPr/>
          </p:nvGrpSpPr>
          <p:grpSpPr>
            <a:xfrm>
              <a:off x="3855466" y="3289811"/>
              <a:ext cx="112514" cy="94210"/>
              <a:chOff x="3918000" y="3561900"/>
              <a:chExt cx="236225" cy="207100"/>
            </a:xfrm>
          </p:grpSpPr>
          <p:sp>
            <p:nvSpPr>
              <p:cNvPr id="6604" name="Google Shape;6604;p6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6605" name="Google Shape;6605;p6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6" name="Google Shape;6606;p6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6609" name="Google Shape;6609;p61"/>
            <p:cNvGrpSpPr/>
            <p:nvPr/>
          </p:nvGrpSpPr>
          <p:grpSpPr>
            <a:xfrm>
              <a:off x="2905224" y="2311071"/>
              <a:ext cx="596721" cy="528992"/>
              <a:chOff x="1922950" y="1410350"/>
              <a:chExt cx="1252825" cy="1162875"/>
            </a:xfrm>
          </p:grpSpPr>
          <p:sp>
            <p:nvSpPr>
              <p:cNvPr id="6610" name="Google Shape;6610;p6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6626" name="Google Shape;6626;p6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646" name="Google Shape;6646;p6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647" name="Google Shape;6647;p6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8" name="Google Shape;6648;p61"/>
            <p:cNvGrpSpPr/>
            <p:nvPr/>
          </p:nvGrpSpPr>
          <p:grpSpPr>
            <a:xfrm>
              <a:off x="3280929" y="3294542"/>
              <a:ext cx="109894" cy="272224"/>
              <a:chOff x="2711750" y="3572300"/>
              <a:chExt cx="230725" cy="598425"/>
            </a:xfrm>
          </p:grpSpPr>
          <p:sp>
            <p:nvSpPr>
              <p:cNvPr id="6649" name="Google Shape;6649;p6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1" name="Google Shape;6651;p6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2" name="Google Shape;6652;p61"/>
            <p:cNvGrpSpPr/>
            <p:nvPr/>
          </p:nvGrpSpPr>
          <p:grpSpPr>
            <a:xfrm>
              <a:off x="3790439" y="2408636"/>
              <a:ext cx="73017" cy="75684"/>
              <a:chOff x="3781475" y="1624825"/>
              <a:chExt cx="153300" cy="166375"/>
            </a:xfrm>
          </p:grpSpPr>
          <p:sp>
            <p:nvSpPr>
              <p:cNvPr id="6653" name="Google Shape;6653;p6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7" name="Google Shape;6657;p6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4" name="Google Shape;6664;p61"/>
            <p:cNvGrpSpPr/>
            <p:nvPr/>
          </p:nvGrpSpPr>
          <p:grpSpPr>
            <a:xfrm>
              <a:off x="4403342" y="3107749"/>
              <a:ext cx="316680" cy="101374"/>
              <a:chOff x="5068275" y="3161675"/>
              <a:chExt cx="664875" cy="222850"/>
            </a:xfrm>
          </p:grpSpPr>
          <p:sp>
            <p:nvSpPr>
              <p:cNvPr id="6665" name="Google Shape;6665;p6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9" name="Google Shape;6669;p6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8" name="Google Shape;6698;p61"/>
            <p:cNvGrpSpPr/>
            <p:nvPr/>
          </p:nvGrpSpPr>
          <p:grpSpPr>
            <a:xfrm>
              <a:off x="3697513" y="2707266"/>
              <a:ext cx="59549" cy="79733"/>
              <a:chOff x="3586375" y="2281300"/>
              <a:chExt cx="125025" cy="175275"/>
            </a:xfrm>
          </p:grpSpPr>
          <p:sp>
            <p:nvSpPr>
              <p:cNvPr id="6699" name="Google Shape;6699;p6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1" name="Google Shape;6701;p6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2" name="Google Shape;6702;p61"/>
            <p:cNvGrpSpPr/>
            <p:nvPr/>
          </p:nvGrpSpPr>
          <p:grpSpPr>
            <a:xfrm>
              <a:off x="4513224" y="3221724"/>
              <a:ext cx="274563" cy="280321"/>
              <a:chOff x="5298975" y="3412225"/>
              <a:chExt cx="576450" cy="616225"/>
            </a:xfrm>
          </p:grpSpPr>
          <p:sp>
            <p:nvSpPr>
              <p:cNvPr id="6703" name="Google Shape;6703;p6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704" name="Google Shape;6704;p6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5" name="Google Shape;6705;p61"/>
            <p:cNvGrpSpPr/>
            <p:nvPr/>
          </p:nvGrpSpPr>
          <p:grpSpPr>
            <a:xfrm>
              <a:off x="4824403" y="3421846"/>
              <a:ext cx="110132" cy="130647"/>
              <a:chOff x="5952300" y="3852150"/>
              <a:chExt cx="231225" cy="287200"/>
            </a:xfrm>
          </p:grpSpPr>
          <p:sp>
            <p:nvSpPr>
              <p:cNvPr id="6706" name="Google Shape;6706;p6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8" name="Google Shape;6708;p6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6" name="Google Shape;6716;p61"/>
            <p:cNvGrpSpPr/>
            <p:nvPr/>
          </p:nvGrpSpPr>
          <p:grpSpPr>
            <a:xfrm>
              <a:off x="4295710" y="3079670"/>
              <a:ext cx="14968" cy="27135"/>
              <a:chOff x="4842300" y="3099950"/>
              <a:chExt cx="31425" cy="59650"/>
            </a:xfrm>
          </p:grpSpPr>
          <p:sp>
            <p:nvSpPr>
              <p:cNvPr id="6717" name="Google Shape;6717;p6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1" name="Google Shape;6721;p6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9" name="Google Shape;6729;p61"/>
            <p:cNvGrpSpPr/>
            <p:nvPr/>
          </p:nvGrpSpPr>
          <p:grpSpPr>
            <a:xfrm>
              <a:off x="3831056" y="2816010"/>
              <a:ext cx="37378" cy="27612"/>
              <a:chOff x="3866750" y="2520350"/>
              <a:chExt cx="78475" cy="60700"/>
            </a:xfrm>
          </p:grpSpPr>
          <p:sp>
            <p:nvSpPr>
              <p:cNvPr id="6730" name="Google Shape;6730;p6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4" name="Google Shape;6734;p6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751" name="Google Shape;6751;p6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763" name="Google Shape;6763;p6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6" name="Google Shape;6776;p61"/>
            <p:cNvGrpSpPr/>
            <p:nvPr/>
          </p:nvGrpSpPr>
          <p:grpSpPr>
            <a:xfrm>
              <a:off x="3632736" y="3051591"/>
              <a:ext cx="63288" cy="45217"/>
              <a:chOff x="3450375" y="3038225"/>
              <a:chExt cx="132875" cy="99400"/>
            </a:xfrm>
          </p:grpSpPr>
          <p:sp>
            <p:nvSpPr>
              <p:cNvPr id="6777" name="Google Shape;6777;p6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9" name="Google Shape;6779;p6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788" name="Google Shape;6788;p6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798" name="Google Shape;6798;p6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804" name="Google Shape;6804;p6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4" name="Google Shape;6814;p61"/>
          <p:cNvGrpSpPr/>
          <p:nvPr/>
        </p:nvGrpSpPr>
        <p:grpSpPr>
          <a:xfrm>
            <a:off x="3554131" y="1233340"/>
            <a:ext cx="2078182" cy="1366558"/>
            <a:chOff x="235800" y="830650"/>
            <a:chExt cx="6978450" cy="4588844"/>
          </a:xfrm>
        </p:grpSpPr>
        <p:sp>
          <p:nvSpPr>
            <p:cNvPr id="6815" name="Google Shape;6815;p61"/>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1"/>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1"/>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1"/>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1"/>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1"/>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61"/>
          <p:cNvGrpSpPr/>
          <p:nvPr/>
        </p:nvGrpSpPr>
        <p:grpSpPr>
          <a:xfrm>
            <a:off x="742628" y="3064442"/>
            <a:ext cx="2622876" cy="1333540"/>
            <a:chOff x="238125" y="1038125"/>
            <a:chExt cx="7146800" cy="3633625"/>
          </a:xfrm>
        </p:grpSpPr>
        <p:sp>
          <p:nvSpPr>
            <p:cNvPr id="6822" name="Google Shape;6822;p6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61"/>
          <p:cNvGrpSpPr/>
          <p:nvPr/>
        </p:nvGrpSpPr>
        <p:grpSpPr>
          <a:xfrm>
            <a:off x="5857556" y="1206552"/>
            <a:ext cx="2590840" cy="1380235"/>
            <a:chOff x="233350" y="949250"/>
            <a:chExt cx="7137300" cy="3802300"/>
          </a:xfrm>
        </p:grpSpPr>
        <p:sp>
          <p:nvSpPr>
            <p:cNvPr id="8395" name="Google Shape;8395;p6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61"/>
          <p:cNvGrpSpPr/>
          <p:nvPr/>
        </p:nvGrpSpPr>
        <p:grpSpPr>
          <a:xfrm>
            <a:off x="7671985" y="3251325"/>
            <a:ext cx="104231" cy="320340"/>
            <a:chOff x="7564426" y="3224343"/>
            <a:chExt cx="119985" cy="368801"/>
          </a:xfrm>
        </p:grpSpPr>
        <p:sp>
          <p:nvSpPr>
            <p:cNvPr id="8447" name="Google Shape;8447;p6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61"/>
          <p:cNvGrpSpPr/>
          <p:nvPr/>
        </p:nvGrpSpPr>
        <p:grpSpPr>
          <a:xfrm>
            <a:off x="7371473" y="3245427"/>
            <a:ext cx="189489" cy="332132"/>
            <a:chOff x="8370831" y="3202002"/>
            <a:chExt cx="218129" cy="382376"/>
          </a:xfrm>
        </p:grpSpPr>
        <p:sp>
          <p:nvSpPr>
            <p:cNvPr id="8450" name="Google Shape;8450;p6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61"/>
          <p:cNvGrpSpPr/>
          <p:nvPr/>
        </p:nvGrpSpPr>
        <p:grpSpPr>
          <a:xfrm>
            <a:off x="8094863" y="3656559"/>
            <a:ext cx="309429" cy="267000"/>
            <a:chOff x="6742064" y="3750480"/>
            <a:chExt cx="399315" cy="344560"/>
          </a:xfrm>
        </p:grpSpPr>
        <p:sp>
          <p:nvSpPr>
            <p:cNvPr id="8453" name="Google Shape;8453;p6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5" name="Google Shape;8455;p61"/>
          <p:cNvGrpSpPr/>
          <p:nvPr/>
        </p:nvGrpSpPr>
        <p:grpSpPr>
          <a:xfrm>
            <a:off x="7633882" y="4007606"/>
            <a:ext cx="180437" cy="281608"/>
            <a:chOff x="7248525" y="3739696"/>
            <a:chExt cx="230531" cy="359790"/>
          </a:xfrm>
        </p:grpSpPr>
        <p:sp>
          <p:nvSpPr>
            <p:cNvPr id="8456" name="Google Shape;8456;p6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61"/>
          <p:cNvGrpSpPr/>
          <p:nvPr/>
        </p:nvGrpSpPr>
        <p:grpSpPr>
          <a:xfrm>
            <a:off x="7879801" y="3650830"/>
            <a:ext cx="162896" cy="278710"/>
            <a:chOff x="7601242" y="3729267"/>
            <a:chExt cx="222566" cy="380803"/>
          </a:xfrm>
        </p:grpSpPr>
        <p:sp>
          <p:nvSpPr>
            <p:cNvPr id="8459" name="Google Shape;8459;p6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1" name="Google Shape;8461;p61"/>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2" name="Google Shape;8462;p61"/>
          <p:cNvGrpSpPr/>
          <p:nvPr/>
        </p:nvGrpSpPr>
        <p:grpSpPr>
          <a:xfrm>
            <a:off x="7369446" y="3651971"/>
            <a:ext cx="193543" cy="275990"/>
            <a:chOff x="8304647" y="3738687"/>
            <a:chExt cx="225076" cy="320956"/>
          </a:xfrm>
        </p:grpSpPr>
        <p:sp>
          <p:nvSpPr>
            <p:cNvPr id="8463" name="Google Shape;8463;p6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61"/>
          <p:cNvGrpSpPr/>
          <p:nvPr/>
        </p:nvGrpSpPr>
        <p:grpSpPr>
          <a:xfrm>
            <a:off x="7641939" y="3651971"/>
            <a:ext cx="178492" cy="275990"/>
            <a:chOff x="8615101" y="3738687"/>
            <a:chExt cx="207573" cy="320956"/>
          </a:xfrm>
        </p:grpSpPr>
        <p:sp>
          <p:nvSpPr>
            <p:cNvPr id="8467" name="Google Shape;8467;p6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0" name="Google Shape;8470;p61"/>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1" name="Google Shape;8471;p61"/>
          <p:cNvGrpSpPr/>
          <p:nvPr/>
        </p:nvGrpSpPr>
        <p:grpSpPr>
          <a:xfrm>
            <a:off x="6036644" y="3773459"/>
            <a:ext cx="557670" cy="511283"/>
            <a:chOff x="6015419" y="3716859"/>
            <a:chExt cx="557671" cy="511283"/>
          </a:xfrm>
        </p:grpSpPr>
        <p:sp>
          <p:nvSpPr>
            <p:cNvPr id="8472" name="Google Shape;8472;p6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3" name="Google Shape;8473;p61"/>
            <p:cNvGrpSpPr/>
            <p:nvPr/>
          </p:nvGrpSpPr>
          <p:grpSpPr>
            <a:xfrm>
              <a:off x="6036094" y="3716980"/>
              <a:ext cx="529860" cy="510468"/>
              <a:chOff x="6036094" y="3716980"/>
              <a:chExt cx="529860" cy="510468"/>
            </a:xfrm>
          </p:grpSpPr>
          <p:sp>
            <p:nvSpPr>
              <p:cNvPr id="8474" name="Google Shape;8474;p6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4" name="Google Shape;8484;p61"/>
          <p:cNvGrpSpPr/>
          <p:nvPr/>
        </p:nvGrpSpPr>
        <p:grpSpPr>
          <a:xfrm>
            <a:off x="6665529" y="3130228"/>
            <a:ext cx="576302" cy="511871"/>
            <a:chOff x="6644304" y="3073628"/>
            <a:chExt cx="576302" cy="511871"/>
          </a:xfrm>
        </p:grpSpPr>
        <p:sp>
          <p:nvSpPr>
            <p:cNvPr id="8485" name="Google Shape;8485;p6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6" name="Google Shape;8486;p61"/>
            <p:cNvGrpSpPr/>
            <p:nvPr/>
          </p:nvGrpSpPr>
          <p:grpSpPr>
            <a:xfrm>
              <a:off x="6712169" y="3085440"/>
              <a:ext cx="481622" cy="494913"/>
              <a:chOff x="6712169" y="3085440"/>
              <a:chExt cx="481622" cy="494913"/>
            </a:xfrm>
          </p:grpSpPr>
          <p:sp>
            <p:nvSpPr>
              <p:cNvPr id="8487" name="Google Shape;8487;p6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2" name="Google Shape;8492;p6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5" name="Google Shape;8495;p61"/>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6" name="Google Shape;8496;p61"/>
          <p:cNvGrpSpPr/>
          <p:nvPr/>
        </p:nvGrpSpPr>
        <p:grpSpPr>
          <a:xfrm>
            <a:off x="6673379" y="3773223"/>
            <a:ext cx="560631" cy="511352"/>
            <a:chOff x="6652154" y="3716623"/>
            <a:chExt cx="560631" cy="511352"/>
          </a:xfrm>
        </p:grpSpPr>
        <p:sp>
          <p:nvSpPr>
            <p:cNvPr id="8497" name="Google Shape;8497;p6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8" name="Google Shape;8498;p61"/>
            <p:cNvGrpSpPr/>
            <p:nvPr/>
          </p:nvGrpSpPr>
          <p:grpSpPr>
            <a:xfrm>
              <a:off x="6669657" y="3716715"/>
              <a:ext cx="466779" cy="464290"/>
              <a:chOff x="6669657" y="3716715"/>
              <a:chExt cx="466779" cy="464290"/>
            </a:xfrm>
          </p:grpSpPr>
          <p:sp>
            <p:nvSpPr>
              <p:cNvPr id="8499" name="Google Shape;8499;p6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2" name="Google Shape;8512;p61"/>
          <p:cNvGrpSpPr/>
          <p:nvPr/>
        </p:nvGrpSpPr>
        <p:grpSpPr>
          <a:xfrm>
            <a:off x="7867470" y="4054631"/>
            <a:ext cx="187557" cy="187557"/>
            <a:chOff x="8565775" y="671075"/>
            <a:chExt cx="441000" cy="441000"/>
          </a:xfrm>
        </p:grpSpPr>
        <p:sp>
          <p:nvSpPr>
            <p:cNvPr id="8513" name="Google Shape;8513;p6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5" name="Google Shape;8515;p61"/>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1"/>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7" name="Google Shape;8517;p61"/>
          <p:cNvGrpSpPr/>
          <p:nvPr/>
        </p:nvGrpSpPr>
        <p:grpSpPr>
          <a:xfrm>
            <a:off x="6021325" y="3132850"/>
            <a:ext cx="587871" cy="512373"/>
            <a:chOff x="6000100" y="3076250"/>
            <a:chExt cx="587871" cy="512373"/>
          </a:xfrm>
        </p:grpSpPr>
        <p:sp>
          <p:nvSpPr>
            <p:cNvPr id="8518" name="Google Shape;8518;p6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9" name="Google Shape;8519;p61"/>
            <p:cNvGrpSpPr/>
            <p:nvPr/>
          </p:nvGrpSpPr>
          <p:grpSpPr>
            <a:xfrm>
              <a:off x="6031360" y="3076713"/>
              <a:ext cx="539107" cy="480965"/>
              <a:chOff x="6031360" y="3076713"/>
              <a:chExt cx="539107" cy="480965"/>
            </a:xfrm>
          </p:grpSpPr>
          <p:sp>
            <p:nvSpPr>
              <p:cNvPr id="8520" name="Google Shape;8520;p6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7" name="Google Shape;8527;p61"/>
          <p:cNvGrpSpPr/>
          <p:nvPr/>
        </p:nvGrpSpPr>
        <p:grpSpPr>
          <a:xfrm>
            <a:off x="3597785" y="3065882"/>
            <a:ext cx="2241344" cy="1330656"/>
            <a:chOff x="3597785" y="3065882"/>
            <a:chExt cx="2241344" cy="1330656"/>
          </a:xfrm>
        </p:grpSpPr>
        <p:grpSp>
          <p:nvGrpSpPr>
            <p:cNvPr id="8528" name="Google Shape;8528;p61"/>
            <p:cNvGrpSpPr/>
            <p:nvPr/>
          </p:nvGrpSpPr>
          <p:grpSpPr>
            <a:xfrm>
              <a:off x="5296908" y="3937355"/>
              <a:ext cx="143198" cy="32380"/>
              <a:chOff x="5296908" y="3937355"/>
              <a:chExt cx="143198" cy="32380"/>
            </a:xfrm>
          </p:grpSpPr>
          <p:sp>
            <p:nvSpPr>
              <p:cNvPr id="8529" name="Google Shape;8529;p61"/>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0" name="Google Shape;8530;p61"/>
              <p:cNvGrpSpPr/>
              <p:nvPr/>
            </p:nvGrpSpPr>
            <p:grpSpPr>
              <a:xfrm>
                <a:off x="5402331" y="3937355"/>
                <a:ext cx="37776" cy="32380"/>
                <a:chOff x="5402331" y="3937355"/>
                <a:chExt cx="37776" cy="32380"/>
              </a:xfrm>
            </p:grpSpPr>
            <p:sp>
              <p:nvSpPr>
                <p:cNvPr id="8531" name="Google Shape;8531;p61"/>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1"/>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61"/>
              <p:cNvGrpSpPr/>
              <p:nvPr/>
            </p:nvGrpSpPr>
            <p:grpSpPr>
              <a:xfrm>
                <a:off x="5296908" y="3937355"/>
                <a:ext cx="37783" cy="32380"/>
                <a:chOff x="5296908" y="3937355"/>
                <a:chExt cx="37783" cy="32380"/>
              </a:xfrm>
            </p:grpSpPr>
            <p:sp>
              <p:nvSpPr>
                <p:cNvPr id="8534" name="Google Shape;8534;p61"/>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1"/>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6" name="Google Shape;8536;p61"/>
            <p:cNvGrpSpPr/>
            <p:nvPr/>
          </p:nvGrpSpPr>
          <p:grpSpPr>
            <a:xfrm>
              <a:off x="4724163" y="3119631"/>
              <a:ext cx="120838" cy="84218"/>
              <a:chOff x="4724163" y="3119631"/>
              <a:chExt cx="120838" cy="84218"/>
            </a:xfrm>
          </p:grpSpPr>
          <p:grpSp>
            <p:nvGrpSpPr>
              <p:cNvPr id="8537" name="Google Shape;8537;p61"/>
              <p:cNvGrpSpPr/>
              <p:nvPr/>
            </p:nvGrpSpPr>
            <p:grpSpPr>
              <a:xfrm>
                <a:off x="4746712" y="3132773"/>
                <a:ext cx="86869" cy="56424"/>
                <a:chOff x="4746712" y="3132773"/>
                <a:chExt cx="86869" cy="56424"/>
              </a:xfrm>
            </p:grpSpPr>
            <p:sp>
              <p:nvSpPr>
                <p:cNvPr id="8538" name="Google Shape;8538;p61"/>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1"/>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61"/>
              <p:cNvGrpSpPr/>
              <p:nvPr/>
            </p:nvGrpSpPr>
            <p:grpSpPr>
              <a:xfrm>
                <a:off x="4773634" y="3143336"/>
                <a:ext cx="37776" cy="32451"/>
                <a:chOff x="4773634" y="3143336"/>
                <a:chExt cx="37776" cy="32451"/>
              </a:xfrm>
            </p:grpSpPr>
            <p:sp>
              <p:nvSpPr>
                <p:cNvPr id="8541" name="Google Shape;8541;p61"/>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1"/>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61"/>
              <p:cNvGrpSpPr/>
              <p:nvPr/>
            </p:nvGrpSpPr>
            <p:grpSpPr>
              <a:xfrm>
                <a:off x="4724163" y="3131248"/>
                <a:ext cx="37776" cy="32459"/>
                <a:chOff x="4724163" y="3131248"/>
                <a:chExt cx="37776" cy="32459"/>
              </a:xfrm>
            </p:grpSpPr>
            <p:sp>
              <p:nvSpPr>
                <p:cNvPr id="8544" name="Google Shape;8544;p61"/>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1"/>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61"/>
              <p:cNvGrpSpPr/>
              <p:nvPr/>
            </p:nvGrpSpPr>
            <p:grpSpPr>
              <a:xfrm>
                <a:off x="4755081" y="3176054"/>
                <a:ext cx="32357" cy="27795"/>
                <a:chOff x="4755081" y="3176054"/>
                <a:chExt cx="32357" cy="27795"/>
              </a:xfrm>
            </p:grpSpPr>
            <p:sp>
              <p:nvSpPr>
                <p:cNvPr id="8547" name="Google Shape;8547;p61"/>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1"/>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61"/>
              <p:cNvGrpSpPr/>
              <p:nvPr/>
            </p:nvGrpSpPr>
            <p:grpSpPr>
              <a:xfrm>
                <a:off x="4812550" y="3119631"/>
                <a:ext cx="32451" cy="27803"/>
                <a:chOff x="4812550" y="3119631"/>
                <a:chExt cx="32451" cy="27803"/>
              </a:xfrm>
            </p:grpSpPr>
            <p:sp>
              <p:nvSpPr>
                <p:cNvPr id="8550" name="Google Shape;8550;p61"/>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1"/>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2" name="Google Shape;8552;p61"/>
            <p:cNvGrpSpPr/>
            <p:nvPr/>
          </p:nvGrpSpPr>
          <p:grpSpPr>
            <a:xfrm>
              <a:off x="5382826" y="4027197"/>
              <a:ext cx="268967" cy="250422"/>
              <a:chOff x="5382826" y="4027197"/>
              <a:chExt cx="268967" cy="250422"/>
            </a:xfrm>
          </p:grpSpPr>
          <p:grpSp>
            <p:nvGrpSpPr>
              <p:cNvPr id="8553" name="Google Shape;8553;p61"/>
              <p:cNvGrpSpPr/>
              <p:nvPr/>
            </p:nvGrpSpPr>
            <p:grpSpPr>
              <a:xfrm>
                <a:off x="5405280" y="4042510"/>
                <a:ext cx="237570" cy="218647"/>
                <a:chOff x="5405280" y="4042510"/>
                <a:chExt cx="237570" cy="218647"/>
              </a:xfrm>
            </p:grpSpPr>
            <p:sp>
              <p:nvSpPr>
                <p:cNvPr id="8554" name="Google Shape;8554;p61"/>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1"/>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1"/>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1"/>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1"/>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1"/>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61"/>
              <p:cNvGrpSpPr/>
              <p:nvPr/>
            </p:nvGrpSpPr>
            <p:grpSpPr>
              <a:xfrm>
                <a:off x="5382826" y="4125549"/>
                <a:ext cx="37776" cy="32380"/>
                <a:chOff x="5382826" y="4125549"/>
                <a:chExt cx="37776" cy="32380"/>
              </a:xfrm>
            </p:grpSpPr>
            <p:sp>
              <p:nvSpPr>
                <p:cNvPr id="8561" name="Google Shape;8561;p61"/>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1"/>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61"/>
              <p:cNvGrpSpPr/>
              <p:nvPr/>
            </p:nvGrpSpPr>
            <p:grpSpPr>
              <a:xfrm>
                <a:off x="5475680" y="4195587"/>
                <a:ext cx="37783" cy="32364"/>
                <a:chOff x="5475680" y="4195587"/>
                <a:chExt cx="37783" cy="32364"/>
              </a:xfrm>
            </p:grpSpPr>
            <p:sp>
              <p:nvSpPr>
                <p:cNvPr id="8564" name="Google Shape;8564;p61"/>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1"/>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61"/>
              <p:cNvGrpSpPr/>
              <p:nvPr/>
            </p:nvGrpSpPr>
            <p:grpSpPr>
              <a:xfrm>
                <a:off x="5532575" y="4027197"/>
                <a:ext cx="33308" cy="32262"/>
                <a:chOff x="5532575" y="4027197"/>
                <a:chExt cx="33308" cy="32262"/>
              </a:xfrm>
            </p:grpSpPr>
            <p:sp>
              <p:nvSpPr>
                <p:cNvPr id="8567" name="Google Shape;8567;p61"/>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1"/>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61"/>
              <p:cNvGrpSpPr/>
              <p:nvPr/>
            </p:nvGrpSpPr>
            <p:grpSpPr>
              <a:xfrm>
                <a:off x="5590706" y="4245348"/>
                <a:ext cx="33497" cy="32270"/>
                <a:chOff x="5590706" y="4245348"/>
                <a:chExt cx="33497" cy="32270"/>
              </a:xfrm>
            </p:grpSpPr>
            <p:sp>
              <p:nvSpPr>
                <p:cNvPr id="8570" name="Google Shape;8570;p61"/>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1"/>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61"/>
              <p:cNvGrpSpPr/>
              <p:nvPr/>
            </p:nvGrpSpPr>
            <p:grpSpPr>
              <a:xfrm>
                <a:off x="5618681" y="4109677"/>
                <a:ext cx="33112" cy="32357"/>
                <a:chOff x="5618681" y="4109677"/>
                <a:chExt cx="33112" cy="32357"/>
              </a:xfrm>
            </p:grpSpPr>
            <p:sp>
              <p:nvSpPr>
                <p:cNvPr id="8573" name="Google Shape;8573;p61"/>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1"/>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61"/>
              <p:cNvGrpSpPr/>
              <p:nvPr/>
            </p:nvGrpSpPr>
            <p:grpSpPr>
              <a:xfrm>
                <a:off x="5479298" y="4128262"/>
                <a:ext cx="31405" cy="26906"/>
                <a:chOff x="5479298" y="4128262"/>
                <a:chExt cx="31405" cy="26906"/>
              </a:xfrm>
            </p:grpSpPr>
            <p:sp>
              <p:nvSpPr>
                <p:cNvPr id="8576" name="Google Shape;8576;p61"/>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1"/>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61"/>
              <p:cNvGrpSpPr/>
              <p:nvPr/>
            </p:nvGrpSpPr>
            <p:grpSpPr>
              <a:xfrm>
                <a:off x="5582903" y="4180116"/>
                <a:ext cx="31499" cy="26898"/>
                <a:chOff x="5582903" y="4180116"/>
                <a:chExt cx="31499" cy="26898"/>
              </a:xfrm>
            </p:grpSpPr>
            <p:sp>
              <p:nvSpPr>
                <p:cNvPr id="8579" name="Google Shape;8579;p61"/>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1"/>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1" name="Google Shape;8581;p61"/>
            <p:cNvGrpSpPr/>
            <p:nvPr/>
          </p:nvGrpSpPr>
          <p:grpSpPr>
            <a:xfrm>
              <a:off x="3977681" y="3230323"/>
              <a:ext cx="94584" cy="84085"/>
              <a:chOff x="3977681" y="3230323"/>
              <a:chExt cx="94584" cy="84085"/>
            </a:xfrm>
          </p:grpSpPr>
          <p:grpSp>
            <p:nvGrpSpPr>
              <p:cNvPr id="8582" name="Google Shape;8582;p61"/>
              <p:cNvGrpSpPr/>
              <p:nvPr/>
            </p:nvGrpSpPr>
            <p:grpSpPr>
              <a:xfrm>
                <a:off x="4000135" y="3243041"/>
                <a:ext cx="59570" cy="57186"/>
                <a:chOff x="4000135" y="3243041"/>
                <a:chExt cx="59570" cy="57186"/>
              </a:xfrm>
            </p:grpSpPr>
            <p:sp>
              <p:nvSpPr>
                <p:cNvPr id="8583" name="Google Shape;8583;p61"/>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1"/>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1"/>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61"/>
              <p:cNvGrpSpPr/>
              <p:nvPr/>
            </p:nvGrpSpPr>
            <p:grpSpPr>
              <a:xfrm>
                <a:off x="3977681" y="3245872"/>
                <a:ext cx="37783" cy="32380"/>
                <a:chOff x="3977681" y="3245872"/>
                <a:chExt cx="37783" cy="32380"/>
              </a:xfrm>
            </p:grpSpPr>
            <p:sp>
              <p:nvSpPr>
                <p:cNvPr id="8587" name="Google Shape;8587;p61"/>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1"/>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61"/>
              <p:cNvGrpSpPr/>
              <p:nvPr/>
            </p:nvGrpSpPr>
            <p:grpSpPr>
              <a:xfrm>
                <a:off x="4040860" y="3262672"/>
                <a:ext cx="31405" cy="27001"/>
                <a:chOff x="4040860" y="3262672"/>
                <a:chExt cx="31405" cy="27001"/>
              </a:xfrm>
            </p:grpSpPr>
            <p:sp>
              <p:nvSpPr>
                <p:cNvPr id="8590" name="Google Shape;8590;p61"/>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1"/>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61"/>
              <p:cNvGrpSpPr/>
              <p:nvPr/>
            </p:nvGrpSpPr>
            <p:grpSpPr>
              <a:xfrm>
                <a:off x="4021072" y="3230323"/>
                <a:ext cx="31397" cy="26906"/>
                <a:chOff x="4021072" y="3230323"/>
                <a:chExt cx="31397" cy="26906"/>
              </a:xfrm>
            </p:grpSpPr>
            <p:sp>
              <p:nvSpPr>
                <p:cNvPr id="8593" name="Google Shape;8593;p61"/>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1"/>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61"/>
              <p:cNvGrpSpPr/>
              <p:nvPr/>
            </p:nvGrpSpPr>
            <p:grpSpPr>
              <a:xfrm>
                <a:off x="4001472" y="3287462"/>
                <a:ext cx="31499" cy="26945"/>
                <a:chOff x="4001472" y="3287462"/>
                <a:chExt cx="31499" cy="26945"/>
              </a:xfrm>
            </p:grpSpPr>
            <p:sp>
              <p:nvSpPr>
                <p:cNvPr id="8596" name="Google Shape;8596;p61"/>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1"/>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8" name="Google Shape;8598;p61"/>
            <p:cNvGrpSpPr/>
            <p:nvPr/>
          </p:nvGrpSpPr>
          <p:grpSpPr>
            <a:xfrm>
              <a:off x="4084715" y="3258865"/>
              <a:ext cx="184961" cy="137268"/>
              <a:chOff x="4084715" y="3258865"/>
              <a:chExt cx="184961" cy="137268"/>
            </a:xfrm>
          </p:grpSpPr>
          <p:grpSp>
            <p:nvGrpSpPr>
              <p:cNvPr id="8599" name="Google Shape;8599;p61"/>
              <p:cNvGrpSpPr/>
              <p:nvPr/>
            </p:nvGrpSpPr>
            <p:grpSpPr>
              <a:xfrm>
                <a:off x="4107453" y="3271583"/>
                <a:ext cx="153470" cy="110275"/>
                <a:chOff x="4107453" y="3271583"/>
                <a:chExt cx="153470" cy="110275"/>
              </a:xfrm>
            </p:grpSpPr>
            <p:sp>
              <p:nvSpPr>
                <p:cNvPr id="8600" name="Google Shape;8600;p61"/>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1"/>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1"/>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1"/>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61"/>
              <p:cNvGrpSpPr/>
              <p:nvPr/>
            </p:nvGrpSpPr>
            <p:grpSpPr>
              <a:xfrm>
                <a:off x="4136947" y="3258865"/>
                <a:ext cx="31499" cy="27001"/>
                <a:chOff x="4136947" y="3258865"/>
                <a:chExt cx="31499" cy="27001"/>
              </a:xfrm>
            </p:grpSpPr>
            <p:sp>
              <p:nvSpPr>
                <p:cNvPr id="8605" name="Google Shape;8605;p61"/>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1"/>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61"/>
              <p:cNvGrpSpPr/>
              <p:nvPr/>
            </p:nvGrpSpPr>
            <p:grpSpPr>
              <a:xfrm>
                <a:off x="4084715" y="3266478"/>
                <a:ext cx="31468" cy="26898"/>
                <a:chOff x="4084715" y="3266478"/>
                <a:chExt cx="31468" cy="26898"/>
              </a:xfrm>
            </p:grpSpPr>
            <p:sp>
              <p:nvSpPr>
                <p:cNvPr id="8608" name="Google Shape;8608;p61"/>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1"/>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61"/>
              <p:cNvGrpSpPr/>
              <p:nvPr/>
            </p:nvGrpSpPr>
            <p:grpSpPr>
              <a:xfrm>
                <a:off x="4159213" y="3279849"/>
                <a:ext cx="31405" cy="26945"/>
                <a:chOff x="4159213" y="3279849"/>
                <a:chExt cx="31405" cy="26945"/>
              </a:xfrm>
            </p:grpSpPr>
            <p:sp>
              <p:nvSpPr>
                <p:cNvPr id="8611" name="Google Shape;8611;p61"/>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1"/>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61"/>
              <p:cNvGrpSpPr/>
              <p:nvPr/>
            </p:nvGrpSpPr>
            <p:grpSpPr>
              <a:xfrm>
                <a:off x="4201550" y="3266502"/>
                <a:ext cx="31405" cy="26883"/>
                <a:chOff x="4201550" y="3266502"/>
                <a:chExt cx="31405" cy="26883"/>
              </a:xfrm>
            </p:grpSpPr>
            <p:sp>
              <p:nvSpPr>
                <p:cNvPr id="8614" name="Google Shape;8614;p61"/>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1"/>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61"/>
              <p:cNvGrpSpPr/>
              <p:nvPr/>
            </p:nvGrpSpPr>
            <p:grpSpPr>
              <a:xfrm>
                <a:off x="4201550" y="3338278"/>
                <a:ext cx="31405" cy="26930"/>
                <a:chOff x="4201550" y="3338278"/>
                <a:chExt cx="31405" cy="26930"/>
              </a:xfrm>
            </p:grpSpPr>
            <p:sp>
              <p:nvSpPr>
                <p:cNvPr id="8617" name="Google Shape;8617;p61"/>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1"/>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61"/>
              <p:cNvGrpSpPr/>
              <p:nvPr/>
            </p:nvGrpSpPr>
            <p:grpSpPr>
              <a:xfrm>
                <a:off x="4238272" y="3369132"/>
                <a:ext cx="31405" cy="27001"/>
                <a:chOff x="4238272" y="3369132"/>
                <a:chExt cx="31405" cy="27001"/>
              </a:xfrm>
            </p:grpSpPr>
            <p:sp>
              <p:nvSpPr>
                <p:cNvPr id="8620" name="Google Shape;8620;p61"/>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1"/>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2" name="Google Shape;8622;p61"/>
            <p:cNvGrpSpPr/>
            <p:nvPr/>
          </p:nvGrpSpPr>
          <p:grpSpPr>
            <a:xfrm>
              <a:off x="4068639" y="3200169"/>
              <a:ext cx="77643" cy="37272"/>
              <a:chOff x="4068639" y="3200169"/>
              <a:chExt cx="77643" cy="37272"/>
            </a:xfrm>
          </p:grpSpPr>
          <p:sp>
            <p:nvSpPr>
              <p:cNvPr id="8623" name="Google Shape;8623;p61"/>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4" name="Google Shape;8624;p61"/>
              <p:cNvGrpSpPr/>
              <p:nvPr/>
            </p:nvGrpSpPr>
            <p:grpSpPr>
              <a:xfrm>
                <a:off x="4114878" y="3200169"/>
                <a:ext cx="31405" cy="26993"/>
                <a:chOff x="4114878" y="3200169"/>
                <a:chExt cx="31405" cy="26993"/>
              </a:xfrm>
            </p:grpSpPr>
            <p:sp>
              <p:nvSpPr>
                <p:cNvPr id="8625" name="Google Shape;8625;p61"/>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1"/>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61"/>
              <p:cNvGrpSpPr/>
              <p:nvPr/>
            </p:nvGrpSpPr>
            <p:grpSpPr>
              <a:xfrm>
                <a:off x="4068639" y="3210535"/>
                <a:ext cx="31499" cy="26906"/>
                <a:chOff x="4068639" y="3210535"/>
                <a:chExt cx="31499" cy="26906"/>
              </a:xfrm>
            </p:grpSpPr>
            <p:sp>
              <p:nvSpPr>
                <p:cNvPr id="8628" name="Google Shape;8628;p61"/>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1"/>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0" name="Google Shape;8630;p61"/>
            <p:cNvGrpSpPr/>
            <p:nvPr/>
          </p:nvGrpSpPr>
          <p:grpSpPr>
            <a:xfrm>
              <a:off x="3869702" y="3066935"/>
              <a:ext cx="382664" cy="190294"/>
              <a:chOff x="3869702" y="3066935"/>
              <a:chExt cx="382664" cy="190294"/>
            </a:xfrm>
          </p:grpSpPr>
          <p:grpSp>
            <p:nvGrpSpPr>
              <p:cNvPr id="8631" name="Google Shape;8631;p61"/>
              <p:cNvGrpSpPr/>
              <p:nvPr/>
            </p:nvGrpSpPr>
            <p:grpSpPr>
              <a:xfrm>
                <a:off x="3888633" y="3082351"/>
                <a:ext cx="351172" cy="160698"/>
                <a:chOff x="3888633" y="3082351"/>
                <a:chExt cx="351172" cy="160698"/>
              </a:xfrm>
            </p:grpSpPr>
            <p:sp>
              <p:nvSpPr>
                <p:cNvPr id="8632" name="Google Shape;8632;p61"/>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1"/>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1"/>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1"/>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1"/>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1"/>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61"/>
              <p:cNvGrpSpPr/>
              <p:nvPr/>
            </p:nvGrpSpPr>
            <p:grpSpPr>
              <a:xfrm>
                <a:off x="4143703" y="3066935"/>
                <a:ext cx="37783" cy="32357"/>
                <a:chOff x="4143703" y="3066935"/>
                <a:chExt cx="37783" cy="32357"/>
              </a:xfrm>
            </p:grpSpPr>
            <p:sp>
              <p:nvSpPr>
                <p:cNvPr id="8639" name="Google Shape;8639;p61"/>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1"/>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61"/>
              <p:cNvGrpSpPr/>
              <p:nvPr/>
            </p:nvGrpSpPr>
            <p:grpSpPr>
              <a:xfrm>
                <a:off x="4044565" y="3103563"/>
                <a:ext cx="37783" cy="32451"/>
                <a:chOff x="4044565" y="3103563"/>
                <a:chExt cx="37783" cy="32451"/>
              </a:xfrm>
            </p:grpSpPr>
            <p:sp>
              <p:nvSpPr>
                <p:cNvPr id="8642" name="Google Shape;8642;p61"/>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1"/>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61"/>
              <p:cNvGrpSpPr/>
              <p:nvPr/>
            </p:nvGrpSpPr>
            <p:grpSpPr>
              <a:xfrm>
                <a:off x="4017454" y="3188237"/>
                <a:ext cx="37776" cy="32357"/>
                <a:chOff x="4017454" y="3188237"/>
                <a:chExt cx="37776" cy="32357"/>
              </a:xfrm>
            </p:grpSpPr>
            <p:sp>
              <p:nvSpPr>
                <p:cNvPr id="8645" name="Google Shape;8645;p61"/>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1"/>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61"/>
              <p:cNvGrpSpPr/>
              <p:nvPr/>
            </p:nvGrpSpPr>
            <p:grpSpPr>
              <a:xfrm>
                <a:off x="3921548" y="3157509"/>
                <a:ext cx="37783" cy="32357"/>
                <a:chOff x="3921548" y="3157509"/>
                <a:chExt cx="37783" cy="32357"/>
              </a:xfrm>
            </p:grpSpPr>
            <p:sp>
              <p:nvSpPr>
                <p:cNvPr id="8648" name="Google Shape;8648;p61"/>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1"/>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61"/>
              <p:cNvGrpSpPr/>
              <p:nvPr/>
            </p:nvGrpSpPr>
            <p:grpSpPr>
              <a:xfrm>
                <a:off x="3939056" y="3211620"/>
                <a:ext cx="37783" cy="32380"/>
                <a:chOff x="3939056" y="3211620"/>
                <a:chExt cx="37783" cy="32380"/>
              </a:xfrm>
            </p:grpSpPr>
            <p:sp>
              <p:nvSpPr>
                <p:cNvPr id="8651" name="Google Shape;8651;p61"/>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1"/>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61"/>
              <p:cNvGrpSpPr/>
              <p:nvPr/>
            </p:nvGrpSpPr>
            <p:grpSpPr>
              <a:xfrm>
                <a:off x="4176240" y="3136965"/>
                <a:ext cx="31405" cy="26930"/>
                <a:chOff x="4176240" y="3136965"/>
                <a:chExt cx="31405" cy="26930"/>
              </a:xfrm>
            </p:grpSpPr>
            <p:sp>
              <p:nvSpPr>
                <p:cNvPr id="8654" name="Google Shape;8654;p61"/>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1"/>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61"/>
              <p:cNvGrpSpPr/>
              <p:nvPr/>
            </p:nvGrpSpPr>
            <p:grpSpPr>
              <a:xfrm>
                <a:off x="4133148" y="3152593"/>
                <a:ext cx="31499" cy="27001"/>
                <a:chOff x="4133148" y="3152593"/>
                <a:chExt cx="31499" cy="27001"/>
              </a:xfrm>
            </p:grpSpPr>
            <p:sp>
              <p:nvSpPr>
                <p:cNvPr id="8657" name="Google Shape;8657;p61"/>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1"/>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61"/>
              <p:cNvGrpSpPr/>
              <p:nvPr/>
            </p:nvGrpSpPr>
            <p:grpSpPr>
              <a:xfrm>
                <a:off x="4220866" y="3073534"/>
                <a:ext cx="31499" cy="26898"/>
                <a:chOff x="4220866" y="3073534"/>
                <a:chExt cx="31499" cy="26898"/>
              </a:xfrm>
            </p:grpSpPr>
            <p:sp>
              <p:nvSpPr>
                <p:cNvPr id="8660" name="Google Shape;8660;p61"/>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1"/>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61"/>
              <p:cNvGrpSpPr/>
              <p:nvPr/>
            </p:nvGrpSpPr>
            <p:grpSpPr>
              <a:xfrm>
                <a:off x="3869702" y="3230323"/>
                <a:ext cx="31499" cy="26906"/>
                <a:chOff x="3869702" y="3230323"/>
                <a:chExt cx="31499" cy="26906"/>
              </a:xfrm>
            </p:grpSpPr>
            <p:sp>
              <p:nvSpPr>
                <p:cNvPr id="8663" name="Google Shape;8663;p61"/>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1"/>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5" name="Google Shape;8665;p61"/>
            <p:cNvGrpSpPr/>
            <p:nvPr/>
          </p:nvGrpSpPr>
          <p:grpSpPr>
            <a:xfrm>
              <a:off x="4271383" y="3065882"/>
              <a:ext cx="304556" cy="341663"/>
              <a:chOff x="4271383" y="3065882"/>
              <a:chExt cx="304556" cy="341663"/>
            </a:xfrm>
          </p:grpSpPr>
          <p:grpSp>
            <p:nvGrpSpPr>
              <p:cNvPr id="8666" name="Google Shape;8666;p61"/>
              <p:cNvGrpSpPr/>
              <p:nvPr/>
            </p:nvGrpSpPr>
            <p:grpSpPr>
              <a:xfrm>
                <a:off x="4293838" y="3078639"/>
                <a:ext cx="269353" cy="311973"/>
                <a:chOff x="4293838" y="3078639"/>
                <a:chExt cx="269353" cy="311973"/>
              </a:xfrm>
            </p:grpSpPr>
            <p:sp>
              <p:nvSpPr>
                <p:cNvPr id="8667" name="Google Shape;8667;p61"/>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1"/>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1"/>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1"/>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1"/>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1"/>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1"/>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1"/>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1"/>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1"/>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1"/>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1"/>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1"/>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1"/>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1"/>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1"/>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1"/>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61"/>
              <p:cNvGrpSpPr/>
              <p:nvPr/>
            </p:nvGrpSpPr>
            <p:grpSpPr>
              <a:xfrm>
                <a:off x="4538164" y="3342061"/>
                <a:ext cx="37776" cy="32380"/>
                <a:chOff x="4538164" y="3342061"/>
                <a:chExt cx="37776" cy="32380"/>
              </a:xfrm>
            </p:grpSpPr>
            <p:sp>
              <p:nvSpPr>
                <p:cNvPr id="8685" name="Google Shape;8685;p61"/>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1"/>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61"/>
              <p:cNvGrpSpPr/>
              <p:nvPr/>
            </p:nvGrpSpPr>
            <p:grpSpPr>
              <a:xfrm>
                <a:off x="4271383" y="3194742"/>
                <a:ext cx="37783" cy="32420"/>
                <a:chOff x="4271383" y="3194742"/>
                <a:chExt cx="37783" cy="32420"/>
              </a:xfrm>
            </p:grpSpPr>
            <p:sp>
              <p:nvSpPr>
                <p:cNvPr id="8688" name="Google Shape;8688;p61"/>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1"/>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61"/>
              <p:cNvGrpSpPr/>
              <p:nvPr/>
            </p:nvGrpSpPr>
            <p:grpSpPr>
              <a:xfrm>
                <a:off x="4284416" y="3084058"/>
                <a:ext cx="37783" cy="32357"/>
                <a:chOff x="4284416" y="3084058"/>
                <a:chExt cx="37783" cy="32357"/>
              </a:xfrm>
            </p:grpSpPr>
            <p:sp>
              <p:nvSpPr>
                <p:cNvPr id="8691" name="Google Shape;8691;p61"/>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1"/>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61"/>
              <p:cNvGrpSpPr/>
              <p:nvPr/>
            </p:nvGrpSpPr>
            <p:grpSpPr>
              <a:xfrm>
                <a:off x="4478697" y="3297561"/>
                <a:ext cx="37776" cy="32451"/>
                <a:chOff x="4478697" y="3297561"/>
                <a:chExt cx="37776" cy="32451"/>
              </a:xfrm>
            </p:grpSpPr>
            <p:sp>
              <p:nvSpPr>
                <p:cNvPr id="8694" name="Google Shape;8694;p61"/>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1"/>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61"/>
              <p:cNvGrpSpPr/>
              <p:nvPr/>
            </p:nvGrpSpPr>
            <p:grpSpPr>
              <a:xfrm>
                <a:off x="4411813" y="3331711"/>
                <a:ext cx="37776" cy="32451"/>
                <a:chOff x="4411813" y="3331711"/>
                <a:chExt cx="37776" cy="32451"/>
              </a:xfrm>
            </p:grpSpPr>
            <p:sp>
              <p:nvSpPr>
                <p:cNvPr id="8697" name="Google Shape;8697;p61"/>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1"/>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61"/>
              <p:cNvGrpSpPr/>
              <p:nvPr/>
            </p:nvGrpSpPr>
            <p:grpSpPr>
              <a:xfrm>
                <a:off x="4337984" y="3375188"/>
                <a:ext cx="37776" cy="32357"/>
                <a:chOff x="4337984" y="3375188"/>
                <a:chExt cx="37776" cy="32357"/>
              </a:xfrm>
            </p:grpSpPr>
            <p:sp>
              <p:nvSpPr>
                <p:cNvPr id="8700" name="Google Shape;8700;p61"/>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1"/>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61"/>
              <p:cNvGrpSpPr/>
              <p:nvPr/>
            </p:nvGrpSpPr>
            <p:grpSpPr>
              <a:xfrm>
                <a:off x="4494867" y="3090530"/>
                <a:ext cx="37878" cy="32451"/>
                <a:chOff x="4494867" y="3090530"/>
                <a:chExt cx="37878" cy="32451"/>
              </a:xfrm>
            </p:grpSpPr>
            <p:sp>
              <p:nvSpPr>
                <p:cNvPr id="8703" name="Google Shape;8703;p61"/>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1"/>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61"/>
              <p:cNvGrpSpPr/>
              <p:nvPr/>
            </p:nvGrpSpPr>
            <p:grpSpPr>
              <a:xfrm>
                <a:off x="4525124" y="3207774"/>
                <a:ext cx="37783" cy="32420"/>
                <a:chOff x="4525124" y="3207774"/>
                <a:chExt cx="37783" cy="32420"/>
              </a:xfrm>
            </p:grpSpPr>
            <p:sp>
              <p:nvSpPr>
                <p:cNvPr id="8706" name="Google Shape;8706;p61"/>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1"/>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61"/>
              <p:cNvGrpSpPr/>
              <p:nvPr/>
            </p:nvGrpSpPr>
            <p:grpSpPr>
              <a:xfrm>
                <a:off x="4440544" y="3176479"/>
                <a:ext cx="31499" cy="26898"/>
                <a:chOff x="4440544" y="3176479"/>
                <a:chExt cx="31499" cy="26898"/>
              </a:xfrm>
            </p:grpSpPr>
            <p:sp>
              <p:nvSpPr>
                <p:cNvPr id="8709" name="Google Shape;8709;p61"/>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1"/>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61"/>
              <p:cNvGrpSpPr/>
              <p:nvPr/>
            </p:nvGrpSpPr>
            <p:grpSpPr>
              <a:xfrm>
                <a:off x="4350545" y="3156400"/>
                <a:ext cx="31405" cy="27001"/>
                <a:chOff x="4350545" y="3156400"/>
                <a:chExt cx="31405" cy="27001"/>
              </a:xfrm>
            </p:grpSpPr>
            <p:sp>
              <p:nvSpPr>
                <p:cNvPr id="8712" name="Google Shape;8712;p61"/>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1"/>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61"/>
              <p:cNvGrpSpPr/>
              <p:nvPr/>
            </p:nvGrpSpPr>
            <p:grpSpPr>
              <a:xfrm>
                <a:off x="4376703" y="3255058"/>
                <a:ext cx="31405" cy="27001"/>
                <a:chOff x="4376703" y="3255058"/>
                <a:chExt cx="31405" cy="27001"/>
              </a:xfrm>
            </p:grpSpPr>
            <p:sp>
              <p:nvSpPr>
                <p:cNvPr id="8715" name="Google Shape;8715;p61"/>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1"/>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61"/>
              <p:cNvGrpSpPr/>
              <p:nvPr/>
            </p:nvGrpSpPr>
            <p:grpSpPr>
              <a:xfrm>
                <a:off x="4331322" y="3283656"/>
                <a:ext cx="31405" cy="26945"/>
                <a:chOff x="4331322" y="3283656"/>
                <a:chExt cx="31405" cy="26945"/>
              </a:xfrm>
            </p:grpSpPr>
            <p:sp>
              <p:nvSpPr>
                <p:cNvPr id="8718" name="Google Shape;8718;p61"/>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1"/>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61"/>
              <p:cNvGrpSpPr/>
              <p:nvPr/>
            </p:nvGrpSpPr>
            <p:grpSpPr>
              <a:xfrm>
                <a:off x="4380510" y="3065882"/>
                <a:ext cx="31405" cy="26938"/>
                <a:chOff x="4380510" y="3065882"/>
                <a:chExt cx="31405" cy="26938"/>
              </a:xfrm>
            </p:grpSpPr>
            <p:sp>
              <p:nvSpPr>
                <p:cNvPr id="8721" name="Google Shape;8721;p61"/>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1"/>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23" name="Google Shape;8723;p61"/>
            <p:cNvGrpSpPr/>
            <p:nvPr/>
          </p:nvGrpSpPr>
          <p:grpSpPr>
            <a:xfrm>
              <a:off x="4558998" y="3188237"/>
              <a:ext cx="1280131" cy="1052746"/>
              <a:chOff x="4558998" y="3188237"/>
              <a:chExt cx="1280131" cy="1052746"/>
            </a:xfrm>
          </p:grpSpPr>
          <p:sp>
            <p:nvSpPr>
              <p:cNvPr id="8724" name="Google Shape;8724;p61"/>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5" name="Google Shape;8725;p61"/>
              <p:cNvGrpSpPr/>
              <p:nvPr/>
            </p:nvGrpSpPr>
            <p:grpSpPr>
              <a:xfrm>
                <a:off x="4579164" y="3203653"/>
                <a:ext cx="1244833" cy="1020397"/>
                <a:chOff x="4579164" y="3203653"/>
                <a:chExt cx="1244833" cy="1020397"/>
              </a:xfrm>
            </p:grpSpPr>
            <p:sp>
              <p:nvSpPr>
                <p:cNvPr id="8726" name="Google Shape;8726;p61"/>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1"/>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8" name="Google Shape;8728;p61"/>
                <p:cNvGrpSpPr/>
                <p:nvPr/>
              </p:nvGrpSpPr>
              <p:grpSpPr>
                <a:xfrm>
                  <a:off x="4579164" y="3203653"/>
                  <a:ext cx="1244833" cy="1020397"/>
                  <a:chOff x="4579164" y="3203653"/>
                  <a:chExt cx="1244833" cy="1020397"/>
                </a:xfrm>
              </p:grpSpPr>
              <p:sp>
                <p:nvSpPr>
                  <p:cNvPr id="8729" name="Google Shape;8729;p61"/>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1"/>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1" name="Google Shape;8731;p61"/>
                  <p:cNvGrpSpPr/>
                  <p:nvPr/>
                </p:nvGrpSpPr>
                <p:grpSpPr>
                  <a:xfrm>
                    <a:off x="4579164" y="3203653"/>
                    <a:ext cx="1244833" cy="1020397"/>
                    <a:chOff x="4579164" y="3203653"/>
                    <a:chExt cx="1244833" cy="1020397"/>
                  </a:xfrm>
                </p:grpSpPr>
                <p:sp>
                  <p:nvSpPr>
                    <p:cNvPr id="8732" name="Google Shape;8732;p61"/>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1"/>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1"/>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1"/>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1"/>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1"/>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1"/>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1"/>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0" name="Google Shape;8740;p61"/>
                    <p:cNvGrpSpPr/>
                    <p:nvPr/>
                  </p:nvGrpSpPr>
                  <p:grpSpPr>
                    <a:xfrm>
                      <a:off x="4579164" y="3203653"/>
                      <a:ext cx="1244833" cy="1020397"/>
                      <a:chOff x="4579164" y="3203653"/>
                      <a:chExt cx="1244833" cy="1020397"/>
                    </a:xfrm>
                  </p:grpSpPr>
                  <p:sp>
                    <p:nvSpPr>
                      <p:cNvPr id="8741" name="Google Shape;8741;p61"/>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1"/>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1"/>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1"/>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1"/>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1"/>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1"/>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1"/>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1"/>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1"/>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1"/>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1"/>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1"/>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1"/>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5" name="Google Shape;8755;p61"/>
                      <p:cNvGrpSpPr/>
                      <p:nvPr/>
                    </p:nvGrpSpPr>
                    <p:grpSpPr>
                      <a:xfrm>
                        <a:off x="4579164" y="3203653"/>
                        <a:ext cx="1244833" cy="1020397"/>
                        <a:chOff x="4579164" y="3203653"/>
                        <a:chExt cx="1244833" cy="1020397"/>
                      </a:xfrm>
                    </p:grpSpPr>
                    <p:sp>
                      <p:nvSpPr>
                        <p:cNvPr id="8756" name="Google Shape;8756;p61"/>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1"/>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1"/>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1"/>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1"/>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1"/>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1"/>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1"/>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1"/>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1"/>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1"/>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1"/>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1"/>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1"/>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1"/>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1"/>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1"/>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1"/>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1"/>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1"/>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1"/>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1"/>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1"/>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1"/>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0" name="Google Shape;8780;p61"/>
                        <p:cNvGrpSpPr/>
                        <p:nvPr/>
                      </p:nvGrpSpPr>
                      <p:grpSpPr>
                        <a:xfrm>
                          <a:off x="4579164" y="3203653"/>
                          <a:ext cx="1244833" cy="1020397"/>
                          <a:chOff x="4579164" y="3203653"/>
                          <a:chExt cx="1244833" cy="1020397"/>
                        </a:xfrm>
                      </p:grpSpPr>
                      <p:sp>
                        <p:nvSpPr>
                          <p:cNvPr id="8781" name="Google Shape;8781;p61"/>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2" name="Google Shape;8782;p61"/>
                          <p:cNvGrpSpPr/>
                          <p:nvPr/>
                        </p:nvGrpSpPr>
                        <p:grpSpPr>
                          <a:xfrm>
                            <a:off x="4579164" y="3203653"/>
                            <a:ext cx="1244833" cy="1020397"/>
                            <a:chOff x="4579164" y="3203653"/>
                            <a:chExt cx="1244833" cy="1020397"/>
                          </a:xfrm>
                        </p:grpSpPr>
                        <p:sp>
                          <p:nvSpPr>
                            <p:cNvPr id="8783" name="Google Shape;8783;p61"/>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1"/>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1"/>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1"/>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1"/>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1"/>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1"/>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0" name="Google Shape;8790;p61"/>
                            <p:cNvGrpSpPr/>
                            <p:nvPr/>
                          </p:nvGrpSpPr>
                          <p:grpSpPr>
                            <a:xfrm>
                              <a:off x="4579164" y="3203653"/>
                              <a:ext cx="1244833" cy="1020397"/>
                              <a:chOff x="4579164" y="3203653"/>
                              <a:chExt cx="1244833" cy="1020397"/>
                            </a:xfrm>
                          </p:grpSpPr>
                          <p:sp>
                            <p:nvSpPr>
                              <p:cNvPr id="8791" name="Google Shape;8791;p61"/>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1"/>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1"/>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1"/>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1"/>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1"/>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1"/>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1"/>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1"/>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1"/>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1"/>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1"/>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1"/>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4" name="Google Shape;8804;p61"/>
                              <p:cNvGrpSpPr/>
                              <p:nvPr/>
                            </p:nvGrpSpPr>
                            <p:grpSpPr>
                              <a:xfrm>
                                <a:off x="4579164" y="3203653"/>
                                <a:ext cx="1244833" cy="1020397"/>
                                <a:chOff x="4579164" y="3203653"/>
                                <a:chExt cx="1244833" cy="1020397"/>
                              </a:xfrm>
                            </p:grpSpPr>
                            <p:sp>
                              <p:nvSpPr>
                                <p:cNvPr id="8805" name="Google Shape;8805;p61"/>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1"/>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1"/>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1"/>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1"/>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1"/>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1"/>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2" name="Google Shape;8812;p61"/>
                                <p:cNvGrpSpPr/>
                                <p:nvPr/>
                              </p:nvGrpSpPr>
                              <p:grpSpPr>
                                <a:xfrm>
                                  <a:off x="4579164" y="3203653"/>
                                  <a:ext cx="1244833" cy="1020397"/>
                                  <a:chOff x="4579164" y="3203653"/>
                                  <a:chExt cx="1244833" cy="1020397"/>
                                </a:xfrm>
                              </p:grpSpPr>
                              <p:sp>
                                <p:nvSpPr>
                                  <p:cNvPr id="8813" name="Google Shape;8813;p61"/>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1"/>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1"/>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1"/>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1"/>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8" name="Google Shape;8818;p61"/>
                                  <p:cNvGrpSpPr/>
                                  <p:nvPr/>
                                </p:nvGrpSpPr>
                                <p:grpSpPr>
                                  <a:xfrm>
                                    <a:off x="4579164" y="3203653"/>
                                    <a:ext cx="1244833" cy="1020397"/>
                                    <a:chOff x="4579164" y="3203653"/>
                                    <a:chExt cx="1244833" cy="1020397"/>
                                  </a:xfrm>
                                </p:grpSpPr>
                                <p:sp>
                                  <p:nvSpPr>
                                    <p:cNvPr id="8819" name="Google Shape;8819;p61"/>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1"/>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1"/>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1"/>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8823" name="Google Shape;8823;p61"/>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1"/>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1"/>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826" name="Google Shape;8826;p61"/>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8827" name="Google Shape;8827;p61"/>
              <p:cNvGrpSpPr/>
              <p:nvPr/>
            </p:nvGrpSpPr>
            <p:grpSpPr>
              <a:xfrm>
                <a:off x="4595437" y="3598775"/>
                <a:ext cx="37776" cy="32451"/>
                <a:chOff x="4595437" y="3598775"/>
                <a:chExt cx="37776" cy="32451"/>
              </a:xfrm>
            </p:grpSpPr>
            <p:sp>
              <p:nvSpPr>
                <p:cNvPr id="8828" name="Google Shape;8828;p61"/>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1"/>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61"/>
              <p:cNvGrpSpPr/>
              <p:nvPr/>
            </p:nvGrpSpPr>
            <p:grpSpPr>
              <a:xfrm>
                <a:off x="4641864" y="3524443"/>
                <a:ext cx="37776" cy="32380"/>
                <a:chOff x="4641864" y="3524443"/>
                <a:chExt cx="37776" cy="32380"/>
              </a:xfrm>
            </p:grpSpPr>
            <p:sp>
              <p:nvSpPr>
                <p:cNvPr id="8831" name="Google Shape;8831;p61"/>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1"/>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61"/>
              <p:cNvGrpSpPr/>
              <p:nvPr/>
            </p:nvGrpSpPr>
            <p:grpSpPr>
              <a:xfrm>
                <a:off x="4648431" y="3893901"/>
                <a:ext cx="37776" cy="32357"/>
                <a:chOff x="4648431" y="3893901"/>
                <a:chExt cx="37776" cy="32357"/>
              </a:xfrm>
            </p:grpSpPr>
            <p:sp>
              <p:nvSpPr>
                <p:cNvPr id="8834" name="Google Shape;8834;p61"/>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1"/>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61"/>
              <p:cNvGrpSpPr/>
              <p:nvPr/>
            </p:nvGrpSpPr>
            <p:grpSpPr>
              <a:xfrm>
                <a:off x="4567752" y="3722908"/>
                <a:ext cx="37870" cy="32380"/>
                <a:chOff x="4567752" y="3722908"/>
                <a:chExt cx="37870" cy="32380"/>
              </a:xfrm>
            </p:grpSpPr>
            <p:sp>
              <p:nvSpPr>
                <p:cNvPr id="8837" name="Google Shape;8837;p61"/>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1"/>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61"/>
              <p:cNvGrpSpPr/>
              <p:nvPr/>
            </p:nvGrpSpPr>
            <p:grpSpPr>
              <a:xfrm>
                <a:off x="4617506" y="3652052"/>
                <a:ext cx="37783" cy="32357"/>
                <a:chOff x="4617506" y="3652052"/>
                <a:chExt cx="37783" cy="32357"/>
              </a:xfrm>
            </p:grpSpPr>
            <p:sp>
              <p:nvSpPr>
                <p:cNvPr id="8840" name="Google Shape;8840;p61"/>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1"/>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61"/>
              <p:cNvGrpSpPr/>
              <p:nvPr/>
            </p:nvGrpSpPr>
            <p:grpSpPr>
              <a:xfrm>
                <a:off x="4739005" y="3554149"/>
                <a:ext cx="37870" cy="32357"/>
                <a:chOff x="4739005" y="3554149"/>
                <a:chExt cx="37870" cy="32357"/>
              </a:xfrm>
            </p:grpSpPr>
            <p:sp>
              <p:nvSpPr>
                <p:cNvPr id="8843" name="Google Shape;8843;p61"/>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1"/>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61"/>
              <p:cNvGrpSpPr/>
              <p:nvPr/>
            </p:nvGrpSpPr>
            <p:grpSpPr>
              <a:xfrm>
                <a:off x="4806557" y="3630258"/>
                <a:ext cx="37776" cy="32364"/>
                <a:chOff x="4806557" y="3630258"/>
                <a:chExt cx="37776" cy="32364"/>
              </a:xfrm>
            </p:grpSpPr>
            <p:sp>
              <p:nvSpPr>
                <p:cNvPr id="8846" name="Google Shape;8846;p61"/>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1"/>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61"/>
              <p:cNvGrpSpPr/>
              <p:nvPr/>
            </p:nvGrpSpPr>
            <p:grpSpPr>
              <a:xfrm>
                <a:off x="4737007" y="4004357"/>
                <a:ext cx="37870" cy="32357"/>
                <a:chOff x="4737007" y="4004357"/>
                <a:chExt cx="37870" cy="32357"/>
              </a:xfrm>
            </p:grpSpPr>
            <p:sp>
              <p:nvSpPr>
                <p:cNvPr id="8849" name="Google Shape;8849;p61"/>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1"/>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61"/>
              <p:cNvGrpSpPr/>
              <p:nvPr/>
            </p:nvGrpSpPr>
            <p:grpSpPr>
              <a:xfrm>
                <a:off x="4773634" y="4208627"/>
                <a:ext cx="37776" cy="32357"/>
                <a:chOff x="4773634" y="4208627"/>
                <a:chExt cx="37776" cy="32357"/>
              </a:xfrm>
            </p:grpSpPr>
            <p:sp>
              <p:nvSpPr>
                <p:cNvPr id="8852" name="Google Shape;8852;p61"/>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1"/>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61"/>
              <p:cNvGrpSpPr/>
              <p:nvPr/>
            </p:nvGrpSpPr>
            <p:grpSpPr>
              <a:xfrm>
                <a:off x="4888282" y="4074764"/>
                <a:ext cx="37776" cy="32451"/>
                <a:chOff x="4888282" y="4074764"/>
                <a:chExt cx="37776" cy="32451"/>
              </a:xfrm>
            </p:grpSpPr>
            <p:sp>
              <p:nvSpPr>
                <p:cNvPr id="8855" name="Google Shape;8855;p61"/>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1"/>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61"/>
              <p:cNvGrpSpPr/>
              <p:nvPr/>
            </p:nvGrpSpPr>
            <p:grpSpPr>
              <a:xfrm>
                <a:off x="4901315" y="3804271"/>
                <a:ext cx="37776" cy="32364"/>
                <a:chOff x="4901315" y="3804271"/>
                <a:chExt cx="37776" cy="32364"/>
              </a:xfrm>
            </p:grpSpPr>
            <p:sp>
              <p:nvSpPr>
                <p:cNvPr id="8858" name="Google Shape;8858;p61"/>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1"/>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61"/>
              <p:cNvGrpSpPr/>
              <p:nvPr/>
            </p:nvGrpSpPr>
            <p:grpSpPr>
              <a:xfrm>
                <a:off x="4866394" y="3715035"/>
                <a:ext cx="37846" cy="32357"/>
                <a:chOff x="4866394" y="3715035"/>
                <a:chExt cx="37846" cy="32357"/>
              </a:xfrm>
            </p:grpSpPr>
            <p:sp>
              <p:nvSpPr>
                <p:cNvPr id="8861" name="Google Shape;8861;p61"/>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1"/>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61"/>
              <p:cNvGrpSpPr/>
              <p:nvPr/>
            </p:nvGrpSpPr>
            <p:grpSpPr>
              <a:xfrm>
                <a:off x="4979233" y="3839798"/>
                <a:ext cx="37878" cy="32420"/>
                <a:chOff x="4979233" y="3839798"/>
                <a:chExt cx="37878" cy="32420"/>
              </a:xfrm>
            </p:grpSpPr>
            <p:sp>
              <p:nvSpPr>
                <p:cNvPr id="8864" name="Google Shape;8864;p61"/>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1"/>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61"/>
              <p:cNvGrpSpPr/>
              <p:nvPr/>
            </p:nvGrpSpPr>
            <p:grpSpPr>
              <a:xfrm>
                <a:off x="4790662" y="3679147"/>
                <a:ext cx="37783" cy="32380"/>
                <a:chOff x="4790662" y="3679147"/>
                <a:chExt cx="37783" cy="32380"/>
              </a:xfrm>
            </p:grpSpPr>
            <p:sp>
              <p:nvSpPr>
                <p:cNvPr id="8867" name="Google Shape;8867;p61"/>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1"/>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61"/>
              <p:cNvGrpSpPr/>
              <p:nvPr/>
            </p:nvGrpSpPr>
            <p:grpSpPr>
              <a:xfrm>
                <a:off x="4857263" y="3557861"/>
                <a:ext cx="37776" cy="32357"/>
                <a:chOff x="4857263" y="3557861"/>
                <a:chExt cx="37776" cy="32357"/>
              </a:xfrm>
            </p:grpSpPr>
            <p:sp>
              <p:nvSpPr>
                <p:cNvPr id="8870" name="Google Shape;8870;p61"/>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1"/>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61"/>
              <p:cNvGrpSpPr/>
              <p:nvPr/>
            </p:nvGrpSpPr>
            <p:grpSpPr>
              <a:xfrm>
                <a:off x="4883902" y="3648033"/>
                <a:ext cx="37783" cy="32380"/>
                <a:chOff x="4883902" y="3648033"/>
                <a:chExt cx="37783" cy="32380"/>
              </a:xfrm>
            </p:grpSpPr>
            <p:sp>
              <p:nvSpPr>
                <p:cNvPr id="8873" name="Google Shape;8873;p61"/>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1"/>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61"/>
              <p:cNvGrpSpPr/>
              <p:nvPr/>
            </p:nvGrpSpPr>
            <p:grpSpPr>
              <a:xfrm>
                <a:off x="4907780" y="3347220"/>
                <a:ext cx="37878" cy="32357"/>
                <a:chOff x="4907780" y="3347220"/>
                <a:chExt cx="37878" cy="32357"/>
              </a:xfrm>
            </p:grpSpPr>
            <p:sp>
              <p:nvSpPr>
                <p:cNvPr id="8876" name="Google Shape;8876;p61"/>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1"/>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61"/>
              <p:cNvGrpSpPr/>
              <p:nvPr/>
            </p:nvGrpSpPr>
            <p:grpSpPr>
              <a:xfrm>
                <a:off x="5065048" y="3738150"/>
                <a:ext cx="37783" cy="32364"/>
                <a:chOff x="5065048" y="3738150"/>
                <a:chExt cx="37783" cy="32364"/>
              </a:xfrm>
            </p:grpSpPr>
            <p:sp>
              <p:nvSpPr>
                <p:cNvPr id="8879" name="Google Shape;8879;p61"/>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1"/>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61"/>
              <p:cNvGrpSpPr/>
              <p:nvPr/>
            </p:nvGrpSpPr>
            <p:grpSpPr>
              <a:xfrm>
                <a:off x="5071616" y="3284615"/>
                <a:ext cx="37783" cy="32357"/>
                <a:chOff x="5071616" y="3284615"/>
                <a:chExt cx="37783" cy="32357"/>
              </a:xfrm>
            </p:grpSpPr>
            <p:sp>
              <p:nvSpPr>
                <p:cNvPr id="8882" name="Google Shape;8882;p61"/>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1"/>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61"/>
              <p:cNvGrpSpPr/>
              <p:nvPr/>
            </p:nvGrpSpPr>
            <p:grpSpPr>
              <a:xfrm>
                <a:off x="5389291" y="3759921"/>
                <a:ext cx="37783" cy="32380"/>
                <a:chOff x="5389291" y="3759921"/>
                <a:chExt cx="37783" cy="32380"/>
              </a:xfrm>
            </p:grpSpPr>
            <p:sp>
              <p:nvSpPr>
                <p:cNvPr id="8885" name="Google Shape;8885;p61"/>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1"/>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61"/>
              <p:cNvGrpSpPr/>
              <p:nvPr/>
            </p:nvGrpSpPr>
            <p:grpSpPr>
              <a:xfrm>
                <a:off x="5431534" y="3632932"/>
                <a:ext cx="37878" cy="32451"/>
                <a:chOff x="5431534" y="3632932"/>
                <a:chExt cx="37878" cy="32451"/>
              </a:xfrm>
            </p:grpSpPr>
            <p:sp>
              <p:nvSpPr>
                <p:cNvPr id="8888" name="Google Shape;8888;p61"/>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1"/>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61"/>
              <p:cNvGrpSpPr/>
              <p:nvPr/>
            </p:nvGrpSpPr>
            <p:grpSpPr>
              <a:xfrm>
                <a:off x="5540755" y="3544829"/>
                <a:ext cx="37783" cy="32357"/>
                <a:chOff x="5540755" y="3544829"/>
                <a:chExt cx="37783" cy="32357"/>
              </a:xfrm>
            </p:grpSpPr>
            <p:sp>
              <p:nvSpPr>
                <p:cNvPr id="8891" name="Google Shape;8891;p61"/>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1"/>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61"/>
              <p:cNvGrpSpPr/>
              <p:nvPr/>
            </p:nvGrpSpPr>
            <p:grpSpPr>
              <a:xfrm>
                <a:off x="5579293" y="3412107"/>
                <a:ext cx="37776" cy="32357"/>
                <a:chOff x="5579293" y="3412107"/>
                <a:chExt cx="37776" cy="32357"/>
              </a:xfrm>
            </p:grpSpPr>
            <p:sp>
              <p:nvSpPr>
                <p:cNvPr id="8894" name="Google Shape;8894;p61"/>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1"/>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61"/>
              <p:cNvGrpSpPr/>
              <p:nvPr/>
            </p:nvGrpSpPr>
            <p:grpSpPr>
              <a:xfrm>
                <a:off x="5801346" y="3284615"/>
                <a:ext cx="37783" cy="32357"/>
                <a:chOff x="5801346" y="3284615"/>
                <a:chExt cx="37783" cy="32357"/>
              </a:xfrm>
            </p:grpSpPr>
            <p:sp>
              <p:nvSpPr>
                <p:cNvPr id="8897" name="Google Shape;8897;p61"/>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1"/>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61"/>
              <p:cNvGrpSpPr/>
              <p:nvPr/>
            </p:nvGrpSpPr>
            <p:grpSpPr>
              <a:xfrm>
                <a:off x="5763578" y="3399067"/>
                <a:ext cx="37776" cy="32364"/>
                <a:chOff x="5763578" y="3399067"/>
                <a:chExt cx="37776" cy="32364"/>
              </a:xfrm>
            </p:grpSpPr>
            <p:sp>
              <p:nvSpPr>
                <p:cNvPr id="8900" name="Google Shape;8900;p61"/>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1"/>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61"/>
              <p:cNvGrpSpPr/>
              <p:nvPr/>
            </p:nvGrpSpPr>
            <p:grpSpPr>
              <a:xfrm>
                <a:off x="5395858" y="3230952"/>
                <a:ext cx="37776" cy="32364"/>
                <a:chOff x="5395858" y="3230952"/>
                <a:chExt cx="37776" cy="32364"/>
              </a:xfrm>
            </p:grpSpPr>
            <p:sp>
              <p:nvSpPr>
                <p:cNvPr id="8903" name="Google Shape;8903;p61"/>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1"/>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61"/>
              <p:cNvGrpSpPr/>
              <p:nvPr/>
            </p:nvGrpSpPr>
            <p:grpSpPr>
              <a:xfrm>
                <a:off x="5264088" y="3188237"/>
                <a:ext cx="37776" cy="32357"/>
                <a:chOff x="5264088" y="3188237"/>
                <a:chExt cx="37776" cy="32357"/>
              </a:xfrm>
            </p:grpSpPr>
            <p:sp>
              <p:nvSpPr>
                <p:cNvPr id="8906" name="Google Shape;8906;p61"/>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1"/>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61"/>
              <p:cNvGrpSpPr/>
              <p:nvPr/>
            </p:nvGrpSpPr>
            <p:grpSpPr>
              <a:xfrm>
                <a:off x="5585758" y="3237425"/>
                <a:ext cx="37878" cy="32357"/>
                <a:chOff x="5585758" y="3237425"/>
                <a:chExt cx="37878" cy="32357"/>
              </a:xfrm>
            </p:grpSpPr>
            <p:sp>
              <p:nvSpPr>
                <p:cNvPr id="8909" name="Google Shape;8909;p61"/>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1"/>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61"/>
              <p:cNvGrpSpPr/>
              <p:nvPr/>
            </p:nvGrpSpPr>
            <p:grpSpPr>
              <a:xfrm>
                <a:off x="4874196" y="3291088"/>
                <a:ext cx="37878" cy="32451"/>
                <a:chOff x="4874196" y="3291088"/>
                <a:chExt cx="37878" cy="32451"/>
              </a:xfrm>
            </p:grpSpPr>
            <p:sp>
              <p:nvSpPr>
                <p:cNvPr id="8912" name="Google Shape;8912;p61"/>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1"/>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61"/>
              <p:cNvGrpSpPr/>
              <p:nvPr/>
            </p:nvGrpSpPr>
            <p:grpSpPr>
              <a:xfrm>
                <a:off x="5197770" y="3785466"/>
                <a:ext cx="37783" cy="32427"/>
                <a:chOff x="5197770" y="3785466"/>
                <a:chExt cx="37783" cy="32427"/>
              </a:xfrm>
            </p:grpSpPr>
            <p:sp>
              <p:nvSpPr>
                <p:cNvPr id="8915" name="Google Shape;8915;p61"/>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1"/>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61"/>
              <p:cNvGrpSpPr/>
              <p:nvPr/>
            </p:nvGrpSpPr>
            <p:grpSpPr>
              <a:xfrm>
                <a:off x="5177699" y="3492117"/>
                <a:ext cx="37776" cy="32357"/>
                <a:chOff x="5177699" y="3492117"/>
                <a:chExt cx="37776" cy="32357"/>
              </a:xfrm>
            </p:grpSpPr>
            <p:sp>
              <p:nvSpPr>
                <p:cNvPr id="8918" name="Google Shape;8918;p61"/>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1"/>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61"/>
              <p:cNvGrpSpPr/>
              <p:nvPr/>
            </p:nvGrpSpPr>
            <p:grpSpPr>
              <a:xfrm>
                <a:off x="5349431" y="3622346"/>
                <a:ext cx="37870" cy="32380"/>
                <a:chOff x="5349431" y="3622346"/>
                <a:chExt cx="37870" cy="32380"/>
              </a:xfrm>
            </p:grpSpPr>
            <p:sp>
              <p:nvSpPr>
                <p:cNvPr id="8921" name="Google Shape;8921;p61"/>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1"/>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61"/>
              <p:cNvGrpSpPr/>
              <p:nvPr/>
            </p:nvGrpSpPr>
            <p:grpSpPr>
              <a:xfrm>
                <a:off x="5068855" y="3563980"/>
                <a:ext cx="53954" cy="46223"/>
                <a:chOff x="5068855" y="3563980"/>
                <a:chExt cx="53954" cy="46223"/>
              </a:xfrm>
            </p:grpSpPr>
            <p:sp>
              <p:nvSpPr>
                <p:cNvPr id="8924" name="Google Shape;8924;p61"/>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1"/>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61"/>
              <p:cNvGrpSpPr/>
              <p:nvPr/>
            </p:nvGrpSpPr>
            <p:grpSpPr>
              <a:xfrm>
                <a:off x="5037654" y="3392507"/>
                <a:ext cx="37870" cy="32451"/>
                <a:chOff x="5037654" y="3392507"/>
                <a:chExt cx="37870" cy="32451"/>
              </a:xfrm>
            </p:grpSpPr>
            <p:sp>
              <p:nvSpPr>
                <p:cNvPr id="8927" name="Google Shape;8927;p61"/>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1"/>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61"/>
              <p:cNvGrpSpPr/>
              <p:nvPr/>
            </p:nvGrpSpPr>
            <p:grpSpPr>
              <a:xfrm>
                <a:off x="5456560" y="3368629"/>
                <a:ext cx="37870" cy="32451"/>
                <a:chOff x="5456560" y="3368629"/>
                <a:chExt cx="37870" cy="32451"/>
              </a:xfrm>
            </p:grpSpPr>
            <p:sp>
              <p:nvSpPr>
                <p:cNvPr id="8930" name="Google Shape;8930;p61"/>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1"/>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61"/>
              <p:cNvGrpSpPr/>
              <p:nvPr/>
            </p:nvGrpSpPr>
            <p:grpSpPr>
              <a:xfrm>
                <a:off x="4755749" y="3501516"/>
                <a:ext cx="46246" cy="39608"/>
                <a:chOff x="4755749" y="3501516"/>
                <a:chExt cx="46246" cy="39608"/>
              </a:xfrm>
            </p:grpSpPr>
            <p:sp>
              <p:nvSpPr>
                <p:cNvPr id="8933" name="Google Shape;8933;p61"/>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1"/>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61"/>
              <p:cNvGrpSpPr/>
              <p:nvPr/>
            </p:nvGrpSpPr>
            <p:grpSpPr>
              <a:xfrm>
                <a:off x="4681346" y="3485582"/>
                <a:ext cx="37783" cy="32427"/>
                <a:chOff x="4681346" y="3485582"/>
                <a:chExt cx="37783" cy="32427"/>
              </a:xfrm>
            </p:grpSpPr>
            <p:sp>
              <p:nvSpPr>
                <p:cNvPr id="8936" name="Google Shape;8936;p61"/>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1"/>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61"/>
              <p:cNvGrpSpPr/>
              <p:nvPr/>
            </p:nvGrpSpPr>
            <p:grpSpPr>
              <a:xfrm>
                <a:off x="4767067" y="3291088"/>
                <a:ext cx="37878" cy="32451"/>
                <a:chOff x="4767067" y="3291088"/>
                <a:chExt cx="37878" cy="32451"/>
              </a:xfrm>
            </p:grpSpPr>
            <p:sp>
              <p:nvSpPr>
                <p:cNvPr id="8939" name="Google Shape;8939;p61"/>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1"/>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61"/>
              <p:cNvGrpSpPr/>
              <p:nvPr/>
            </p:nvGrpSpPr>
            <p:grpSpPr>
              <a:xfrm>
                <a:off x="4687819" y="3405539"/>
                <a:ext cx="37776" cy="32451"/>
                <a:chOff x="4687819" y="3405539"/>
                <a:chExt cx="37776" cy="32451"/>
              </a:xfrm>
            </p:grpSpPr>
            <p:sp>
              <p:nvSpPr>
                <p:cNvPr id="8942" name="Google Shape;8942;p61"/>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1"/>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61"/>
              <p:cNvGrpSpPr/>
              <p:nvPr/>
            </p:nvGrpSpPr>
            <p:grpSpPr>
              <a:xfrm>
                <a:off x="4923101" y="3444809"/>
                <a:ext cx="52813" cy="45318"/>
                <a:chOff x="4923101" y="3444809"/>
                <a:chExt cx="52813" cy="45318"/>
              </a:xfrm>
            </p:grpSpPr>
            <p:sp>
              <p:nvSpPr>
                <p:cNvPr id="8945" name="Google Shape;8945;p61"/>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1"/>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61"/>
              <p:cNvGrpSpPr/>
              <p:nvPr/>
            </p:nvGrpSpPr>
            <p:grpSpPr>
              <a:xfrm>
                <a:off x="4846040" y="3654750"/>
                <a:ext cx="31405" cy="26993"/>
                <a:chOff x="4846040" y="3654750"/>
                <a:chExt cx="31405" cy="26993"/>
              </a:xfrm>
            </p:grpSpPr>
            <p:sp>
              <p:nvSpPr>
                <p:cNvPr id="8948" name="Google Shape;8948;p61"/>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1"/>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61"/>
              <p:cNvGrpSpPr/>
              <p:nvPr/>
            </p:nvGrpSpPr>
            <p:grpSpPr>
              <a:xfrm>
                <a:off x="4925673" y="3691700"/>
                <a:ext cx="40253" cy="34472"/>
                <a:chOff x="4925673" y="3691700"/>
                <a:chExt cx="40253" cy="34472"/>
              </a:xfrm>
            </p:grpSpPr>
            <p:sp>
              <p:nvSpPr>
                <p:cNvPr id="8951" name="Google Shape;8951;p61"/>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1"/>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61"/>
              <p:cNvGrpSpPr/>
              <p:nvPr/>
            </p:nvGrpSpPr>
            <p:grpSpPr>
              <a:xfrm>
                <a:off x="4894653" y="3740848"/>
                <a:ext cx="31405" cy="26906"/>
                <a:chOff x="4894653" y="3740848"/>
                <a:chExt cx="31405" cy="26906"/>
              </a:xfrm>
            </p:grpSpPr>
            <p:sp>
              <p:nvSpPr>
                <p:cNvPr id="8954" name="Google Shape;8954;p61"/>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1"/>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61"/>
              <p:cNvGrpSpPr/>
              <p:nvPr/>
            </p:nvGrpSpPr>
            <p:grpSpPr>
              <a:xfrm>
                <a:off x="4962300" y="3696348"/>
                <a:ext cx="38255" cy="32773"/>
                <a:chOff x="4962300" y="3696348"/>
                <a:chExt cx="38255" cy="32773"/>
              </a:xfrm>
            </p:grpSpPr>
            <p:sp>
              <p:nvSpPr>
                <p:cNvPr id="8957" name="Google Shape;8957;p61"/>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1"/>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61"/>
              <p:cNvGrpSpPr/>
              <p:nvPr/>
            </p:nvGrpSpPr>
            <p:grpSpPr>
              <a:xfrm>
                <a:off x="4980185" y="3743349"/>
                <a:ext cx="31499" cy="26969"/>
                <a:chOff x="4980185" y="3743349"/>
                <a:chExt cx="31499" cy="26969"/>
              </a:xfrm>
            </p:grpSpPr>
            <p:sp>
              <p:nvSpPr>
                <p:cNvPr id="8960" name="Google Shape;8960;p61"/>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1"/>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61"/>
              <p:cNvGrpSpPr/>
              <p:nvPr/>
            </p:nvGrpSpPr>
            <p:grpSpPr>
              <a:xfrm>
                <a:off x="5013768" y="3734312"/>
                <a:ext cx="31499" cy="26969"/>
                <a:chOff x="5013768" y="3734312"/>
                <a:chExt cx="31499" cy="26969"/>
              </a:xfrm>
            </p:grpSpPr>
            <p:sp>
              <p:nvSpPr>
                <p:cNvPr id="8963" name="Google Shape;8963;p61"/>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1"/>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61"/>
              <p:cNvGrpSpPr/>
              <p:nvPr/>
            </p:nvGrpSpPr>
            <p:grpSpPr>
              <a:xfrm>
                <a:off x="5036703" y="3764545"/>
                <a:ext cx="31499" cy="26898"/>
                <a:chOff x="5036703" y="3764545"/>
                <a:chExt cx="31499" cy="26898"/>
              </a:xfrm>
            </p:grpSpPr>
            <p:sp>
              <p:nvSpPr>
                <p:cNvPr id="8966" name="Google Shape;8966;p61"/>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1"/>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61"/>
              <p:cNvGrpSpPr/>
              <p:nvPr/>
            </p:nvGrpSpPr>
            <p:grpSpPr>
              <a:xfrm>
                <a:off x="4953546" y="3768352"/>
                <a:ext cx="31405" cy="26898"/>
                <a:chOff x="4953546" y="3768352"/>
                <a:chExt cx="31405" cy="26898"/>
              </a:xfrm>
            </p:grpSpPr>
            <p:sp>
              <p:nvSpPr>
                <p:cNvPr id="8969" name="Google Shape;8969;p61"/>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1"/>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61"/>
              <p:cNvGrpSpPr/>
              <p:nvPr/>
            </p:nvGrpSpPr>
            <p:grpSpPr>
              <a:xfrm>
                <a:off x="4964770" y="3814016"/>
                <a:ext cx="31499" cy="26993"/>
                <a:chOff x="4964770" y="3814016"/>
                <a:chExt cx="31499" cy="26993"/>
              </a:xfrm>
            </p:grpSpPr>
            <p:sp>
              <p:nvSpPr>
                <p:cNvPr id="8972" name="Google Shape;8972;p61"/>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1"/>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61"/>
              <p:cNvGrpSpPr/>
              <p:nvPr/>
            </p:nvGrpSpPr>
            <p:grpSpPr>
              <a:xfrm>
                <a:off x="4923290" y="3800504"/>
                <a:ext cx="31468" cy="26898"/>
                <a:chOff x="4923290" y="3800504"/>
                <a:chExt cx="31468" cy="26898"/>
              </a:xfrm>
            </p:grpSpPr>
            <p:sp>
              <p:nvSpPr>
                <p:cNvPr id="8975" name="Google Shape;8975;p61"/>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1"/>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61"/>
              <p:cNvGrpSpPr/>
              <p:nvPr/>
            </p:nvGrpSpPr>
            <p:grpSpPr>
              <a:xfrm>
                <a:off x="5108534" y="3650943"/>
                <a:ext cx="31405" cy="26993"/>
                <a:chOff x="5108534" y="3650943"/>
                <a:chExt cx="31405" cy="26993"/>
              </a:xfrm>
            </p:grpSpPr>
            <p:sp>
              <p:nvSpPr>
                <p:cNvPr id="8978" name="Google Shape;8978;p61"/>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1"/>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61"/>
              <p:cNvGrpSpPr/>
              <p:nvPr/>
            </p:nvGrpSpPr>
            <p:grpSpPr>
              <a:xfrm>
                <a:off x="5119380" y="3760739"/>
                <a:ext cx="31499" cy="26993"/>
                <a:chOff x="5119380" y="3760739"/>
                <a:chExt cx="31499" cy="26993"/>
              </a:xfrm>
            </p:grpSpPr>
            <p:sp>
              <p:nvSpPr>
                <p:cNvPr id="8981" name="Google Shape;8981;p61"/>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1"/>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61"/>
              <p:cNvGrpSpPr/>
              <p:nvPr/>
            </p:nvGrpSpPr>
            <p:grpSpPr>
              <a:xfrm>
                <a:off x="5119380" y="3788235"/>
                <a:ext cx="31499" cy="26993"/>
                <a:chOff x="5119380" y="3788235"/>
                <a:chExt cx="31499" cy="26993"/>
              </a:xfrm>
            </p:grpSpPr>
            <p:sp>
              <p:nvSpPr>
                <p:cNvPr id="8984" name="Google Shape;8984;p61"/>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1"/>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61"/>
              <p:cNvGrpSpPr/>
              <p:nvPr/>
            </p:nvGrpSpPr>
            <p:grpSpPr>
              <a:xfrm>
                <a:off x="5158005" y="3875284"/>
                <a:ext cx="31405" cy="27001"/>
                <a:chOff x="5158005" y="3875284"/>
                <a:chExt cx="31405" cy="27001"/>
              </a:xfrm>
            </p:grpSpPr>
            <p:sp>
              <p:nvSpPr>
                <p:cNvPr id="8987" name="Google Shape;8987;p61"/>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1"/>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61"/>
              <p:cNvGrpSpPr/>
              <p:nvPr/>
            </p:nvGrpSpPr>
            <p:grpSpPr>
              <a:xfrm>
                <a:off x="5233163" y="3764545"/>
                <a:ext cx="31499" cy="26898"/>
                <a:chOff x="5233163" y="3764545"/>
                <a:chExt cx="31499" cy="26898"/>
              </a:xfrm>
            </p:grpSpPr>
            <p:sp>
              <p:nvSpPr>
                <p:cNvPr id="8990" name="Google Shape;8990;p61"/>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1"/>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61"/>
              <p:cNvGrpSpPr/>
              <p:nvPr/>
            </p:nvGrpSpPr>
            <p:grpSpPr>
              <a:xfrm>
                <a:off x="5276168" y="3805545"/>
                <a:ext cx="31499" cy="26906"/>
                <a:chOff x="5276168" y="3805545"/>
                <a:chExt cx="31499" cy="26906"/>
              </a:xfrm>
            </p:grpSpPr>
            <p:sp>
              <p:nvSpPr>
                <p:cNvPr id="8993" name="Google Shape;8993;p61"/>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1"/>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61"/>
              <p:cNvGrpSpPr/>
              <p:nvPr/>
            </p:nvGrpSpPr>
            <p:grpSpPr>
              <a:xfrm>
                <a:off x="5294053" y="3851933"/>
                <a:ext cx="31405" cy="26945"/>
                <a:chOff x="5294053" y="3851933"/>
                <a:chExt cx="31405" cy="26945"/>
              </a:xfrm>
            </p:grpSpPr>
            <p:sp>
              <p:nvSpPr>
                <p:cNvPr id="8996" name="Google Shape;8996;p61"/>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1"/>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61"/>
              <p:cNvGrpSpPr/>
              <p:nvPr/>
            </p:nvGrpSpPr>
            <p:grpSpPr>
              <a:xfrm>
                <a:off x="5341723" y="3851902"/>
                <a:ext cx="31405" cy="26977"/>
                <a:chOff x="5341723" y="3851902"/>
                <a:chExt cx="31405" cy="26977"/>
              </a:xfrm>
            </p:grpSpPr>
            <p:sp>
              <p:nvSpPr>
                <p:cNvPr id="8999" name="Google Shape;8999;p61"/>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1"/>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61"/>
              <p:cNvGrpSpPr/>
              <p:nvPr/>
            </p:nvGrpSpPr>
            <p:grpSpPr>
              <a:xfrm>
                <a:off x="5054871" y="3507855"/>
                <a:ext cx="31405" cy="26993"/>
                <a:chOff x="5054871" y="3507855"/>
                <a:chExt cx="31405" cy="26993"/>
              </a:xfrm>
            </p:grpSpPr>
            <p:sp>
              <p:nvSpPr>
                <p:cNvPr id="9002" name="Google Shape;9002;p61"/>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1"/>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61"/>
              <p:cNvGrpSpPr/>
              <p:nvPr/>
            </p:nvGrpSpPr>
            <p:grpSpPr>
              <a:xfrm>
                <a:off x="4876579" y="3675325"/>
                <a:ext cx="31405" cy="26969"/>
                <a:chOff x="4876579" y="3675325"/>
                <a:chExt cx="31405" cy="26969"/>
              </a:xfrm>
            </p:grpSpPr>
            <p:sp>
              <p:nvSpPr>
                <p:cNvPr id="9005" name="Google Shape;9005;p61"/>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1"/>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61"/>
              <p:cNvGrpSpPr/>
              <p:nvPr/>
            </p:nvGrpSpPr>
            <p:grpSpPr>
              <a:xfrm>
                <a:off x="4842233" y="3688333"/>
                <a:ext cx="31405" cy="26993"/>
                <a:chOff x="4842233" y="3688333"/>
                <a:chExt cx="31405" cy="26993"/>
              </a:xfrm>
            </p:grpSpPr>
            <p:sp>
              <p:nvSpPr>
                <p:cNvPr id="9008" name="Google Shape;9008;p61"/>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1"/>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61"/>
              <p:cNvGrpSpPr/>
              <p:nvPr/>
            </p:nvGrpSpPr>
            <p:grpSpPr>
              <a:xfrm>
                <a:off x="5187876" y="3608032"/>
                <a:ext cx="31405" cy="27001"/>
                <a:chOff x="5187876" y="3608032"/>
                <a:chExt cx="31405" cy="27001"/>
              </a:xfrm>
            </p:grpSpPr>
            <p:sp>
              <p:nvSpPr>
                <p:cNvPr id="9011" name="Google Shape;9011;p61"/>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1"/>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3" name="Google Shape;9013;p61"/>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1"/>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5" name="Google Shape;9015;p61"/>
              <p:cNvGrpSpPr/>
              <p:nvPr/>
            </p:nvGrpSpPr>
            <p:grpSpPr>
              <a:xfrm>
                <a:off x="5269224" y="3304167"/>
                <a:ext cx="40253" cy="34402"/>
                <a:chOff x="5269224" y="3304167"/>
                <a:chExt cx="40253" cy="34402"/>
              </a:xfrm>
            </p:grpSpPr>
            <p:sp>
              <p:nvSpPr>
                <p:cNvPr id="9016" name="Google Shape;9016;p61"/>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1"/>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61"/>
              <p:cNvGrpSpPr/>
              <p:nvPr/>
            </p:nvGrpSpPr>
            <p:grpSpPr>
              <a:xfrm>
                <a:off x="5327354" y="3476615"/>
                <a:ext cx="49864" cy="42723"/>
                <a:chOff x="5327354" y="3476615"/>
                <a:chExt cx="49864" cy="42723"/>
              </a:xfrm>
            </p:grpSpPr>
            <p:sp>
              <p:nvSpPr>
                <p:cNvPr id="9019" name="Google Shape;9019;p61"/>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1"/>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1" name="Google Shape;9021;p61"/>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1"/>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3" name="Google Shape;9023;p61"/>
              <p:cNvGrpSpPr/>
              <p:nvPr/>
            </p:nvGrpSpPr>
            <p:grpSpPr>
              <a:xfrm>
                <a:off x="5341723" y="3775957"/>
                <a:ext cx="31405" cy="26898"/>
                <a:chOff x="5341723" y="3775957"/>
                <a:chExt cx="31405" cy="26898"/>
              </a:xfrm>
            </p:grpSpPr>
            <p:sp>
              <p:nvSpPr>
                <p:cNvPr id="9024" name="Google Shape;9024;p61"/>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1"/>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61"/>
              <p:cNvGrpSpPr/>
              <p:nvPr/>
            </p:nvGrpSpPr>
            <p:grpSpPr>
              <a:xfrm>
                <a:off x="5439053" y="3699274"/>
                <a:ext cx="31405" cy="26898"/>
                <a:chOff x="5439053" y="3699274"/>
                <a:chExt cx="31405" cy="26898"/>
              </a:xfrm>
            </p:grpSpPr>
            <p:sp>
              <p:nvSpPr>
                <p:cNvPr id="9027" name="Google Shape;9027;p61"/>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1"/>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61"/>
              <p:cNvGrpSpPr/>
              <p:nvPr/>
            </p:nvGrpSpPr>
            <p:grpSpPr>
              <a:xfrm>
                <a:off x="5412414" y="3622307"/>
                <a:ext cx="31499" cy="26993"/>
                <a:chOff x="5412414" y="3622307"/>
                <a:chExt cx="31499" cy="26993"/>
              </a:xfrm>
            </p:grpSpPr>
            <p:sp>
              <p:nvSpPr>
                <p:cNvPr id="9030" name="Google Shape;9030;p61"/>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1"/>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61"/>
              <p:cNvGrpSpPr/>
              <p:nvPr/>
            </p:nvGrpSpPr>
            <p:grpSpPr>
              <a:xfrm>
                <a:off x="5476254" y="3473949"/>
                <a:ext cx="26835" cy="26930"/>
                <a:chOff x="5476254" y="3473949"/>
                <a:chExt cx="26835" cy="26930"/>
              </a:xfrm>
            </p:grpSpPr>
            <p:sp>
              <p:nvSpPr>
                <p:cNvPr id="9033" name="Google Shape;9033;p61"/>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1"/>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61"/>
              <p:cNvGrpSpPr/>
              <p:nvPr/>
            </p:nvGrpSpPr>
            <p:grpSpPr>
              <a:xfrm>
                <a:off x="5564547" y="3481594"/>
                <a:ext cx="31397" cy="26898"/>
                <a:chOff x="5564547" y="3481594"/>
                <a:chExt cx="31397" cy="26898"/>
              </a:xfrm>
            </p:grpSpPr>
            <p:sp>
              <p:nvSpPr>
                <p:cNvPr id="9036" name="Google Shape;9036;p61"/>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1"/>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61"/>
              <p:cNvGrpSpPr/>
              <p:nvPr/>
            </p:nvGrpSpPr>
            <p:grpSpPr>
              <a:xfrm>
                <a:off x="5534101" y="3470174"/>
                <a:ext cx="31397" cy="26906"/>
                <a:chOff x="5534101" y="3470174"/>
                <a:chExt cx="31397" cy="26906"/>
              </a:xfrm>
            </p:grpSpPr>
            <p:sp>
              <p:nvSpPr>
                <p:cNvPr id="9039" name="Google Shape;9039;p61"/>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1"/>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61"/>
              <p:cNvGrpSpPr/>
              <p:nvPr/>
            </p:nvGrpSpPr>
            <p:grpSpPr>
              <a:xfrm>
                <a:off x="5610879" y="3314486"/>
                <a:ext cx="31499" cy="26938"/>
                <a:chOff x="5610879" y="3314486"/>
                <a:chExt cx="31499" cy="26938"/>
              </a:xfrm>
            </p:grpSpPr>
            <p:sp>
              <p:nvSpPr>
                <p:cNvPr id="9042" name="Google Shape;9042;p61"/>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1"/>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61"/>
              <p:cNvGrpSpPr/>
              <p:nvPr/>
            </p:nvGrpSpPr>
            <p:grpSpPr>
              <a:xfrm>
                <a:off x="4834525" y="3501382"/>
                <a:ext cx="31499" cy="26898"/>
                <a:chOff x="4834525" y="3501382"/>
                <a:chExt cx="31499" cy="26898"/>
              </a:xfrm>
            </p:grpSpPr>
            <p:sp>
              <p:nvSpPr>
                <p:cNvPr id="9045" name="Google Shape;9045;p61"/>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1"/>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61"/>
              <p:cNvGrpSpPr/>
              <p:nvPr/>
            </p:nvGrpSpPr>
            <p:grpSpPr>
              <a:xfrm>
                <a:off x="4898460" y="3580158"/>
                <a:ext cx="31405" cy="26898"/>
                <a:chOff x="4898460" y="3580158"/>
                <a:chExt cx="31405" cy="26898"/>
              </a:xfrm>
            </p:grpSpPr>
            <p:sp>
              <p:nvSpPr>
                <p:cNvPr id="9048" name="Google Shape;9048;p61"/>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1"/>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61"/>
              <p:cNvGrpSpPr/>
              <p:nvPr/>
            </p:nvGrpSpPr>
            <p:grpSpPr>
              <a:xfrm>
                <a:off x="4882667" y="3608032"/>
                <a:ext cx="31499" cy="27001"/>
                <a:chOff x="4882667" y="3608032"/>
                <a:chExt cx="31499" cy="27001"/>
              </a:xfrm>
            </p:grpSpPr>
            <p:sp>
              <p:nvSpPr>
                <p:cNvPr id="9051" name="Google Shape;9051;p61"/>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1"/>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61"/>
              <p:cNvGrpSpPr/>
              <p:nvPr/>
            </p:nvGrpSpPr>
            <p:grpSpPr>
              <a:xfrm>
                <a:off x="4843373" y="3631407"/>
                <a:ext cx="16273" cy="16186"/>
                <a:chOff x="4843373" y="3631407"/>
                <a:chExt cx="16273" cy="16186"/>
              </a:xfrm>
            </p:grpSpPr>
            <p:sp>
              <p:nvSpPr>
                <p:cNvPr id="9054" name="Google Shape;9054;p61"/>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1"/>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61"/>
              <p:cNvGrpSpPr/>
              <p:nvPr/>
            </p:nvGrpSpPr>
            <p:grpSpPr>
              <a:xfrm>
                <a:off x="4727773" y="3591578"/>
                <a:ext cx="31499" cy="26898"/>
                <a:chOff x="4727773" y="3591578"/>
                <a:chExt cx="31499" cy="26898"/>
              </a:xfrm>
            </p:grpSpPr>
            <p:sp>
              <p:nvSpPr>
                <p:cNvPr id="9057" name="Google Shape;9057;p61"/>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1"/>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9" name="Google Shape;9059;p61"/>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1"/>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1" name="Google Shape;9061;p61"/>
              <p:cNvGrpSpPr/>
              <p:nvPr/>
            </p:nvGrpSpPr>
            <p:grpSpPr>
              <a:xfrm>
                <a:off x="4609421" y="3577398"/>
                <a:ext cx="31499" cy="27001"/>
                <a:chOff x="4609421" y="3577398"/>
                <a:chExt cx="31499" cy="27001"/>
              </a:xfrm>
            </p:grpSpPr>
            <p:sp>
              <p:nvSpPr>
                <p:cNvPr id="9062" name="Google Shape;9062;p61"/>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1"/>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61"/>
              <p:cNvGrpSpPr/>
              <p:nvPr/>
            </p:nvGrpSpPr>
            <p:grpSpPr>
              <a:xfrm>
                <a:off x="4649289" y="3577398"/>
                <a:ext cx="31499" cy="27001"/>
                <a:chOff x="4649289" y="3577398"/>
                <a:chExt cx="31499" cy="27001"/>
              </a:xfrm>
            </p:grpSpPr>
            <p:sp>
              <p:nvSpPr>
                <p:cNvPr id="9065" name="Google Shape;9065;p61"/>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1"/>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7" name="Google Shape;9067;p61"/>
              <p:cNvGrpSpPr/>
              <p:nvPr/>
            </p:nvGrpSpPr>
            <p:grpSpPr>
              <a:xfrm>
                <a:off x="4605614" y="3639523"/>
                <a:ext cx="31499" cy="26906"/>
                <a:chOff x="4605614" y="3639523"/>
                <a:chExt cx="31499" cy="26906"/>
              </a:xfrm>
            </p:grpSpPr>
            <p:sp>
              <p:nvSpPr>
                <p:cNvPr id="9068" name="Google Shape;9068;p61"/>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1"/>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61"/>
              <p:cNvGrpSpPr/>
              <p:nvPr/>
            </p:nvGrpSpPr>
            <p:grpSpPr>
              <a:xfrm>
                <a:off x="4785149" y="3618846"/>
                <a:ext cx="26930" cy="26843"/>
                <a:chOff x="4785149" y="3618846"/>
                <a:chExt cx="26930" cy="26843"/>
              </a:xfrm>
            </p:grpSpPr>
            <p:sp>
              <p:nvSpPr>
                <p:cNvPr id="9071" name="Google Shape;9071;p61"/>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1"/>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61"/>
              <p:cNvGrpSpPr/>
              <p:nvPr/>
            </p:nvGrpSpPr>
            <p:grpSpPr>
              <a:xfrm>
                <a:off x="4810167" y="3601567"/>
                <a:ext cx="31405" cy="26898"/>
                <a:chOff x="4810167" y="3601567"/>
                <a:chExt cx="31405" cy="26898"/>
              </a:xfrm>
            </p:grpSpPr>
            <p:sp>
              <p:nvSpPr>
                <p:cNvPr id="9074" name="Google Shape;9074;p61"/>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1"/>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61"/>
              <p:cNvGrpSpPr/>
              <p:nvPr/>
            </p:nvGrpSpPr>
            <p:grpSpPr>
              <a:xfrm>
                <a:off x="4831002" y="3373230"/>
                <a:ext cx="31405" cy="26898"/>
                <a:chOff x="4831002" y="3373230"/>
                <a:chExt cx="31405" cy="26898"/>
              </a:xfrm>
            </p:grpSpPr>
            <p:sp>
              <p:nvSpPr>
                <p:cNvPr id="9077" name="Google Shape;9077;p61"/>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1"/>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61"/>
              <p:cNvGrpSpPr/>
              <p:nvPr/>
            </p:nvGrpSpPr>
            <p:grpSpPr>
              <a:xfrm>
                <a:off x="4719311" y="3355054"/>
                <a:ext cx="31499" cy="27001"/>
                <a:chOff x="4719311" y="3355054"/>
                <a:chExt cx="31499" cy="27001"/>
              </a:xfrm>
            </p:grpSpPr>
            <p:sp>
              <p:nvSpPr>
                <p:cNvPr id="9080" name="Google Shape;9080;p61"/>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1"/>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61"/>
              <p:cNvGrpSpPr/>
              <p:nvPr/>
            </p:nvGrpSpPr>
            <p:grpSpPr>
              <a:xfrm>
                <a:off x="4798755" y="3450260"/>
                <a:ext cx="26930" cy="26930"/>
                <a:chOff x="4798755" y="3450260"/>
                <a:chExt cx="26930" cy="26930"/>
              </a:xfrm>
            </p:grpSpPr>
            <p:sp>
              <p:nvSpPr>
                <p:cNvPr id="9083" name="Google Shape;9083;p61"/>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1"/>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61"/>
              <p:cNvGrpSpPr/>
              <p:nvPr/>
            </p:nvGrpSpPr>
            <p:grpSpPr>
              <a:xfrm>
                <a:off x="4645576" y="3467555"/>
                <a:ext cx="31405" cy="26953"/>
                <a:chOff x="4645576" y="3467555"/>
                <a:chExt cx="31405" cy="26953"/>
              </a:xfrm>
            </p:grpSpPr>
            <p:sp>
              <p:nvSpPr>
                <p:cNvPr id="9086" name="Google Shape;9086;p61"/>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1"/>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61"/>
              <p:cNvGrpSpPr/>
              <p:nvPr/>
            </p:nvGrpSpPr>
            <p:grpSpPr>
              <a:xfrm>
                <a:off x="4687631" y="3583965"/>
                <a:ext cx="31499" cy="26898"/>
                <a:chOff x="4687631" y="3583965"/>
                <a:chExt cx="31499" cy="26898"/>
              </a:xfrm>
            </p:grpSpPr>
            <p:sp>
              <p:nvSpPr>
                <p:cNvPr id="9089" name="Google Shape;9089;p61"/>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1"/>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61"/>
              <p:cNvGrpSpPr/>
              <p:nvPr/>
            </p:nvGrpSpPr>
            <p:grpSpPr>
              <a:xfrm>
                <a:off x="4719311" y="3471314"/>
                <a:ext cx="31499" cy="27001"/>
                <a:chOff x="4719311" y="3471314"/>
                <a:chExt cx="31499" cy="27001"/>
              </a:xfrm>
            </p:grpSpPr>
            <p:sp>
              <p:nvSpPr>
                <p:cNvPr id="9092" name="Google Shape;9092;p61"/>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1"/>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61"/>
              <p:cNvGrpSpPr/>
              <p:nvPr/>
            </p:nvGrpSpPr>
            <p:grpSpPr>
              <a:xfrm>
                <a:off x="4719311" y="3434404"/>
                <a:ext cx="31499" cy="26898"/>
                <a:chOff x="4719311" y="3434404"/>
                <a:chExt cx="31499" cy="26898"/>
              </a:xfrm>
            </p:grpSpPr>
            <p:sp>
              <p:nvSpPr>
                <p:cNvPr id="9095" name="Google Shape;9095;p61"/>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1"/>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61"/>
              <p:cNvGrpSpPr/>
              <p:nvPr/>
            </p:nvGrpSpPr>
            <p:grpSpPr>
              <a:xfrm>
                <a:off x="4768876" y="3401772"/>
                <a:ext cx="31499" cy="26898"/>
                <a:chOff x="4768876" y="3401772"/>
                <a:chExt cx="31499" cy="26898"/>
              </a:xfrm>
            </p:grpSpPr>
            <p:sp>
              <p:nvSpPr>
                <p:cNvPr id="9098" name="Google Shape;9098;p61"/>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1"/>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61"/>
              <p:cNvGrpSpPr/>
              <p:nvPr/>
            </p:nvGrpSpPr>
            <p:grpSpPr>
              <a:xfrm>
                <a:off x="4762214" y="3471377"/>
                <a:ext cx="26938" cy="26938"/>
                <a:chOff x="4762214" y="3471377"/>
                <a:chExt cx="26938" cy="26938"/>
              </a:xfrm>
            </p:grpSpPr>
            <p:sp>
              <p:nvSpPr>
                <p:cNvPr id="9101" name="Google Shape;9101;p61"/>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1"/>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61"/>
              <p:cNvGrpSpPr/>
              <p:nvPr/>
            </p:nvGrpSpPr>
            <p:grpSpPr>
              <a:xfrm>
                <a:off x="4790473" y="3344782"/>
                <a:ext cx="31405" cy="26898"/>
                <a:chOff x="4790473" y="3344782"/>
                <a:chExt cx="31405" cy="26898"/>
              </a:xfrm>
            </p:grpSpPr>
            <p:sp>
              <p:nvSpPr>
                <p:cNvPr id="9104" name="Google Shape;9104;p61"/>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1"/>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61"/>
              <p:cNvGrpSpPr/>
              <p:nvPr/>
            </p:nvGrpSpPr>
            <p:grpSpPr>
              <a:xfrm>
                <a:off x="4823774" y="3950733"/>
                <a:ext cx="37398" cy="32034"/>
                <a:chOff x="4823774" y="3950733"/>
                <a:chExt cx="37398" cy="32034"/>
              </a:xfrm>
            </p:grpSpPr>
            <p:sp>
              <p:nvSpPr>
                <p:cNvPr id="9107" name="Google Shape;9107;p61"/>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1"/>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61"/>
              <p:cNvGrpSpPr/>
              <p:nvPr/>
            </p:nvGrpSpPr>
            <p:grpSpPr>
              <a:xfrm>
                <a:off x="4823396" y="4110566"/>
                <a:ext cx="31405" cy="26906"/>
                <a:chOff x="4823396" y="4110566"/>
                <a:chExt cx="31405" cy="26906"/>
              </a:xfrm>
            </p:grpSpPr>
            <p:sp>
              <p:nvSpPr>
                <p:cNvPr id="9110" name="Google Shape;9110;p61"/>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1"/>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61"/>
              <p:cNvGrpSpPr/>
              <p:nvPr/>
            </p:nvGrpSpPr>
            <p:grpSpPr>
              <a:xfrm>
                <a:off x="4838332" y="3821150"/>
                <a:ext cx="31499" cy="26898"/>
                <a:chOff x="4838332" y="3821150"/>
                <a:chExt cx="31499" cy="26898"/>
              </a:xfrm>
            </p:grpSpPr>
            <p:sp>
              <p:nvSpPr>
                <p:cNvPr id="9113" name="Google Shape;9113;p61"/>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1"/>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61"/>
              <p:cNvGrpSpPr/>
              <p:nvPr/>
            </p:nvGrpSpPr>
            <p:grpSpPr>
              <a:xfrm>
                <a:off x="4661275" y="3815007"/>
                <a:ext cx="36824" cy="31523"/>
                <a:chOff x="4661275" y="3815007"/>
                <a:chExt cx="36824" cy="31523"/>
              </a:xfrm>
            </p:grpSpPr>
            <p:sp>
              <p:nvSpPr>
                <p:cNvPr id="9116" name="Google Shape;9116;p61"/>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1"/>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61"/>
              <p:cNvGrpSpPr/>
              <p:nvPr/>
            </p:nvGrpSpPr>
            <p:grpSpPr>
              <a:xfrm>
                <a:off x="4558998" y="3851037"/>
                <a:ext cx="33591" cy="28699"/>
                <a:chOff x="4558998" y="3851037"/>
                <a:chExt cx="33591" cy="28699"/>
              </a:xfrm>
            </p:grpSpPr>
            <p:sp>
              <p:nvSpPr>
                <p:cNvPr id="9119" name="Google Shape;9119;p61"/>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1"/>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61"/>
              <p:cNvGrpSpPr/>
              <p:nvPr/>
            </p:nvGrpSpPr>
            <p:grpSpPr>
              <a:xfrm>
                <a:off x="4696762" y="3638587"/>
                <a:ext cx="33591" cy="28794"/>
                <a:chOff x="4696762" y="3638587"/>
                <a:chExt cx="33591" cy="28794"/>
              </a:xfrm>
            </p:grpSpPr>
            <p:sp>
              <p:nvSpPr>
                <p:cNvPr id="9122" name="Google Shape;9122;p61"/>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1"/>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61"/>
              <p:cNvGrpSpPr/>
              <p:nvPr/>
            </p:nvGrpSpPr>
            <p:grpSpPr>
              <a:xfrm>
                <a:off x="4929479" y="3939140"/>
                <a:ext cx="33497" cy="28692"/>
                <a:chOff x="4929479" y="3939140"/>
                <a:chExt cx="33497" cy="28692"/>
              </a:xfrm>
            </p:grpSpPr>
            <p:sp>
              <p:nvSpPr>
                <p:cNvPr id="9125" name="Google Shape;9125;p61"/>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1"/>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61"/>
              <p:cNvGrpSpPr/>
              <p:nvPr/>
            </p:nvGrpSpPr>
            <p:grpSpPr>
              <a:xfrm>
                <a:off x="4907119" y="3986039"/>
                <a:ext cx="33497" cy="28699"/>
                <a:chOff x="4907119" y="3986039"/>
                <a:chExt cx="33497" cy="28699"/>
              </a:xfrm>
            </p:grpSpPr>
            <p:sp>
              <p:nvSpPr>
                <p:cNvPr id="9128" name="Google Shape;9128;p61"/>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1"/>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61"/>
              <p:cNvGrpSpPr/>
              <p:nvPr/>
            </p:nvGrpSpPr>
            <p:grpSpPr>
              <a:xfrm>
                <a:off x="4911783" y="4048102"/>
                <a:ext cx="33591" cy="28762"/>
                <a:chOff x="4911783" y="4048102"/>
                <a:chExt cx="33591" cy="28762"/>
              </a:xfrm>
            </p:grpSpPr>
            <p:sp>
              <p:nvSpPr>
                <p:cNvPr id="9131" name="Google Shape;9131;p61"/>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1"/>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3" name="Google Shape;9133;p61"/>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1"/>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5" name="Google Shape;9135;p61"/>
              <p:cNvGrpSpPr/>
              <p:nvPr/>
            </p:nvGrpSpPr>
            <p:grpSpPr>
              <a:xfrm>
                <a:off x="4762623" y="3837847"/>
                <a:ext cx="42416" cy="36273"/>
                <a:chOff x="4762623" y="3837847"/>
                <a:chExt cx="42416" cy="36273"/>
              </a:xfrm>
            </p:grpSpPr>
            <p:sp>
              <p:nvSpPr>
                <p:cNvPr id="9136" name="Google Shape;9136;p61"/>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1"/>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61"/>
              <p:cNvGrpSpPr/>
              <p:nvPr/>
            </p:nvGrpSpPr>
            <p:grpSpPr>
              <a:xfrm>
                <a:off x="4746044" y="4104966"/>
                <a:ext cx="33497" cy="28699"/>
                <a:chOff x="4746044" y="4104966"/>
                <a:chExt cx="33497" cy="28699"/>
              </a:xfrm>
            </p:grpSpPr>
            <p:sp>
              <p:nvSpPr>
                <p:cNvPr id="9139" name="Google Shape;9139;p61"/>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1"/>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61"/>
              <p:cNvGrpSpPr/>
              <p:nvPr/>
            </p:nvGrpSpPr>
            <p:grpSpPr>
              <a:xfrm>
                <a:off x="4859646" y="4162554"/>
                <a:ext cx="33591" cy="28762"/>
                <a:chOff x="4859646" y="4162554"/>
                <a:chExt cx="33591" cy="28762"/>
              </a:xfrm>
            </p:grpSpPr>
            <p:sp>
              <p:nvSpPr>
                <p:cNvPr id="9142" name="Google Shape;9142;p61"/>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1"/>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4" name="Google Shape;9144;p61"/>
            <p:cNvGrpSpPr/>
            <p:nvPr/>
          </p:nvGrpSpPr>
          <p:grpSpPr>
            <a:xfrm>
              <a:off x="3597785" y="3274438"/>
              <a:ext cx="855610" cy="1122100"/>
              <a:chOff x="3597785" y="3274438"/>
              <a:chExt cx="855610" cy="1122100"/>
            </a:xfrm>
          </p:grpSpPr>
          <p:grpSp>
            <p:nvGrpSpPr>
              <p:cNvPr id="9145" name="Google Shape;9145;p61"/>
              <p:cNvGrpSpPr/>
              <p:nvPr/>
            </p:nvGrpSpPr>
            <p:grpSpPr>
              <a:xfrm>
                <a:off x="3617857" y="3284717"/>
                <a:ext cx="826785" cy="1099165"/>
                <a:chOff x="3617857" y="3284717"/>
                <a:chExt cx="826785" cy="1099165"/>
              </a:xfrm>
            </p:grpSpPr>
            <p:sp>
              <p:nvSpPr>
                <p:cNvPr id="9146" name="Google Shape;9146;p61"/>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1"/>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1"/>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1"/>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1"/>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1"/>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1"/>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1"/>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1"/>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1"/>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1"/>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1"/>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1"/>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1"/>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1"/>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1"/>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1"/>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1"/>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1"/>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1"/>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1"/>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1"/>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1"/>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1"/>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1"/>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1"/>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1"/>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1"/>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1"/>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1"/>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1"/>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1"/>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1"/>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1"/>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1"/>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1"/>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1"/>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1"/>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1"/>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1"/>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1"/>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1"/>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1"/>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1"/>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1"/>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1"/>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1"/>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1"/>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1"/>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1"/>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1"/>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1"/>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1"/>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1"/>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1"/>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1"/>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61"/>
              <p:cNvGrpSpPr/>
              <p:nvPr/>
            </p:nvGrpSpPr>
            <p:grpSpPr>
              <a:xfrm>
                <a:off x="4180904" y="4251758"/>
                <a:ext cx="37783" cy="32420"/>
                <a:chOff x="4180904" y="4251758"/>
                <a:chExt cx="37783" cy="32420"/>
              </a:xfrm>
            </p:grpSpPr>
            <p:sp>
              <p:nvSpPr>
                <p:cNvPr id="9203" name="Google Shape;9203;p61"/>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1"/>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61"/>
              <p:cNvGrpSpPr/>
              <p:nvPr/>
            </p:nvGrpSpPr>
            <p:grpSpPr>
              <a:xfrm>
                <a:off x="4201644" y="4081324"/>
                <a:ext cx="37783" cy="32364"/>
                <a:chOff x="4201644" y="4081324"/>
                <a:chExt cx="37783" cy="32364"/>
              </a:xfrm>
            </p:grpSpPr>
            <p:sp>
              <p:nvSpPr>
                <p:cNvPr id="9206" name="Google Shape;9206;p61"/>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1"/>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61"/>
              <p:cNvGrpSpPr/>
              <p:nvPr/>
            </p:nvGrpSpPr>
            <p:grpSpPr>
              <a:xfrm>
                <a:off x="4284416" y="3887428"/>
                <a:ext cx="37783" cy="32451"/>
                <a:chOff x="4284416" y="3887428"/>
                <a:chExt cx="37783" cy="32451"/>
              </a:xfrm>
            </p:grpSpPr>
            <p:sp>
              <p:nvSpPr>
                <p:cNvPr id="9209" name="Google Shape;9209;p61"/>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1"/>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61"/>
              <p:cNvGrpSpPr/>
              <p:nvPr/>
            </p:nvGrpSpPr>
            <p:grpSpPr>
              <a:xfrm>
                <a:off x="4223721" y="3860404"/>
                <a:ext cx="37870" cy="32364"/>
                <a:chOff x="4223721" y="3860404"/>
                <a:chExt cx="37870" cy="32364"/>
              </a:xfrm>
            </p:grpSpPr>
            <p:sp>
              <p:nvSpPr>
                <p:cNvPr id="9212" name="Google Shape;9212;p61"/>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1"/>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61"/>
              <p:cNvGrpSpPr/>
              <p:nvPr/>
            </p:nvGrpSpPr>
            <p:grpSpPr>
              <a:xfrm>
                <a:off x="4104889" y="3699242"/>
                <a:ext cx="37776" cy="32357"/>
                <a:chOff x="4104889" y="3699242"/>
                <a:chExt cx="37776" cy="32357"/>
              </a:xfrm>
            </p:grpSpPr>
            <p:sp>
              <p:nvSpPr>
                <p:cNvPr id="9215" name="Google Shape;9215;p61"/>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1"/>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61"/>
              <p:cNvGrpSpPr/>
              <p:nvPr/>
            </p:nvGrpSpPr>
            <p:grpSpPr>
              <a:xfrm>
                <a:off x="4143608" y="3475121"/>
                <a:ext cx="37878" cy="32420"/>
                <a:chOff x="4143608" y="3475121"/>
                <a:chExt cx="37878" cy="32420"/>
              </a:xfrm>
            </p:grpSpPr>
            <p:sp>
              <p:nvSpPr>
                <p:cNvPr id="9218" name="Google Shape;9218;p61"/>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1"/>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61"/>
              <p:cNvGrpSpPr/>
              <p:nvPr/>
            </p:nvGrpSpPr>
            <p:grpSpPr>
              <a:xfrm>
                <a:off x="4217248" y="3570893"/>
                <a:ext cx="37776" cy="32364"/>
                <a:chOff x="4217248" y="3570893"/>
                <a:chExt cx="37776" cy="32364"/>
              </a:xfrm>
            </p:grpSpPr>
            <p:sp>
              <p:nvSpPr>
                <p:cNvPr id="9221" name="Google Shape;9221;p61"/>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1"/>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61"/>
              <p:cNvGrpSpPr/>
              <p:nvPr/>
            </p:nvGrpSpPr>
            <p:grpSpPr>
              <a:xfrm>
                <a:off x="4255307" y="3431612"/>
                <a:ext cx="37776" cy="32451"/>
                <a:chOff x="4255307" y="3431612"/>
                <a:chExt cx="37776" cy="32451"/>
              </a:xfrm>
            </p:grpSpPr>
            <p:sp>
              <p:nvSpPr>
                <p:cNvPr id="9224" name="Google Shape;9224;p61"/>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1"/>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61"/>
              <p:cNvGrpSpPr/>
              <p:nvPr/>
            </p:nvGrpSpPr>
            <p:grpSpPr>
              <a:xfrm>
                <a:off x="3853052" y="3577398"/>
                <a:ext cx="37776" cy="32420"/>
                <a:chOff x="3853052" y="3577398"/>
                <a:chExt cx="37776" cy="32420"/>
              </a:xfrm>
            </p:grpSpPr>
            <p:sp>
              <p:nvSpPr>
                <p:cNvPr id="9227" name="Google Shape;9227;p61"/>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1"/>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61"/>
              <p:cNvGrpSpPr/>
              <p:nvPr/>
            </p:nvGrpSpPr>
            <p:grpSpPr>
              <a:xfrm>
                <a:off x="4039908" y="3412107"/>
                <a:ext cx="37776" cy="32357"/>
                <a:chOff x="4039908" y="3412107"/>
                <a:chExt cx="37776" cy="32357"/>
              </a:xfrm>
            </p:grpSpPr>
            <p:sp>
              <p:nvSpPr>
                <p:cNvPr id="9230" name="Google Shape;9230;p61"/>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1"/>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61"/>
              <p:cNvGrpSpPr/>
              <p:nvPr/>
            </p:nvGrpSpPr>
            <p:grpSpPr>
              <a:xfrm>
                <a:off x="4017360" y="3342061"/>
                <a:ext cx="37870" cy="32380"/>
                <a:chOff x="4017360" y="3342061"/>
                <a:chExt cx="37870" cy="32380"/>
              </a:xfrm>
            </p:grpSpPr>
            <p:sp>
              <p:nvSpPr>
                <p:cNvPr id="9233" name="Google Shape;9233;p61"/>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1"/>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5" name="Google Shape;9235;p61"/>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1"/>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7" name="Google Shape;9237;p61"/>
              <p:cNvGrpSpPr/>
              <p:nvPr/>
            </p:nvGrpSpPr>
            <p:grpSpPr>
              <a:xfrm>
                <a:off x="3750870" y="3418650"/>
                <a:ext cx="37776" cy="32380"/>
                <a:chOff x="3750870" y="3418650"/>
                <a:chExt cx="37776" cy="32380"/>
              </a:xfrm>
            </p:grpSpPr>
            <p:sp>
              <p:nvSpPr>
                <p:cNvPr id="9238" name="Google Shape;9238;p61"/>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1"/>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61"/>
              <p:cNvGrpSpPr/>
              <p:nvPr/>
            </p:nvGrpSpPr>
            <p:grpSpPr>
              <a:xfrm>
                <a:off x="3632509" y="3274438"/>
                <a:ext cx="37783" cy="32357"/>
                <a:chOff x="3632509" y="3274438"/>
                <a:chExt cx="37783" cy="32357"/>
              </a:xfrm>
            </p:grpSpPr>
            <p:sp>
              <p:nvSpPr>
                <p:cNvPr id="9241" name="Google Shape;9241;p61"/>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1"/>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61"/>
              <p:cNvGrpSpPr/>
              <p:nvPr/>
            </p:nvGrpSpPr>
            <p:grpSpPr>
              <a:xfrm>
                <a:off x="3906424" y="3297561"/>
                <a:ext cx="37776" cy="32451"/>
                <a:chOff x="3906424" y="3297561"/>
                <a:chExt cx="37776" cy="32451"/>
              </a:xfrm>
            </p:grpSpPr>
            <p:sp>
              <p:nvSpPr>
                <p:cNvPr id="9244" name="Google Shape;9244;p61"/>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1"/>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61"/>
              <p:cNvGrpSpPr/>
              <p:nvPr/>
            </p:nvGrpSpPr>
            <p:grpSpPr>
              <a:xfrm>
                <a:off x="3866084" y="3412107"/>
                <a:ext cx="37776" cy="32357"/>
                <a:chOff x="3866084" y="3412107"/>
                <a:chExt cx="37776" cy="32357"/>
              </a:xfrm>
            </p:grpSpPr>
            <p:sp>
              <p:nvSpPr>
                <p:cNvPr id="9247" name="Google Shape;9247;p61"/>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1"/>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61"/>
              <p:cNvGrpSpPr/>
              <p:nvPr/>
            </p:nvGrpSpPr>
            <p:grpSpPr>
              <a:xfrm>
                <a:off x="4023919" y="3766409"/>
                <a:ext cx="37783" cy="32357"/>
                <a:chOff x="4023919" y="3766409"/>
                <a:chExt cx="37783" cy="32357"/>
              </a:xfrm>
            </p:grpSpPr>
            <p:sp>
              <p:nvSpPr>
                <p:cNvPr id="9250" name="Google Shape;9250;p61"/>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1"/>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1"/>
              <p:cNvGrpSpPr/>
              <p:nvPr/>
            </p:nvGrpSpPr>
            <p:grpSpPr>
              <a:xfrm>
                <a:off x="3973882" y="3779449"/>
                <a:ext cx="37776" cy="32357"/>
                <a:chOff x="3973882" y="3779449"/>
                <a:chExt cx="37776" cy="32357"/>
              </a:xfrm>
            </p:grpSpPr>
            <p:sp>
              <p:nvSpPr>
                <p:cNvPr id="9253" name="Google Shape;9253;p61"/>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1"/>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5" name="Google Shape;9255;p61"/>
              <p:cNvGrpSpPr/>
              <p:nvPr/>
            </p:nvGrpSpPr>
            <p:grpSpPr>
              <a:xfrm>
                <a:off x="4073398" y="3838028"/>
                <a:ext cx="37776" cy="32380"/>
                <a:chOff x="4073398" y="3838028"/>
                <a:chExt cx="37776" cy="32380"/>
              </a:xfrm>
            </p:grpSpPr>
            <p:sp>
              <p:nvSpPr>
                <p:cNvPr id="9256" name="Google Shape;9256;p61"/>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1"/>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61"/>
              <p:cNvGrpSpPr/>
              <p:nvPr/>
            </p:nvGrpSpPr>
            <p:grpSpPr>
              <a:xfrm>
                <a:off x="4342672" y="4144496"/>
                <a:ext cx="37752" cy="32364"/>
                <a:chOff x="4342672" y="4144496"/>
                <a:chExt cx="37752" cy="32364"/>
              </a:xfrm>
            </p:grpSpPr>
            <p:sp>
              <p:nvSpPr>
                <p:cNvPr id="9259" name="Google Shape;9259;p61"/>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1"/>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61"/>
              <p:cNvGrpSpPr/>
              <p:nvPr/>
            </p:nvGrpSpPr>
            <p:grpSpPr>
              <a:xfrm>
                <a:off x="4406386" y="4056872"/>
                <a:ext cx="37783" cy="32364"/>
                <a:chOff x="4406386" y="4056872"/>
                <a:chExt cx="37783" cy="32364"/>
              </a:xfrm>
            </p:grpSpPr>
            <p:sp>
              <p:nvSpPr>
                <p:cNvPr id="9262" name="Google Shape;9262;p61"/>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1"/>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61"/>
              <p:cNvGrpSpPr/>
              <p:nvPr/>
            </p:nvGrpSpPr>
            <p:grpSpPr>
              <a:xfrm>
                <a:off x="4284416" y="4245254"/>
                <a:ext cx="37783" cy="32357"/>
                <a:chOff x="4284416" y="4245254"/>
                <a:chExt cx="37783" cy="32357"/>
              </a:xfrm>
            </p:grpSpPr>
            <p:sp>
              <p:nvSpPr>
                <p:cNvPr id="9265" name="Google Shape;9265;p61"/>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1"/>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61"/>
              <p:cNvGrpSpPr/>
              <p:nvPr/>
            </p:nvGrpSpPr>
            <p:grpSpPr>
              <a:xfrm>
                <a:off x="4219057" y="4331258"/>
                <a:ext cx="37776" cy="32364"/>
                <a:chOff x="4219057" y="4331258"/>
                <a:chExt cx="37776" cy="32364"/>
              </a:xfrm>
            </p:grpSpPr>
            <p:sp>
              <p:nvSpPr>
                <p:cNvPr id="9268" name="Google Shape;9268;p61"/>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1"/>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61"/>
              <p:cNvGrpSpPr/>
              <p:nvPr/>
            </p:nvGrpSpPr>
            <p:grpSpPr>
              <a:xfrm>
                <a:off x="4204122" y="4141688"/>
                <a:ext cx="33497" cy="28699"/>
                <a:chOff x="4204122" y="4141688"/>
                <a:chExt cx="33497" cy="28699"/>
              </a:xfrm>
            </p:grpSpPr>
            <p:sp>
              <p:nvSpPr>
                <p:cNvPr id="9271" name="Google Shape;9271;p61"/>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1"/>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61"/>
              <p:cNvGrpSpPr/>
              <p:nvPr/>
            </p:nvGrpSpPr>
            <p:grpSpPr>
              <a:xfrm>
                <a:off x="4301546" y="4003869"/>
                <a:ext cx="38916" cy="33324"/>
                <a:chOff x="4301546" y="4003869"/>
                <a:chExt cx="38916" cy="33324"/>
              </a:xfrm>
            </p:grpSpPr>
            <p:sp>
              <p:nvSpPr>
                <p:cNvPr id="9274" name="Google Shape;9274;p61"/>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1"/>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61"/>
              <p:cNvGrpSpPr/>
              <p:nvPr/>
            </p:nvGrpSpPr>
            <p:grpSpPr>
              <a:xfrm>
                <a:off x="4210681" y="3924669"/>
                <a:ext cx="36549" cy="31366"/>
                <a:chOff x="4210681" y="3924669"/>
                <a:chExt cx="36549" cy="31366"/>
              </a:xfrm>
            </p:grpSpPr>
            <p:sp>
              <p:nvSpPr>
                <p:cNvPr id="9277" name="Google Shape;9277;p61"/>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1"/>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61"/>
              <p:cNvGrpSpPr/>
              <p:nvPr/>
            </p:nvGrpSpPr>
            <p:grpSpPr>
              <a:xfrm>
                <a:off x="3987771" y="3628874"/>
                <a:ext cx="31499" cy="26993"/>
                <a:chOff x="3987771" y="3628874"/>
                <a:chExt cx="31499" cy="26993"/>
              </a:xfrm>
            </p:grpSpPr>
            <p:sp>
              <p:nvSpPr>
                <p:cNvPr id="9280" name="Google Shape;9280;p61"/>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1"/>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61"/>
              <p:cNvGrpSpPr/>
              <p:nvPr/>
            </p:nvGrpSpPr>
            <p:grpSpPr>
              <a:xfrm>
                <a:off x="4087382" y="3775674"/>
                <a:ext cx="31405" cy="26898"/>
                <a:chOff x="4087382" y="3775674"/>
                <a:chExt cx="31405" cy="26898"/>
              </a:xfrm>
            </p:grpSpPr>
            <p:sp>
              <p:nvSpPr>
                <p:cNvPr id="9283" name="Google Shape;9283;p61"/>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1"/>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61"/>
              <p:cNvGrpSpPr/>
              <p:nvPr/>
            </p:nvGrpSpPr>
            <p:grpSpPr>
              <a:xfrm>
                <a:off x="4118873" y="3856637"/>
                <a:ext cx="31405" cy="26906"/>
                <a:chOff x="4118873" y="3856637"/>
                <a:chExt cx="31405" cy="26906"/>
              </a:xfrm>
            </p:grpSpPr>
            <p:sp>
              <p:nvSpPr>
                <p:cNvPr id="9286" name="Google Shape;9286;p61"/>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1"/>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61"/>
              <p:cNvGrpSpPr/>
              <p:nvPr/>
            </p:nvGrpSpPr>
            <p:grpSpPr>
              <a:xfrm>
                <a:off x="4168541" y="3639523"/>
                <a:ext cx="31499" cy="26906"/>
                <a:chOff x="4168541" y="3639523"/>
                <a:chExt cx="31499" cy="26906"/>
              </a:xfrm>
            </p:grpSpPr>
            <p:sp>
              <p:nvSpPr>
                <p:cNvPr id="9289" name="Google Shape;9289;p61"/>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1"/>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61"/>
              <p:cNvGrpSpPr/>
              <p:nvPr/>
            </p:nvGrpSpPr>
            <p:grpSpPr>
              <a:xfrm>
                <a:off x="3965789" y="3393545"/>
                <a:ext cx="31405" cy="26945"/>
                <a:chOff x="3965789" y="3393545"/>
                <a:chExt cx="31405" cy="26945"/>
              </a:xfrm>
            </p:grpSpPr>
            <p:sp>
              <p:nvSpPr>
                <p:cNvPr id="9292" name="Google Shape;9292;p61"/>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1"/>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61"/>
              <p:cNvGrpSpPr/>
              <p:nvPr/>
            </p:nvGrpSpPr>
            <p:grpSpPr>
              <a:xfrm>
                <a:off x="3925166" y="3491008"/>
                <a:ext cx="31405" cy="27001"/>
                <a:chOff x="3925166" y="3491008"/>
                <a:chExt cx="31405" cy="27001"/>
              </a:xfrm>
            </p:grpSpPr>
            <p:sp>
              <p:nvSpPr>
                <p:cNvPr id="9295" name="Google Shape;9295;p61"/>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1"/>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61"/>
              <p:cNvGrpSpPr/>
              <p:nvPr/>
            </p:nvGrpSpPr>
            <p:grpSpPr>
              <a:xfrm>
                <a:off x="3682845" y="3340976"/>
                <a:ext cx="31397" cy="26898"/>
                <a:chOff x="3682845" y="3340976"/>
                <a:chExt cx="31397" cy="26898"/>
              </a:xfrm>
            </p:grpSpPr>
            <p:sp>
              <p:nvSpPr>
                <p:cNvPr id="9298" name="Google Shape;9298;p61"/>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1"/>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61"/>
              <p:cNvGrpSpPr/>
              <p:nvPr/>
            </p:nvGrpSpPr>
            <p:grpSpPr>
              <a:xfrm>
                <a:off x="3795393" y="3353725"/>
                <a:ext cx="31499" cy="26993"/>
                <a:chOff x="3795393" y="3353725"/>
                <a:chExt cx="31499" cy="26993"/>
              </a:xfrm>
            </p:grpSpPr>
            <p:sp>
              <p:nvSpPr>
                <p:cNvPr id="9301" name="Google Shape;9301;p61"/>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1"/>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61"/>
              <p:cNvGrpSpPr/>
              <p:nvPr/>
            </p:nvGrpSpPr>
            <p:grpSpPr>
              <a:xfrm>
                <a:off x="4176909" y="4363221"/>
                <a:ext cx="38924" cy="33316"/>
                <a:chOff x="4176909" y="4363221"/>
                <a:chExt cx="38924" cy="33316"/>
              </a:xfrm>
            </p:grpSpPr>
            <p:sp>
              <p:nvSpPr>
                <p:cNvPr id="9304" name="Google Shape;9304;p61"/>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1"/>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61"/>
              <p:cNvGrpSpPr/>
              <p:nvPr/>
            </p:nvGrpSpPr>
            <p:grpSpPr>
              <a:xfrm>
                <a:off x="4226191" y="4007660"/>
                <a:ext cx="33560" cy="28770"/>
                <a:chOff x="4226191" y="4007660"/>
                <a:chExt cx="33560" cy="28770"/>
              </a:xfrm>
            </p:grpSpPr>
            <p:sp>
              <p:nvSpPr>
                <p:cNvPr id="9307" name="Google Shape;9307;p61"/>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1"/>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61"/>
              <p:cNvGrpSpPr/>
              <p:nvPr/>
            </p:nvGrpSpPr>
            <p:grpSpPr>
              <a:xfrm>
                <a:off x="3597785" y="3377045"/>
                <a:ext cx="33591" cy="28699"/>
                <a:chOff x="3597785" y="3377045"/>
                <a:chExt cx="33591" cy="28699"/>
              </a:xfrm>
            </p:grpSpPr>
            <p:sp>
              <p:nvSpPr>
                <p:cNvPr id="9310" name="Google Shape;9310;p61"/>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1"/>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61"/>
              <p:cNvGrpSpPr/>
              <p:nvPr/>
            </p:nvGrpSpPr>
            <p:grpSpPr>
              <a:xfrm>
                <a:off x="3887870" y="3669796"/>
                <a:ext cx="33591" cy="28692"/>
                <a:chOff x="3887870" y="3669796"/>
                <a:chExt cx="33591" cy="28692"/>
              </a:xfrm>
            </p:grpSpPr>
            <p:sp>
              <p:nvSpPr>
                <p:cNvPr id="9313" name="Google Shape;9313;p61"/>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1"/>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61"/>
              <p:cNvGrpSpPr/>
              <p:nvPr/>
            </p:nvGrpSpPr>
            <p:grpSpPr>
              <a:xfrm>
                <a:off x="3818320" y="3481625"/>
                <a:ext cx="33497" cy="28770"/>
                <a:chOff x="3818320" y="3481625"/>
                <a:chExt cx="33497" cy="28770"/>
              </a:xfrm>
            </p:grpSpPr>
            <p:sp>
              <p:nvSpPr>
                <p:cNvPr id="9316" name="Google Shape;9316;p61"/>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1"/>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61"/>
              <p:cNvGrpSpPr/>
              <p:nvPr/>
            </p:nvGrpSpPr>
            <p:grpSpPr>
              <a:xfrm>
                <a:off x="4278139" y="4120948"/>
                <a:ext cx="37492" cy="32129"/>
                <a:chOff x="4278139" y="4120948"/>
                <a:chExt cx="37492" cy="32129"/>
              </a:xfrm>
            </p:grpSpPr>
            <p:sp>
              <p:nvSpPr>
                <p:cNvPr id="9319" name="Google Shape;9319;p61"/>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1"/>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61"/>
              <p:cNvGrpSpPr/>
              <p:nvPr/>
            </p:nvGrpSpPr>
            <p:grpSpPr>
              <a:xfrm>
                <a:off x="4419898" y="3977388"/>
                <a:ext cx="33497" cy="28692"/>
                <a:chOff x="4419898" y="3977388"/>
                <a:chExt cx="33497" cy="28692"/>
              </a:xfrm>
            </p:grpSpPr>
            <p:sp>
              <p:nvSpPr>
                <p:cNvPr id="9322" name="Google Shape;9322;p61"/>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1"/>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61"/>
              <p:cNvGrpSpPr/>
              <p:nvPr/>
            </p:nvGrpSpPr>
            <p:grpSpPr>
              <a:xfrm>
                <a:off x="4158930" y="4034684"/>
                <a:ext cx="33497" cy="28762"/>
                <a:chOff x="4158930" y="4034684"/>
                <a:chExt cx="33497" cy="28762"/>
              </a:xfrm>
            </p:grpSpPr>
            <p:sp>
              <p:nvSpPr>
                <p:cNvPr id="9325" name="Google Shape;9325;p61"/>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1"/>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61"/>
              <p:cNvGrpSpPr/>
              <p:nvPr/>
            </p:nvGrpSpPr>
            <p:grpSpPr>
              <a:xfrm>
                <a:off x="4134949" y="3957049"/>
                <a:ext cx="33497" cy="28770"/>
                <a:chOff x="4134949" y="3957049"/>
                <a:chExt cx="33497" cy="28770"/>
              </a:xfrm>
            </p:grpSpPr>
            <p:sp>
              <p:nvSpPr>
                <p:cNvPr id="9328" name="Google Shape;9328;p61"/>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1"/>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61"/>
              <p:cNvGrpSpPr/>
              <p:nvPr/>
            </p:nvGrpSpPr>
            <p:grpSpPr>
              <a:xfrm>
                <a:off x="4193653" y="4184403"/>
                <a:ext cx="43580" cy="37264"/>
                <a:chOff x="4193653" y="4184403"/>
                <a:chExt cx="43580" cy="37264"/>
              </a:xfrm>
            </p:grpSpPr>
            <p:sp>
              <p:nvSpPr>
                <p:cNvPr id="9331" name="Google Shape;9331;p61"/>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1"/>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61"/>
              <p:cNvGrpSpPr/>
              <p:nvPr/>
            </p:nvGrpSpPr>
            <p:grpSpPr>
              <a:xfrm>
                <a:off x="4343600" y="3943844"/>
                <a:ext cx="43580" cy="37312"/>
                <a:chOff x="4343600" y="3943844"/>
                <a:chExt cx="43580" cy="37312"/>
              </a:xfrm>
            </p:grpSpPr>
            <p:sp>
              <p:nvSpPr>
                <p:cNvPr id="9334" name="Google Shape;9334;p61"/>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1"/>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61"/>
              <p:cNvGrpSpPr/>
              <p:nvPr/>
            </p:nvGrpSpPr>
            <p:grpSpPr>
              <a:xfrm>
                <a:off x="4172339" y="3381693"/>
                <a:ext cx="31499" cy="27001"/>
                <a:chOff x="4172339" y="3381693"/>
                <a:chExt cx="31499" cy="27001"/>
              </a:xfrm>
            </p:grpSpPr>
            <p:sp>
              <p:nvSpPr>
                <p:cNvPr id="9337" name="Google Shape;9337;p61"/>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1"/>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2" name="Shape 9342"/>
        <p:cNvGrpSpPr/>
        <p:nvPr/>
      </p:nvGrpSpPr>
      <p:grpSpPr>
        <a:xfrm>
          <a:off x="0" y="0"/>
          <a:ext cx="0" cy="0"/>
          <a:chOff x="0" y="0"/>
          <a:chExt cx="0" cy="0"/>
        </a:xfrm>
      </p:grpSpPr>
      <p:grpSp>
        <p:nvGrpSpPr>
          <p:cNvPr id="9343" name="Google Shape;9343;p62"/>
          <p:cNvGrpSpPr/>
          <p:nvPr/>
        </p:nvGrpSpPr>
        <p:grpSpPr>
          <a:xfrm>
            <a:off x="729274" y="1175734"/>
            <a:ext cx="2507799" cy="206239"/>
            <a:chOff x="106648" y="895722"/>
            <a:chExt cx="4481413" cy="374300"/>
          </a:xfrm>
        </p:grpSpPr>
        <p:grpSp>
          <p:nvGrpSpPr>
            <p:cNvPr id="9344" name="Google Shape;9344;p62"/>
            <p:cNvGrpSpPr/>
            <p:nvPr/>
          </p:nvGrpSpPr>
          <p:grpSpPr>
            <a:xfrm>
              <a:off x="2233276" y="895722"/>
              <a:ext cx="1082667" cy="223591"/>
              <a:chOff x="4808316" y="2800065"/>
              <a:chExt cx="1999386" cy="412910"/>
            </a:xfrm>
          </p:grpSpPr>
          <p:sp>
            <p:nvSpPr>
              <p:cNvPr id="9345" name="Google Shape;9345;p6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6" name="Google Shape;9346;p62"/>
              <p:cNvGrpSpPr/>
              <p:nvPr/>
            </p:nvGrpSpPr>
            <p:grpSpPr>
              <a:xfrm>
                <a:off x="4808316" y="2800065"/>
                <a:ext cx="92400" cy="411825"/>
                <a:chOff x="845575" y="2563700"/>
                <a:chExt cx="92400" cy="411825"/>
              </a:xfrm>
            </p:grpSpPr>
            <p:cxnSp>
              <p:nvCxnSpPr>
                <p:cNvPr id="9347" name="Google Shape;9347;p6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48" name="Google Shape;9348;p6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9" name="Google Shape;9349;p62"/>
            <p:cNvGrpSpPr/>
            <p:nvPr/>
          </p:nvGrpSpPr>
          <p:grpSpPr>
            <a:xfrm>
              <a:off x="106648" y="895722"/>
              <a:ext cx="1088401" cy="223591"/>
              <a:chOff x="881025" y="2800065"/>
              <a:chExt cx="2009975" cy="412910"/>
            </a:xfrm>
          </p:grpSpPr>
          <p:sp>
            <p:nvSpPr>
              <p:cNvPr id="9350" name="Google Shape;9350;p6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1" name="Google Shape;9351;p62"/>
              <p:cNvGrpSpPr/>
              <p:nvPr/>
            </p:nvGrpSpPr>
            <p:grpSpPr>
              <a:xfrm>
                <a:off x="881025" y="2800065"/>
                <a:ext cx="92400" cy="411825"/>
                <a:chOff x="845575" y="2563700"/>
                <a:chExt cx="92400" cy="411825"/>
              </a:xfrm>
            </p:grpSpPr>
            <p:cxnSp>
              <p:nvCxnSpPr>
                <p:cNvPr id="9352" name="Google Shape;9352;p6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53" name="Google Shape;9353;p6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4" name="Google Shape;9354;p62"/>
            <p:cNvGrpSpPr/>
            <p:nvPr/>
          </p:nvGrpSpPr>
          <p:grpSpPr>
            <a:xfrm>
              <a:off x="1172346" y="1047018"/>
              <a:ext cx="1083151" cy="223003"/>
              <a:chOff x="2849073" y="3079467"/>
              <a:chExt cx="2000279" cy="411825"/>
            </a:xfrm>
          </p:grpSpPr>
          <p:sp>
            <p:nvSpPr>
              <p:cNvPr id="9355" name="Google Shape;9355;p6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6" name="Google Shape;9356;p62"/>
              <p:cNvGrpSpPr/>
              <p:nvPr/>
            </p:nvGrpSpPr>
            <p:grpSpPr>
              <a:xfrm rot="10800000">
                <a:off x="2849073" y="3079467"/>
                <a:ext cx="92400" cy="411825"/>
                <a:chOff x="2070100" y="2563700"/>
                <a:chExt cx="92400" cy="411825"/>
              </a:xfrm>
            </p:grpSpPr>
            <p:cxnSp>
              <p:nvCxnSpPr>
                <p:cNvPr id="9357" name="Google Shape;9357;p6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58" name="Google Shape;9358;p6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9" name="Google Shape;9359;p62"/>
            <p:cNvGrpSpPr/>
            <p:nvPr/>
          </p:nvGrpSpPr>
          <p:grpSpPr>
            <a:xfrm>
              <a:off x="3290132" y="1047018"/>
              <a:ext cx="1297929" cy="223003"/>
              <a:chOff x="6760035" y="3079467"/>
              <a:chExt cx="2396914" cy="411825"/>
            </a:xfrm>
          </p:grpSpPr>
          <p:sp>
            <p:nvSpPr>
              <p:cNvPr id="9360" name="Google Shape;9360;p6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1" name="Google Shape;9361;p62"/>
              <p:cNvGrpSpPr/>
              <p:nvPr/>
            </p:nvGrpSpPr>
            <p:grpSpPr>
              <a:xfrm rot="10800000">
                <a:off x="6760035" y="3079467"/>
                <a:ext cx="92400" cy="411825"/>
                <a:chOff x="2070100" y="2563700"/>
                <a:chExt cx="92400" cy="411825"/>
              </a:xfrm>
            </p:grpSpPr>
            <p:cxnSp>
              <p:nvCxnSpPr>
                <p:cNvPr id="9362" name="Google Shape;9362;p6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63" name="Google Shape;9363;p6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364" name="Google Shape;9364;p62"/>
          <p:cNvGrpSpPr/>
          <p:nvPr/>
        </p:nvGrpSpPr>
        <p:grpSpPr>
          <a:xfrm>
            <a:off x="2147036" y="3575105"/>
            <a:ext cx="1086701" cy="799429"/>
            <a:chOff x="2183288" y="3555572"/>
            <a:chExt cx="1136241" cy="835873"/>
          </a:xfrm>
        </p:grpSpPr>
        <p:sp>
          <p:nvSpPr>
            <p:cNvPr id="9365" name="Google Shape;9365;p6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6" name="Google Shape;9366;p62"/>
            <p:cNvGrpSpPr/>
            <p:nvPr/>
          </p:nvGrpSpPr>
          <p:grpSpPr>
            <a:xfrm>
              <a:off x="2205895" y="3637269"/>
              <a:ext cx="1089848" cy="724993"/>
              <a:chOff x="2205895" y="3637269"/>
              <a:chExt cx="1089848" cy="724993"/>
            </a:xfrm>
          </p:grpSpPr>
          <p:sp>
            <p:nvSpPr>
              <p:cNvPr id="9367" name="Google Shape;9367;p6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3" name="Google Shape;9373;p6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74" name="Google Shape;9374;p6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9375" name="Google Shape;9375;p62"/>
            <p:cNvGrpSpPr/>
            <p:nvPr/>
          </p:nvGrpSpPr>
          <p:grpSpPr>
            <a:xfrm>
              <a:off x="3173850" y="3779426"/>
              <a:ext cx="145679" cy="70048"/>
              <a:chOff x="3173850" y="3779426"/>
              <a:chExt cx="145679" cy="70048"/>
            </a:xfrm>
          </p:grpSpPr>
          <p:cxnSp>
            <p:nvCxnSpPr>
              <p:cNvPr id="9376" name="Google Shape;9376;p6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9377" name="Google Shape;9377;p6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62"/>
            <p:cNvGrpSpPr/>
            <p:nvPr/>
          </p:nvGrpSpPr>
          <p:grpSpPr>
            <a:xfrm>
              <a:off x="2183288" y="4139483"/>
              <a:ext cx="145133" cy="70048"/>
              <a:chOff x="2183288" y="4139483"/>
              <a:chExt cx="145133" cy="70048"/>
            </a:xfrm>
          </p:grpSpPr>
          <p:cxnSp>
            <p:nvCxnSpPr>
              <p:cNvPr id="9379" name="Google Shape;9379;p6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9380" name="Google Shape;9380;p6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1" name="Google Shape;9381;p6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2" name="Google Shape;9382;p6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9383" name="Google Shape;9383;p62"/>
            <p:cNvGrpSpPr/>
            <p:nvPr/>
          </p:nvGrpSpPr>
          <p:grpSpPr>
            <a:xfrm>
              <a:off x="2943836" y="4268886"/>
              <a:ext cx="60717" cy="122559"/>
              <a:chOff x="2943836" y="4268886"/>
              <a:chExt cx="60717" cy="122559"/>
            </a:xfrm>
          </p:grpSpPr>
          <p:sp>
            <p:nvSpPr>
              <p:cNvPr id="9384" name="Google Shape;9384;p6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5" name="Google Shape;9385;p6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9386" name="Google Shape;9386;p62"/>
          <p:cNvGrpSpPr/>
          <p:nvPr/>
        </p:nvGrpSpPr>
        <p:grpSpPr>
          <a:xfrm>
            <a:off x="3409981" y="1496104"/>
            <a:ext cx="1675870" cy="758251"/>
            <a:chOff x="3530532" y="1496185"/>
            <a:chExt cx="1562000" cy="706730"/>
          </a:xfrm>
        </p:grpSpPr>
        <p:cxnSp>
          <p:nvCxnSpPr>
            <p:cNvPr id="9387" name="Google Shape;9387;p6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9388" name="Google Shape;9388;p62"/>
            <p:cNvGrpSpPr/>
            <p:nvPr/>
          </p:nvGrpSpPr>
          <p:grpSpPr>
            <a:xfrm>
              <a:off x="3530532" y="1496185"/>
              <a:ext cx="323430" cy="463587"/>
              <a:chOff x="3530532" y="1496185"/>
              <a:chExt cx="323430" cy="463587"/>
            </a:xfrm>
          </p:grpSpPr>
          <p:grpSp>
            <p:nvGrpSpPr>
              <p:cNvPr id="9389" name="Google Shape;9389;p62"/>
              <p:cNvGrpSpPr/>
              <p:nvPr/>
            </p:nvGrpSpPr>
            <p:grpSpPr>
              <a:xfrm>
                <a:off x="3567462" y="1496185"/>
                <a:ext cx="286500" cy="361376"/>
                <a:chOff x="3567462" y="1496185"/>
                <a:chExt cx="286500" cy="361376"/>
              </a:xfrm>
            </p:grpSpPr>
            <p:cxnSp>
              <p:nvCxnSpPr>
                <p:cNvPr id="9390" name="Google Shape;9390;p6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9391" name="Google Shape;9391;p6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2" name="Google Shape;9392;p6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3" name="Google Shape;9393;p62"/>
            <p:cNvGrpSpPr/>
            <p:nvPr/>
          </p:nvGrpSpPr>
          <p:grpSpPr>
            <a:xfrm>
              <a:off x="3891569" y="1779209"/>
              <a:ext cx="323945" cy="423706"/>
              <a:chOff x="3891569" y="1779209"/>
              <a:chExt cx="323945" cy="423706"/>
            </a:xfrm>
          </p:grpSpPr>
          <p:grpSp>
            <p:nvGrpSpPr>
              <p:cNvPr id="9394" name="Google Shape;9394;p62"/>
              <p:cNvGrpSpPr/>
              <p:nvPr/>
            </p:nvGrpSpPr>
            <p:grpSpPr>
              <a:xfrm>
                <a:off x="3929014" y="1881638"/>
                <a:ext cx="286500" cy="321278"/>
                <a:chOff x="3929014" y="1881638"/>
                <a:chExt cx="286500" cy="321278"/>
              </a:xfrm>
            </p:grpSpPr>
            <p:cxnSp>
              <p:nvCxnSpPr>
                <p:cNvPr id="9395" name="Google Shape;9395;p6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9396" name="Google Shape;9396;p6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7" name="Google Shape;9397;p6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8" name="Google Shape;9398;p62"/>
            <p:cNvGrpSpPr/>
            <p:nvPr/>
          </p:nvGrpSpPr>
          <p:grpSpPr>
            <a:xfrm>
              <a:off x="4252606" y="1496185"/>
              <a:ext cx="324721" cy="463587"/>
              <a:chOff x="4252606" y="1496185"/>
              <a:chExt cx="324721" cy="463587"/>
            </a:xfrm>
          </p:grpSpPr>
          <p:grpSp>
            <p:nvGrpSpPr>
              <p:cNvPr id="9399" name="Google Shape;9399;p62"/>
              <p:cNvGrpSpPr/>
              <p:nvPr/>
            </p:nvGrpSpPr>
            <p:grpSpPr>
              <a:xfrm>
                <a:off x="4290828" y="1496185"/>
                <a:ext cx="286500" cy="361376"/>
                <a:chOff x="4290828" y="1496185"/>
                <a:chExt cx="286500" cy="361376"/>
              </a:xfrm>
            </p:grpSpPr>
            <p:cxnSp>
              <p:nvCxnSpPr>
                <p:cNvPr id="9400" name="Google Shape;9400;p6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9401" name="Google Shape;9401;p6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2" name="Google Shape;9402;p6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62"/>
            <p:cNvGrpSpPr/>
            <p:nvPr/>
          </p:nvGrpSpPr>
          <p:grpSpPr>
            <a:xfrm>
              <a:off x="4613643" y="1763716"/>
              <a:ext cx="325308" cy="439200"/>
              <a:chOff x="4613643" y="1763716"/>
              <a:chExt cx="325308" cy="439200"/>
            </a:xfrm>
          </p:grpSpPr>
          <p:grpSp>
            <p:nvGrpSpPr>
              <p:cNvPr id="9404" name="Google Shape;9404;p62"/>
              <p:cNvGrpSpPr/>
              <p:nvPr/>
            </p:nvGrpSpPr>
            <p:grpSpPr>
              <a:xfrm>
                <a:off x="4652451" y="1879538"/>
                <a:ext cx="286500" cy="323378"/>
                <a:chOff x="4652451" y="1879538"/>
                <a:chExt cx="286500" cy="323378"/>
              </a:xfrm>
            </p:grpSpPr>
            <p:cxnSp>
              <p:nvCxnSpPr>
                <p:cNvPr id="9405" name="Google Shape;9405;p6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9406" name="Google Shape;9406;p6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7" name="Google Shape;9407;p6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08" name="Google Shape;9408;p62"/>
          <p:cNvGrpSpPr/>
          <p:nvPr/>
        </p:nvGrpSpPr>
        <p:grpSpPr>
          <a:xfrm>
            <a:off x="3421841" y="2349730"/>
            <a:ext cx="1652173" cy="391517"/>
            <a:chOff x="3512551" y="2358270"/>
            <a:chExt cx="1597383" cy="378533"/>
          </a:xfrm>
        </p:grpSpPr>
        <p:cxnSp>
          <p:nvCxnSpPr>
            <p:cNvPr id="9409" name="Google Shape;9409;p62"/>
            <p:cNvCxnSpPr>
              <a:stCxn id="9410" idx="6"/>
              <a:endCxn id="9411"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9412" name="Google Shape;9412;p62"/>
            <p:cNvGrpSpPr/>
            <p:nvPr/>
          </p:nvGrpSpPr>
          <p:grpSpPr>
            <a:xfrm>
              <a:off x="3512551" y="2358270"/>
              <a:ext cx="225647" cy="307714"/>
              <a:chOff x="2182679" y="2004714"/>
              <a:chExt cx="792300" cy="1080458"/>
            </a:xfrm>
          </p:grpSpPr>
          <p:cxnSp>
            <p:nvCxnSpPr>
              <p:cNvPr id="9413" name="Google Shape;9413;p62"/>
              <p:cNvCxnSpPr>
                <a:stCxn id="9414"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9410" name="Google Shape;9410;p6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62"/>
            <p:cNvGrpSpPr/>
            <p:nvPr/>
          </p:nvGrpSpPr>
          <p:grpSpPr>
            <a:xfrm>
              <a:off x="3969644" y="2440153"/>
              <a:ext cx="225853" cy="296651"/>
              <a:chOff x="3775710" y="1729289"/>
              <a:chExt cx="136500" cy="179289"/>
            </a:xfrm>
          </p:grpSpPr>
          <p:cxnSp>
            <p:nvCxnSpPr>
              <p:cNvPr id="9416" name="Google Shape;9416;p6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9417" name="Google Shape;9417;p6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62"/>
            <p:cNvGrpSpPr/>
            <p:nvPr/>
          </p:nvGrpSpPr>
          <p:grpSpPr>
            <a:xfrm>
              <a:off x="4427051" y="2358270"/>
              <a:ext cx="225647" cy="307714"/>
              <a:chOff x="5393704" y="2004714"/>
              <a:chExt cx="792300" cy="1080458"/>
            </a:xfrm>
          </p:grpSpPr>
          <p:cxnSp>
            <p:nvCxnSpPr>
              <p:cNvPr id="9420" name="Google Shape;9420;p62"/>
              <p:cNvCxnSpPr>
                <a:stCxn id="9421"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9422" name="Google Shape;9422;p6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62"/>
            <p:cNvGrpSpPr/>
            <p:nvPr/>
          </p:nvGrpSpPr>
          <p:grpSpPr>
            <a:xfrm>
              <a:off x="4884287" y="2440252"/>
              <a:ext cx="225647" cy="296532"/>
              <a:chOff x="6999166" y="2292572"/>
              <a:chExt cx="792300" cy="1041192"/>
            </a:xfrm>
          </p:grpSpPr>
          <p:cxnSp>
            <p:nvCxnSpPr>
              <p:cNvPr id="9424" name="Google Shape;9424;p6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9411" name="Google Shape;9411;p6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26" name="Google Shape;9426;p62"/>
          <p:cNvGrpSpPr/>
          <p:nvPr/>
        </p:nvGrpSpPr>
        <p:grpSpPr>
          <a:xfrm>
            <a:off x="6842649" y="1185930"/>
            <a:ext cx="1581844" cy="732818"/>
            <a:chOff x="634175" y="2986275"/>
            <a:chExt cx="3147949" cy="1458344"/>
          </a:xfrm>
        </p:grpSpPr>
        <p:cxnSp>
          <p:nvCxnSpPr>
            <p:cNvPr id="9427" name="Google Shape;9427;p62"/>
            <p:cNvCxnSpPr>
              <a:stCxn id="9428" idx="4"/>
              <a:endCxn id="9429"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9430" name="Google Shape;9430;p62"/>
            <p:cNvCxnSpPr>
              <a:stCxn id="9429" idx="0"/>
              <a:endCxn id="9431"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9432" name="Google Shape;9432;p62"/>
            <p:cNvCxnSpPr>
              <a:stCxn id="9431" idx="4"/>
              <a:endCxn id="9433"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9434" name="Google Shape;9434;p62"/>
            <p:cNvCxnSpPr>
              <a:stCxn id="9433" idx="0"/>
              <a:endCxn id="9435"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9435" name="Google Shape;9435;p6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31" name="Google Shape;9431;p6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28" name="Google Shape;9428;p6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33" name="Google Shape;9433;p6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29" name="Google Shape;9429;p6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436" name="Google Shape;9436;p62"/>
          <p:cNvGrpSpPr/>
          <p:nvPr/>
        </p:nvGrpSpPr>
        <p:grpSpPr>
          <a:xfrm>
            <a:off x="3410364" y="2880240"/>
            <a:ext cx="1675128" cy="313674"/>
            <a:chOff x="998425" y="1182125"/>
            <a:chExt cx="1065400" cy="199500"/>
          </a:xfrm>
        </p:grpSpPr>
        <p:sp>
          <p:nvSpPr>
            <p:cNvPr id="9437" name="Google Shape;9437;p6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62"/>
          <p:cNvGrpSpPr/>
          <p:nvPr/>
        </p:nvGrpSpPr>
        <p:grpSpPr>
          <a:xfrm>
            <a:off x="3410363" y="3836206"/>
            <a:ext cx="1675129" cy="525345"/>
            <a:chOff x="5194708" y="3484366"/>
            <a:chExt cx="3148148" cy="987304"/>
          </a:xfrm>
        </p:grpSpPr>
        <p:grpSp>
          <p:nvGrpSpPr>
            <p:cNvPr id="9443" name="Google Shape;9443;p62"/>
            <p:cNvGrpSpPr/>
            <p:nvPr/>
          </p:nvGrpSpPr>
          <p:grpSpPr>
            <a:xfrm>
              <a:off x="7531521" y="3484366"/>
              <a:ext cx="811335" cy="987304"/>
              <a:chOff x="3379425" y="1617275"/>
              <a:chExt cx="1090650" cy="1327200"/>
            </a:xfrm>
          </p:grpSpPr>
          <p:sp>
            <p:nvSpPr>
              <p:cNvPr id="9444" name="Google Shape;9444;p6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62"/>
            <p:cNvGrpSpPr/>
            <p:nvPr/>
          </p:nvGrpSpPr>
          <p:grpSpPr>
            <a:xfrm>
              <a:off x="6752546" y="3484366"/>
              <a:ext cx="811428" cy="987304"/>
              <a:chOff x="2332275" y="1617275"/>
              <a:chExt cx="1090775" cy="1327200"/>
            </a:xfrm>
          </p:grpSpPr>
          <p:sp>
            <p:nvSpPr>
              <p:cNvPr id="9448" name="Google Shape;9448;p6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62"/>
            <p:cNvGrpSpPr/>
            <p:nvPr/>
          </p:nvGrpSpPr>
          <p:grpSpPr>
            <a:xfrm>
              <a:off x="5973664" y="3484366"/>
              <a:ext cx="811335" cy="987304"/>
              <a:chOff x="1285250" y="1617275"/>
              <a:chExt cx="1090650" cy="1327200"/>
            </a:xfrm>
          </p:grpSpPr>
          <p:sp>
            <p:nvSpPr>
              <p:cNvPr id="9452" name="Google Shape;9452;p6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62"/>
            <p:cNvGrpSpPr/>
            <p:nvPr/>
          </p:nvGrpSpPr>
          <p:grpSpPr>
            <a:xfrm>
              <a:off x="5194708" y="3484366"/>
              <a:ext cx="811409" cy="987304"/>
              <a:chOff x="238125" y="1617275"/>
              <a:chExt cx="1090750" cy="1327200"/>
            </a:xfrm>
          </p:grpSpPr>
          <p:sp>
            <p:nvSpPr>
              <p:cNvPr id="9456" name="Google Shape;9456;p6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9" name="Google Shape;9459;p62"/>
          <p:cNvGrpSpPr/>
          <p:nvPr/>
        </p:nvGrpSpPr>
        <p:grpSpPr>
          <a:xfrm>
            <a:off x="6844048" y="2482095"/>
            <a:ext cx="1579046" cy="522230"/>
            <a:chOff x="6853641" y="2534077"/>
            <a:chExt cx="1515545" cy="501229"/>
          </a:xfrm>
        </p:grpSpPr>
        <p:grpSp>
          <p:nvGrpSpPr>
            <p:cNvPr id="9460" name="Google Shape;9460;p62"/>
            <p:cNvGrpSpPr/>
            <p:nvPr/>
          </p:nvGrpSpPr>
          <p:grpSpPr>
            <a:xfrm>
              <a:off x="6853641" y="2618923"/>
              <a:ext cx="1515545" cy="324556"/>
              <a:chOff x="6853641" y="2618923"/>
              <a:chExt cx="1515545" cy="324556"/>
            </a:xfrm>
          </p:grpSpPr>
          <p:sp>
            <p:nvSpPr>
              <p:cNvPr id="9461" name="Google Shape;9461;p6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6" name="Google Shape;9466;p6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62"/>
          <p:cNvGrpSpPr/>
          <p:nvPr/>
        </p:nvGrpSpPr>
        <p:grpSpPr>
          <a:xfrm>
            <a:off x="3438940" y="3357136"/>
            <a:ext cx="1617976" cy="346616"/>
            <a:chOff x="1808063" y="4294338"/>
            <a:chExt cx="3370782" cy="721817"/>
          </a:xfrm>
        </p:grpSpPr>
        <p:sp>
          <p:nvSpPr>
            <p:cNvPr id="9472" name="Google Shape;9472;p6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62"/>
          <p:cNvGrpSpPr/>
          <p:nvPr/>
        </p:nvGrpSpPr>
        <p:grpSpPr>
          <a:xfrm>
            <a:off x="5264936" y="4023886"/>
            <a:ext cx="1417067" cy="350605"/>
            <a:chOff x="4234950" y="2101012"/>
            <a:chExt cx="4219974" cy="1044090"/>
          </a:xfrm>
        </p:grpSpPr>
        <p:sp>
          <p:nvSpPr>
            <p:cNvPr id="9483" name="Google Shape;9483;p6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9" name="Google Shape;9499;p62"/>
          <p:cNvGrpSpPr/>
          <p:nvPr/>
        </p:nvGrpSpPr>
        <p:grpSpPr>
          <a:xfrm>
            <a:off x="6840408" y="2014643"/>
            <a:ext cx="1586327" cy="371557"/>
            <a:chOff x="1247650" y="2075423"/>
            <a:chExt cx="6648477" cy="1557238"/>
          </a:xfrm>
        </p:grpSpPr>
        <p:sp>
          <p:nvSpPr>
            <p:cNvPr id="9500" name="Google Shape;9500;p6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62"/>
          <p:cNvGrpSpPr/>
          <p:nvPr/>
        </p:nvGrpSpPr>
        <p:grpSpPr>
          <a:xfrm>
            <a:off x="5271678" y="1167833"/>
            <a:ext cx="1415601" cy="1648533"/>
            <a:chOff x="1839112" y="2209163"/>
            <a:chExt cx="1918159" cy="2233784"/>
          </a:xfrm>
        </p:grpSpPr>
        <p:sp>
          <p:nvSpPr>
            <p:cNvPr id="9507" name="Google Shape;9507;p6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0" name="Google Shape;9510;p62"/>
            <p:cNvCxnSpPr>
              <a:stCxn id="9507" idx="6"/>
              <a:endCxn id="9508"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9511" name="Google Shape;9511;p62"/>
            <p:cNvCxnSpPr>
              <a:stCxn id="9508" idx="4"/>
              <a:endCxn id="9512"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9513" name="Google Shape;9513;p62"/>
            <p:cNvCxnSpPr>
              <a:stCxn id="9512" idx="6"/>
              <a:endCxn id="9509"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9514" name="Google Shape;9514;p62"/>
            <p:cNvCxnSpPr>
              <a:stCxn id="9509" idx="4"/>
              <a:endCxn id="9515"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9512" name="Google Shape;9512;p6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7" name="Google Shape;9517;p62"/>
            <p:cNvCxnSpPr>
              <a:endCxn id="9516"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9518" name="Google Shape;9518;p62"/>
          <p:cNvGrpSpPr/>
          <p:nvPr/>
        </p:nvGrpSpPr>
        <p:grpSpPr>
          <a:xfrm>
            <a:off x="3428944" y="1185917"/>
            <a:ext cx="1637968" cy="154942"/>
            <a:chOff x="238125" y="2506075"/>
            <a:chExt cx="7115411" cy="673075"/>
          </a:xfrm>
        </p:grpSpPr>
        <p:sp>
          <p:nvSpPr>
            <p:cNvPr id="9519" name="Google Shape;9519;p6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62"/>
          <p:cNvGrpSpPr/>
          <p:nvPr/>
        </p:nvGrpSpPr>
        <p:grpSpPr>
          <a:xfrm>
            <a:off x="1969680" y="1500635"/>
            <a:ext cx="1262932" cy="785408"/>
            <a:chOff x="548861" y="389676"/>
            <a:chExt cx="3843371" cy="2390163"/>
          </a:xfrm>
        </p:grpSpPr>
        <p:cxnSp>
          <p:nvCxnSpPr>
            <p:cNvPr id="9525" name="Google Shape;9525;p6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9526" name="Google Shape;9526;p6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9527" name="Google Shape;9527;p62"/>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9528" name="Google Shape;9528;p6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9529" name="Google Shape;9529;p6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530" name="Google Shape;9530;p6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1" name="Google Shape;9531;p62"/>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532" name="Google Shape;9532;p6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62"/>
          <p:cNvGrpSpPr/>
          <p:nvPr/>
        </p:nvGrpSpPr>
        <p:grpSpPr>
          <a:xfrm>
            <a:off x="757812" y="2607512"/>
            <a:ext cx="1412054" cy="633562"/>
            <a:chOff x="1187400" y="2529299"/>
            <a:chExt cx="6769193" cy="2241903"/>
          </a:xfrm>
        </p:grpSpPr>
        <p:sp>
          <p:nvSpPr>
            <p:cNvPr id="9539" name="Google Shape;9539;p6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9540" name="Google Shape;9540;p6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41" name="Google Shape;9541;p6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42" name="Google Shape;9542;p6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43" name="Google Shape;9543;p6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44" name="Google Shape;9544;p6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45" name="Google Shape;9545;p6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9546" name="Google Shape;9546;p62"/>
            <p:cNvCxnSpPr>
              <a:stCxn id="9539" idx="2"/>
              <a:endCxn id="9540"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9547" name="Google Shape;9547;p62"/>
            <p:cNvCxnSpPr>
              <a:stCxn id="9541" idx="0"/>
              <a:endCxn id="9539"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9548" name="Google Shape;9548;p62"/>
            <p:cNvCxnSpPr>
              <a:stCxn id="9541" idx="2"/>
              <a:endCxn id="9543"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9549" name="Google Shape;9549;p62"/>
            <p:cNvCxnSpPr>
              <a:stCxn id="9542" idx="0"/>
              <a:endCxn id="9541"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9550" name="Google Shape;9550;p62"/>
            <p:cNvCxnSpPr>
              <a:stCxn id="9540" idx="2"/>
              <a:endCxn id="9545"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9551" name="Google Shape;9551;p62"/>
            <p:cNvCxnSpPr>
              <a:stCxn id="9544" idx="0"/>
              <a:endCxn id="9540"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9552" name="Google Shape;9552;p62"/>
          <p:cNvGrpSpPr/>
          <p:nvPr/>
        </p:nvGrpSpPr>
        <p:grpSpPr>
          <a:xfrm>
            <a:off x="6844058" y="3100221"/>
            <a:ext cx="1579035" cy="540873"/>
            <a:chOff x="6895650" y="3126697"/>
            <a:chExt cx="1436662" cy="492105"/>
          </a:xfrm>
        </p:grpSpPr>
        <p:sp>
          <p:nvSpPr>
            <p:cNvPr id="9553" name="Google Shape;9553;p6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8" name="Google Shape;9558;p62"/>
            <p:cNvGrpSpPr/>
            <p:nvPr/>
          </p:nvGrpSpPr>
          <p:grpSpPr>
            <a:xfrm>
              <a:off x="6995957" y="3335810"/>
              <a:ext cx="1230393" cy="71754"/>
              <a:chOff x="6995957" y="3287964"/>
              <a:chExt cx="1230393" cy="71754"/>
            </a:xfrm>
          </p:grpSpPr>
          <p:sp>
            <p:nvSpPr>
              <p:cNvPr id="9559" name="Google Shape;9559;p6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4" name="Google Shape;9564;p62"/>
          <p:cNvGrpSpPr/>
          <p:nvPr/>
        </p:nvGrpSpPr>
        <p:grpSpPr>
          <a:xfrm>
            <a:off x="6842640" y="3736984"/>
            <a:ext cx="1581862" cy="650625"/>
            <a:chOff x="6777990" y="3710194"/>
            <a:chExt cx="1646915" cy="677382"/>
          </a:xfrm>
        </p:grpSpPr>
        <p:grpSp>
          <p:nvGrpSpPr>
            <p:cNvPr id="9565" name="Google Shape;9565;p62"/>
            <p:cNvGrpSpPr/>
            <p:nvPr/>
          </p:nvGrpSpPr>
          <p:grpSpPr>
            <a:xfrm>
              <a:off x="6777990" y="3874492"/>
              <a:ext cx="411129" cy="513083"/>
              <a:chOff x="6777990" y="3874492"/>
              <a:chExt cx="411129" cy="513083"/>
            </a:xfrm>
          </p:grpSpPr>
          <p:cxnSp>
            <p:nvCxnSpPr>
              <p:cNvPr id="9566" name="Google Shape;9566;p6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9567" name="Google Shape;9567;p6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62"/>
            <p:cNvGrpSpPr/>
            <p:nvPr/>
          </p:nvGrpSpPr>
          <p:grpSpPr>
            <a:xfrm>
              <a:off x="7188425" y="3710194"/>
              <a:ext cx="411123" cy="520535"/>
              <a:chOff x="7188425" y="3710194"/>
              <a:chExt cx="411123" cy="520535"/>
            </a:xfrm>
          </p:grpSpPr>
          <p:cxnSp>
            <p:nvCxnSpPr>
              <p:cNvPr id="9569" name="Google Shape;9569;p6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9570" name="Google Shape;9570;p6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62"/>
            <p:cNvGrpSpPr/>
            <p:nvPr/>
          </p:nvGrpSpPr>
          <p:grpSpPr>
            <a:xfrm>
              <a:off x="7603341" y="3874492"/>
              <a:ext cx="411474" cy="513083"/>
              <a:chOff x="7603341" y="3874492"/>
              <a:chExt cx="411474" cy="513083"/>
            </a:xfrm>
          </p:grpSpPr>
          <p:cxnSp>
            <p:nvCxnSpPr>
              <p:cNvPr id="9572" name="Google Shape;9572;p6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9573" name="Google Shape;9573;p6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62"/>
            <p:cNvGrpSpPr/>
            <p:nvPr/>
          </p:nvGrpSpPr>
          <p:grpSpPr>
            <a:xfrm>
              <a:off x="8013776" y="3722847"/>
              <a:ext cx="411129" cy="507881"/>
              <a:chOff x="8013776" y="3722847"/>
              <a:chExt cx="411129" cy="507881"/>
            </a:xfrm>
          </p:grpSpPr>
          <p:cxnSp>
            <p:nvCxnSpPr>
              <p:cNvPr id="9575" name="Google Shape;9575;p6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9576" name="Google Shape;9576;p6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77" name="Google Shape;9577;p62"/>
          <p:cNvGrpSpPr/>
          <p:nvPr/>
        </p:nvGrpSpPr>
        <p:grpSpPr>
          <a:xfrm>
            <a:off x="5262155" y="2909824"/>
            <a:ext cx="1421889" cy="1020603"/>
            <a:chOff x="5190863" y="2824811"/>
            <a:chExt cx="1544860" cy="1108869"/>
          </a:xfrm>
        </p:grpSpPr>
        <p:grpSp>
          <p:nvGrpSpPr>
            <p:cNvPr id="9578" name="Google Shape;9578;p62"/>
            <p:cNvGrpSpPr/>
            <p:nvPr/>
          </p:nvGrpSpPr>
          <p:grpSpPr>
            <a:xfrm>
              <a:off x="5938695" y="3176919"/>
              <a:ext cx="685761" cy="404739"/>
              <a:chOff x="5938695" y="3176919"/>
              <a:chExt cx="685761" cy="404739"/>
            </a:xfrm>
          </p:grpSpPr>
          <p:grpSp>
            <p:nvGrpSpPr>
              <p:cNvPr id="9579" name="Google Shape;9579;p62"/>
              <p:cNvGrpSpPr/>
              <p:nvPr/>
            </p:nvGrpSpPr>
            <p:grpSpPr>
              <a:xfrm>
                <a:off x="5938695" y="3176919"/>
                <a:ext cx="685761" cy="404739"/>
                <a:chOff x="5938695" y="3176919"/>
                <a:chExt cx="685761" cy="404739"/>
              </a:xfrm>
            </p:grpSpPr>
            <p:sp>
              <p:nvSpPr>
                <p:cNvPr id="9580" name="Google Shape;9580;p6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2" name="Google Shape;9582;p6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62"/>
            <p:cNvGrpSpPr/>
            <p:nvPr/>
          </p:nvGrpSpPr>
          <p:grpSpPr>
            <a:xfrm>
              <a:off x="5305233" y="3176835"/>
              <a:ext cx="685971" cy="404655"/>
              <a:chOff x="5305233" y="3176835"/>
              <a:chExt cx="685971" cy="404655"/>
            </a:xfrm>
          </p:grpSpPr>
          <p:grpSp>
            <p:nvGrpSpPr>
              <p:cNvPr id="9584" name="Google Shape;9584;p62"/>
              <p:cNvGrpSpPr/>
              <p:nvPr/>
            </p:nvGrpSpPr>
            <p:grpSpPr>
              <a:xfrm>
                <a:off x="5305233" y="3176835"/>
                <a:ext cx="685971" cy="404655"/>
                <a:chOff x="5305233" y="3176835"/>
                <a:chExt cx="685971" cy="404655"/>
              </a:xfrm>
            </p:grpSpPr>
            <p:sp>
              <p:nvSpPr>
                <p:cNvPr id="9585" name="Google Shape;9585;p6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7" name="Google Shape;9587;p6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8" name="Google Shape;9588;p6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9" name="Google Shape;9589;p62"/>
            <p:cNvGrpSpPr/>
            <p:nvPr/>
          </p:nvGrpSpPr>
          <p:grpSpPr>
            <a:xfrm>
              <a:off x="5657361" y="2824811"/>
              <a:ext cx="1078361" cy="404655"/>
              <a:chOff x="5657361" y="2824811"/>
              <a:chExt cx="1078361" cy="404655"/>
            </a:xfrm>
          </p:grpSpPr>
          <p:grpSp>
            <p:nvGrpSpPr>
              <p:cNvPr id="9590" name="Google Shape;9590;p62"/>
              <p:cNvGrpSpPr/>
              <p:nvPr/>
            </p:nvGrpSpPr>
            <p:grpSpPr>
              <a:xfrm>
                <a:off x="5657361" y="2824811"/>
                <a:ext cx="1078361" cy="404655"/>
                <a:chOff x="5657361" y="2824811"/>
                <a:chExt cx="1078361" cy="404655"/>
              </a:xfrm>
            </p:grpSpPr>
            <p:grpSp>
              <p:nvGrpSpPr>
                <p:cNvPr id="9591" name="Google Shape;9591;p62"/>
                <p:cNvGrpSpPr/>
                <p:nvPr/>
              </p:nvGrpSpPr>
              <p:grpSpPr>
                <a:xfrm>
                  <a:off x="5938485" y="2824811"/>
                  <a:ext cx="797237" cy="404655"/>
                  <a:chOff x="5938485" y="2824811"/>
                  <a:chExt cx="797237" cy="404655"/>
                </a:xfrm>
              </p:grpSpPr>
              <p:sp>
                <p:nvSpPr>
                  <p:cNvPr id="9592" name="Google Shape;9592;p6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4" name="Google Shape;9594;p6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5" name="Google Shape;9595;p6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62"/>
            <p:cNvGrpSpPr/>
            <p:nvPr/>
          </p:nvGrpSpPr>
          <p:grpSpPr>
            <a:xfrm>
              <a:off x="5190863" y="3528942"/>
              <a:ext cx="1078026" cy="404739"/>
              <a:chOff x="5190863" y="3528942"/>
              <a:chExt cx="1078026" cy="404739"/>
            </a:xfrm>
          </p:grpSpPr>
          <p:sp>
            <p:nvSpPr>
              <p:cNvPr id="9597" name="Google Shape;9597;p6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8" name="Google Shape;9598;p62"/>
              <p:cNvGrpSpPr/>
              <p:nvPr/>
            </p:nvGrpSpPr>
            <p:grpSpPr>
              <a:xfrm>
                <a:off x="5190863" y="3528942"/>
                <a:ext cx="1078026" cy="404739"/>
                <a:chOff x="5190863" y="3528942"/>
                <a:chExt cx="1078026" cy="404739"/>
              </a:xfrm>
            </p:grpSpPr>
            <p:sp>
              <p:nvSpPr>
                <p:cNvPr id="9599" name="Google Shape;9599;p6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601" name="Google Shape;9601;p62"/>
          <p:cNvGrpSpPr/>
          <p:nvPr/>
        </p:nvGrpSpPr>
        <p:grpSpPr>
          <a:xfrm>
            <a:off x="728162" y="1474292"/>
            <a:ext cx="1086719" cy="879487"/>
            <a:chOff x="803162" y="1474292"/>
            <a:chExt cx="1086719" cy="879487"/>
          </a:xfrm>
        </p:grpSpPr>
        <p:grpSp>
          <p:nvGrpSpPr>
            <p:cNvPr id="9602" name="Google Shape;9602;p62"/>
            <p:cNvGrpSpPr/>
            <p:nvPr/>
          </p:nvGrpSpPr>
          <p:grpSpPr>
            <a:xfrm>
              <a:off x="803162" y="1625948"/>
              <a:ext cx="445856" cy="576579"/>
              <a:chOff x="803162" y="1625948"/>
              <a:chExt cx="445856" cy="576579"/>
            </a:xfrm>
          </p:grpSpPr>
          <p:sp>
            <p:nvSpPr>
              <p:cNvPr id="9603" name="Google Shape;9603;p6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4" name="Google Shape;9604;p62"/>
              <p:cNvGrpSpPr/>
              <p:nvPr/>
            </p:nvGrpSpPr>
            <p:grpSpPr>
              <a:xfrm>
                <a:off x="1056023" y="1625948"/>
                <a:ext cx="192995" cy="576579"/>
                <a:chOff x="1056023" y="1625948"/>
                <a:chExt cx="192995" cy="576579"/>
              </a:xfrm>
            </p:grpSpPr>
            <p:sp>
              <p:nvSpPr>
                <p:cNvPr id="9605" name="Google Shape;9605;p6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10" name="Google Shape;9610;p62"/>
            <p:cNvGrpSpPr/>
            <p:nvPr/>
          </p:nvGrpSpPr>
          <p:grpSpPr>
            <a:xfrm>
              <a:off x="1371406" y="1474292"/>
              <a:ext cx="518475" cy="879487"/>
              <a:chOff x="1398231" y="1474292"/>
              <a:chExt cx="518475" cy="879487"/>
            </a:xfrm>
          </p:grpSpPr>
          <p:grpSp>
            <p:nvGrpSpPr>
              <p:cNvPr id="9611" name="Google Shape;9611;p62"/>
              <p:cNvGrpSpPr/>
              <p:nvPr/>
            </p:nvGrpSpPr>
            <p:grpSpPr>
              <a:xfrm>
                <a:off x="1398231" y="1474292"/>
                <a:ext cx="518475" cy="341643"/>
                <a:chOff x="1398231" y="1474292"/>
                <a:chExt cx="518475" cy="341643"/>
              </a:xfrm>
            </p:grpSpPr>
            <p:sp>
              <p:nvSpPr>
                <p:cNvPr id="9612" name="Google Shape;9612;p6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3" name="Google Shape;9613;p62"/>
                <p:cNvGrpSpPr/>
                <p:nvPr/>
              </p:nvGrpSpPr>
              <p:grpSpPr>
                <a:xfrm>
                  <a:off x="1616453" y="1474292"/>
                  <a:ext cx="300253" cy="341643"/>
                  <a:chOff x="1616453" y="1475379"/>
                  <a:chExt cx="300253" cy="341643"/>
                </a:xfrm>
              </p:grpSpPr>
              <p:sp>
                <p:nvSpPr>
                  <p:cNvPr id="9614" name="Google Shape;9614;p6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1" name="Google Shape;9621;p62"/>
                  <p:cNvGrpSpPr/>
                  <p:nvPr/>
                </p:nvGrpSpPr>
                <p:grpSpPr>
                  <a:xfrm>
                    <a:off x="1839639" y="1475379"/>
                    <a:ext cx="77067" cy="341643"/>
                    <a:chOff x="1839639" y="1475379"/>
                    <a:chExt cx="77067" cy="341643"/>
                  </a:xfrm>
                </p:grpSpPr>
                <p:sp>
                  <p:nvSpPr>
                    <p:cNvPr id="9622" name="Google Shape;9622;p6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624" name="Google Shape;9624;p62"/>
              <p:cNvGrpSpPr/>
              <p:nvPr/>
            </p:nvGrpSpPr>
            <p:grpSpPr>
              <a:xfrm>
                <a:off x="1398451" y="2012951"/>
                <a:ext cx="518255" cy="340828"/>
                <a:chOff x="1398451" y="2012951"/>
                <a:chExt cx="518255" cy="340828"/>
              </a:xfrm>
            </p:grpSpPr>
            <p:sp>
              <p:nvSpPr>
                <p:cNvPr id="9625" name="Google Shape;9625;p6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6" name="Google Shape;9626;p62"/>
                <p:cNvGrpSpPr/>
                <p:nvPr/>
              </p:nvGrpSpPr>
              <p:grpSpPr>
                <a:xfrm>
                  <a:off x="1616453" y="2012951"/>
                  <a:ext cx="300253" cy="340828"/>
                  <a:chOff x="1616453" y="2013538"/>
                  <a:chExt cx="300253" cy="340828"/>
                </a:xfrm>
              </p:grpSpPr>
              <p:sp>
                <p:nvSpPr>
                  <p:cNvPr id="9627" name="Google Shape;9627;p6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4" name="Google Shape;9634;p62"/>
                  <p:cNvGrpSpPr/>
                  <p:nvPr/>
                </p:nvGrpSpPr>
                <p:grpSpPr>
                  <a:xfrm>
                    <a:off x="1839639" y="2013538"/>
                    <a:ext cx="77067" cy="340828"/>
                    <a:chOff x="1839639" y="2013538"/>
                    <a:chExt cx="77067" cy="340828"/>
                  </a:xfrm>
                </p:grpSpPr>
                <p:sp>
                  <p:nvSpPr>
                    <p:cNvPr id="9635" name="Google Shape;9635;p6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9637" name="Google Shape;9637;p62"/>
          <p:cNvGrpSpPr/>
          <p:nvPr/>
        </p:nvGrpSpPr>
        <p:grpSpPr>
          <a:xfrm>
            <a:off x="724986" y="3605478"/>
            <a:ext cx="1368681" cy="682918"/>
            <a:chOff x="724986" y="3605478"/>
            <a:chExt cx="1368681" cy="682918"/>
          </a:xfrm>
        </p:grpSpPr>
        <p:grpSp>
          <p:nvGrpSpPr>
            <p:cNvPr id="9638" name="Google Shape;9638;p62"/>
            <p:cNvGrpSpPr/>
            <p:nvPr/>
          </p:nvGrpSpPr>
          <p:grpSpPr>
            <a:xfrm>
              <a:off x="1289102" y="3823629"/>
              <a:ext cx="240442" cy="250435"/>
              <a:chOff x="-165066" y="3843615"/>
              <a:chExt cx="221259" cy="230455"/>
            </a:xfrm>
          </p:grpSpPr>
          <p:sp>
            <p:nvSpPr>
              <p:cNvPr id="9639" name="Google Shape;9639;p6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62"/>
            <p:cNvGrpSpPr/>
            <p:nvPr/>
          </p:nvGrpSpPr>
          <p:grpSpPr>
            <a:xfrm>
              <a:off x="724986" y="3605478"/>
              <a:ext cx="1368681" cy="682918"/>
              <a:chOff x="724986" y="3605478"/>
              <a:chExt cx="1368681" cy="682918"/>
            </a:xfrm>
          </p:grpSpPr>
          <p:grpSp>
            <p:nvGrpSpPr>
              <p:cNvPr id="9660" name="Google Shape;9660;p62"/>
              <p:cNvGrpSpPr/>
              <p:nvPr/>
            </p:nvGrpSpPr>
            <p:grpSpPr>
              <a:xfrm>
                <a:off x="1498221" y="4047614"/>
                <a:ext cx="529172" cy="240783"/>
                <a:chOff x="1498221" y="4047614"/>
                <a:chExt cx="529172" cy="240783"/>
              </a:xfrm>
            </p:grpSpPr>
            <p:grpSp>
              <p:nvGrpSpPr>
                <p:cNvPr id="9661" name="Google Shape;9661;p62"/>
                <p:cNvGrpSpPr/>
                <p:nvPr/>
              </p:nvGrpSpPr>
              <p:grpSpPr>
                <a:xfrm>
                  <a:off x="1826655" y="4224370"/>
                  <a:ext cx="200738" cy="25631"/>
                  <a:chOff x="1826655" y="4224370"/>
                  <a:chExt cx="200738" cy="25631"/>
                </a:xfrm>
              </p:grpSpPr>
              <p:sp>
                <p:nvSpPr>
                  <p:cNvPr id="9662" name="Google Shape;9662;p6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62"/>
                <p:cNvGrpSpPr/>
                <p:nvPr/>
              </p:nvGrpSpPr>
              <p:grpSpPr>
                <a:xfrm>
                  <a:off x="1498221" y="4047614"/>
                  <a:ext cx="328444" cy="240783"/>
                  <a:chOff x="1498221" y="4047614"/>
                  <a:chExt cx="328444" cy="240783"/>
                </a:xfrm>
              </p:grpSpPr>
              <p:sp>
                <p:nvSpPr>
                  <p:cNvPr id="9665" name="Google Shape;9665;p6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6" name="Google Shape;9666;p62"/>
                  <p:cNvGrpSpPr/>
                  <p:nvPr/>
                </p:nvGrpSpPr>
                <p:grpSpPr>
                  <a:xfrm>
                    <a:off x="1498221" y="4047614"/>
                    <a:ext cx="150566" cy="190416"/>
                    <a:chOff x="1498221" y="4047614"/>
                    <a:chExt cx="150566" cy="190416"/>
                  </a:xfrm>
                </p:grpSpPr>
                <p:sp>
                  <p:nvSpPr>
                    <p:cNvPr id="9667" name="Google Shape;9667;p6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669" name="Google Shape;9669;p62"/>
              <p:cNvGrpSpPr/>
              <p:nvPr/>
            </p:nvGrpSpPr>
            <p:grpSpPr>
              <a:xfrm>
                <a:off x="1560718" y="3800594"/>
                <a:ext cx="532948" cy="302090"/>
                <a:chOff x="1560718" y="3800594"/>
                <a:chExt cx="532948" cy="302090"/>
              </a:xfrm>
            </p:grpSpPr>
            <p:grpSp>
              <p:nvGrpSpPr>
                <p:cNvPr id="9670" name="Google Shape;9670;p62"/>
                <p:cNvGrpSpPr/>
                <p:nvPr/>
              </p:nvGrpSpPr>
              <p:grpSpPr>
                <a:xfrm>
                  <a:off x="1912179" y="3827344"/>
                  <a:ext cx="181487" cy="25631"/>
                  <a:chOff x="1912179" y="3827344"/>
                  <a:chExt cx="181487" cy="25631"/>
                </a:xfrm>
              </p:grpSpPr>
              <p:sp>
                <p:nvSpPr>
                  <p:cNvPr id="9671" name="Google Shape;9671;p6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62"/>
                <p:cNvGrpSpPr/>
                <p:nvPr/>
              </p:nvGrpSpPr>
              <p:grpSpPr>
                <a:xfrm>
                  <a:off x="1912179" y="4044505"/>
                  <a:ext cx="181487" cy="25622"/>
                  <a:chOff x="1912179" y="4044506"/>
                  <a:chExt cx="181487" cy="25622"/>
                </a:xfrm>
              </p:grpSpPr>
              <p:sp>
                <p:nvSpPr>
                  <p:cNvPr id="9674" name="Google Shape;9674;p6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62"/>
                <p:cNvGrpSpPr/>
                <p:nvPr/>
              </p:nvGrpSpPr>
              <p:grpSpPr>
                <a:xfrm>
                  <a:off x="1560718" y="3800594"/>
                  <a:ext cx="351472" cy="302090"/>
                  <a:chOff x="1560718" y="3800594"/>
                  <a:chExt cx="351472" cy="302090"/>
                </a:xfrm>
              </p:grpSpPr>
              <p:grpSp>
                <p:nvGrpSpPr>
                  <p:cNvPr id="9677" name="Google Shape;9677;p62"/>
                  <p:cNvGrpSpPr/>
                  <p:nvPr/>
                </p:nvGrpSpPr>
                <p:grpSpPr>
                  <a:xfrm>
                    <a:off x="1560718" y="3842857"/>
                    <a:ext cx="173586" cy="217131"/>
                    <a:chOff x="1560718" y="3842857"/>
                    <a:chExt cx="173586" cy="217131"/>
                  </a:xfrm>
                </p:grpSpPr>
                <p:sp>
                  <p:nvSpPr>
                    <p:cNvPr id="9678" name="Google Shape;9678;p6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1" name="Google Shape;9681;p6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83" name="Google Shape;9683;p6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4" name="Google Shape;9684;p62"/>
              <p:cNvGrpSpPr/>
              <p:nvPr/>
            </p:nvGrpSpPr>
            <p:grpSpPr>
              <a:xfrm>
                <a:off x="785350" y="3605478"/>
                <a:ext cx="535311" cy="249245"/>
                <a:chOff x="785350" y="3605478"/>
                <a:chExt cx="535311" cy="249245"/>
              </a:xfrm>
            </p:grpSpPr>
            <p:grpSp>
              <p:nvGrpSpPr>
                <p:cNvPr id="9685" name="Google Shape;9685;p62"/>
                <p:cNvGrpSpPr/>
                <p:nvPr/>
              </p:nvGrpSpPr>
              <p:grpSpPr>
                <a:xfrm>
                  <a:off x="785350" y="3605478"/>
                  <a:ext cx="376191" cy="102736"/>
                  <a:chOff x="785350" y="3605478"/>
                  <a:chExt cx="376191" cy="102736"/>
                </a:xfrm>
              </p:grpSpPr>
              <p:sp>
                <p:nvSpPr>
                  <p:cNvPr id="9686" name="Google Shape;9686;p6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62"/>
                <p:cNvGrpSpPr/>
                <p:nvPr/>
              </p:nvGrpSpPr>
              <p:grpSpPr>
                <a:xfrm>
                  <a:off x="1161530" y="3655851"/>
                  <a:ext cx="159131" cy="198872"/>
                  <a:chOff x="1161530" y="3655851"/>
                  <a:chExt cx="159131" cy="198872"/>
                </a:xfrm>
              </p:grpSpPr>
              <p:sp>
                <p:nvSpPr>
                  <p:cNvPr id="9690" name="Google Shape;9690;p6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92" name="Google Shape;9692;p62"/>
              <p:cNvGrpSpPr/>
              <p:nvPr/>
            </p:nvGrpSpPr>
            <p:grpSpPr>
              <a:xfrm>
                <a:off x="785350" y="4047614"/>
                <a:ext cx="535311" cy="240783"/>
                <a:chOff x="785350" y="4047614"/>
                <a:chExt cx="535311" cy="240783"/>
              </a:xfrm>
            </p:grpSpPr>
            <p:grpSp>
              <p:nvGrpSpPr>
                <p:cNvPr id="9693" name="Google Shape;9693;p62"/>
                <p:cNvGrpSpPr/>
                <p:nvPr/>
              </p:nvGrpSpPr>
              <p:grpSpPr>
                <a:xfrm>
                  <a:off x="1161636" y="4047614"/>
                  <a:ext cx="159025" cy="190415"/>
                  <a:chOff x="1161636" y="4047614"/>
                  <a:chExt cx="159025" cy="190415"/>
                </a:xfrm>
              </p:grpSpPr>
              <p:sp>
                <p:nvSpPr>
                  <p:cNvPr id="9694" name="Google Shape;9694;p6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62"/>
                <p:cNvGrpSpPr/>
                <p:nvPr/>
              </p:nvGrpSpPr>
              <p:grpSpPr>
                <a:xfrm>
                  <a:off x="785350" y="4185661"/>
                  <a:ext cx="376191" cy="102736"/>
                  <a:chOff x="785350" y="4185661"/>
                  <a:chExt cx="376191" cy="102736"/>
                </a:xfrm>
              </p:grpSpPr>
              <p:sp>
                <p:nvSpPr>
                  <p:cNvPr id="9697" name="Google Shape;9697;p6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00" name="Google Shape;9700;p62"/>
              <p:cNvGrpSpPr/>
              <p:nvPr/>
            </p:nvGrpSpPr>
            <p:grpSpPr>
              <a:xfrm>
                <a:off x="1501054" y="3605478"/>
                <a:ext cx="526340" cy="249240"/>
                <a:chOff x="1501054" y="3605478"/>
                <a:chExt cx="526340" cy="249240"/>
              </a:xfrm>
            </p:grpSpPr>
            <p:grpSp>
              <p:nvGrpSpPr>
                <p:cNvPr id="9701" name="Google Shape;9701;p62"/>
                <p:cNvGrpSpPr/>
                <p:nvPr/>
              </p:nvGrpSpPr>
              <p:grpSpPr>
                <a:xfrm>
                  <a:off x="1834208" y="3643867"/>
                  <a:ext cx="193185" cy="25622"/>
                  <a:chOff x="1834208" y="3643867"/>
                  <a:chExt cx="193185" cy="25622"/>
                </a:xfrm>
              </p:grpSpPr>
              <p:sp>
                <p:nvSpPr>
                  <p:cNvPr id="9702" name="Google Shape;9702;p6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62"/>
                <p:cNvGrpSpPr/>
                <p:nvPr/>
              </p:nvGrpSpPr>
              <p:grpSpPr>
                <a:xfrm>
                  <a:off x="1501054" y="3605478"/>
                  <a:ext cx="333165" cy="249240"/>
                  <a:chOff x="1501054" y="3605478"/>
                  <a:chExt cx="333165" cy="249240"/>
                </a:xfrm>
              </p:grpSpPr>
              <p:sp>
                <p:nvSpPr>
                  <p:cNvPr id="9705" name="Google Shape;9705;p6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6" name="Google Shape;9706;p62"/>
                  <p:cNvGrpSpPr/>
                  <p:nvPr/>
                </p:nvGrpSpPr>
                <p:grpSpPr>
                  <a:xfrm>
                    <a:off x="1501054" y="3655851"/>
                    <a:ext cx="155286" cy="198867"/>
                    <a:chOff x="1501054" y="3655851"/>
                    <a:chExt cx="155286" cy="198867"/>
                  </a:xfrm>
                </p:grpSpPr>
                <p:sp>
                  <p:nvSpPr>
                    <p:cNvPr id="9707" name="Google Shape;9707;p6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709" name="Google Shape;9709;p62"/>
              <p:cNvGrpSpPr/>
              <p:nvPr/>
            </p:nvGrpSpPr>
            <p:grpSpPr>
              <a:xfrm>
                <a:off x="724986" y="3800594"/>
                <a:ext cx="532950" cy="302090"/>
                <a:chOff x="724986" y="3800594"/>
                <a:chExt cx="532950" cy="302090"/>
              </a:xfrm>
            </p:grpSpPr>
            <p:grpSp>
              <p:nvGrpSpPr>
                <p:cNvPr id="9710" name="Google Shape;9710;p62"/>
                <p:cNvGrpSpPr/>
                <p:nvPr/>
              </p:nvGrpSpPr>
              <p:grpSpPr>
                <a:xfrm>
                  <a:off x="724986" y="4044367"/>
                  <a:ext cx="181314" cy="25626"/>
                  <a:chOff x="724986" y="4044367"/>
                  <a:chExt cx="181314" cy="25626"/>
                </a:xfrm>
              </p:grpSpPr>
              <p:sp>
                <p:nvSpPr>
                  <p:cNvPr id="9711" name="Google Shape;9711;p6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62"/>
                <p:cNvGrpSpPr/>
                <p:nvPr/>
              </p:nvGrpSpPr>
              <p:grpSpPr>
                <a:xfrm>
                  <a:off x="906290" y="3800594"/>
                  <a:ext cx="351646" cy="302090"/>
                  <a:chOff x="906290" y="3800594"/>
                  <a:chExt cx="351646" cy="302090"/>
                </a:xfrm>
              </p:grpSpPr>
              <p:grpSp>
                <p:nvGrpSpPr>
                  <p:cNvPr id="9714" name="Google Shape;9714;p62"/>
                  <p:cNvGrpSpPr/>
                  <p:nvPr/>
                </p:nvGrpSpPr>
                <p:grpSpPr>
                  <a:xfrm>
                    <a:off x="1084172" y="3842857"/>
                    <a:ext cx="173764" cy="217131"/>
                    <a:chOff x="1084172" y="3842857"/>
                    <a:chExt cx="173764" cy="217131"/>
                  </a:xfrm>
                </p:grpSpPr>
                <p:grpSp>
                  <p:nvGrpSpPr>
                    <p:cNvPr id="9715" name="Google Shape;9715;p62"/>
                    <p:cNvGrpSpPr/>
                    <p:nvPr/>
                  </p:nvGrpSpPr>
                  <p:grpSpPr>
                    <a:xfrm>
                      <a:off x="1156862" y="3936509"/>
                      <a:ext cx="101073" cy="25622"/>
                      <a:chOff x="1156862" y="3936509"/>
                      <a:chExt cx="101073" cy="25622"/>
                    </a:xfrm>
                  </p:grpSpPr>
                  <p:sp>
                    <p:nvSpPr>
                      <p:cNvPr id="9716" name="Google Shape;9716;p6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8" name="Google Shape;9718;p6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9" name="Google Shape;9719;p6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62"/>
                <p:cNvGrpSpPr/>
                <p:nvPr/>
              </p:nvGrpSpPr>
              <p:grpSpPr>
                <a:xfrm>
                  <a:off x="724986" y="3830189"/>
                  <a:ext cx="189533" cy="25626"/>
                  <a:chOff x="724986" y="3830189"/>
                  <a:chExt cx="189533" cy="25626"/>
                </a:xfrm>
              </p:grpSpPr>
              <p:sp>
                <p:nvSpPr>
                  <p:cNvPr id="9722" name="Google Shape;9722;p6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724" name="Google Shape;9724;p62"/>
          <p:cNvGrpSpPr/>
          <p:nvPr/>
        </p:nvGrpSpPr>
        <p:grpSpPr>
          <a:xfrm>
            <a:off x="2253298" y="2455640"/>
            <a:ext cx="948701" cy="935378"/>
            <a:chOff x="2253298" y="2428317"/>
            <a:chExt cx="948701" cy="935378"/>
          </a:xfrm>
        </p:grpSpPr>
        <p:sp>
          <p:nvSpPr>
            <p:cNvPr id="9725" name="Google Shape;9725;p6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61" name="Shape 9761"/>
        <p:cNvGrpSpPr/>
        <p:nvPr/>
      </p:nvGrpSpPr>
      <p:grpSpPr>
        <a:xfrm>
          <a:off x="0" y="0"/>
          <a:ext cx="0" cy="0"/>
          <a:chOff x="0" y="0"/>
          <a:chExt cx="0" cy="0"/>
        </a:xfrm>
      </p:grpSpPr>
      <p:grpSp>
        <p:nvGrpSpPr>
          <p:cNvPr id="9762" name="Google Shape;9762;p63"/>
          <p:cNvGrpSpPr/>
          <p:nvPr/>
        </p:nvGrpSpPr>
        <p:grpSpPr>
          <a:xfrm>
            <a:off x="3353582" y="1145627"/>
            <a:ext cx="2363393" cy="1017867"/>
            <a:chOff x="3292400" y="1219146"/>
            <a:chExt cx="2615240" cy="1110239"/>
          </a:xfrm>
        </p:grpSpPr>
        <p:sp>
          <p:nvSpPr>
            <p:cNvPr id="9763" name="Google Shape;9763;p6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9764" name="Google Shape;9764;p6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65" name="Google Shape;9765;p6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9766" name="Google Shape;9766;p6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9767" name="Google Shape;9767;p6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9768" name="Google Shape;9768;p6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9769" name="Google Shape;9769;p6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9770" name="Google Shape;9770;p6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9771" name="Google Shape;9771;p6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9772" name="Google Shape;9772;p6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9773" name="Google Shape;9773;p6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774" name="Google Shape;9774;p6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775" name="Google Shape;9775;p6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776" name="Google Shape;9776;p6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777" name="Google Shape;9777;p63"/>
            <p:cNvGrpSpPr/>
            <p:nvPr/>
          </p:nvGrpSpPr>
          <p:grpSpPr>
            <a:xfrm>
              <a:off x="3748438" y="1378608"/>
              <a:ext cx="2159202" cy="903971"/>
              <a:chOff x="1683525" y="2179850"/>
              <a:chExt cx="4519050" cy="2134525"/>
            </a:xfrm>
          </p:grpSpPr>
          <p:sp>
            <p:nvSpPr>
              <p:cNvPr id="9778" name="Google Shape;9778;p6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79" name="Google Shape;9779;p6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80" name="Google Shape;9780;p6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81" name="Google Shape;9781;p6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82" name="Google Shape;9782;p6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83" name="Google Shape;9783;p6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84" name="Google Shape;9784;p6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85" name="Google Shape;9785;p6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86" name="Google Shape;9786;p6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87" name="Google Shape;9787;p6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88" name="Google Shape;9788;p6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89" name="Google Shape;9789;p6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9790" name="Google Shape;9790;p63"/>
          <p:cNvGraphicFramePr/>
          <p:nvPr/>
        </p:nvGraphicFramePr>
        <p:xfrm>
          <a:off x="5949675" y="2323100"/>
          <a:ext cx="3000000" cy="3000000"/>
        </p:xfrm>
        <a:graphic>
          <a:graphicData uri="http://schemas.openxmlformats.org/drawingml/2006/table">
            <a:tbl>
              <a:tblPr>
                <a:noFill/>
                <a:tableStyleId>{939E2692-0685-4190-9D0F-7C20E358D171}</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9791" name="Google Shape;9791;p63"/>
          <p:cNvGrpSpPr/>
          <p:nvPr/>
        </p:nvGrpSpPr>
        <p:grpSpPr>
          <a:xfrm>
            <a:off x="5926924" y="3381697"/>
            <a:ext cx="2519825" cy="1001454"/>
            <a:chOff x="1906114" y="789980"/>
            <a:chExt cx="1487676" cy="606868"/>
          </a:xfrm>
        </p:grpSpPr>
        <p:cxnSp>
          <p:nvCxnSpPr>
            <p:cNvPr id="9792" name="Google Shape;9792;p6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793" name="Google Shape;9793;p6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794" name="Google Shape;9794;p6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795" name="Google Shape;9795;p63"/>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9796" name="Google Shape;9796;p63"/>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9797" name="Google Shape;9797;p63"/>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9798" name="Google Shape;9798;p63"/>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9799" name="Google Shape;9799;p6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3"/>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9806" name="Google Shape;9806;p63"/>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807" name="Google Shape;9807;p63"/>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808" name="Google Shape;9808;p6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9" name="Google Shape;9809;p63"/>
          <p:cNvGrpSpPr/>
          <p:nvPr/>
        </p:nvGrpSpPr>
        <p:grpSpPr>
          <a:xfrm>
            <a:off x="726399" y="1190655"/>
            <a:ext cx="2394370" cy="976502"/>
            <a:chOff x="749309" y="1112739"/>
            <a:chExt cx="2371603" cy="976502"/>
          </a:xfrm>
        </p:grpSpPr>
        <p:sp>
          <p:nvSpPr>
            <p:cNvPr id="9810" name="Google Shape;9810;p6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842" name="Google Shape;9842;p63"/>
          <p:cNvGraphicFramePr/>
          <p:nvPr/>
        </p:nvGraphicFramePr>
        <p:xfrm>
          <a:off x="5949700" y="1188950"/>
          <a:ext cx="3000000" cy="3000000"/>
        </p:xfrm>
        <a:graphic>
          <a:graphicData uri="http://schemas.openxmlformats.org/drawingml/2006/table">
            <a:tbl>
              <a:tblPr>
                <a:noFill/>
                <a:tableStyleId>{939E2692-0685-4190-9D0F-7C20E358D171}</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9843" name="Google Shape;9843;p63"/>
          <p:cNvGraphicFramePr/>
          <p:nvPr/>
        </p:nvGraphicFramePr>
        <p:xfrm>
          <a:off x="3356413" y="2323100"/>
          <a:ext cx="3000000" cy="3000000"/>
        </p:xfrm>
        <a:graphic>
          <a:graphicData uri="http://schemas.openxmlformats.org/drawingml/2006/table">
            <a:tbl>
              <a:tblPr>
                <a:noFill/>
                <a:tableStyleId>{939E2692-0685-4190-9D0F-7C20E358D171}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9844" name="Google Shape;9844;p63"/>
          <p:cNvGrpSpPr/>
          <p:nvPr/>
        </p:nvGrpSpPr>
        <p:grpSpPr>
          <a:xfrm>
            <a:off x="4100342" y="2709743"/>
            <a:ext cx="1517436" cy="74460"/>
            <a:chOff x="3980086" y="2804397"/>
            <a:chExt cx="1227600" cy="66900"/>
          </a:xfrm>
        </p:grpSpPr>
        <p:sp>
          <p:nvSpPr>
            <p:cNvPr id="9845" name="Google Shape;9845;p6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63"/>
          <p:cNvGrpSpPr/>
          <p:nvPr/>
        </p:nvGrpSpPr>
        <p:grpSpPr>
          <a:xfrm>
            <a:off x="4725406" y="3002330"/>
            <a:ext cx="892956" cy="74460"/>
            <a:chOff x="3980086" y="2804397"/>
            <a:chExt cx="1227600" cy="66900"/>
          </a:xfrm>
        </p:grpSpPr>
        <p:sp>
          <p:nvSpPr>
            <p:cNvPr id="9848" name="Google Shape;9848;p6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63"/>
          <p:cNvGrpSpPr/>
          <p:nvPr/>
        </p:nvGrpSpPr>
        <p:grpSpPr>
          <a:xfrm>
            <a:off x="3358498" y="3361213"/>
            <a:ext cx="2363244" cy="1005943"/>
            <a:chOff x="3358415" y="3361302"/>
            <a:chExt cx="2363244" cy="1024695"/>
          </a:xfrm>
        </p:grpSpPr>
        <p:grpSp>
          <p:nvGrpSpPr>
            <p:cNvPr id="9851" name="Google Shape;9851;p63"/>
            <p:cNvGrpSpPr/>
            <p:nvPr/>
          </p:nvGrpSpPr>
          <p:grpSpPr>
            <a:xfrm>
              <a:off x="3358415" y="3361302"/>
              <a:ext cx="441300" cy="1024695"/>
              <a:chOff x="3358415" y="3361302"/>
              <a:chExt cx="441300" cy="1024695"/>
            </a:xfrm>
          </p:grpSpPr>
          <p:sp>
            <p:nvSpPr>
              <p:cNvPr id="9852" name="Google Shape;9852;p6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3"/>
            <p:cNvGrpSpPr/>
            <p:nvPr/>
          </p:nvGrpSpPr>
          <p:grpSpPr>
            <a:xfrm>
              <a:off x="3838901" y="3361302"/>
              <a:ext cx="441300" cy="1024695"/>
              <a:chOff x="3838901" y="3361302"/>
              <a:chExt cx="441300" cy="1024695"/>
            </a:xfrm>
          </p:grpSpPr>
          <p:sp>
            <p:nvSpPr>
              <p:cNvPr id="9859" name="Google Shape;9859;p6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63"/>
            <p:cNvGrpSpPr/>
            <p:nvPr/>
          </p:nvGrpSpPr>
          <p:grpSpPr>
            <a:xfrm>
              <a:off x="4319387" y="3361302"/>
              <a:ext cx="441300" cy="1024695"/>
              <a:chOff x="4319387" y="3361302"/>
              <a:chExt cx="441300" cy="1024695"/>
            </a:xfrm>
          </p:grpSpPr>
          <p:sp>
            <p:nvSpPr>
              <p:cNvPr id="9866" name="Google Shape;9866;p6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63"/>
            <p:cNvGrpSpPr/>
            <p:nvPr/>
          </p:nvGrpSpPr>
          <p:grpSpPr>
            <a:xfrm>
              <a:off x="4799873" y="3361302"/>
              <a:ext cx="441300" cy="1024695"/>
              <a:chOff x="4799873" y="3361302"/>
              <a:chExt cx="441300" cy="1024695"/>
            </a:xfrm>
          </p:grpSpPr>
          <p:sp>
            <p:nvSpPr>
              <p:cNvPr id="9873" name="Google Shape;9873;p6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9" name="Google Shape;9879;p63"/>
            <p:cNvGrpSpPr/>
            <p:nvPr/>
          </p:nvGrpSpPr>
          <p:grpSpPr>
            <a:xfrm>
              <a:off x="5280360" y="3361302"/>
              <a:ext cx="441300" cy="1024695"/>
              <a:chOff x="5280360" y="3361302"/>
              <a:chExt cx="441300" cy="1024695"/>
            </a:xfrm>
          </p:grpSpPr>
          <p:sp>
            <p:nvSpPr>
              <p:cNvPr id="9880" name="Google Shape;9880;p6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886" name="Google Shape;9886;p63"/>
          <p:cNvGraphicFramePr/>
          <p:nvPr/>
        </p:nvGraphicFramePr>
        <p:xfrm>
          <a:off x="724925" y="2323100"/>
          <a:ext cx="3000000" cy="3000000"/>
        </p:xfrm>
        <a:graphic>
          <a:graphicData uri="http://schemas.openxmlformats.org/drawingml/2006/table">
            <a:tbl>
              <a:tblPr>
                <a:noFill/>
                <a:tableStyleId>{939E2692-0685-4190-9D0F-7C20E358D171}</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9887" name="Google Shape;9887;p63"/>
          <p:cNvGrpSpPr/>
          <p:nvPr/>
        </p:nvGrpSpPr>
        <p:grpSpPr>
          <a:xfrm>
            <a:off x="726450" y="3372825"/>
            <a:ext cx="2403614" cy="1005900"/>
            <a:chOff x="726450" y="3372825"/>
            <a:chExt cx="2403614" cy="1005900"/>
          </a:xfrm>
        </p:grpSpPr>
        <p:grpSp>
          <p:nvGrpSpPr>
            <p:cNvPr id="9888" name="Google Shape;9888;p63"/>
            <p:cNvGrpSpPr/>
            <p:nvPr/>
          </p:nvGrpSpPr>
          <p:grpSpPr>
            <a:xfrm>
              <a:off x="726450" y="3696000"/>
              <a:ext cx="2403614" cy="500898"/>
              <a:chOff x="726450" y="3696000"/>
              <a:chExt cx="2403614" cy="500898"/>
            </a:xfrm>
          </p:grpSpPr>
          <p:sp>
            <p:nvSpPr>
              <p:cNvPr id="9889" name="Google Shape;9889;p6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90" name="Google Shape;9890;p6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891" name="Google Shape;9891;p63"/>
            <p:cNvGrpSpPr/>
            <p:nvPr/>
          </p:nvGrpSpPr>
          <p:grpSpPr>
            <a:xfrm>
              <a:off x="1348050" y="3372825"/>
              <a:ext cx="1720425" cy="1005900"/>
              <a:chOff x="1348050" y="3372825"/>
              <a:chExt cx="1720425" cy="1005900"/>
            </a:xfrm>
          </p:grpSpPr>
          <p:sp>
            <p:nvSpPr>
              <p:cNvPr id="9892" name="Google Shape;9892;p6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93" name="Google Shape;9893;p6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94" name="Google Shape;9894;p6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95" name="Google Shape;9895;p6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96" name="Google Shape;9896;p6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897" name="Google Shape;9897;p63"/>
            <p:cNvGrpSpPr/>
            <p:nvPr/>
          </p:nvGrpSpPr>
          <p:grpSpPr>
            <a:xfrm>
              <a:off x="1455707" y="3731058"/>
              <a:ext cx="1491150" cy="417657"/>
              <a:chOff x="1455707" y="3731058"/>
              <a:chExt cx="1491150" cy="417657"/>
            </a:xfrm>
          </p:grpSpPr>
          <p:grpSp>
            <p:nvGrpSpPr>
              <p:cNvPr id="9898" name="Google Shape;9898;p63"/>
              <p:cNvGrpSpPr/>
              <p:nvPr/>
            </p:nvGrpSpPr>
            <p:grpSpPr>
              <a:xfrm>
                <a:off x="1472938" y="3745828"/>
                <a:ext cx="72126" cy="53788"/>
                <a:chOff x="1472938" y="3745828"/>
                <a:chExt cx="72126" cy="53788"/>
              </a:xfrm>
            </p:grpSpPr>
            <p:sp>
              <p:nvSpPr>
                <p:cNvPr id="9899" name="Google Shape;9899;p6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63"/>
              <p:cNvGrpSpPr/>
              <p:nvPr/>
            </p:nvGrpSpPr>
            <p:grpSpPr>
              <a:xfrm>
                <a:off x="1819181" y="4089633"/>
                <a:ext cx="72126" cy="53788"/>
                <a:chOff x="1819181" y="4089633"/>
                <a:chExt cx="72126" cy="53788"/>
              </a:xfrm>
            </p:grpSpPr>
            <p:sp>
              <p:nvSpPr>
                <p:cNvPr id="9902" name="Google Shape;9902;p6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63"/>
              <p:cNvGrpSpPr/>
              <p:nvPr/>
            </p:nvGrpSpPr>
            <p:grpSpPr>
              <a:xfrm>
                <a:off x="1455707" y="4084171"/>
                <a:ext cx="64321" cy="64544"/>
                <a:chOff x="1455707" y="4084171"/>
                <a:chExt cx="64321" cy="64544"/>
              </a:xfrm>
            </p:grpSpPr>
            <p:sp>
              <p:nvSpPr>
                <p:cNvPr id="9905" name="Google Shape;9905;p6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63"/>
              <p:cNvGrpSpPr/>
              <p:nvPr/>
            </p:nvGrpSpPr>
            <p:grpSpPr>
              <a:xfrm>
                <a:off x="1818610" y="3731058"/>
                <a:ext cx="64321" cy="64544"/>
                <a:chOff x="1818610" y="3731058"/>
                <a:chExt cx="64321" cy="64544"/>
              </a:xfrm>
            </p:grpSpPr>
            <p:sp>
              <p:nvSpPr>
                <p:cNvPr id="9908" name="Google Shape;9908;p6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63"/>
              <p:cNvGrpSpPr/>
              <p:nvPr/>
            </p:nvGrpSpPr>
            <p:grpSpPr>
              <a:xfrm>
                <a:off x="2172491" y="4089633"/>
                <a:ext cx="72126" cy="53788"/>
                <a:chOff x="2172491" y="4089633"/>
                <a:chExt cx="72126" cy="53788"/>
              </a:xfrm>
            </p:grpSpPr>
            <p:sp>
              <p:nvSpPr>
                <p:cNvPr id="9911" name="Google Shape;9911;p6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63"/>
              <p:cNvGrpSpPr/>
              <p:nvPr/>
            </p:nvGrpSpPr>
            <p:grpSpPr>
              <a:xfrm>
                <a:off x="2171920" y="3731058"/>
                <a:ext cx="64321" cy="64544"/>
                <a:chOff x="2171920" y="3731058"/>
                <a:chExt cx="64321" cy="64544"/>
              </a:xfrm>
            </p:grpSpPr>
            <p:sp>
              <p:nvSpPr>
                <p:cNvPr id="9914" name="Google Shape;9914;p6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6" name="Google Shape;9916;p63"/>
              <p:cNvGrpSpPr/>
              <p:nvPr/>
            </p:nvGrpSpPr>
            <p:grpSpPr>
              <a:xfrm>
                <a:off x="2874730" y="3745828"/>
                <a:ext cx="72126" cy="53788"/>
                <a:chOff x="2874730" y="3745828"/>
                <a:chExt cx="72126" cy="53788"/>
              </a:xfrm>
            </p:grpSpPr>
            <p:sp>
              <p:nvSpPr>
                <p:cNvPr id="9917" name="Google Shape;9917;p6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63"/>
              <p:cNvGrpSpPr/>
              <p:nvPr/>
            </p:nvGrpSpPr>
            <p:grpSpPr>
              <a:xfrm>
                <a:off x="2878589" y="4081481"/>
                <a:ext cx="64321" cy="64544"/>
                <a:chOff x="2878589" y="4081481"/>
                <a:chExt cx="64321" cy="64544"/>
              </a:xfrm>
            </p:grpSpPr>
            <p:sp>
              <p:nvSpPr>
                <p:cNvPr id="9920" name="Google Shape;9920;p6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3"/>
              <p:cNvGrpSpPr/>
              <p:nvPr/>
            </p:nvGrpSpPr>
            <p:grpSpPr>
              <a:xfrm>
                <a:off x="2525796" y="4089633"/>
                <a:ext cx="72126" cy="53788"/>
                <a:chOff x="2525796" y="4089633"/>
                <a:chExt cx="72126" cy="53788"/>
              </a:xfrm>
            </p:grpSpPr>
            <p:sp>
              <p:nvSpPr>
                <p:cNvPr id="9923" name="Google Shape;9923;p6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63"/>
              <p:cNvGrpSpPr/>
              <p:nvPr/>
            </p:nvGrpSpPr>
            <p:grpSpPr>
              <a:xfrm>
                <a:off x="2525225" y="3731058"/>
                <a:ext cx="64321" cy="64544"/>
                <a:chOff x="2525225" y="3731058"/>
                <a:chExt cx="64321" cy="64544"/>
              </a:xfrm>
            </p:grpSpPr>
            <p:sp>
              <p:nvSpPr>
                <p:cNvPr id="9926" name="Google Shape;9926;p6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1" name="Shape 9931"/>
        <p:cNvGrpSpPr/>
        <p:nvPr/>
      </p:nvGrpSpPr>
      <p:grpSpPr>
        <a:xfrm>
          <a:off x="0" y="0"/>
          <a:ext cx="0" cy="0"/>
          <a:chOff x="0" y="0"/>
          <a:chExt cx="0" cy="0"/>
        </a:xfrm>
      </p:grpSpPr>
      <p:grpSp>
        <p:nvGrpSpPr>
          <p:cNvPr id="9932" name="Google Shape;9932;p64"/>
          <p:cNvGrpSpPr/>
          <p:nvPr/>
        </p:nvGrpSpPr>
        <p:grpSpPr>
          <a:xfrm>
            <a:off x="732428" y="1171356"/>
            <a:ext cx="845921" cy="690752"/>
            <a:chOff x="732428" y="1198513"/>
            <a:chExt cx="845921" cy="690752"/>
          </a:xfrm>
        </p:grpSpPr>
        <p:grpSp>
          <p:nvGrpSpPr>
            <p:cNvPr id="9933" name="Google Shape;9933;p64"/>
            <p:cNvGrpSpPr/>
            <p:nvPr/>
          </p:nvGrpSpPr>
          <p:grpSpPr>
            <a:xfrm>
              <a:off x="823030" y="1198513"/>
              <a:ext cx="755319" cy="690752"/>
              <a:chOff x="823030" y="1198513"/>
              <a:chExt cx="755319" cy="690752"/>
            </a:xfrm>
          </p:grpSpPr>
          <p:sp>
            <p:nvSpPr>
              <p:cNvPr id="9934" name="Google Shape;9934;p6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64"/>
            <p:cNvGrpSpPr/>
            <p:nvPr/>
          </p:nvGrpSpPr>
          <p:grpSpPr>
            <a:xfrm>
              <a:off x="732428" y="1239937"/>
              <a:ext cx="739912" cy="607886"/>
              <a:chOff x="732428" y="1239937"/>
              <a:chExt cx="739912" cy="607886"/>
            </a:xfrm>
          </p:grpSpPr>
          <p:sp>
            <p:nvSpPr>
              <p:cNvPr id="9937" name="Google Shape;9937;p6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64"/>
            <p:cNvGrpSpPr/>
            <p:nvPr/>
          </p:nvGrpSpPr>
          <p:grpSpPr>
            <a:xfrm>
              <a:off x="732428" y="1277018"/>
              <a:ext cx="702832" cy="533758"/>
              <a:chOff x="732428" y="1277018"/>
              <a:chExt cx="702832" cy="533758"/>
            </a:xfrm>
          </p:grpSpPr>
          <p:sp>
            <p:nvSpPr>
              <p:cNvPr id="9940" name="Google Shape;9940;p6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64"/>
            <p:cNvGrpSpPr/>
            <p:nvPr/>
          </p:nvGrpSpPr>
          <p:grpSpPr>
            <a:xfrm>
              <a:off x="931170" y="1306653"/>
              <a:ext cx="647179" cy="474455"/>
              <a:chOff x="931170" y="1306653"/>
              <a:chExt cx="647179" cy="474455"/>
            </a:xfrm>
          </p:grpSpPr>
          <p:sp>
            <p:nvSpPr>
              <p:cNvPr id="9943" name="Google Shape;9943;p6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5" name="Google Shape;9945;p6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4"/>
          <p:cNvGrpSpPr/>
          <p:nvPr/>
        </p:nvGrpSpPr>
        <p:grpSpPr>
          <a:xfrm>
            <a:off x="3964037" y="1171363"/>
            <a:ext cx="634656" cy="699982"/>
            <a:chOff x="5985650" y="2860025"/>
            <a:chExt cx="1396075" cy="1539775"/>
          </a:xfrm>
        </p:grpSpPr>
        <p:sp>
          <p:nvSpPr>
            <p:cNvPr id="9947" name="Google Shape;9947;p6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64"/>
          <p:cNvGrpSpPr/>
          <p:nvPr/>
        </p:nvGrpSpPr>
        <p:grpSpPr>
          <a:xfrm>
            <a:off x="4719687" y="1171356"/>
            <a:ext cx="725845" cy="699975"/>
            <a:chOff x="4249973" y="1201875"/>
            <a:chExt cx="1958568" cy="1888762"/>
          </a:xfrm>
        </p:grpSpPr>
        <p:sp>
          <p:nvSpPr>
            <p:cNvPr id="9980" name="Google Shape;9980;p6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1" name="Google Shape;9981;p64"/>
            <p:cNvGrpSpPr/>
            <p:nvPr/>
          </p:nvGrpSpPr>
          <p:grpSpPr>
            <a:xfrm>
              <a:off x="5853086" y="1789142"/>
              <a:ext cx="355454" cy="1048099"/>
              <a:chOff x="5576108" y="2016725"/>
              <a:chExt cx="565200" cy="1666560"/>
            </a:xfrm>
          </p:grpSpPr>
          <p:sp>
            <p:nvSpPr>
              <p:cNvPr id="9982" name="Google Shape;9982;p6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983" name="Google Shape;9983;p6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4"/>
            <p:cNvGrpSpPr/>
            <p:nvPr/>
          </p:nvGrpSpPr>
          <p:grpSpPr>
            <a:xfrm>
              <a:off x="4869455" y="2691676"/>
              <a:ext cx="1013897" cy="398961"/>
              <a:chOff x="4012057" y="3451825"/>
              <a:chExt cx="1612175" cy="634379"/>
            </a:xfrm>
          </p:grpSpPr>
          <p:sp>
            <p:nvSpPr>
              <p:cNvPr id="9985" name="Google Shape;9985;p6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986" name="Google Shape;9986;p6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64"/>
            <p:cNvGrpSpPr/>
            <p:nvPr/>
          </p:nvGrpSpPr>
          <p:grpSpPr>
            <a:xfrm>
              <a:off x="4276937" y="2155961"/>
              <a:ext cx="651965" cy="891358"/>
              <a:chOff x="3069908" y="2599997"/>
              <a:chExt cx="1036675" cy="1417328"/>
            </a:xfrm>
          </p:grpSpPr>
          <p:sp>
            <p:nvSpPr>
              <p:cNvPr id="9988" name="Google Shape;9988;p6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989" name="Google Shape;9989;p6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64"/>
            <p:cNvGrpSpPr/>
            <p:nvPr/>
          </p:nvGrpSpPr>
          <p:grpSpPr>
            <a:xfrm>
              <a:off x="5054918" y="1201875"/>
              <a:ext cx="999548" cy="602711"/>
              <a:chOff x="4306958" y="1082925"/>
              <a:chExt cx="1589359" cy="958358"/>
            </a:xfrm>
          </p:grpSpPr>
          <p:sp>
            <p:nvSpPr>
              <p:cNvPr id="9991" name="Google Shape;9991;p6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992" name="Google Shape;9992;p6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64"/>
            <p:cNvGrpSpPr/>
            <p:nvPr/>
          </p:nvGrpSpPr>
          <p:grpSpPr>
            <a:xfrm>
              <a:off x="4249973" y="1303451"/>
              <a:ext cx="799317" cy="841334"/>
              <a:chOff x="3027033" y="1244439"/>
              <a:chExt cx="1270977" cy="1337786"/>
            </a:xfrm>
          </p:grpSpPr>
          <p:sp>
            <p:nvSpPr>
              <p:cNvPr id="9994" name="Google Shape;9994;p6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995" name="Google Shape;9995;p6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96" name="Google Shape;9996;p64"/>
          <p:cNvGrpSpPr/>
          <p:nvPr/>
        </p:nvGrpSpPr>
        <p:grpSpPr>
          <a:xfrm>
            <a:off x="4072551" y="2058137"/>
            <a:ext cx="750769" cy="683784"/>
            <a:chOff x="4204684" y="2104422"/>
            <a:chExt cx="699822" cy="637382"/>
          </a:xfrm>
        </p:grpSpPr>
        <p:grpSp>
          <p:nvGrpSpPr>
            <p:cNvPr id="9997" name="Google Shape;9997;p64"/>
            <p:cNvGrpSpPr/>
            <p:nvPr/>
          </p:nvGrpSpPr>
          <p:grpSpPr>
            <a:xfrm>
              <a:off x="4204684" y="2430067"/>
              <a:ext cx="342957" cy="311738"/>
              <a:chOff x="4204684" y="2430067"/>
              <a:chExt cx="342957" cy="311738"/>
            </a:xfrm>
          </p:grpSpPr>
          <p:sp>
            <p:nvSpPr>
              <p:cNvPr id="9998" name="Google Shape;9998;p6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64"/>
            <p:cNvGrpSpPr/>
            <p:nvPr/>
          </p:nvGrpSpPr>
          <p:grpSpPr>
            <a:xfrm>
              <a:off x="4561586" y="2430067"/>
              <a:ext cx="342920" cy="311738"/>
              <a:chOff x="4561586" y="2430067"/>
              <a:chExt cx="342920" cy="311738"/>
            </a:xfrm>
          </p:grpSpPr>
          <p:sp>
            <p:nvSpPr>
              <p:cNvPr id="10001" name="Google Shape;10001;p6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64"/>
            <p:cNvGrpSpPr/>
            <p:nvPr/>
          </p:nvGrpSpPr>
          <p:grpSpPr>
            <a:xfrm>
              <a:off x="4561586" y="2104422"/>
              <a:ext cx="342920" cy="311738"/>
              <a:chOff x="4561586" y="2104422"/>
              <a:chExt cx="342920" cy="311738"/>
            </a:xfrm>
          </p:grpSpPr>
          <p:sp>
            <p:nvSpPr>
              <p:cNvPr id="10004" name="Google Shape;10004;p6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64"/>
            <p:cNvGrpSpPr/>
            <p:nvPr/>
          </p:nvGrpSpPr>
          <p:grpSpPr>
            <a:xfrm>
              <a:off x="4204684" y="2104422"/>
              <a:ext cx="342957" cy="311664"/>
              <a:chOff x="4204684" y="2104422"/>
              <a:chExt cx="342957" cy="311664"/>
            </a:xfrm>
          </p:grpSpPr>
          <p:sp>
            <p:nvSpPr>
              <p:cNvPr id="10007" name="Google Shape;10007;p6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09" name="Google Shape;10009;p64"/>
          <p:cNvGrpSpPr/>
          <p:nvPr/>
        </p:nvGrpSpPr>
        <p:grpSpPr>
          <a:xfrm>
            <a:off x="5536984" y="1171351"/>
            <a:ext cx="660591" cy="688867"/>
            <a:chOff x="5830645" y="1267368"/>
            <a:chExt cx="530340" cy="553040"/>
          </a:xfrm>
        </p:grpSpPr>
        <p:sp>
          <p:nvSpPr>
            <p:cNvPr id="10010" name="Google Shape;10010;p6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1" name="Google Shape;10011;p64"/>
            <p:cNvGrpSpPr/>
            <p:nvPr/>
          </p:nvGrpSpPr>
          <p:grpSpPr>
            <a:xfrm>
              <a:off x="5830645" y="1267368"/>
              <a:ext cx="259743" cy="269909"/>
              <a:chOff x="5830645" y="1267368"/>
              <a:chExt cx="259743" cy="269909"/>
            </a:xfrm>
          </p:grpSpPr>
          <p:sp>
            <p:nvSpPr>
              <p:cNvPr id="10012" name="Google Shape;10012;p6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4"/>
            <p:cNvGrpSpPr/>
            <p:nvPr/>
          </p:nvGrpSpPr>
          <p:grpSpPr>
            <a:xfrm>
              <a:off x="6101293" y="1267368"/>
              <a:ext cx="259692" cy="269909"/>
              <a:chOff x="6101293" y="1267368"/>
              <a:chExt cx="259692" cy="269909"/>
            </a:xfrm>
          </p:grpSpPr>
          <p:sp>
            <p:nvSpPr>
              <p:cNvPr id="10015" name="Google Shape;10015;p6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64"/>
            <p:cNvGrpSpPr/>
            <p:nvPr/>
          </p:nvGrpSpPr>
          <p:grpSpPr>
            <a:xfrm>
              <a:off x="5830645" y="1550500"/>
              <a:ext cx="259692" cy="269909"/>
              <a:chOff x="5830645" y="1550500"/>
              <a:chExt cx="259692" cy="269909"/>
            </a:xfrm>
          </p:grpSpPr>
          <p:sp>
            <p:nvSpPr>
              <p:cNvPr id="10018" name="Google Shape;10018;p6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64"/>
            <p:cNvGrpSpPr/>
            <p:nvPr/>
          </p:nvGrpSpPr>
          <p:grpSpPr>
            <a:xfrm>
              <a:off x="6101293" y="1550500"/>
              <a:ext cx="259692" cy="269909"/>
              <a:chOff x="6101293" y="1550500"/>
              <a:chExt cx="259692" cy="269909"/>
            </a:xfrm>
          </p:grpSpPr>
          <p:sp>
            <p:nvSpPr>
              <p:cNvPr id="10021" name="Google Shape;10021;p6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23" name="Google Shape;10023;p64"/>
          <p:cNvGrpSpPr/>
          <p:nvPr/>
        </p:nvGrpSpPr>
        <p:grpSpPr>
          <a:xfrm>
            <a:off x="739138" y="2061810"/>
            <a:ext cx="697154" cy="679574"/>
            <a:chOff x="2679875" y="2361475"/>
            <a:chExt cx="780425" cy="760575"/>
          </a:xfrm>
        </p:grpSpPr>
        <p:sp>
          <p:nvSpPr>
            <p:cNvPr id="10024" name="Google Shape;10024;p6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64"/>
          <p:cNvGrpSpPr/>
          <p:nvPr/>
        </p:nvGrpSpPr>
        <p:grpSpPr>
          <a:xfrm>
            <a:off x="3138297" y="1171402"/>
            <a:ext cx="735829" cy="684547"/>
            <a:chOff x="3351965" y="1148808"/>
            <a:chExt cx="750770" cy="698375"/>
          </a:xfrm>
        </p:grpSpPr>
        <p:grpSp>
          <p:nvGrpSpPr>
            <p:cNvPr id="10031" name="Google Shape;10031;p64"/>
            <p:cNvGrpSpPr/>
            <p:nvPr/>
          </p:nvGrpSpPr>
          <p:grpSpPr>
            <a:xfrm>
              <a:off x="3586796" y="1148808"/>
              <a:ext cx="294857" cy="286830"/>
              <a:chOff x="3750225" y="1774000"/>
              <a:chExt cx="149575" cy="145525"/>
            </a:xfrm>
          </p:grpSpPr>
          <p:sp>
            <p:nvSpPr>
              <p:cNvPr id="10032" name="Google Shape;10032;p6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64"/>
            <p:cNvGrpSpPr/>
            <p:nvPr/>
          </p:nvGrpSpPr>
          <p:grpSpPr>
            <a:xfrm>
              <a:off x="3779245" y="1375768"/>
              <a:ext cx="323490" cy="286978"/>
              <a:chOff x="3847850" y="1889150"/>
              <a:chExt cx="164100" cy="145600"/>
            </a:xfrm>
          </p:grpSpPr>
          <p:sp>
            <p:nvSpPr>
              <p:cNvPr id="10035" name="Google Shape;10035;p6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64"/>
            <p:cNvGrpSpPr/>
            <p:nvPr/>
          </p:nvGrpSpPr>
          <p:grpSpPr>
            <a:xfrm>
              <a:off x="3351965" y="1330435"/>
              <a:ext cx="295449" cy="285401"/>
              <a:chOff x="3631100" y="1866150"/>
              <a:chExt cx="149875" cy="144800"/>
            </a:xfrm>
          </p:grpSpPr>
          <p:sp>
            <p:nvSpPr>
              <p:cNvPr id="10038" name="Google Shape;10038;p6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64"/>
            <p:cNvGrpSpPr/>
            <p:nvPr/>
          </p:nvGrpSpPr>
          <p:grpSpPr>
            <a:xfrm>
              <a:off x="3548208" y="1560352"/>
              <a:ext cx="294808" cy="286830"/>
              <a:chOff x="3730650" y="1982800"/>
              <a:chExt cx="149550" cy="145525"/>
            </a:xfrm>
          </p:grpSpPr>
          <p:sp>
            <p:nvSpPr>
              <p:cNvPr id="10041" name="Google Shape;10041;p6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43" name="Google Shape;10043;p64"/>
          <p:cNvGrpSpPr/>
          <p:nvPr/>
        </p:nvGrpSpPr>
        <p:grpSpPr>
          <a:xfrm>
            <a:off x="7639949" y="1171356"/>
            <a:ext cx="804565" cy="677795"/>
            <a:chOff x="7636443" y="1204988"/>
            <a:chExt cx="804565" cy="677795"/>
          </a:xfrm>
        </p:grpSpPr>
        <p:grpSp>
          <p:nvGrpSpPr>
            <p:cNvPr id="10044" name="Google Shape;10044;p64"/>
            <p:cNvGrpSpPr/>
            <p:nvPr/>
          </p:nvGrpSpPr>
          <p:grpSpPr>
            <a:xfrm>
              <a:off x="7636443" y="1509705"/>
              <a:ext cx="804565" cy="373078"/>
              <a:chOff x="7636443" y="1509705"/>
              <a:chExt cx="804565" cy="373078"/>
            </a:xfrm>
          </p:grpSpPr>
          <p:sp>
            <p:nvSpPr>
              <p:cNvPr id="10045" name="Google Shape;10045;p6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64"/>
            <p:cNvGrpSpPr/>
            <p:nvPr/>
          </p:nvGrpSpPr>
          <p:grpSpPr>
            <a:xfrm>
              <a:off x="7636443" y="1408133"/>
              <a:ext cx="804565" cy="373078"/>
              <a:chOff x="7636443" y="1408133"/>
              <a:chExt cx="804565" cy="373078"/>
            </a:xfrm>
          </p:grpSpPr>
          <p:sp>
            <p:nvSpPr>
              <p:cNvPr id="10048" name="Google Shape;10048;p6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64"/>
            <p:cNvGrpSpPr/>
            <p:nvPr/>
          </p:nvGrpSpPr>
          <p:grpSpPr>
            <a:xfrm>
              <a:off x="7636443" y="1306560"/>
              <a:ext cx="804565" cy="373078"/>
              <a:chOff x="7636443" y="1306560"/>
              <a:chExt cx="804565" cy="373078"/>
            </a:xfrm>
          </p:grpSpPr>
          <p:sp>
            <p:nvSpPr>
              <p:cNvPr id="10051" name="Google Shape;10051;p6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64"/>
            <p:cNvGrpSpPr/>
            <p:nvPr/>
          </p:nvGrpSpPr>
          <p:grpSpPr>
            <a:xfrm>
              <a:off x="7636443" y="1204988"/>
              <a:ext cx="804565" cy="373078"/>
              <a:chOff x="7636443" y="1204988"/>
              <a:chExt cx="804565" cy="373078"/>
            </a:xfrm>
          </p:grpSpPr>
          <p:sp>
            <p:nvSpPr>
              <p:cNvPr id="10054" name="Google Shape;10054;p6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56" name="Google Shape;10056;p64"/>
          <p:cNvGrpSpPr/>
          <p:nvPr/>
        </p:nvGrpSpPr>
        <p:grpSpPr>
          <a:xfrm>
            <a:off x="4978796" y="2078771"/>
            <a:ext cx="661339" cy="661188"/>
            <a:chOff x="3990000" y="975400"/>
            <a:chExt cx="3934200" cy="3933300"/>
          </a:xfrm>
        </p:grpSpPr>
        <p:sp>
          <p:nvSpPr>
            <p:cNvPr id="10057" name="Google Shape;10057;p6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64"/>
          <p:cNvGrpSpPr/>
          <p:nvPr/>
        </p:nvGrpSpPr>
        <p:grpSpPr>
          <a:xfrm>
            <a:off x="6622444" y="2057409"/>
            <a:ext cx="868881" cy="684241"/>
            <a:chOff x="6598259" y="2078634"/>
            <a:chExt cx="868881" cy="684241"/>
          </a:xfrm>
        </p:grpSpPr>
        <p:sp>
          <p:nvSpPr>
            <p:cNvPr id="10062" name="Google Shape;10062;p6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8" name="Google Shape;10068;p64"/>
            <p:cNvGrpSpPr/>
            <p:nvPr/>
          </p:nvGrpSpPr>
          <p:grpSpPr>
            <a:xfrm>
              <a:off x="6808175" y="2078634"/>
              <a:ext cx="452229" cy="684241"/>
              <a:chOff x="6808175" y="2078634"/>
              <a:chExt cx="452229" cy="684241"/>
            </a:xfrm>
          </p:grpSpPr>
          <p:sp>
            <p:nvSpPr>
              <p:cNvPr id="10069" name="Google Shape;10069;p6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5" name="Google Shape;10075;p64"/>
              <p:cNvGrpSpPr/>
              <p:nvPr/>
            </p:nvGrpSpPr>
            <p:grpSpPr>
              <a:xfrm>
                <a:off x="6821586" y="2078634"/>
                <a:ext cx="426871" cy="684241"/>
                <a:chOff x="6821586" y="2078634"/>
                <a:chExt cx="426871" cy="684241"/>
              </a:xfrm>
            </p:grpSpPr>
            <p:grpSp>
              <p:nvGrpSpPr>
                <p:cNvPr id="10076" name="Google Shape;10076;p64"/>
                <p:cNvGrpSpPr/>
                <p:nvPr/>
              </p:nvGrpSpPr>
              <p:grpSpPr>
                <a:xfrm>
                  <a:off x="6821586" y="2078634"/>
                  <a:ext cx="426871" cy="684241"/>
                  <a:chOff x="6821586" y="2078634"/>
                  <a:chExt cx="426871" cy="684241"/>
                </a:xfrm>
              </p:grpSpPr>
              <p:sp>
                <p:nvSpPr>
                  <p:cNvPr id="10077" name="Google Shape;10077;p6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6" name="Google Shape;10096;p6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102" name="Google Shape;10102;p64"/>
          <p:cNvGrpSpPr/>
          <p:nvPr/>
        </p:nvGrpSpPr>
        <p:grpSpPr>
          <a:xfrm>
            <a:off x="5795610" y="2063018"/>
            <a:ext cx="671358" cy="671358"/>
            <a:chOff x="6535625" y="760425"/>
            <a:chExt cx="1665900" cy="1665900"/>
          </a:xfrm>
        </p:grpSpPr>
        <p:sp>
          <p:nvSpPr>
            <p:cNvPr id="10103" name="Google Shape;10103;p64"/>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4"/>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4"/>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4"/>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64"/>
          <p:cNvGrpSpPr/>
          <p:nvPr/>
        </p:nvGrpSpPr>
        <p:grpSpPr>
          <a:xfrm>
            <a:off x="732427" y="3731418"/>
            <a:ext cx="1340789" cy="640830"/>
            <a:chOff x="238125" y="1151100"/>
            <a:chExt cx="7139450" cy="3412300"/>
          </a:xfrm>
        </p:grpSpPr>
        <p:sp>
          <p:nvSpPr>
            <p:cNvPr id="10108" name="Google Shape;10108;p6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64"/>
          <p:cNvGrpSpPr/>
          <p:nvPr/>
        </p:nvGrpSpPr>
        <p:grpSpPr>
          <a:xfrm>
            <a:off x="5599650" y="2934699"/>
            <a:ext cx="985357" cy="585764"/>
            <a:chOff x="5145061" y="2881789"/>
            <a:chExt cx="1107641" cy="658458"/>
          </a:xfrm>
        </p:grpSpPr>
        <p:grpSp>
          <p:nvGrpSpPr>
            <p:cNvPr id="10121" name="Google Shape;10121;p64"/>
            <p:cNvGrpSpPr/>
            <p:nvPr/>
          </p:nvGrpSpPr>
          <p:grpSpPr>
            <a:xfrm>
              <a:off x="5722989" y="3244587"/>
              <a:ext cx="529713" cy="295659"/>
              <a:chOff x="5722989" y="3244587"/>
              <a:chExt cx="529713" cy="295659"/>
            </a:xfrm>
          </p:grpSpPr>
          <p:sp>
            <p:nvSpPr>
              <p:cNvPr id="10122" name="Google Shape;10122;p6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123" name="Google Shape;10123;p6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124" name="Google Shape;10124;p64"/>
            <p:cNvGrpSpPr/>
            <p:nvPr/>
          </p:nvGrpSpPr>
          <p:grpSpPr>
            <a:xfrm>
              <a:off x="5145061" y="3244587"/>
              <a:ext cx="536807" cy="295659"/>
              <a:chOff x="5145061" y="3244587"/>
              <a:chExt cx="536807" cy="295659"/>
            </a:xfrm>
          </p:grpSpPr>
          <p:sp>
            <p:nvSpPr>
              <p:cNvPr id="10125" name="Google Shape;10125;p6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126" name="Google Shape;10126;p6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127" name="Google Shape;10127;p64"/>
            <p:cNvGrpSpPr/>
            <p:nvPr/>
          </p:nvGrpSpPr>
          <p:grpSpPr>
            <a:xfrm>
              <a:off x="5341327" y="2898245"/>
              <a:ext cx="532309" cy="614891"/>
              <a:chOff x="5341327" y="2898245"/>
              <a:chExt cx="532309" cy="614891"/>
            </a:xfrm>
          </p:grpSpPr>
          <p:sp>
            <p:nvSpPr>
              <p:cNvPr id="10128" name="Google Shape;10128;p6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129" name="Google Shape;10129;p6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130" name="Google Shape;10130;p64"/>
            <p:cNvGrpSpPr/>
            <p:nvPr/>
          </p:nvGrpSpPr>
          <p:grpSpPr>
            <a:xfrm>
              <a:off x="5532290" y="2881789"/>
              <a:ext cx="620516" cy="305456"/>
              <a:chOff x="5532290" y="2881789"/>
              <a:chExt cx="620516" cy="305456"/>
            </a:xfrm>
          </p:grpSpPr>
          <p:sp>
            <p:nvSpPr>
              <p:cNvPr id="10131" name="Google Shape;10131;p6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132" name="Google Shape;10132;p6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133" name="Google Shape;10133;p64"/>
          <p:cNvGrpSpPr/>
          <p:nvPr/>
        </p:nvGrpSpPr>
        <p:grpSpPr>
          <a:xfrm>
            <a:off x="8178573" y="3726757"/>
            <a:ext cx="269068" cy="645491"/>
            <a:chOff x="7026852" y="3311869"/>
            <a:chExt cx="434331" cy="1041954"/>
          </a:xfrm>
        </p:grpSpPr>
        <p:sp>
          <p:nvSpPr>
            <p:cNvPr id="10134" name="Google Shape;10134;p6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64"/>
          <p:cNvGrpSpPr/>
          <p:nvPr/>
        </p:nvGrpSpPr>
        <p:grpSpPr>
          <a:xfrm>
            <a:off x="6195154" y="3765995"/>
            <a:ext cx="293882" cy="293836"/>
            <a:chOff x="4873519" y="3311869"/>
            <a:chExt cx="499374" cy="499296"/>
          </a:xfrm>
        </p:grpSpPr>
        <p:sp>
          <p:nvSpPr>
            <p:cNvPr id="10138" name="Google Shape;10138;p6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64"/>
          <p:cNvGrpSpPr/>
          <p:nvPr/>
        </p:nvGrpSpPr>
        <p:grpSpPr>
          <a:xfrm>
            <a:off x="6195154" y="4078366"/>
            <a:ext cx="293882" cy="293882"/>
            <a:chOff x="4873519" y="3875839"/>
            <a:chExt cx="499374" cy="499374"/>
          </a:xfrm>
        </p:grpSpPr>
        <p:sp>
          <p:nvSpPr>
            <p:cNvPr id="10141" name="Google Shape;10141;p6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64"/>
          <p:cNvGrpSpPr/>
          <p:nvPr/>
        </p:nvGrpSpPr>
        <p:grpSpPr>
          <a:xfrm>
            <a:off x="2425681" y="2050319"/>
            <a:ext cx="698104" cy="698208"/>
            <a:chOff x="2565073" y="2075876"/>
            <a:chExt cx="672482" cy="672518"/>
          </a:xfrm>
        </p:grpSpPr>
        <p:sp>
          <p:nvSpPr>
            <p:cNvPr id="10144" name="Google Shape;10144;p6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64"/>
          <p:cNvGrpSpPr/>
          <p:nvPr/>
        </p:nvGrpSpPr>
        <p:grpSpPr>
          <a:xfrm>
            <a:off x="5649092" y="3734919"/>
            <a:ext cx="438354" cy="637329"/>
            <a:chOff x="1697726" y="3244179"/>
            <a:chExt cx="788124" cy="1146069"/>
          </a:xfrm>
        </p:grpSpPr>
        <p:sp>
          <p:nvSpPr>
            <p:cNvPr id="10151" name="Google Shape;10151;p6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3" name="Google Shape;10153;p64"/>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4" name="Google Shape;10154;p64"/>
          <p:cNvGrpSpPr/>
          <p:nvPr/>
        </p:nvGrpSpPr>
        <p:grpSpPr>
          <a:xfrm>
            <a:off x="7650306" y="2063282"/>
            <a:ext cx="799565" cy="670282"/>
            <a:chOff x="7617850" y="2063282"/>
            <a:chExt cx="799565" cy="670282"/>
          </a:xfrm>
        </p:grpSpPr>
        <p:cxnSp>
          <p:nvCxnSpPr>
            <p:cNvPr id="10155" name="Google Shape;10155;p6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56" name="Google Shape;10156;p6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57" name="Google Shape;10157;p6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58" name="Google Shape;10158;p6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59" name="Google Shape;10159;p6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160" name="Google Shape;10160;p6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161" name="Google Shape;10161;p64"/>
            <p:cNvGrpSpPr/>
            <p:nvPr/>
          </p:nvGrpSpPr>
          <p:grpSpPr>
            <a:xfrm>
              <a:off x="7734309" y="2063282"/>
              <a:ext cx="570957" cy="620095"/>
              <a:chOff x="7734309" y="2063282"/>
              <a:chExt cx="570957" cy="620095"/>
            </a:xfrm>
          </p:grpSpPr>
          <p:grpSp>
            <p:nvGrpSpPr>
              <p:cNvPr id="10162" name="Google Shape;10162;p64"/>
              <p:cNvGrpSpPr/>
              <p:nvPr/>
            </p:nvGrpSpPr>
            <p:grpSpPr>
              <a:xfrm>
                <a:off x="8031573" y="2063282"/>
                <a:ext cx="273693" cy="620095"/>
                <a:chOff x="8031573" y="2063282"/>
                <a:chExt cx="273693" cy="620095"/>
              </a:xfrm>
            </p:grpSpPr>
            <p:sp>
              <p:nvSpPr>
                <p:cNvPr id="10163" name="Google Shape;10163;p6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64"/>
              <p:cNvGrpSpPr/>
              <p:nvPr/>
            </p:nvGrpSpPr>
            <p:grpSpPr>
              <a:xfrm flipH="1">
                <a:off x="7734309" y="2063282"/>
                <a:ext cx="273693" cy="620095"/>
                <a:chOff x="8031573" y="2063282"/>
                <a:chExt cx="273693" cy="620095"/>
              </a:xfrm>
            </p:grpSpPr>
            <p:sp>
              <p:nvSpPr>
                <p:cNvPr id="10168" name="Google Shape;10168;p6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0172" name="Google Shape;10172;p64"/>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4"/>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4" name="Google Shape;10174;p64"/>
          <p:cNvGrpSpPr/>
          <p:nvPr/>
        </p:nvGrpSpPr>
        <p:grpSpPr>
          <a:xfrm>
            <a:off x="7836913" y="2916765"/>
            <a:ext cx="602567" cy="601884"/>
            <a:chOff x="1186975" y="238125"/>
            <a:chExt cx="5244275" cy="5238325"/>
          </a:xfrm>
        </p:grpSpPr>
        <p:sp>
          <p:nvSpPr>
            <p:cNvPr id="10175" name="Google Shape;10175;p6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64"/>
          <p:cNvGrpSpPr/>
          <p:nvPr/>
        </p:nvGrpSpPr>
        <p:grpSpPr>
          <a:xfrm>
            <a:off x="3279650" y="2056249"/>
            <a:ext cx="651848" cy="687338"/>
            <a:chOff x="3400515" y="2056248"/>
            <a:chExt cx="698134" cy="735987"/>
          </a:xfrm>
        </p:grpSpPr>
        <p:grpSp>
          <p:nvGrpSpPr>
            <p:cNvPr id="10180" name="Google Shape;10180;p64"/>
            <p:cNvGrpSpPr/>
            <p:nvPr/>
          </p:nvGrpSpPr>
          <p:grpSpPr>
            <a:xfrm>
              <a:off x="3400515" y="2283913"/>
              <a:ext cx="312919" cy="219900"/>
              <a:chOff x="3400515" y="2283913"/>
              <a:chExt cx="312919" cy="219900"/>
            </a:xfrm>
          </p:grpSpPr>
          <p:sp>
            <p:nvSpPr>
              <p:cNvPr id="10181" name="Google Shape;10181;p6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182" name="Google Shape;10182;p6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10183" name="Google Shape;10183;p64"/>
            <p:cNvGrpSpPr/>
            <p:nvPr/>
          </p:nvGrpSpPr>
          <p:grpSpPr>
            <a:xfrm>
              <a:off x="3547823" y="2461089"/>
              <a:ext cx="219900" cy="331146"/>
              <a:chOff x="3547823" y="2461089"/>
              <a:chExt cx="219900" cy="331146"/>
            </a:xfrm>
          </p:grpSpPr>
          <p:sp>
            <p:nvSpPr>
              <p:cNvPr id="10184" name="Google Shape;10184;p6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185" name="Google Shape;10185;p6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10186" name="Google Shape;10186;p64"/>
            <p:cNvGrpSpPr/>
            <p:nvPr/>
          </p:nvGrpSpPr>
          <p:grpSpPr>
            <a:xfrm>
              <a:off x="3734138" y="2461089"/>
              <a:ext cx="219900" cy="331146"/>
              <a:chOff x="3734138" y="2461089"/>
              <a:chExt cx="219900" cy="331146"/>
            </a:xfrm>
          </p:grpSpPr>
          <p:sp>
            <p:nvSpPr>
              <p:cNvPr id="10187" name="Google Shape;10187;p6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188" name="Google Shape;10188;p6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10189" name="Google Shape;10189;p64"/>
            <p:cNvGrpSpPr/>
            <p:nvPr/>
          </p:nvGrpSpPr>
          <p:grpSpPr>
            <a:xfrm>
              <a:off x="3787560" y="2281742"/>
              <a:ext cx="311089" cy="219900"/>
              <a:chOff x="3787560" y="2281742"/>
              <a:chExt cx="311089" cy="219900"/>
            </a:xfrm>
          </p:grpSpPr>
          <p:sp>
            <p:nvSpPr>
              <p:cNvPr id="10190" name="Google Shape;10190;p6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191" name="Google Shape;10191;p6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10192" name="Google Shape;10192;p64"/>
            <p:cNvGrpSpPr/>
            <p:nvPr/>
          </p:nvGrpSpPr>
          <p:grpSpPr>
            <a:xfrm>
              <a:off x="3637290" y="2056248"/>
              <a:ext cx="219900" cy="330736"/>
              <a:chOff x="3637290" y="2056248"/>
              <a:chExt cx="219900" cy="330736"/>
            </a:xfrm>
          </p:grpSpPr>
          <p:sp>
            <p:nvSpPr>
              <p:cNvPr id="10193" name="Google Shape;10193;p6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194" name="Google Shape;10194;p6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10195" name="Google Shape;10195;p64"/>
          <p:cNvGrpSpPr/>
          <p:nvPr/>
        </p:nvGrpSpPr>
        <p:grpSpPr>
          <a:xfrm>
            <a:off x="2571356" y="2926255"/>
            <a:ext cx="1268144" cy="592394"/>
            <a:chOff x="238125" y="1188750"/>
            <a:chExt cx="7140450" cy="3335550"/>
          </a:xfrm>
        </p:grpSpPr>
        <p:sp>
          <p:nvSpPr>
            <p:cNvPr id="10196" name="Google Shape;10196;p6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64"/>
          <p:cNvGrpSpPr/>
          <p:nvPr/>
        </p:nvGrpSpPr>
        <p:grpSpPr>
          <a:xfrm>
            <a:off x="6679257" y="2928410"/>
            <a:ext cx="1053944" cy="590147"/>
            <a:chOff x="238125" y="1335475"/>
            <a:chExt cx="5418735" cy="3034175"/>
          </a:xfrm>
        </p:grpSpPr>
        <p:sp>
          <p:nvSpPr>
            <p:cNvPr id="10202" name="Google Shape;10202;p6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64"/>
          <p:cNvGrpSpPr/>
          <p:nvPr/>
        </p:nvGrpSpPr>
        <p:grpSpPr>
          <a:xfrm>
            <a:off x="4110066" y="3733309"/>
            <a:ext cx="1268207" cy="638939"/>
            <a:chOff x="3967651" y="3645904"/>
            <a:chExt cx="1479304" cy="745292"/>
          </a:xfrm>
        </p:grpSpPr>
        <p:grpSp>
          <p:nvGrpSpPr>
            <p:cNvPr id="10206" name="Google Shape;10206;p64"/>
            <p:cNvGrpSpPr/>
            <p:nvPr/>
          </p:nvGrpSpPr>
          <p:grpSpPr>
            <a:xfrm>
              <a:off x="3967651" y="4009026"/>
              <a:ext cx="1479304" cy="382170"/>
              <a:chOff x="3967651" y="4009026"/>
              <a:chExt cx="1479304" cy="382170"/>
            </a:xfrm>
          </p:grpSpPr>
          <p:grpSp>
            <p:nvGrpSpPr>
              <p:cNvPr id="10207" name="Google Shape;10207;p64"/>
              <p:cNvGrpSpPr/>
              <p:nvPr/>
            </p:nvGrpSpPr>
            <p:grpSpPr>
              <a:xfrm>
                <a:off x="4892216" y="4195630"/>
                <a:ext cx="554739" cy="195566"/>
                <a:chOff x="3604375" y="4892160"/>
                <a:chExt cx="1651500" cy="582215"/>
              </a:xfrm>
            </p:grpSpPr>
            <p:sp>
              <p:nvSpPr>
                <p:cNvPr id="10208" name="Google Shape;10208;p6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64"/>
              <p:cNvGrpSpPr/>
              <p:nvPr/>
            </p:nvGrpSpPr>
            <p:grpSpPr>
              <a:xfrm>
                <a:off x="3967651" y="4146303"/>
                <a:ext cx="579402" cy="244893"/>
                <a:chOff x="851875" y="4745310"/>
                <a:chExt cx="1724925" cy="729065"/>
              </a:xfrm>
            </p:grpSpPr>
            <p:sp>
              <p:nvSpPr>
                <p:cNvPr id="10211" name="Google Shape;10211;p6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3" name="Google Shape;10213;p64"/>
              <p:cNvGrpSpPr/>
              <p:nvPr/>
            </p:nvGrpSpPr>
            <p:grpSpPr>
              <a:xfrm>
                <a:off x="4460753" y="4009026"/>
                <a:ext cx="493110" cy="382170"/>
                <a:chOff x="2319875" y="4336625"/>
                <a:chExt cx="1468025" cy="1137750"/>
              </a:xfrm>
            </p:grpSpPr>
            <p:sp>
              <p:nvSpPr>
                <p:cNvPr id="10214" name="Google Shape;10214;p6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16" name="Google Shape;10216;p64"/>
            <p:cNvGrpSpPr/>
            <p:nvPr/>
          </p:nvGrpSpPr>
          <p:grpSpPr>
            <a:xfrm>
              <a:off x="4479443" y="3645904"/>
              <a:ext cx="455965" cy="388789"/>
              <a:chOff x="2957425" y="238100"/>
              <a:chExt cx="1910200" cy="1628775"/>
            </a:xfrm>
          </p:grpSpPr>
          <p:sp>
            <p:nvSpPr>
              <p:cNvPr id="10217" name="Google Shape;10217;p6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27" name="Google Shape;10227;p64"/>
          <p:cNvGrpSpPr/>
          <p:nvPr/>
        </p:nvGrpSpPr>
        <p:grpSpPr>
          <a:xfrm>
            <a:off x="2496179" y="3734510"/>
            <a:ext cx="1243128" cy="637739"/>
            <a:chOff x="2496310" y="3693351"/>
            <a:chExt cx="1342906" cy="688926"/>
          </a:xfrm>
        </p:grpSpPr>
        <p:grpSp>
          <p:nvGrpSpPr>
            <p:cNvPr id="10228" name="Google Shape;10228;p64"/>
            <p:cNvGrpSpPr/>
            <p:nvPr/>
          </p:nvGrpSpPr>
          <p:grpSpPr>
            <a:xfrm>
              <a:off x="2496310" y="3693351"/>
              <a:ext cx="1342906" cy="688875"/>
              <a:chOff x="2496310" y="3693351"/>
              <a:chExt cx="1342906" cy="688875"/>
            </a:xfrm>
          </p:grpSpPr>
          <p:sp>
            <p:nvSpPr>
              <p:cNvPr id="10229" name="Google Shape;10229;p6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35" name="Google Shape;10235;p64"/>
              <p:cNvCxnSpPr>
                <a:stCxn id="10233"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10236" name="Google Shape;10236;p64"/>
              <p:cNvCxnSpPr>
                <a:stCxn id="10230"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10237" name="Google Shape;10237;p64"/>
              <p:cNvCxnSpPr>
                <a:stCxn id="10231"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0238" name="Google Shape;10238;p64"/>
              <p:cNvCxnSpPr>
                <a:stCxn id="10234"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0239" name="Google Shape;10239;p64"/>
              <p:cNvCxnSpPr>
                <a:stCxn id="10232"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240" name="Google Shape;10240;p64"/>
            <p:cNvGrpSpPr/>
            <p:nvPr/>
          </p:nvGrpSpPr>
          <p:grpSpPr>
            <a:xfrm>
              <a:off x="2675275" y="3930557"/>
              <a:ext cx="1003306" cy="451719"/>
              <a:chOff x="2675275" y="4174282"/>
              <a:chExt cx="1003306" cy="451719"/>
            </a:xfrm>
          </p:grpSpPr>
          <p:sp>
            <p:nvSpPr>
              <p:cNvPr id="10241" name="Google Shape;10241;p6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44" name="Google Shape;10244;p64"/>
          <p:cNvGrpSpPr/>
          <p:nvPr/>
        </p:nvGrpSpPr>
        <p:grpSpPr>
          <a:xfrm>
            <a:off x="1669850" y="1171356"/>
            <a:ext cx="574511" cy="874709"/>
            <a:chOff x="1715404" y="1112080"/>
            <a:chExt cx="642270" cy="977984"/>
          </a:xfrm>
        </p:grpSpPr>
        <p:grpSp>
          <p:nvGrpSpPr>
            <p:cNvPr id="10245" name="Google Shape;10245;p64"/>
            <p:cNvGrpSpPr/>
            <p:nvPr/>
          </p:nvGrpSpPr>
          <p:grpSpPr>
            <a:xfrm>
              <a:off x="1715404" y="1112080"/>
              <a:ext cx="642270" cy="977984"/>
              <a:chOff x="1715404" y="1112080"/>
              <a:chExt cx="642270" cy="977984"/>
            </a:xfrm>
          </p:grpSpPr>
          <p:sp>
            <p:nvSpPr>
              <p:cNvPr id="10246" name="Google Shape;10246;p6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64"/>
            <p:cNvGrpSpPr/>
            <p:nvPr/>
          </p:nvGrpSpPr>
          <p:grpSpPr>
            <a:xfrm>
              <a:off x="1768927" y="1165603"/>
              <a:ext cx="535225" cy="851367"/>
              <a:chOff x="1768927" y="1165603"/>
              <a:chExt cx="535225" cy="851367"/>
            </a:xfrm>
          </p:grpSpPr>
          <p:sp>
            <p:nvSpPr>
              <p:cNvPr id="10249" name="Google Shape;10249;p6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64"/>
            <p:cNvGrpSpPr/>
            <p:nvPr/>
          </p:nvGrpSpPr>
          <p:grpSpPr>
            <a:xfrm>
              <a:off x="1822449" y="1219125"/>
              <a:ext cx="428180" cy="718859"/>
              <a:chOff x="1822449" y="1219125"/>
              <a:chExt cx="428180" cy="718859"/>
            </a:xfrm>
          </p:grpSpPr>
          <p:sp>
            <p:nvSpPr>
              <p:cNvPr id="10252" name="Google Shape;10252;p6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64"/>
            <p:cNvGrpSpPr/>
            <p:nvPr/>
          </p:nvGrpSpPr>
          <p:grpSpPr>
            <a:xfrm>
              <a:off x="1875972" y="1272648"/>
              <a:ext cx="321135" cy="586939"/>
              <a:chOff x="1875972" y="1272648"/>
              <a:chExt cx="321135" cy="586939"/>
            </a:xfrm>
          </p:grpSpPr>
          <p:sp>
            <p:nvSpPr>
              <p:cNvPr id="10255" name="Google Shape;10255;p6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57" name="Google Shape;10257;p64"/>
          <p:cNvGrpSpPr/>
          <p:nvPr/>
        </p:nvGrpSpPr>
        <p:grpSpPr>
          <a:xfrm>
            <a:off x="7777011" y="3728078"/>
            <a:ext cx="293855" cy="644170"/>
            <a:chOff x="241025" y="3151575"/>
            <a:chExt cx="293855" cy="644170"/>
          </a:xfrm>
        </p:grpSpPr>
        <p:sp>
          <p:nvSpPr>
            <p:cNvPr id="10258" name="Google Shape;10258;p6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4"/>
          <p:cNvGrpSpPr/>
          <p:nvPr/>
        </p:nvGrpSpPr>
        <p:grpSpPr>
          <a:xfrm>
            <a:off x="724994" y="2928078"/>
            <a:ext cx="1779649" cy="591620"/>
            <a:chOff x="246070" y="1983375"/>
            <a:chExt cx="1855347" cy="616849"/>
          </a:xfrm>
        </p:grpSpPr>
        <p:sp>
          <p:nvSpPr>
            <p:cNvPr id="10261" name="Google Shape;10261;p6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4"/>
          <p:cNvGrpSpPr/>
          <p:nvPr/>
        </p:nvGrpSpPr>
        <p:grpSpPr>
          <a:xfrm>
            <a:off x="2335861" y="1171356"/>
            <a:ext cx="711055" cy="745993"/>
            <a:chOff x="2496269" y="1171698"/>
            <a:chExt cx="761953" cy="799392"/>
          </a:xfrm>
        </p:grpSpPr>
        <p:grpSp>
          <p:nvGrpSpPr>
            <p:cNvPr id="10271" name="Google Shape;10271;p64"/>
            <p:cNvGrpSpPr/>
            <p:nvPr/>
          </p:nvGrpSpPr>
          <p:grpSpPr>
            <a:xfrm>
              <a:off x="2496269" y="1171698"/>
              <a:ext cx="761953" cy="723022"/>
              <a:chOff x="2496269" y="1171698"/>
              <a:chExt cx="761953" cy="723022"/>
            </a:xfrm>
          </p:grpSpPr>
          <p:sp>
            <p:nvSpPr>
              <p:cNvPr id="10272" name="Google Shape;10272;p6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4" name="Google Shape;10274;p64"/>
              <p:cNvGrpSpPr/>
              <p:nvPr/>
            </p:nvGrpSpPr>
            <p:grpSpPr>
              <a:xfrm>
                <a:off x="2496269" y="1171698"/>
                <a:ext cx="761953" cy="723022"/>
                <a:chOff x="2496269" y="1120652"/>
                <a:chExt cx="761953" cy="723022"/>
              </a:xfrm>
            </p:grpSpPr>
            <p:grpSp>
              <p:nvGrpSpPr>
                <p:cNvPr id="10275" name="Google Shape;10275;p64"/>
                <p:cNvGrpSpPr/>
                <p:nvPr/>
              </p:nvGrpSpPr>
              <p:grpSpPr>
                <a:xfrm>
                  <a:off x="2496269" y="1120652"/>
                  <a:ext cx="761953" cy="723022"/>
                  <a:chOff x="2496269" y="1120652"/>
                  <a:chExt cx="761953" cy="723022"/>
                </a:xfrm>
              </p:grpSpPr>
              <p:grpSp>
                <p:nvGrpSpPr>
                  <p:cNvPr id="10276" name="Google Shape;10276;p64"/>
                  <p:cNvGrpSpPr/>
                  <p:nvPr/>
                </p:nvGrpSpPr>
                <p:grpSpPr>
                  <a:xfrm>
                    <a:off x="2496269" y="1304589"/>
                    <a:ext cx="407089" cy="305057"/>
                    <a:chOff x="2496269" y="1304589"/>
                    <a:chExt cx="407089" cy="305057"/>
                  </a:xfrm>
                </p:grpSpPr>
                <p:sp>
                  <p:nvSpPr>
                    <p:cNvPr id="10277" name="Google Shape;10277;p6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64"/>
                  <p:cNvGrpSpPr/>
                  <p:nvPr/>
                </p:nvGrpSpPr>
                <p:grpSpPr>
                  <a:xfrm>
                    <a:off x="2586468" y="1493376"/>
                    <a:ext cx="358850" cy="349656"/>
                    <a:chOff x="2586468" y="1493376"/>
                    <a:chExt cx="358850" cy="349656"/>
                  </a:xfrm>
                </p:grpSpPr>
                <p:sp>
                  <p:nvSpPr>
                    <p:cNvPr id="10280" name="Google Shape;10280;p6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64"/>
                  <p:cNvGrpSpPr/>
                  <p:nvPr/>
                </p:nvGrpSpPr>
                <p:grpSpPr>
                  <a:xfrm>
                    <a:off x="2807939" y="1494024"/>
                    <a:ext cx="358857" cy="349650"/>
                    <a:chOff x="2807939" y="1494024"/>
                    <a:chExt cx="358857" cy="349650"/>
                  </a:xfrm>
                </p:grpSpPr>
                <p:sp>
                  <p:nvSpPr>
                    <p:cNvPr id="10283" name="Google Shape;10283;p6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64"/>
                  <p:cNvGrpSpPr/>
                  <p:nvPr/>
                </p:nvGrpSpPr>
                <p:grpSpPr>
                  <a:xfrm>
                    <a:off x="2851133" y="1305635"/>
                    <a:ext cx="407089" cy="305057"/>
                    <a:chOff x="2851133" y="1305635"/>
                    <a:chExt cx="407089" cy="305057"/>
                  </a:xfrm>
                </p:grpSpPr>
                <p:sp>
                  <p:nvSpPr>
                    <p:cNvPr id="10286" name="Google Shape;10286;p6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64"/>
                  <p:cNvGrpSpPr/>
                  <p:nvPr/>
                </p:nvGrpSpPr>
                <p:grpSpPr>
                  <a:xfrm>
                    <a:off x="2727495" y="1120652"/>
                    <a:ext cx="300271" cy="396358"/>
                    <a:chOff x="2727495" y="1120652"/>
                    <a:chExt cx="300271" cy="396358"/>
                  </a:xfrm>
                </p:grpSpPr>
                <p:sp>
                  <p:nvSpPr>
                    <p:cNvPr id="10289" name="Google Shape;10289;p6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91" name="Google Shape;10291;p64"/>
                <p:cNvGrpSpPr/>
                <p:nvPr/>
              </p:nvGrpSpPr>
              <p:grpSpPr>
                <a:xfrm>
                  <a:off x="2722305" y="1350460"/>
                  <a:ext cx="308357" cy="308344"/>
                  <a:chOff x="2722305" y="1350460"/>
                  <a:chExt cx="308357" cy="308344"/>
                </a:xfrm>
              </p:grpSpPr>
              <p:sp>
                <p:nvSpPr>
                  <p:cNvPr id="10292" name="Google Shape;10292;p6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3" name="Google Shape;10293;p64"/>
                  <p:cNvGrpSpPr/>
                  <p:nvPr/>
                </p:nvGrpSpPr>
                <p:grpSpPr>
                  <a:xfrm>
                    <a:off x="2725064" y="1364529"/>
                    <a:ext cx="297954" cy="280182"/>
                    <a:chOff x="2725064" y="1364529"/>
                    <a:chExt cx="297954" cy="280182"/>
                  </a:xfrm>
                </p:grpSpPr>
                <p:sp>
                  <p:nvSpPr>
                    <p:cNvPr id="10294" name="Google Shape;10294;p6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0299" name="Google Shape;10299;p6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64"/>
          <p:cNvGrpSpPr/>
          <p:nvPr/>
        </p:nvGrpSpPr>
        <p:grpSpPr>
          <a:xfrm>
            <a:off x="3924561" y="2927462"/>
            <a:ext cx="1569144" cy="591015"/>
            <a:chOff x="3820100" y="3023049"/>
            <a:chExt cx="1303926" cy="491162"/>
          </a:xfrm>
        </p:grpSpPr>
        <p:grpSp>
          <p:nvGrpSpPr>
            <p:cNvPr id="10305" name="Google Shape;10305;p64"/>
            <p:cNvGrpSpPr/>
            <p:nvPr/>
          </p:nvGrpSpPr>
          <p:grpSpPr>
            <a:xfrm>
              <a:off x="3820100" y="3023072"/>
              <a:ext cx="1303926" cy="491139"/>
              <a:chOff x="3820100" y="3023072"/>
              <a:chExt cx="1303926" cy="491139"/>
            </a:xfrm>
          </p:grpSpPr>
          <p:sp>
            <p:nvSpPr>
              <p:cNvPr id="10306" name="Google Shape;10306;p6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64"/>
            <p:cNvGrpSpPr/>
            <p:nvPr/>
          </p:nvGrpSpPr>
          <p:grpSpPr>
            <a:xfrm>
              <a:off x="4132439" y="3023645"/>
              <a:ext cx="393633" cy="177096"/>
              <a:chOff x="4132439" y="3023645"/>
              <a:chExt cx="393633" cy="177096"/>
            </a:xfrm>
          </p:grpSpPr>
          <p:sp>
            <p:nvSpPr>
              <p:cNvPr id="10309" name="Google Shape;10309;p6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4"/>
            <p:cNvGrpSpPr/>
            <p:nvPr/>
          </p:nvGrpSpPr>
          <p:grpSpPr>
            <a:xfrm>
              <a:off x="3921811" y="3023049"/>
              <a:ext cx="1002397" cy="388943"/>
              <a:chOff x="3921811" y="3023049"/>
              <a:chExt cx="1002397" cy="388943"/>
            </a:xfrm>
          </p:grpSpPr>
          <p:sp>
            <p:nvSpPr>
              <p:cNvPr id="10312" name="Google Shape;10312;p6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4"/>
            <p:cNvGrpSpPr/>
            <p:nvPr/>
          </p:nvGrpSpPr>
          <p:grpSpPr>
            <a:xfrm>
              <a:off x="4023645" y="3023049"/>
              <a:ext cx="683032" cy="286722"/>
              <a:chOff x="4023645" y="3023049"/>
              <a:chExt cx="683032" cy="286722"/>
            </a:xfrm>
          </p:grpSpPr>
          <p:sp>
            <p:nvSpPr>
              <p:cNvPr id="10315" name="Google Shape;10315;p6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17" name="Google Shape;10317;p64"/>
          <p:cNvGrpSpPr/>
          <p:nvPr/>
        </p:nvGrpSpPr>
        <p:grpSpPr>
          <a:xfrm>
            <a:off x="1556683" y="2054307"/>
            <a:ext cx="713522" cy="688025"/>
            <a:chOff x="1706078" y="2092648"/>
            <a:chExt cx="660913" cy="637296"/>
          </a:xfrm>
        </p:grpSpPr>
        <p:sp>
          <p:nvSpPr>
            <p:cNvPr id="10318" name="Google Shape;10318;p6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9" name="Google Shape;10319;p64"/>
            <p:cNvGrpSpPr/>
            <p:nvPr/>
          </p:nvGrpSpPr>
          <p:grpSpPr>
            <a:xfrm>
              <a:off x="1706078" y="2092648"/>
              <a:ext cx="660913" cy="575241"/>
              <a:chOff x="1706078" y="2092648"/>
              <a:chExt cx="660913" cy="575241"/>
            </a:xfrm>
          </p:grpSpPr>
          <p:sp>
            <p:nvSpPr>
              <p:cNvPr id="10320" name="Google Shape;10320;p6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23" name="Google Shape;10323;p64"/>
          <p:cNvGrpSpPr/>
          <p:nvPr/>
        </p:nvGrpSpPr>
        <p:grpSpPr>
          <a:xfrm>
            <a:off x="6318542" y="1171856"/>
            <a:ext cx="1317459" cy="684168"/>
            <a:chOff x="238125" y="999450"/>
            <a:chExt cx="7140700" cy="3708225"/>
          </a:xfrm>
        </p:grpSpPr>
        <p:sp>
          <p:nvSpPr>
            <p:cNvPr id="10324" name="Google Shape;10324;p6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6" name="Shape 10336"/>
        <p:cNvGrpSpPr/>
        <p:nvPr/>
      </p:nvGrpSpPr>
      <p:grpSpPr>
        <a:xfrm>
          <a:off x="0" y="0"/>
          <a:ext cx="0" cy="0"/>
          <a:chOff x="0" y="0"/>
          <a:chExt cx="0" cy="0"/>
        </a:xfrm>
      </p:grpSpPr>
      <p:grpSp>
        <p:nvGrpSpPr>
          <p:cNvPr id="10337" name="Google Shape;10337;p65"/>
          <p:cNvGrpSpPr/>
          <p:nvPr/>
        </p:nvGrpSpPr>
        <p:grpSpPr>
          <a:xfrm>
            <a:off x="729238" y="1179665"/>
            <a:ext cx="1636117" cy="1526144"/>
            <a:chOff x="729238" y="1179665"/>
            <a:chExt cx="1636117" cy="1526144"/>
          </a:xfrm>
        </p:grpSpPr>
        <p:grpSp>
          <p:nvGrpSpPr>
            <p:cNvPr id="10338" name="Google Shape;10338;p65"/>
            <p:cNvGrpSpPr/>
            <p:nvPr/>
          </p:nvGrpSpPr>
          <p:grpSpPr>
            <a:xfrm>
              <a:off x="729238" y="1179665"/>
              <a:ext cx="80700" cy="1526144"/>
              <a:chOff x="729238" y="1179665"/>
              <a:chExt cx="80700" cy="1526144"/>
            </a:xfrm>
          </p:grpSpPr>
          <p:sp>
            <p:nvSpPr>
              <p:cNvPr id="10339" name="Google Shape;10339;p6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65"/>
            <p:cNvGrpSpPr/>
            <p:nvPr/>
          </p:nvGrpSpPr>
          <p:grpSpPr>
            <a:xfrm>
              <a:off x="903098" y="1179665"/>
              <a:ext cx="80700" cy="1526144"/>
              <a:chOff x="903098" y="1179665"/>
              <a:chExt cx="80700" cy="1526144"/>
            </a:xfrm>
          </p:grpSpPr>
          <p:sp>
            <p:nvSpPr>
              <p:cNvPr id="10350" name="Google Shape;10350;p6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65"/>
            <p:cNvGrpSpPr/>
            <p:nvPr/>
          </p:nvGrpSpPr>
          <p:grpSpPr>
            <a:xfrm>
              <a:off x="1076958" y="1179665"/>
              <a:ext cx="80700" cy="1526144"/>
              <a:chOff x="1076958" y="1179665"/>
              <a:chExt cx="80700" cy="1526144"/>
            </a:xfrm>
          </p:grpSpPr>
          <p:sp>
            <p:nvSpPr>
              <p:cNvPr id="10361" name="Google Shape;10361;p6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65"/>
            <p:cNvGrpSpPr/>
            <p:nvPr/>
          </p:nvGrpSpPr>
          <p:grpSpPr>
            <a:xfrm>
              <a:off x="1247707" y="1179665"/>
              <a:ext cx="80700" cy="1526144"/>
              <a:chOff x="1247707" y="1179665"/>
              <a:chExt cx="80700" cy="1526144"/>
            </a:xfrm>
          </p:grpSpPr>
          <p:sp>
            <p:nvSpPr>
              <p:cNvPr id="10372" name="Google Shape;10372;p6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65"/>
            <p:cNvGrpSpPr/>
            <p:nvPr/>
          </p:nvGrpSpPr>
          <p:grpSpPr>
            <a:xfrm>
              <a:off x="1421567" y="1179665"/>
              <a:ext cx="80700" cy="1526144"/>
              <a:chOff x="1421567" y="1179665"/>
              <a:chExt cx="80700" cy="1526144"/>
            </a:xfrm>
          </p:grpSpPr>
          <p:sp>
            <p:nvSpPr>
              <p:cNvPr id="10383" name="Google Shape;10383;p6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5"/>
            <p:cNvGrpSpPr/>
            <p:nvPr/>
          </p:nvGrpSpPr>
          <p:grpSpPr>
            <a:xfrm>
              <a:off x="1592327" y="1179665"/>
              <a:ext cx="80700" cy="1526144"/>
              <a:chOff x="1592327" y="1179665"/>
              <a:chExt cx="80700" cy="1526144"/>
            </a:xfrm>
          </p:grpSpPr>
          <p:sp>
            <p:nvSpPr>
              <p:cNvPr id="10394" name="Google Shape;10394;p6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65"/>
            <p:cNvGrpSpPr/>
            <p:nvPr/>
          </p:nvGrpSpPr>
          <p:grpSpPr>
            <a:xfrm>
              <a:off x="1766187" y="1179665"/>
              <a:ext cx="80700" cy="1526144"/>
              <a:chOff x="1766187" y="1179665"/>
              <a:chExt cx="80700" cy="1526144"/>
            </a:xfrm>
          </p:grpSpPr>
          <p:sp>
            <p:nvSpPr>
              <p:cNvPr id="10405" name="Google Shape;10405;p6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65"/>
            <p:cNvGrpSpPr/>
            <p:nvPr/>
          </p:nvGrpSpPr>
          <p:grpSpPr>
            <a:xfrm>
              <a:off x="1936935" y="1179665"/>
              <a:ext cx="80700" cy="1526144"/>
              <a:chOff x="1936935" y="1179665"/>
              <a:chExt cx="80700" cy="1526144"/>
            </a:xfrm>
          </p:grpSpPr>
          <p:sp>
            <p:nvSpPr>
              <p:cNvPr id="10416" name="Google Shape;10416;p6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65"/>
            <p:cNvGrpSpPr/>
            <p:nvPr/>
          </p:nvGrpSpPr>
          <p:grpSpPr>
            <a:xfrm>
              <a:off x="2110795" y="1179665"/>
              <a:ext cx="80700" cy="1526144"/>
              <a:chOff x="2110795" y="1179665"/>
              <a:chExt cx="80700" cy="1526144"/>
            </a:xfrm>
          </p:grpSpPr>
          <p:sp>
            <p:nvSpPr>
              <p:cNvPr id="10427" name="Google Shape;10427;p6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65"/>
            <p:cNvGrpSpPr/>
            <p:nvPr/>
          </p:nvGrpSpPr>
          <p:grpSpPr>
            <a:xfrm>
              <a:off x="2284655" y="1179665"/>
              <a:ext cx="80700" cy="1526144"/>
              <a:chOff x="2284655" y="1179665"/>
              <a:chExt cx="80700" cy="1526144"/>
            </a:xfrm>
          </p:grpSpPr>
          <p:sp>
            <p:nvSpPr>
              <p:cNvPr id="10438" name="Google Shape;10438;p6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48" name="Google Shape;10448;p65"/>
          <p:cNvGrpSpPr/>
          <p:nvPr/>
        </p:nvGrpSpPr>
        <p:grpSpPr>
          <a:xfrm>
            <a:off x="2623904" y="1198803"/>
            <a:ext cx="1364248" cy="1102133"/>
            <a:chOff x="2623904" y="1198803"/>
            <a:chExt cx="1364248" cy="1102133"/>
          </a:xfrm>
        </p:grpSpPr>
        <p:grpSp>
          <p:nvGrpSpPr>
            <p:cNvPr id="10449" name="Google Shape;10449;p65"/>
            <p:cNvGrpSpPr/>
            <p:nvPr/>
          </p:nvGrpSpPr>
          <p:grpSpPr>
            <a:xfrm>
              <a:off x="2623907" y="1198803"/>
              <a:ext cx="1364245" cy="273000"/>
              <a:chOff x="2623907" y="1198803"/>
              <a:chExt cx="1364245" cy="273000"/>
            </a:xfrm>
          </p:grpSpPr>
          <p:sp>
            <p:nvSpPr>
              <p:cNvPr id="10450" name="Google Shape;10450;p6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65"/>
            <p:cNvGrpSpPr/>
            <p:nvPr/>
          </p:nvGrpSpPr>
          <p:grpSpPr>
            <a:xfrm>
              <a:off x="2623904" y="1476964"/>
              <a:ext cx="1364245" cy="273000"/>
              <a:chOff x="2623904" y="1476964"/>
              <a:chExt cx="1364245" cy="273000"/>
            </a:xfrm>
          </p:grpSpPr>
          <p:sp>
            <p:nvSpPr>
              <p:cNvPr id="10456" name="Google Shape;10456;p6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1" name="Google Shape;10461;p65"/>
            <p:cNvGrpSpPr/>
            <p:nvPr/>
          </p:nvGrpSpPr>
          <p:grpSpPr>
            <a:xfrm>
              <a:off x="2623907" y="1749775"/>
              <a:ext cx="1364245" cy="273000"/>
              <a:chOff x="2623907" y="1749775"/>
              <a:chExt cx="1364245" cy="273000"/>
            </a:xfrm>
          </p:grpSpPr>
          <p:sp>
            <p:nvSpPr>
              <p:cNvPr id="10462" name="Google Shape;10462;p6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65"/>
            <p:cNvGrpSpPr/>
            <p:nvPr/>
          </p:nvGrpSpPr>
          <p:grpSpPr>
            <a:xfrm>
              <a:off x="2623904" y="2027936"/>
              <a:ext cx="1364245" cy="273000"/>
              <a:chOff x="2623904" y="2027936"/>
              <a:chExt cx="1364245" cy="273000"/>
            </a:xfrm>
          </p:grpSpPr>
          <p:sp>
            <p:nvSpPr>
              <p:cNvPr id="10468" name="Google Shape;10468;p6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73" name="Google Shape;10473;p65"/>
          <p:cNvGrpSpPr/>
          <p:nvPr/>
        </p:nvGrpSpPr>
        <p:grpSpPr>
          <a:xfrm>
            <a:off x="2613365" y="2657876"/>
            <a:ext cx="1387541" cy="159124"/>
            <a:chOff x="3200660" y="2180272"/>
            <a:chExt cx="2563824" cy="378237"/>
          </a:xfrm>
        </p:grpSpPr>
        <p:sp>
          <p:nvSpPr>
            <p:cNvPr id="10474" name="Google Shape;10474;p6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65"/>
          <p:cNvGrpSpPr/>
          <p:nvPr/>
        </p:nvGrpSpPr>
        <p:grpSpPr>
          <a:xfrm>
            <a:off x="2609890" y="2935640"/>
            <a:ext cx="1390502" cy="159625"/>
            <a:chOff x="3530150" y="2790075"/>
            <a:chExt cx="1962600" cy="225300"/>
          </a:xfrm>
        </p:grpSpPr>
        <p:sp>
          <p:nvSpPr>
            <p:cNvPr id="10493" name="Google Shape;10493;p6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65"/>
          <p:cNvGrpSpPr/>
          <p:nvPr/>
        </p:nvGrpSpPr>
        <p:grpSpPr>
          <a:xfrm>
            <a:off x="2609948" y="3213905"/>
            <a:ext cx="1411629" cy="154175"/>
            <a:chOff x="3558802" y="4011244"/>
            <a:chExt cx="1866000" cy="111600"/>
          </a:xfrm>
        </p:grpSpPr>
        <p:sp>
          <p:nvSpPr>
            <p:cNvPr id="10496" name="Google Shape;10496;p6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65"/>
          <p:cNvGrpSpPr/>
          <p:nvPr/>
        </p:nvGrpSpPr>
        <p:grpSpPr>
          <a:xfrm>
            <a:off x="2610235" y="2419475"/>
            <a:ext cx="1383503" cy="119761"/>
            <a:chOff x="3465975" y="2270258"/>
            <a:chExt cx="1986364" cy="171947"/>
          </a:xfrm>
        </p:grpSpPr>
        <p:sp>
          <p:nvSpPr>
            <p:cNvPr id="10499" name="Google Shape;10499;p6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65"/>
          <p:cNvGrpSpPr/>
          <p:nvPr/>
        </p:nvGrpSpPr>
        <p:grpSpPr>
          <a:xfrm>
            <a:off x="2621243" y="3783248"/>
            <a:ext cx="1369531" cy="195460"/>
            <a:chOff x="723300" y="4253549"/>
            <a:chExt cx="2276482" cy="324900"/>
          </a:xfrm>
        </p:grpSpPr>
        <p:sp>
          <p:nvSpPr>
            <p:cNvPr id="10508" name="Google Shape;10508;p6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65"/>
          <p:cNvGrpSpPr/>
          <p:nvPr/>
        </p:nvGrpSpPr>
        <p:grpSpPr>
          <a:xfrm>
            <a:off x="2610803" y="3484489"/>
            <a:ext cx="1389066" cy="180119"/>
            <a:chOff x="705948" y="3788465"/>
            <a:chExt cx="2308953" cy="299400"/>
          </a:xfrm>
        </p:grpSpPr>
        <p:sp>
          <p:nvSpPr>
            <p:cNvPr id="10514" name="Google Shape;10514;p6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9" name="Google Shape;10519;p65"/>
          <p:cNvGrpSpPr/>
          <p:nvPr/>
        </p:nvGrpSpPr>
        <p:grpSpPr>
          <a:xfrm>
            <a:off x="4207794" y="2088443"/>
            <a:ext cx="1433821" cy="191501"/>
            <a:chOff x="4273350" y="2088443"/>
            <a:chExt cx="1433821" cy="191501"/>
          </a:xfrm>
        </p:grpSpPr>
        <p:grpSp>
          <p:nvGrpSpPr>
            <p:cNvPr id="10520" name="Google Shape;10520;p65"/>
            <p:cNvGrpSpPr/>
            <p:nvPr/>
          </p:nvGrpSpPr>
          <p:grpSpPr>
            <a:xfrm>
              <a:off x="4273350" y="2088443"/>
              <a:ext cx="1433821" cy="0"/>
              <a:chOff x="5224975" y="2962250"/>
              <a:chExt cx="1544400" cy="0"/>
            </a:xfrm>
          </p:grpSpPr>
          <p:cxnSp>
            <p:nvCxnSpPr>
              <p:cNvPr id="10521" name="Google Shape;10521;p6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0522" name="Google Shape;10522;p6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10523" name="Google Shape;10523;p65"/>
            <p:cNvGrpSpPr/>
            <p:nvPr/>
          </p:nvGrpSpPr>
          <p:grpSpPr>
            <a:xfrm>
              <a:off x="4273350" y="2279944"/>
              <a:ext cx="1433821" cy="0"/>
              <a:chOff x="5224975" y="2962250"/>
              <a:chExt cx="1544400" cy="0"/>
            </a:xfrm>
          </p:grpSpPr>
          <p:cxnSp>
            <p:nvCxnSpPr>
              <p:cNvPr id="10524" name="Google Shape;10524;p6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0525" name="Google Shape;10525;p6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10526" name="Google Shape;10526;p65"/>
          <p:cNvGrpSpPr/>
          <p:nvPr/>
        </p:nvGrpSpPr>
        <p:grpSpPr>
          <a:xfrm>
            <a:off x="2658741" y="4097347"/>
            <a:ext cx="1304609" cy="294074"/>
            <a:chOff x="2658741" y="4097347"/>
            <a:chExt cx="1304609" cy="294074"/>
          </a:xfrm>
        </p:grpSpPr>
        <p:grpSp>
          <p:nvGrpSpPr>
            <p:cNvPr id="10527" name="Google Shape;10527;p65"/>
            <p:cNvGrpSpPr/>
            <p:nvPr/>
          </p:nvGrpSpPr>
          <p:grpSpPr>
            <a:xfrm>
              <a:off x="2658741" y="4097347"/>
              <a:ext cx="118572" cy="294074"/>
              <a:chOff x="3343310" y="4475555"/>
              <a:chExt cx="127717" cy="316753"/>
            </a:xfrm>
          </p:grpSpPr>
          <p:sp>
            <p:nvSpPr>
              <p:cNvPr id="10528" name="Google Shape;10528;p6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65"/>
            <p:cNvGrpSpPr/>
            <p:nvPr/>
          </p:nvGrpSpPr>
          <p:grpSpPr>
            <a:xfrm>
              <a:off x="3815519" y="4098388"/>
              <a:ext cx="147831" cy="291991"/>
              <a:chOff x="3527539" y="4476677"/>
              <a:chExt cx="159232" cy="314510"/>
            </a:xfrm>
          </p:grpSpPr>
          <p:sp>
            <p:nvSpPr>
              <p:cNvPr id="10531" name="Google Shape;10531;p6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65"/>
            <p:cNvGrpSpPr/>
            <p:nvPr/>
          </p:nvGrpSpPr>
          <p:grpSpPr>
            <a:xfrm>
              <a:off x="3511696" y="4098388"/>
              <a:ext cx="147831" cy="291991"/>
              <a:chOff x="3527539" y="4476677"/>
              <a:chExt cx="159232" cy="314510"/>
            </a:xfrm>
          </p:grpSpPr>
          <p:sp>
            <p:nvSpPr>
              <p:cNvPr id="10534" name="Google Shape;10534;p6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65"/>
            <p:cNvGrpSpPr/>
            <p:nvPr/>
          </p:nvGrpSpPr>
          <p:grpSpPr>
            <a:xfrm>
              <a:off x="3207874" y="4098388"/>
              <a:ext cx="147831" cy="291991"/>
              <a:chOff x="3527539" y="4476677"/>
              <a:chExt cx="159232" cy="314510"/>
            </a:xfrm>
          </p:grpSpPr>
          <p:sp>
            <p:nvSpPr>
              <p:cNvPr id="10537" name="Google Shape;10537;p6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5"/>
            <p:cNvGrpSpPr/>
            <p:nvPr/>
          </p:nvGrpSpPr>
          <p:grpSpPr>
            <a:xfrm>
              <a:off x="2933305" y="4097347"/>
              <a:ext cx="118572" cy="294074"/>
              <a:chOff x="3343310" y="4475555"/>
              <a:chExt cx="127717" cy="316753"/>
            </a:xfrm>
          </p:grpSpPr>
          <p:sp>
            <p:nvSpPr>
              <p:cNvPr id="10540" name="Google Shape;10540;p6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42" name="Google Shape;10542;p65"/>
          <p:cNvGrpSpPr/>
          <p:nvPr/>
        </p:nvGrpSpPr>
        <p:grpSpPr>
          <a:xfrm>
            <a:off x="4209349" y="1176041"/>
            <a:ext cx="1430711" cy="751237"/>
            <a:chOff x="5159450" y="1919950"/>
            <a:chExt cx="1541050" cy="862500"/>
          </a:xfrm>
        </p:grpSpPr>
        <p:sp>
          <p:nvSpPr>
            <p:cNvPr id="10543" name="Google Shape;10543;p6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544" name="Google Shape;10544;p65"/>
            <p:cNvGrpSpPr/>
            <p:nvPr/>
          </p:nvGrpSpPr>
          <p:grpSpPr>
            <a:xfrm>
              <a:off x="5159450" y="1919950"/>
              <a:ext cx="1541050" cy="862500"/>
              <a:chOff x="5159450" y="1919950"/>
              <a:chExt cx="1541050" cy="862500"/>
            </a:xfrm>
          </p:grpSpPr>
          <p:cxnSp>
            <p:nvCxnSpPr>
              <p:cNvPr id="10545" name="Google Shape;10545;p6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546" name="Google Shape;10546;p6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547" name="Google Shape;10547;p65"/>
          <p:cNvGrpSpPr/>
          <p:nvPr/>
        </p:nvGrpSpPr>
        <p:grpSpPr>
          <a:xfrm>
            <a:off x="4257486" y="2439811"/>
            <a:ext cx="1334436" cy="967914"/>
            <a:chOff x="4294923" y="2439811"/>
            <a:chExt cx="1334436" cy="967914"/>
          </a:xfrm>
        </p:grpSpPr>
        <p:grpSp>
          <p:nvGrpSpPr>
            <p:cNvPr id="10548" name="Google Shape;10548;p65"/>
            <p:cNvGrpSpPr/>
            <p:nvPr/>
          </p:nvGrpSpPr>
          <p:grpSpPr>
            <a:xfrm>
              <a:off x="4960455" y="2469658"/>
              <a:ext cx="668904" cy="885524"/>
              <a:chOff x="4960455" y="2469658"/>
              <a:chExt cx="668904" cy="885524"/>
            </a:xfrm>
          </p:grpSpPr>
          <p:sp>
            <p:nvSpPr>
              <p:cNvPr id="10549" name="Google Shape;10549;p6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65"/>
            <p:cNvGrpSpPr/>
            <p:nvPr/>
          </p:nvGrpSpPr>
          <p:grpSpPr>
            <a:xfrm>
              <a:off x="4294923" y="2469658"/>
              <a:ext cx="668951" cy="885524"/>
              <a:chOff x="4294923" y="2469658"/>
              <a:chExt cx="668951" cy="885524"/>
            </a:xfrm>
          </p:grpSpPr>
          <p:sp>
            <p:nvSpPr>
              <p:cNvPr id="10556" name="Google Shape;10556;p6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2" name="Google Shape;10562;p6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65"/>
          <p:cNvGrpSpPr/>
          <p:nvPr/>
        </p:nvGrpSpPr>
        <p:grpSpPr>
          <a:xfrm>
            <a:off x="4243690" y="3494256"/>
            <a:ext cx="1430949" cy="897289"/>
            <a:chOff x="4351371" y="3547942"/>
            <a:chExt cx="1345130" cy="843475"/>
          </a:xfrm>
        </p:grpSpPr>
        <p:grpSp>
          <p:nvGrpSpPr>
            <p:cNvPr id="10564" name="Google Shape;10564;p65"/>
            <p:cNvGrpSpPr/>
            <p:nvPr/>
          </p:nvGrpSpPr>
          <p:grpSpPr>
            <a:xfrm>
              <a:off x="4351371" y="4209917"/>
              <a:ext cx="1345130" cy="181500"/>
              <a:chOff x="4351371" y="4209917"/>
              <a:chExt cx="1345130" cy="181500"/>
            </a:xfrm>
          </p:grpSpPr>
          <p:sp>
            <p:nvSpPr>
              <p:cNvPr id="10565" name="Google Shape;10565;p6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66" name="Google Shape;10566;p6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10567" name="Google Shape;10567;p65"/>
            <p:cNvGrpSpPr/>
            <p:nvPr/>
          </p:nvGrpSpPr>
          <p:grpSpPr>
            <a:xfrm>
              <a:off x="4403010" y="3985221"/>
              <a:ext cx="1109518" cy="181500"/>
              <a:chOff x="4403010" y="3985221"/>
              <a:chExt cx="1109518" cy="181500"/>
            </a:xfrm>
          </p:grpSpPr>
          <p:sp>
            <p:nvSpPr>
              <p:cNvPr id="10568" name="Google Shape;10568;p6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69" name="Google Shape;10569;p6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10570" name="Google Shape;10570;p65"/>
            <p:cNvGrpSpPr/>
            <p:nvPr/>
          </p:nvGrpSpPr>
          <p:grpSpPr>
            <a:xfrm>
              <a:off x="4618704" y="3766582"/>
              <a:ext cx="807858" cy="181500"/>
              <a:chOff x="4618704" y="3766582"/>
              <a:chExt cx="807858" cy="181500"/>
            </a:xfrm>
          </p:grpSpPr>
          <p:sp>
            <p:nvSpPr>
              <p:cNvPr id="10571" name="Google Shape;10571;p6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72" name="Google Shape;10572;p6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10573" name="Google Shape;10573;p65"/>
            <p:cNvGrpSpPr/>
            <p:nvPr/>
          </p:nvGrpSpPr>
          <p:grpSpPr>
            <a:xfrm>
              <a:off x="4735238" y="3547942"/>
              <a:ext cx="462839" cy="181500"/>
              <a:chOff x="4735238" y="3547942"/>
              <a:chExt cx="462839" cy="181500"/>
            </a:xfrm>
          </p:grpSpPr>
          <p:sp>
            <p:nvSpPr>
              <p:cNvPr id="10574" name="Google Shape;10574;p6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75" name="Google Shape;10575;p6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10576" name="Google Shape;10576;p65"/>
          <p:cNvGrpSpPr/>
          <p:nvPr/>
        </p:nvGrpSpPr>
        <p:grpSpPr>
          <a:xfrm>
            <a:off x="7420047" y="2429580"/>
            <a:ext cx="1020955" cy="928853"/>
            <a:chOff x="926675" y="238125"/>
            <a:chExt cx="5755100" cy="5232975"/>
          </a:xfrm>
        </p:grpSpPr>
        <p:sp>
          <p:nvSpPr>
            <p:cNvPr id="10577" name="Google Shape;10577;p6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65"/>
          <p:cNvGrpSpPr/>
          <p:nvPr/>
        </p:nvGrpSpPr>
        <p:grpSpPr>
          <a:xfrm>
            <a:off x="727421" y="2828315"/>
            <a:ext cx="1695374" cy="1560837"/>
            <a:chOff x="727421" y="2828315"/>
            <a:chExt cx="1695374" cy="1560837"/>
          </a:xfrm>
        </p:grpSpPr>
        <p:grpSp>
          <p:nvGrpSpPr>
            <p:cNvPr id="10582" name="Google Shape;10582;p65"/>
            <p:cNvGrpSpPr/>
            <p:nvPr/>
          </p:nvGrpSpPr>
          <p:grpSpPr>
            <a:xfrm>
              <a:off x="727421" y="2828315"/>
              <a:ext cx="1695374" cy="1560837"/>
              <a:chOff x="734799" y="2782450"/>
              <a:chExt cx="1571100" cy="1577400"/>
            </a:xfrm>
          </p:grpSpPr>
          <p:cxnSp>
            <p:nvCxnSpPr>
              <p:cNvPr id="10583" name="Google Shape;10583;p6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584" name="Google Shape;10584;p6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585" name="Google Shape;10585;p65"/>
            <p:cNvGrpSpPr/>
            <p:nvPr/>
          </p:nvGrpSpPr>
          <p:grpSpPr>
            <a:xfrm>
              <a:off x="819108" y="2882501"/>
              <a:ext cx="1556791" cy="1426186"/>
              <a:chOff x="819108" y="2882501"/>
              <a:chExt cx="1556791" cy="1426186"/>
            </a:xfrm>
          </p:grpSpPr>
          <p:grpSp>
            <p:nvGrpSpPr>
              <p:cNvPr id="10586" name="Google Shape;10586;p65"/>
              <p:cNvGrpSpPr/>
              <p:nvPr/>
            </p:nvGrpSpPr>
            <p:grpSpPr>
              <a:xfrm>
                <a:off x="819108" y="2882501"/>
                <a:ext cx="103104" cy="1426186"/>
                <a:chOff x="4674013" y="3100904"/>
                <a:chExt cx="122758" cy="1698043"/>
              </a:xfrm>
            </p:grpSpPr>
            <p:sp>
              <p:nvSpPr>
                <p:cNvPr id="10587" name="Google Shape;10587;p6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65"/>
              <p:cNvGrpSpPr/>
              <p:nvPr/>
            </p:nvGrpSpPr>
            <p:grpSpPr>
              <a:xfrm>
                <a:off x="1062475" y="2882501"/>
                <a:ext cx="103104" cy="1426186"/>
                <a:chOff x="4940438" y="3100904"/>
                <a:chExt cx="122758" cy="1698043"/>
              </a:xfrm>
            </p:grpSpPr>
            <p:sp>
              <p:nvSpPr>
                <p:cNvPr id="10595" name="Google Shape;10595;p6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65"/>
              <p:cNvGrpSpPr/>
              <p:nvPr/>
            </p:nvGrpSpPr>
            <p:grpSpPr>
              <a:xfrm>
                <a:off x="1299324" y="2882501"/>
                <a:ext cx="103104" cy="1426186"/>
                <a:chOff x="5206863" y="3100904"/>
                <a:chExt cx="122758" cy="1698043"/>
              </a:xfrm>
            </p:grpSpPr>
            <p:sp>
              <p:nvSpPr>
                <p:cNvPr id="10603" name="Google Shape;10603;p6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65"/>
              <p:cNvGrpSpPr/>
              <p:nvPr/>
            </p:nvGrpSpPr>
            <p:grpSpPr>
              <a:xfrm>
                <a:off x="1786057" y="2882501"/>
                <a:ext cx="103104" cy="1426186"/>
                <a:chOff x="6006138" y="3143629"/>
                <a:chExt cx="122758" cy="1698043"/>
              </a:xfrm>
            </p:grpSpPr>
            <p:sp>
              <p:nvSpPr>
                <p:cNvPr id="10611" name="Google Shape;10611;p6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65"/>
              <p:cNvGrpSpPr/>
              <p:nvPr/>
            </p:nvGrpSpPr>
            <p:grpSpPr>
              <a:xfrm>
                <a:off x="2029422" y="2882501"/>
                <a:ext cx="103104" cy="1426186"/>
                <a:chOff x="6805413" y="3100904"/>
                <a:chExt cx="122758" cy="1698043"/>
              </a:xfrm>
            </p:grpSpPr>
            <p:sp>
              <p:nvSpPr>
                <p:cNvPr id="10619" name="Google Shape;10619;p6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65"/>
              <p:cNvGrpSpPr/>
              <p:nvPr/>
            </p:nvGrpSpPr>
            <p:grpSpPr>
              <a:xfrm>
                <a:off x="2272795" y="2882501"/>
                <a:ext cx="103104" cy="1426186"/>
                <a:chOff x="5206863" y="3100904"/>
                <a:chExt cx="122758" cy="1698043"/>
              </a:xfrm>
            </p:grpSpPr>
            <p:sp>
              <p:nvSpPr>
                <p:cNvPr id="10627" name="Google Shape;10627;p6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65"/>
              <p:cNvGrpSpPr/>
              <p:nvPr/>
            </p:nvGrpSpPr>
            <p:grpSpPr>
              <a:xfrm>
                <a:off x="1542694" y="2882501"/>
                <a:ext cx="103104" cy="1426186"/>
                <a:chOff x="6006138" y="3143629"/>
                <a:chExt cx="122758" cy="1698043"/>
              </a:xfrm>
            </p:grpSpPr>
            <p:sp>
              <p:nvSpPr>
                <p:cNvPr id="10635" name="Google Shape;10635;p6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642" name="Google Shape;10642;p65"/>
          <p:cNvGrpSpPr/>
          <p:nvPr/>
        </p:nvGrpSpPr>
        <p:grpSpPr>
          <a:xfrm>
            <a:off x="5683472" y="3518037"/>
            <a:ext cx="2749952" cy="870677"/>
            <a:chOff x="238125" y="1725700"/>
            <a:chExt cx="7139025" cy="2260325"/>
          </a:xfrm>
        </p:grpSpPr>
        <p:sp>
          <p:nvSpPr>
            <p:cNvPr id="10643" name="Google Shape;10643;p6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65"/>
          <p:cNvGrpSpPr/>
          <p:nvPr/>
        </p:nvGrpSpPr>
        <p:grpSpPr>
          <a:xfrm>
            <a:off x="5953636" y="2459783"/>
            <a:ext cx="1105452" cy="916747"/>
            <a:chOff x="5249100" y="1210600"/>
            <a:chExt cx="3502700" cy="2904775"/>
          </a:xfrm>
        </p:grpSpPr>
        <p:sp>
          <p:nvSpPr>
            <p:cNvPr id="10654" name="Google Shape;10654;p6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58" name="Google Shape;10658;p6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10659" name="Google Shape;10659;p6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10660" name="Google Shape;10660;p6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10661" name="Google Shape;10661;p6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10662" name="Google Shape;10662;p6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65"/>
          <p:cNvGrpSpPr/>
          <p:nvPr/>
        </p:nvGrpSpPr>
        <p:grpSpPr>
          <a:xfrm>
            <a:off x="7136183" y="1179201"/>
            <a:ext cx="1304650" cy="1124856"/>
            <a:chOff x="7287122" y="1165658"/>
            <a:chExt cx="1219413" cy="1051365"/>
          </a:xfrm>
        </p:grpSpPr>
        <p:grpSp>
          <p:nvGrpSpPr>
            <p:cNvPr id="10664" name="Google Shape;10664;p65"/>
            <p:cNvGrpSpPr/>
            <p:nvPr/>
          </p:nvGrpSpPr>
          <p:grpSpPr>
            <a:xfrm>
              <a:off x="7287122" y="1969723"/>
              <a:ext cx="1219413" cy="247300"/>
              <a:chOff x="7287122" y="1969723"/>
              <a:chExt cx="1219413" cy="247300"/>
            </a:xfrm>
          </p:grpSpPr>
          <p:sp>
            <p:nvSpPr>
              <p:cNvPr id="10665" name="Google Shape;10665;p6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6" name="Google Shape;10666;p65"/>
              <p:cNvGrpSpPr/>
              <p:nvPr/>
            </p:nvGrpSpPr>
            <p:grpSpPr>
              <a:xfrm>
                <a:off x="7287122" y="2063892"/>
                <a:ext cx="1151753" cy="73428"/>
                <a:chOff x="7287122" y="2063892"/>
                <a:chExt cx="1151753" cy="73428"/>
              </a:xfrm>
            </p:grpSpPr>
            <p:sp>
              <p:nvSpPr>
                <p:cNvPr id="10667" name="Google Shape;10667;p6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68" name="Google Shape;10668;p6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669" name="Google Shape;10669;p65"/>
            <p:cNvGrpSpPr/>
            <p:nvPr/>
          </p:nvGrpSpPr>
          <p:grpSpPr>
            <a:xfrm>
              <a:off x="7287122" y="1712201"/>
              <a:ext cx="1219403" cy="246767"/>
              <a:chOff x="7287122" y="1712201"/>
              <a:chExt cx="1219403" cy="246767"/>
            </a:xfrm>
          </p:grpSpPr>
          <p:sp>
            <p:nvSpPr>
              <p:cNvPr id="10670" name="Google Shape;10670;p6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1" name="Google Shape;10671;p65"/>
              <p:cNvGrpSpPr/>
              <p:nvPr/>
            </p:nvGrpSpPr>
            <p:grpSpPr>
              <a:xfrm>
                <a:off x="7287122" y="1842861"/>
                <a:ext cx="1005303" cy="73419"/>
                <a:chOff x="7287122" y="1842861"/>
                <a:chExt cx="1005303" cy="73419"/>
              </a:xfrm>
            </p:grpSpPr>
            <p:sp>
              <p:nvSpPr>
                <p:cNvPr id="10672" name="Google Shape;10672;p6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73" name="Google Shape;10673;p6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674" name="Google Shape;10674;p65"/>
            <p:cNvGrpSpPr/>
            <p:nvPr/>
          </p:nvGrpSpPr>
          <p:grpSpPr>
            <a:xfrm>
              <a:off x="7287122" y="1447520"/>
              <a:ext cx="1219403" cy="286667"/>
              <a:chOff x="7287122" y="1447520"/>
              <a:chExt cx="1219403" cy="286667"/>
            </a:xfrm>
          </p:grpSpPr>
          <p:sp>
            <p:nvSpPr>
              <p:cNvPr id="10675" name="Google Shape;10675;p6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6" name="Google Shape;10676;p65"/>
              <p:cNvGrpSpPr/>
              <p:nvPr/>
            </p:nvGrpSpPr>
            <p:grpSpPr>
              <a:xfrm>
                <a:off x="7287122" y="1581977"/>
                <a:ext cx="852803" cy="73428"/>
                <a:chOff x="7287122" y="1581977"/>
                <a:chExt cx="852803" cy="73428"/>
              </a:xfrm>
            </p:grpSpPr>
            <p:sp>
              <p:nvSpPr>
                <p:cNvPr id="10677" name="Google Shape;10677;p6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78" name="Google Shape;10678;p6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679" name="Google Shape;10679;p65"/>
            <p:cNvGrpSpPr/>
            <p:nvPr/>
          </p:nvGrpSpPr>
          <p:grpSpPr>
            <a:xfrm>
              <a:off x="7287122" y="1165658"/>
              <a:ext cx="1219403" cy="344253"/>
              <a:chOff x="7287122" y="1165658"/>
              <a:chExt cx="1219403" cy="344253"/>
            </a:xfrm>
          </p:grpSpPr>
          <p:sp>
            <p:nvSpPr>
              <p:cNvPr id="10680" name="Google Shape;10680;p6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1" name="Google Shape;10681;p65"/>
              <p:cNvGrpSpPr/>
              <p:nvPr/>
            </p:nvGrpSpPr>
            <p:grpSpPr>
              <a:xfrm>
                <a:off x="7287122" y="1341025"/>
                <a:ext cx="695703" cy="73419"/>
                <a:chOff x="7287122" y="1341025"/>
                <a:chExt cx="695703" cy="73419"/>
              </a:xfrm>
            </p:grpSpPr>
            <p:sp>
              <p:nvSpPr>
                <p:cNvPr id="10682" name="Google Shape;10682;p6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83" name="Google Shape;10683;p6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10684" name="Google Shape;10684;p65"/>
          <p:cNvGrpSpPr/>
          <p:nvPr/>
        </p:nvGrpSpPr>
        <p:grpSpPr>
          <a:xfrm>
            <a:off x="5802676" y="1185224"/>
            <a:ext cx="1397729" cy="1098540"/>
            <a:chOff x="5900602" y="1193063"/>
            <a:chExt cx="1299851" cy="1021707"/>
          </a:xfrm>
        </p:grpSpPr>
        <p:grpSp>
          <p:nvGrpSpPr>
            <p:cNvPr id="10685" name="Google Shape;10685;p65"/>
            <p:cNvGrpSpPr/>
            <p:nvPr/>
          </p:nvGrpSpPr>
          <p:grpSpPr>
            <a:xfrm>
              <a:off x="6520337" y="1193063"/>
              <a:ext cx="341815" cy="799959"/>
              <a:chOff x="6520337" y="1193063"/>
              <a:chExt cx="341815" cy="799959"/>
            </a:xfrm>
          </p:grpSpPr>
          <p:grpSp>
            <p:nvGrpSpPr>
              <p:cNvPr id="10686" name="Google Shape;10686;p65"/>
              <p:cNvGrpSpPr/>
              <p:nvPr/>
            </p:nvGrpSpPr>
            <p:grpSpPr>
              <a:xfrm>
                <a:off x="6520337" y="1589527"/>
                <a:ext cx="213950" cy="403494"/>
                <a:chOff x="6520337" y="1589527"/>
                <a:chExt cx="213950" cy="403494"/>
              </a:xfrm>
            </p:grpSpPr>
            <p:sp>
              <p:nvSpPr>
                <p:cNvPr id="10687" name="Google Shape;10687;p6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65"/>
              <p:cNvGrpSpPr/>
              <p:nvPr/>
            </p:nvGrpSpPr>
            <p:grpSpPr>
              <a:xfrm>
                <a:off x="6577204" y="1193063"/>
                <a:ext cx="284947" cy="464512"/>
                <a:chOff x="6577204" y="1193063"/>
                <a:chExt cx="284947" cy="464512"/>
              </a:xfrm>
            </p:grpSpPr>
            <p:sp>
              <p:nvSpPr>
                <p:cNvPr id="10690" name="Google Shape;10690;p6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91" name="Google Shape;10691;p6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692" name="Google Shape;10692;p65"/>
            <p:cNvGrpSpPr/>
            <p:nvPr/>
          </p:nvGrpSpPr>
          <p:grpSpPr>
            <a:xfrm>
              <a:off x="6238903" y="1193063"/>
              <a:ext cx="300475" cy="900152"/>
              <a:chOff x="6238903" y="1193063"/>
              <a:chExt cx="300475" cy="900152"/>
            </a:xfrm>
          </p:grpSpPr>
          <p:grpSp>
            <p:nvGrpSpPr>
              <p:cNvPr id="10693" name="Google Shape;10693;p65"/>
              <p:cNvGrpSpPr/>
              <p:nvPr/>
            </p:nvGrpSpPr>
            <p:grpSpPr>
              <a:xfrm>
                <a:off x="6290865" y="1489315"/>
                <a:ext cx="248514" cy="603900"/>
                <a:chOff x="6290865" y="1489315"/>
                <a:chExt cx="248514" cy="603900"/>
              </a:xfrm>
            </p:grpSpPr>
            <p:sp>
              <p:nvSpPr>
                <p:cNvPr id="10694" name="Google Shape;10694;p6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65"/>
              <p:cNvGrpSpPr/>
              <p:nvPr/>
            </p:nvGrpSpPr>
            <p:grpSpPr>
              <a:xfrm>
                <a:off x="6238903" y="1193063"/>
                <a:ext cx="284947" cy="333087"/>
                <a:chOff x="6238903" y="1193063"/>
                <a:chExt cx="284947" cy="333087"/>
              </a:xfrm>
            </p:grpSpPr>
            <p:sp>
              <p:nvSpPr>
                <p:cNvPr id="10697" name="Google Shape;10697;p6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98" name="Google Shape;10698;p6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699" name="Google Shape;10699;p65"/>
            <p:cNvGrpSpPr/>
            <p:nvPr/>
          </p:nvGrpSpPr>
          <p:grpSpPr>
            <a:xfrm>
              <a:off x="5900602" y="1193063"/>
              <a:ext cx="444345" cy="1021707"/>
              <a:chOff x="5900602" y="1193063"/>
              <a:chExt cx="444345" cy="1021707"/>
            </a:xfrm>
          </p:grpSpPr>
          <p:grpSp>
            <p:nvGrpSpPr>
              <p:cNvPr id="10700" name="Google Shape;10700;p65"/>
              <p:cNvGrpSpPr/>
              <p:nvPr/>
            </p:nvGrpSpPr>
            <p:grpSpPr>
              <a:xfrm>
                <a:off x="6046501" y="1367785"/>
                <a:ext cx="298446" cy="846986"/>
                <a:chOff x="6046501" y="1367785"/>
                <a:chExt cx="298446" cy="846986"/>
              </a:xfrm>
            </p:grpSpPr>
            <p:sp>
              <p:nvSpPr>
                <p:cNvPr id="10701" name="Google Shape;10701;p6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5"/>
              <p:cNvGrpSpPr/>
              <p:nvPr/>
            </p:nvGrpSpPr>
            <p:grpSpPr>
              <a:xfrm>
                <a:off x="5900602" y="1193063"/>
                <a:ext cx="284947" cy="182312"/>
                <a:chOff x="5900602" y="1193063"/>
                <a:chExt cx="284947" cy="182312"/>
              </a:xfrm>
            </p:grpSpPr>
            <p:sp>
              <p:nvSpPr>
                <p:cNvPr id="10704" name="Google Shape;10704;p6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05" name="Google Shape;10705;p6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10706" name="Google Shape;10706;p65"/>
            <p:cNvGrpSpPr/>
            <p:nvPr/>
          </p:nvGrpSpPr>
          <p:grpSpPr>
            <a:xfrm>
              <a:off x="6738300" y="1193063"/>
              <a:ext cx="462153" cy="707634"/>
              <a:chOff x="6738300" y="1193063"/>
              <a:chExt cx="462153" cy="707634"/>
            </a:xfrm>
          </p:grpSpPr>
          <p:grpSp>
            <p:nvGrpSpPr>
              <p:cNvPr id="10707" name="Google Shape;10707;p65"/>
              <p:cNvGrpSpPr/>
              <p:nvPr/>
            </p:nvGrpSpPr>
            <p:grpSpPr>
              <a:xfrm>
                <a:off x="6915505" y="1193063"/>
                <a:ext cx="284947" cy="597387"/>
                <a:chOff x="6915505" y="1193063"/>
                <a:chExt cx="284947" cy="597387"/>
              </a:xfrm>
            </p:grpSpPr>
            <p:sp>
              <p:nvSpPr>
                <p:cNvPr id="10708" name="Google Shape;10708;p6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09" name="Google Shape;10709;p6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10710" name="Google Shape;10710;p65"/>
              <p:cNvGrpSpPr/>
              <p:nvPr/>
            </p:nvGrpSpPr>
            <p:grpSpPr>
              <a:xfrm>
                <a:off x="6738300" y="1684725"/>
                <a:ext cx="230066" cy="215971"/>
                <a:chOff x="6738300" y="1684725"/>
                <a:chExt cx="230066" cy="215971"/>
              </a:xfrm>
            </p:grpSpPr>
            <p:sp>
              <p:nvSpPr>
                <p:cNvPr id="10711" name="Google Shape;10711;p6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16" name="Shape 10716"/>
        <p:cNvGrpSpPr/>
        <p:nvPr/>
      </p:nvGrpSpPr>
      <p:grpSpPr>
        <a:xfrm>
          <a:off x="0" y="0"/>
          <a:ext cx="0" cy="0"/>
          <a:chOff x="0" y="0"/>
          <a:chExt cx="0" cy="0"/>
        </a:xfrm>
      </p:grpSpPr>
      <p:grpSp>
        <p:nvGrpSpPr>
          <p:cNvPr id="10717" name="Google Shape;10717;p66"/>
          <p:cNvGrpSpPr/>
          <p:nvPr/>
        </p:nvGrpSpPr>
        <p:grpSpPr>
          <a:xfrm>
            <a:off x="1002229" y="1542724"/>
            <a:ext cx="1801525" cy="2849778"/>
            <a:chOff x="1002229" y="1542724"/>
            <a:chExt cx="1801525" cy="2849778"/>
          </a:xfrm>
        </p:grpSpPr>
        <p:sp>
          <p:nvSpPr>
            <p:cNvPr id="10718" name="Google Shape;10718;p66"/>
            <p:cNvSpPr/>
            <p:nvPr/>
          </p:nvSpPr>
          <p:spPr>
            <a:xfrm>
              <a:off x="1002229" y="1542724"/>
              <a:ext cx="1801525" cy="2849778"/>
            </a:xfrm>
            <a:custGeom>
              <a:rect b="b" l="l" r="r" t="t"/>
              <a:pathLst>
                <a:path extrusionOk="0" h="112762" w="71284">
                  <a:moveTo>
                    <a:pt x="33233" y="0"/>
                  </a:moveTo>
                  <a:cubicBezTo>
                    <a:pt x="24128" y="0"/>
                    <a:pt x="22128" y="6626"/>
                    <a:pt x="21469" y="8958"/>
                  </a:cubicBezTo>
                  <a:cubicBezTo>
                    <a:pt x="20788" y="11339"/>
                    <a:pt x="22134" y="12004"/>
                    <a:pt x="22096" y="14347"/>
                  </a:cubicBezTo>
                  <a:cubicBezTo>
                    <a:pt x="22057" y="16668"/>
                    <a:pt x="19404" y="18238"/>
                    <a:pt x="19567" y="19104"/>
                  </a:cubicBezTo>
                  <a:cubicBezTo>
                    <a:pt x="19709" y="19791"/>
                    <a:pt x="21158" y="19867"/>
                    <a:pt x="21807" y="19867"/>
                  </a:cubicBezTo>
                  <a:cubicBezTo>
                    <a:pt x="21992" y="19867"/>
                    <a:pt x="22112" y="19862"/>
                    <a:pt x="22112" y="19862"/>
                  </a:cubicBezTo>
                  <a:lnTo>
                    <a:pt x="22112" y="19862"/>
                  </a:lnTo>
                  <a:cubicBezTo>
                    <a:pt x="22499" y="20706"/>
                    <a:pt x="21447" y="21333"/>
                    <a:pt x="21431" y="21850"/>
                  </a:cubicBezTo>
                  <a:cubicBezTo>
                    <a:pt x="21414" y="22368"/>
                    <a:pt x="22079" y="22717"/>
                    <a:pt x="22079" y="22717"/>
                  </a:cubicBezTo>
                  <a:cubicBezTo>
                    <a:pt x="22079" y="22717"/>
                    <a:pt x="21431" y="23011"/>
                    <a:pt x="22079" y="23768"/>
                  </a:cubicBezTo>
                  <a:cubicBezTo>
                    <a:pt x="22722" y="24542"/>
                    <a:pt x="22112" y="24711"/>
                    <a:pt x="22079" y="26073"/>
                  </a:cubicBezTo>
                  <a:cubicBezTo>
                    <a:pt x="22047" y="27196"/>
                    <a:pt x="23447" y="27430"/>
                    <a:pt x="24973" y="27430"/>
                  </a:cubicBezTo>
                  <a:cubicBezTo>
                    <a:pt x="25327" y="27430"/>
                    <a:pt x="25692" y="27419"/>
                    <a:pt x="26041" y="27403"/>
                  </a:cubicBezTo>
                  <a:cubicBezTo>
                    <a:pt x="26144" y="27397"/>
                    <a:pt x="26242" y="27397"/>
                    <a:pt x="26340" y="27397"/>
                  </a:cubicBezTo>
                  <a:cubicBezTo>
                    <a:pt x="28030" y="27397"/>
                    <a:pt x="28929" y="28171"/>
                    <a:pt x="29343" y="30024"/>
                  </a:cubicBezTo>
                  <a:cubicBezTo>
                    <a:pt x="29806" y="31975"/>
                    <a:pt x="28329" y="32787"/>
                    <a:pt x="28329" y="32787"/>
                  </a:cubicBezTo>
                  <a:cubicBezTo>
                    <a:pt x="28329" y="32787"/>
                    <a:pt x="24809" y="33620"/>
                    <a:pt x="22243" y="34890"/>
                  </a:cubicBezTo>
                  <a:cubicBezTo>
                    <a:pt x="19682" y="36187"/>
                    <a:pt x="18646" y="36824"/>
                    <a:pt x="13813" y="37789"/>
                  </a:cubicBezTo>
                  <a:cubicBezTo>
                    <a:pt x="8964" y="38742"/>
                    <a:pt x="5994" y="46049"/>
                    <a:pt x="5923" y="53612"/>
                  </a:cubicBezTo>
                  <a:cubicBezTo>
                    <a:pt x="5863" y="61170"/>
                    <a:pt x="5351" y="63034"/>
                    <a:pt x="5182" y="67295"/>
                  </a:cubicBezTo>
                  <a:cubicBezTo>
                    <a:pt x="5019" y="71572"/>
                    <a:pt x="6179" y="74357"/>
                    <a:pt x="4277" y="79027"/>
                  </a:cubicBezTo>
                  <a:cubicBezTo>
                    <a:pt x="2398" y="83707"/>
                    <a:pt x="1014" y="95183"/>
                    <a:pt x="1351" y="100179"/>
                  </a:cubicBezTo>
                  <a:cubicBezTo>
                    <a:pt x="1662" y="105198"/>
                    <a:pt x="185" y="112298"/>
                    <a:pt x="0" y="112756"/>
                  </a:cubicBezTo>
                  <a:lnTo>
                    <a:pt x="6729" y="112756"/>
                  </a:lnTo>
                  <a:cubicBezTo>
                    <a:pt x="6729" y="112756"/>
                    <a:pt x="9923" y="103460"/>
                    <a:pt x="11138" y="101155"/>
                  </a:cubicBezTo>
                  <a:cubicBezTo>
                    <a:pt x="12358" y="98834"/>
                    <a:pt x="14091" y="88045"/>
                    <a:pt x="14037" y="86018"/>
                  </a:cubicBezTo>
                  <a:cubicBezTo>
                    <a:pt x="13960" y="84007"/>
                    <a:pt x="14587" y="75207"/>
                    <a:pt x="14941" y="74264"/>
                  </a:cubicBezTo>
                  <a:cubicBezTo>
                    <a:pt x="15181" y="73637"/>
                    <a:pt x="15955" y="59476"/>
                    <a:pt x="15955" y="59476"/>
                  </a:cubicBezTo>
                  <a:cubicBezTo>
                    <a:pt x="15955" y="59476"/>
                    <a:pt x="18554" y="72112"/>
                    <a:pt x="18592" y="77239"/>
                  </a:cubicBezTo>
                  <a:cubicBezTo>
                    <a:pt x="18608" y="82367"/>
                    <a:pt x="18298" y="86628"/>
                    <a:pt x="18074" y="89434"/>
                  </a:cubicBezTo>
                  <a:cubicBezTo>
                    <a:pt x="17851" y="92219"/>
                    <a:pt x="17006" y="96698"/>
                    <a:pt x="16914" y="98970"/>
                  </a:cubicBezTo>
                  <a:cubicBezTo>
                    <a:pt x="16821" y="101253"/>
                    <a:pt x="14609" y="105198"/>
                    <a:pt x="15693" y="112761"/>
                  </a:cubicBezTo>
                  <a:lnTo>
                    <a:pt x="55569" y="112761"/>
                  </a:lnTo>
                  <a:cubicBezTo>
                    <a:pt x="56659" y="105203"/>
                    <a:pt x="54446" y="101253"/>
                    <a:pt x="54354" y="98970"/>
                  </a:cubicBezTo>
                  <a:cubicBezTo>
                    <a:pt x="54261" y="96698"/>
                    <a:pt x="53433" y="92219"/>
                    <a:pt x="53193" y="89434"/>
                  </a:cubicBezTo>
                  <a:cubicBezTo>
                    <a:pt x="52970" y="86628"/>
                    <a:pt x="52654" y="82367"/>
                    <a:pt x="52692" y="77239"/>
                  </a:cubicBezTo>
                  <a:cubicBezTo>
                    <a:pt x="52713" y="72112"/>
                    <a:pt x="55313" y="59481"/>
                    <a:pt x="55313" y="59481"/>
                  </a:cubicBezTo>
                  <a:cubicBezTo>
                    <a:pt x="55313" y="59481"/>
                    <a:pt x="56086" y="73648"/>
                    <a:pt x="56326" y="74270"/>
                  </a:cubicBezTo>
                  <a:cubicBezTo>
                    <a:pt x="56675" y="75212"/>
                    <a:pt x="57301" y="84012"/>
                    <a:pt x="57231" y="86018"/>
                  </a:cubicBezTo>
                  <a:cubicBezTo>
                    <a:pt x="57176" y="88045"/>
                    <a:pt x="58909" y="98839"/>
                    <a:pt x="60124" y="101160"/>
                  </a:cubicBezTo>
                  <a:cubicBezTo>
                    <a:pt x="61345" y="103465"/>
                    <a:pt x="64554" y="112761"/>
                    <a:pt x="64554" y="112761"/>
                  </a:cubicBezTo>
                  <a:lnTo>
                    <a:pt x="71284" y="112761"/>
                  </a:lnTo>
                  <a:cubicBezTo>
                    <a:pt x="71082" y="112298"/>
                    <a:pt x="69605" y="105203"/>
                    <a:pt x="69938" y="100185"/>
                  </a:cubicBezTo>
                  <a:cubicBezTo>
                    <a:pt x="70248" y="95183"/>
                    <a:pt x="68870" y="83713"/>
                    <a:pt x="66984" y="79027"/>
                  </a:cubicBezTo>
                  <a:cubicBezTo>
                    <a:pt x="65088" y="74362"/>
                    <a:pt x="66249" y="71578"/>
                    <a:pt x="66085" y="67300"/>
                  </a:cubicBezTo>
                  <a:cubicBezTo>
                    <a:pt x="65916" y="63039"/>
                    <a:pt x="65638" y="59683"/>
                    <a:pt x="65568" y="52119"/>
                  </a:cubicBezTo>
                  <a:cubicBezTo>
                    <a:pt x="65513" y="44534"/>
                    <a:pt x="62336" y="37696"/>
                    <a:pt x="57487" y="36715"/>
                  </a:cubicBezTo>
                  <a:cubicBezTo>
                    <a:pt x="52654" y="35762"/>
                    <a:pt x="52049" y="34541"/>
                    <a:pt x="49482" y="33266"/>
                  </a:cubicBezTo>
                  <a:cubicBezTo>
                    <a:pt x="47842" y="32432"/>
                    <a:pt x="46262" y="31490"/>
                    <a:pt x="44742" y="30449"/>
                  </a:cubicBezTo>
                  <a:cubicBezTo>
                    <a:pt x="42251" y="29670"/>
                    <a:pt x="43156" y="27032"/>
                    <a:pt x="43156" y="24139"/>
                  </a:cubicBezTo>
                  <a:cubicBezTo>
                    <a:pt x="43156" y="21262"/>
                    <a:pt x="47363" y="19622"/>
                    <a:pt x="47858" y="12762"/>
                  </a:cubicBezTo>
                  <a:cubicBezTo>
                    <a:pt x="48360" y="5879"/>
                    <a:pt x="43712" y="365"/>
                    <a:pt x="33974" y="16"/>
                  </a:cubicBezTo>
                  <a:cubicBezTo>
                    <a:pt x="33718" y="5"/>
                    <a:pt x="33473" y="0"/>
                    <a:pt x="332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6"/>
            <p:cNvSpPr/>
            <p:nvPr/>
          </p:nvSpPr>
          <p:spPr>
            <a:xfrm>
              <a:off x="1586934" y="1597666"/>
              <a:ext cx="592312" cy="519173"/>
            </a:xfrm>
            <a:custGeom>
              <a:rect b="b" l="l" r="r" t="t"/>
              <a:pathLst>
                <a:path extrusionOk="0" h="20543" w="23437">
                  <a:moveTo>
                    <a:pt x="11144" y="0"/>
                  </a:moveTo>
                  <a:cubicBezTo>
                    <a:pt x="4392" y="0"/>
                    <a:pt x="605" y="2681"/>
                    <a:pt x="306" y="6621"/>
                  </a:cubicBezTo>
                  <a:cubicBezTo>
                    <a:pt x="0" y="10620"/>
                    <a:pt x="1815" y="11912"/>
                    <a:pt x="4376" y="11912"/>
                  </a:cubicBezTo>
                  <a:cubicBezTo>
                    <a:pt x="4621" y="11912"/>
                    <a:pt x="4877" y="11901"/>
                    <a:pt x="5139" y="11873"/>
                  </a:cubicBezTo>
                  <a:cubicBezTo>
                    <a:pt x="5139" y="11873"/>
                    <a:pt x="5362" y="11857"/>
                    <a:pt x="5656" y="11857"/>
                  </a:cubicBezTo>
                  <a:cubicBezTo>
                    <a:pt x="6234" y="11857"/>
                    <a:pt x="7073" y="11928"/>
                    <a:pt x="7073" y="12298"/>
                  </a:cubicBezTo>
                  <a:cubicBezTo>
                    <a:pt x="7073" y="12854"/>
                    <a:pt x="6888" y="14364"/>
                    <a:pt x="8125" y="14402"/>
                  </a:cubicBezTo>
                  <a:cubicBezTo>
                    <a:pt x="8539" y="14418"/>
                    <a:pt x="8926" y="14429"/>
                    <a:pt x="9258" y="14429"/>
                  </a:cubicBezTo>
                  <a:cubicBezTo>
                    <a:pt x="9923" y="14429"/>
                    <a:pt x="10375" y="14402"/>
                    <a:pt x="10375" y="14402"/>
                  </a:cubicBezTo>
                  <a:cubicBezTo>
                    <a:pt x="10375" y="14402"/>
                    <a:pt x="10724" y="16096"/>
                    <a:pt x="11465" y="16451"/>
                  </a:cubicBezTo>
                  <a:cubicBezTo>
                    <a:pt x="12201" y="16821"/>
                    <a:pt x="11906" y="17480"/>
                    <a:pt x="12130" y="17867"/>
                  </a:cubicBezTo>
                  <a:cubicBezTo>
                    <a:pt x="12348" y="18238"/>
                    <a:pt x="13236" y="18663"/>
                    <a:pt x="13585" y="19230"/>
                  </a:cubicBezTo>
                  <a:cubicBezTo>
                    <a:pt x="13939" y="19785"/>
                    <a:pt x="14086" y="20521"/>
                    <a:pt x="14674" y="20543"/>
                  </a:cubicBezTo>
                  <a:lnTo>
                    <a:pt x="14707" y="20543"/>
                  </a:lnTo>
                  <a:cubicBezTo>
                    <a:pt x="15301" y="20543"/>
                    <a:pt x="15759" y="20047"/>
                    <a:pt x="15377" y="19268"/>
                  </a:cubicBezTo>
                  <a:cubicBezTo>
                    <a:pt x="14969" y="18456"/>
                    <a:pt x="14582" y="17737"/>
                    <a:pt x="14843" y="17666"/>
                  </a:cubicBezTo>
                  <a:cubicBezTo>
                    <a:pt x="14854" y="17660"/>
                    <a:pt x="14860" y="17660"/>
                    <a:pt x="14871" y="17666"/>
                  </a:cubicBezTo>
                  <a:cubicBezTo>
                    <a:pt x="15099" y="17666"/>
                    <a:pt x="16009" y="17971"/>
                    <a:pt x="16985" y="17971"/>
                  </a:cubicBezTo>
                  <a:cubicBezTo>
                    <a:pt x="17562" y="17971"/>
                    <a:pt x="18162" y="17862"/>
                    <a:pt x="18663" y="17519"/>
                  </a:cubicBezTo>
                  <a:cubicBezTo>
                    <a:pt x="20064" y="16560"/>
                    <a:pt x="21998" y="15361"/>
                    <a:pt x="21077" y="12576"/>
                  </a:cubicBezTo>
                  <a:lnTo>
                    <a:pt x="21132" y="12576"/>
                  </a:lnTo>
                  <a:cubicBezTo>
                    <a:pt x="21437" y="12576"/>
                    <a:pt x="22984" y="12457"/>
                    <a:pt x="23197" y="10048"/>
                  </a:cubicBezTo>
                  <a:cubicBezTo>
                    <a:pt x="23436" y="7373"/>
                    <a:pt x="21851" y="807"/>
                    <a:pt x="13568" y="104"/>
                  </a:cubicBezTo>
                  <a:cubicBezTo>
                    <a:pt x="12724" y="33"/>
                    <a:pt x="11912" y="0"/>
                    <a:pt x="1114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6"/>
            <p:cNvSpPr/>
            <p:nvPr/>
          </p:nvSpPr>
          <p:spPr>
            <a:xfrm>
              <a:off x="1915375" y="2556935"/>
              <a:ext cx="398547" cy="598251"/>
            </a:xfrm>
            <a:custGeom>
              <a:rect b="b" l="l" r="r" t="t"/>
              <a:pathLst>
                <a:path extrusionOk="0" h="23672" w="15770">
                  <a:moveTo>
                    <a:pt x="4833" y="6"/>
                  </a:moveTo>
                  <a:cubicBezTo>
                    <a:pt x="4131" y="6"/>
                    <a:pt x="2730" y="235"/>
                    <a:pt x="2267" y="1968"/>
                  </a:cubicBezTo>
                  <a:cubicBezTo>
                    <a:pt x="1657" y="4311"/>
                    <a:pt x="126" y="7226"/>
                    <a:pt x="905" y="10583"/>
                  </a:cubicBezTo>
                  <a:cubicBezTo>
                    <a:pt x="1662" y="13939"/>
                    <a:pt x="0" y="16871"/>
                    <a:pt x="1733" y="18718"/>
                  </a:cubicBezTo>
                  <a:cubicBezTo>
                    <a:pt x="3411" y="20516"/>
                    <a:pt x="7405" y="23671"/>
                    <a:pt x="11312" y="23671"/>
                  </a:cubicBezTo>
                  <a:cubicBezTo>
                    <a:pt x="11454" y="23671"/>
                    <a:pt x="11590" y="23666"/>
                    <a:pt x="11732" y="23660"/>
                  </a:cubicBezTo>
                  <a:cubicBezTo>
                    <a:pt x="15770" y="23420"/>
                    <a:pt x="15677" y="19879"/>
                    <a:pt x="14990" y="18533"/>
                  </a:cubicBezTo>
                  <a:cubicBezTo>
                    <a:pt x="14331" y="17187"/>
                    <a:pt x="12800" y="14310"/>
                    <a:pt x="12669" y="12631"/>
                  </a:cubicBezTo>
                  <a:cubicBezTo>
                    <a:pt x="12538" y="10970"/>
                    <a:pt x="10588" y="1733"/>
                    <a:pt x="5253" y="33"/>
                  </a:cubicBezTo>
                  <a:cubicBezTo>
                    <a:pt x="5117" y="12"/>
                    <a:pt x="4975" y="1"/>
                    <a:pt x="4833" y="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6"/>
            <p:cNvSpPr/>
            <p:nvPr/>
          </p:nvSpPr>
          <p:spPr>
            <a:xfrm>
              <a:off x="1457614" y="2541114"/>
              <a:ext cx="398977" cy="598225"/>
            </a:xfrm>
            <a:custGeom>
              <a:rect b="b" l="l" r="r" t="t"/>
              <a:pathLst>
                <a:path extrusionOk="0" h="23671" w="15787">
                  <a:moveTo>
                    <a:pt x="10970" y="0"/>
                  </a:moveTo>
                  <a:cubicBezTo>
                    <a:pt x="10822" y="0"/>
                    <a:pt x="10675" y="11"/>
                    <a:pt x="10534" y="33"/>
                  </a:cubicBezTo>
                  <a:cubicBezTo>
                    <a:pt x="5183" y="1733"/>
                    <a:pt x="3243" y="10953"/>
                    <a:pt x="3118" y="12631"/>
                  </a:cubicBezTo>
                  <a:cubicBezTo>
                    <a:pt x="2987" y="14293"/>
                    <a:pt x="1456" y="17186"/>
                    <a:pt x="775" y="18532"/>
                  </a:cubicBezTo>
                  <a:cubicBezTo>
                    <a:pt x="110" y="19862"/>
                    <a:pt x="1" y="23420"/>
                    <a:pt x="4038" y="23660"/>
                  </a:cubicBezTo>
                  <a:cubicBezTo>
                    <a:pt x="4175" y="23665"/>
                    <a:pt x="4316" y="23670"/>
                    <a:pt x="4458" y="23670"/>
                  </a:cubicBezTo>
                  <a:cubicBezTo>
                    <a:pt x="8370" y="23670"/>
                    <a:pt x="12381" y="20515"/>
                    <a:pt x="14054" y="18717"/>
                  </a:cubicBezTo>
                  <a:cubicBezTo>
                    <a:pt x="15786" y="16854"/>
                    <a:pt x="14108" y="13922"/>
                    <a:pt x="14882" y="10582"/>
                  </a:cubicBezTo>
                  <a:cubicBezTo>
                    <a:pt x="15661" y="7225"/>
                    <a:pt x="14130" y="4310"/>
                    <a:pt x="13498" y="1951"/>
                  </a:cubicBezTo>
                  <a:cubicBezTo>
                    <a:pt x="13046" y="234"/>
                    <a:pt x="11683" y="0"/>
                    <a:pt x="10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6"/>
            <p:cNvSpPr/>
            <p:nvPr/>
          </p:nvSpPr>
          <p:spPr>
            <a:xfrm>
              <a:off x="1836045" y="2217070"/>
              <a:ext cx="115698" cy="519198"/>
            </a:xfrm>
            <a:custGeom>
              <a:rect b="b" l="l" r="r" t="t"/>
              <a:pathLst>
                <a:path extrusionOk="0" h="20544" w="4578">
                  <a:moveTo>
                    <a:pt x="3210" y="1"/>
                  </a:moveTo>
                  <a:cubicBezTo>
                    <a:pt x="3210" y="1"/>
                    <a:pt x="2104" y="611"/>
                    <a:pt x="774" y="682"/>
                  </a:cubicBezTo>
                  <a:cubicBezTo>
                    <a:pt x="774" y="682"/>
                    <a:pt x="1663" y="9700"/>
                    <a:pt x="1237" y="13225"/>
                  </a:cubicBezTo>
                  <a:cubicBezTo>
                    <a:pt x="796" y="16767"/>
                    <a:pt x="1" y="18053"/>
                    <a:pt x="1" y="18053"/>
                  </a:cubicBezTo>
                  <a:cubicBezTo>
                    <a:pt x="17" y="18385"/>
                    <a:pt x="142" y="18484"/>
                    <a:pt x="289" y="18484"/>
                  </a:cubicBezTo>
                  <a:cubicBezTo>
                    <a:pt x="507" y="18484"/>
                    <a:pt x="774" y="18255"/>
                    <a:pt x="774" y="18255"/>
                  </a:cubicBezTo>
                  <a:lnTo>
                    <a:pt x="1368" y="17132"/>
                  </a:lnTo>
                  <a:cubicBezTo>
                    <a:pt x="1417" y="17132"/>
                    <a:pt x="1461" y="17127"/>
                    <a:pt x="1504" y="17127"/>
                  </a:cubicBezTo>
                  <a:cubicBezTo>
                    <a:pt x="2349" y="17127"/>
                    <a:pt x="2382" y="17612"/>
                    <a:pt x="2382" y="17612"/>
                  </a:cubicBezTo>
                  <a:lnTo>
                    <a:pt x="2197" y="18091"/>
                  </a:lnTo>
                  <a:lnTo>
                    <a:pt x="3946" y="20543"/>
                  </a:lnTo>
                  <a:lnTo>
                    <a:pt x="4578" y="18048"/>
                  </a:lnTo>
                  <a:cubicBezTo>
                    <a:pt x="4578" y="18048"/>
                    <a:pt x="2970" y="16375"/>
                    <a:pt x="3248" y="11874"/>
                  </a:cubicBezTo>
                  <a:cubicBezTo>
                    <a:pt x="3542" y="7395"/>
                    <a:pt x="3210" y="1"/>
                    <a:pt x="3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6"/>
            <p:cNvSpPr/>
            <p:nvPr/>
          </p:nvSpPr>
          <p:spPr>
            <a:xfrm>
              <a:off x="1625348" y="3061652"/>
              <a:ext cx="645055" cy="415076"/>
            </a:xfrm>
            <a:custGeom>
              <a:rect b="b" l="l" r="r" t="t"/>
              <a:pathLst>
                <a:path extrusionOk="0" h="16424" w="25524">
                  <a:moveTo>
                    <a:pt x="18331" y="0"/>
                  </a:moveTo>
                  <a:cubicBezTo>
                    <a:pt x="15552" y="0"/>
                    <a:pt x="12511" y="1003"/>
                    <a:pt x="10975" y="1493"/>
                  </a:cubicBezTo>
                  <a:cubicBezTo>
                    <a:pt x="9411" y="1989"/>
                    <a:pt x="6736" y="1826"/>
                    <a:pt x="3989" y="2065"/>
                  </a:cubicBezTo>
                  <a:cubicBezTo>
                    <a:pt x="1238" y="2305"/>
                    <a:pt x="1" y="4060"/>
                    <a:pt x="633" y="4812"/>
                  </a:cubicBezTo>
                  <a:cubicBezTo>
                    <a:pt x="1259" y="5553"/>
                    <a:pt x="4098" y="4648"/>
                    <a:pt x="5482" y="6310"/>
                  </a:cubicBezTo>
                  <a:cubicBezTo>
                    <a:pt x="6883" y="7967"/>
                    <a:pt x="8746" y="8871"/>
                    <a:pt x="9814" y="9389"/>
                  </a:cubicBezTo>
                  <a:cubicBezTo>
                    <a:pt x="10147" y="9536"/>
                    <a:pt x="10702" y="9776"/>
                    <a:pt x="11329" y="10086"/>
                  </a:cubicBezTo>
                  <a:cubicBezTo>
                    <a:pt x="11694" y="10255"/>
                    <a:pt x="12081" y="10440"/>
                    <a:pt x="12490" y="10642"/>
                  </a:cubicBezTo>
                  <a:cubicBezTo>
                    <a:pt x="13579" y="11231"/>
                    <a:pt x="14702" y="11917"/>
                    <a:pt x="15290" y="12598"/>
                  </a:cubicBezTo>
                  <a:cubicBezTo>
                    <a:pt x="16435" y="13982"/>
                    <a:pt x="20402" y="15677"/>
                    <a:pt x="21933" y="16249"/>
                  </a:cubicBezTo>
                  <a:cubicBezTo>
                    <a:pt x="22200" y="16358"/>
                    <a:pt x="22489" y="16418"/>
                    <a:pt x="22783" y="16423"/>
                  </a:cubicBezTo>
                  <a:cubicBezTo>
                    <a:pt x="23824" y="16423"/>
                    <a:pt x="24527" y="15519"/>
                    <a:pt x="24810" y="13944"/>
                  </a:cubicBezTo>
                  <a:cubicBezTo>
                    <a:pt x="25175" y="11966"/>
                    <a:pt x="25050" y="8392"/>
                    <a:pt x="25284" y="5106"/>
                  </a:cubicBezTo>
                  <a:cubicBezTo>
                    <a:pt x="25524" y="1809"/>
                    <a:pt x="22739" y="387"/>
                    <a:pt x="22739" y="387"/>
                  </a:cubicBezTo>
                  <a:cubicBezTo>
                    <a:pt x="22739" y="387"/>
                    <a:pt x="21230" y="38"/>
                    <a:pt x="1840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6"/>
            <p:cNvSpPr/>
            <p:nvPr/>
          </p:nvSpPr>
          <p:spPr>
            <a:xfrm>
              <a:off x="1523727" y="3044441"/>
              <a:ext cx="358465" cy="579776"/>
            </a:xfrm>
            <a:custGeom>
              <a:rect b="b" l="l" r="r" t="t"/>
              <a:pathLst>
                <a:path extrusionOk="0" h="22941" w="14184">
                  <a:moveTo>
                    <a:pt x="10163" y="0"/>
                  </a:moveTo>
                  <a:lnTo>
                    <a:pt x="8190" y="1493"/>
                  </a:lnTo>
                  <a:cubicBezTo>
                    <a:pt x="7302" y="1199"/>
                    <a:pt x="6528" y="1074"/>
                    <a:pt x="5842" y="1074"/>
                  </a:cubicBezTo>
                  <a:cubicBezTo>
                    <a:pt x="4016" y="1074"/>
                    <a:pt x="2790" y="1984"/>
                    <a:pt x="1624" y="3133"/>
                  </a:cubicBezTo>
                  <a:cubicBezTo>
                    <a:pt x="0" y="4719"/>
                    <a:pt x="60" y="9569"/>
                    <a:pt x="2049" y="12260"/>
                  </a:cubicBezTo>
                  <a:cubicBezTo>
                    <a:pt x="4038" y="14952"/>
                    <a:pt x="8354" y="15748"/>
                    <a:pt x="10310" y="16118"/>
                  </a:cubicBezTo>
                  <a:cubicBezTo>
                    <a:pt x="12288" y="16483"/>
                    <a:pt x="11803" y="17442"/>
                    <a:pt x="11770" y="18238"/>
                  </a:cubicBezTo>
                  <a:cubicBezTo>
                    <a:pt x="11710" y="19028"/>
                    <a:pt x="8724" y="21131"/>
                    <a:pt x="8833" y="22074"/>
                  </a:cubicBezTo>
                  <a:cubicBezTo>
                    <a:pt x="8915" y="22886"/>
                    <a:pt x="9999" y="22940"/>
                    <a:pt x="10293" y="22940"/>
                  </a:cubicBezTo>
                  <a:lnTo>
                    <a:pt x="10364" y="22940"/>
                  </a:lnTo>
                  <a:cubicBezTo>
                    <a:pt x="10364" y="22940"/>
                    <a:pt x="10773" y="21889"/>
                    <a:pt x="11863" y="20695"/>
                  </a:cubicBezTo>
                  <a:cubicBezTo>
                    <a:pt x="12953" y="19475"/>
                    <a:pt x="14108" y="18630"/>
                    <a:pt x="14021" y="16837"/>
                  </a:cubicBezTo>
                  <a:cubicBezTo>
                    <a:pt x="13928" y="15067"/>
                    <a:pt x="12468" y="14533"/>
                    <a:pt x="12468" y="14533"/>
                  </a:cubicBezTo>
                  <a:cubicBezTo>
                    <a:pt x="12468" y="14533"/>
                    <a:pt x="14184" y="13922"/>
                    <a:pt x="13388" y="11786"/>
                  </a:cubicBezTo>
                  <a:cubicBezTo>
                    <a:pt x="12598" y="9645"/>
                    <a:pt x="8691" y="10958"/>
                    <a:pt x="8724" y="8893"/>
                  </a:cubicBezTo>
                  <a:cubicBezTo>
                    <a:pt x="8779" y="6844"/>
                    <a:pt x="7934" y="5329"/>
                    <a:pt x="9165" y="3744"/>
                  </a:cubicBezTo>
                  <a:cubicBezTo>
                    <a:pt x="10386" y="2180"/>
                    <a:pt x="11291" y="202"/>
                    <a:pt x="11291" y="202"/>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5" name="Google Shape;10725;p66"/>
            <p:cNvGrpSpPr/>
            <p:nvPr/>
          </p:nvGrpSpPr>
          <p:grpSpPr>
            <a:xfrm>
              <a:off x="1675337" y="3316550"/>
              <a:ext cx="437113" cy="383257"/>
              <a:chOff x="1675337" y="3316550"/>
              <a:chExt cx="437113" cy="383257"/>
            </a:xfrm>
          </p:grpSpPr>
          <p:sp>
            <p:nvSpPr>
              <p:cNvPr id="10726" name="Google Shape;10726;p66"/>
              <p:cNvSpPr/>
              <p:nvPr/>
            </p:nvSpPr>
            <p:spPr>
              <a:xfrm>
                <a:off x="1948836" y="3389941"/>
                <a:ext cx="163614" cy="233998"/>
              </a:xfrm>
              <a:custGeom>
                <a:rect b="b" l="l" r="r" t="t"/>
                <a:pathLst>
                  <a:path extrusionOk="0" h="9259" w="6474">
                    <a:moveTo>
                      <a:pt x="3286" y="1"/>
                    </a:moveTo>
                    <a:cubicBezTo>
                      <a:pt x="2316" y="1"/>
                      <a:pt x="1052" y="273"/>
                      <a:pt x="594" y="1505"/>
                    </a:cubicBezTo>
                    <a:cubicBezTo>
                      <a:pt x="0" y="3096"/>
                      <a:pt x="1717" y="3940"/>
                      <a:pt x="1717" y="3940"/>
                    </a:cubicBezTo>
                    <a:cubicBezTo>
                      <a:pt x="1493" y="4496"/>
                      <a:pt x="1771" y="4845"/>
                      <a:pt x="1771" y="4845"/>
                    </a:cubicBezTo>
                    <a:cubicBezTo>
                      <a:pt x="1477" y="5401"/>
                      <a:pt x="1717" y="5673"/>
                      <a:pt x="1717" y="5673"/>
                    </a:cubicBezTo>
                    <a:cubicBezTo>
                      <a:pt x="1205" y="6109"/>
                      <a:pt x="916" y="6752"/>
                      <a:pt x="921" y="7428"/>
                    </a:cubicBezTo>
                    <a:cubicBezTo>
                      <a:pt x="921" y="8338"/>
                      <a:pt x="2049" y="9258"/>
                      <a:pt x="3428" y="9258"/>
                    </a:cubicBezTo>
                    <a:cubicBezTo>
                      <a:pt x="3836" y="9258"/>
                      <a:pt x="4234" y="9182"/>
                      <a:pt x="4610" y="9030"/>
                    </a:cubicBezTo>
                    <a:cubicBezTo>
                      <a:pt x="6474" y="8294"/>
                      <a:pt x="6179" y="6360"/>
                      <a:pt x="6141" y="3444"/>
                    </a:cubicBezTo>
                    <a:cubicBezTo>
                      <a:pt x="6109" y="513"/>
                      <a:pt x="4022" y="55"/>
                      <a:pt x="4022" y="55"/>
                    </a:cubicBezTo>
                    <a:cubicBezTo>
                      <a:pt x="3776" y="17"/>
                      <a:pt x="3531" y="1"/>
                      <a:pt x="3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6"/>
              <p:cNvSpPr/>
              <p:nvPr/>
            </p:nvSpPr>
            <p:spPr>
              <a:xfrm>
                <a:off x="1675337" y="3384988"/>
                <a:ext cx="163639" cy="234124"/>
              </a:xfrm>
              <a:custGeom>
                <a:rect b="b" l="l" r="r" t="t"/>
                <a:pathLst>
                  <a:path extrusionOk="0" h="9264" w="6475">
                    <a:moveTo>
                      <a:pt x="3139" y="0"/>
                    </a:moveTo>
                    <a:cubicBezTo>
                      <a:pt x="2910" y="0"/>
                      <a:pt x="2676" y="17"/>
                      <a:pt x="2453" y="44"/>
                    </a:cubicBezTo>
                    <a:cubicBezTo>
                      <a:pt x="2453" y="44"/>
                      <a:pt x="366" y="502"/>
                      <a:pt x="328" y="3433"/>
                    </a:cubicBezTo>
                    <a:cubicBezTo>
                      <a:pt x="295" y="6370"/>
                      <a:pt x="1" y="8305"/>
                      <a:pt x="1859" y="9046"/>
                    </a:cubicBezTo>
                    <a:cubicBezTo>
                      <a:pt x="2229" y="9187"/>
                      <a:pt x="2627" y="9264"/>
                      <a:pt x="3025" y="9264"/>
                    </a:cubicBezTo>
                    <a:cubicBezTo>
                      <a:pt x="4414" y="9264"/>
                      <a:pt x="5548" y="8337"/>
                      <a:pt x="5548" y="7422"/>
                    </a:cubicBezTo>
                    <a:cubicBezTo>
                      <a:pt x="5559" y="6752"/>
                      <a:pt x="5270" y="6109"/>
                      <a:pt x="4758" y="5673"/>
                    </a:cubicBezTo>
                    <a:cubicBezTo>
                      <a:pt x="4758" y="5673"/>
                      <a:pt x="4997" y="5411"/>
                      <a:pt x="4703" y="4861"/>
                    </a:cubicBezTo>
                    <a:cubicBezTo>
                      <a:pt x="4703" y="4861"/>
                      <a:pt x="4976" y="4507"/>
                      <a:pt x="4758" y="3940"/>
                    </a:cubicBezTo>
                    <a:cubicBezTo>
                      <a:pt x="4758" y="3940"/>
                      <a:pt x="6474" y="3106"/>
                      <a:pt x="5880" y="1521"/>
                    </a:cubicBezTo>
                    <a:cubicBezTo>
                      <a:pt x="5417" y="262"/>
                      <a:pt x="4115" y="0"/>
                      <a:pt x="3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6"/>
              <p:cNvSpPr/>
              <p:nvPr/>
            </p:nvSpPr>
            <p:spPr>
              <a:xfrm>
                <a:off x="1794193" y="3316550"/>
                <a:ext cx="199552" cy="383257"/>
              </a:xfrm>
              <a:custGeom>
                <a:rect b="b" l="l" r="r" t="t"/>
                <a:pathLst>
                  <a:path extrusionOk="0" h="15165" w="7896">
                    <a:moveTo>
                      <a:pt x="4648" y="0"/>
                    </a:moveTo>
                    <a:lnTo>
                      <a:pt x="4648" y="4191"/>
                    </a:lnTo>
                    <a:cubicBezTo>
                      <a:pt x="4648" y="4191"/>
                      <a:pt x="1733" y="6812"/>
                      <a:pt x="125" y="6959"/>
                    </a:cubicBezTo>
                    <a:lnTo>
                      <a:pt x="0" y="7563"/>
                    </a:lnTo>
                    <a:cubicBezTo>
                      <a:pt x="0" y="7563"/>
                      <a:pt x="2839" y="6719"/>
                      <a:pt x="4239" y="5558"/>
                    </a:cubicBezTo>
                    <a:lnTo>
                      <a:pt x="4239" y="5558"/>
                    </a:lnTo>
                    <a:cubicBezTo>
                      <a:pt x="4054" y="5722"/>
                      <a:pt x="1139" y="8283"/>
                      <a:pt x="55" y="8375"/>
                    </a:cubicBezTo>
                    <a:lnTo>
                      <a:pt x="550" y="8969"/>
                    </a:lnTo>
                    <a:cubicBezTo>
                      <a:pt x="550" y="8969"/>
                      <a:pt x="4169" y="7068"/>
                      <a:pt x="4299" y="6294"/>
                    </a:cubicBezTo>
                    <a:lnTo>
                      <a:pt x="4299" y="15165"/>
                    </a:lnTo>
                    <a:lnTo>
                      <a:pt x="5754" y="15165"/>
                    </a:lnTo>
                    <a:lnTo>
                      <a:pt x="5754" y="8081"/>
                    </a:lnTo>
                    <a:cubicBezTo>
                      <a:pt x="6283" y="8931"/>
                      <a:pt x="7187" y="8986"/>
                      <a:pt x="7416" y="8986"/>
                    </a:cubicBezTo>
                    <a:lnTo>
                      <a:pt x="7471" y="8986"/>
                    </a:lnTo>
                    <a:lnTo>
                      <a:pt x="7841" y="8577"/>
                    </a:lnTo>
                    <a:cubicBezTo>
                      <a:pt x="6713" y="8468"/>
                      <a:pt x="6217" y="7340"/>
                      <a:pt x="6217" y="7340"/>
                    </a:cubicBezTo>
                    <a:lnTo>
                      <a:pt x="6217" y="7340"/>
                    </a:lnTo>
                    <a:cubicBezTo>
                      <a:pt x="6768" y="7705"/>
                      <a:pt x="7405" y="7754"/>
                      <a:pt x="7716" y="7754"/>
                    </a:cubicBezTo>
                    <a:cubicBezTo>
                      <a:pt x="7825" y="7754"/>
                      <a:pt x="7896" y="7749"/>
                      <a:pt x="7896" y="7749"/>
                    </a:cubicBezTo>
                    <a:lnTo>
                      <a:pt x="7765" y="7155"/>
                    </a:lnTo>
                    <a:cubicBezTo>
                      <a:pt x="7667" y="7166"/>
                      <a:pt x="7569" y="7171"/>
                      <a:pt x="7471" y="7171"/>
                    </a:cubicBezTo>
                    <a:cubicBezTo>
                      <a:pt x="6081" y="7171"/>
                      <a:pt x="5792" y="5978"/>
                      <a:pt x="5792" y="5978"/>
                    </a:cubicBezTo>
                    <a:lnTo>
                      <a:pt x="5792" y="556"/>
                    </a:lnTo>
                    <a:cubicBezTo>
                      <a:pt x="5400" y="354"/>
                      <a:pt x="5013" y="175"/>
                      <a:pt x="464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9" name="Google Shape;10729;p66"/>
            <p:cNvSpPr/>
            <p:nvPr/>
          </p:nvSpPr>
          <p:spPr>
            <a:xfrm>
              <a:off x="1512152" y="3450115"/>
              <a:ext cx="732650" cy="863056"/>
            </a:xfrm>
            <a:custGeom>
              <a:rect b="b" l="l" r="r" t="t"/>
              <a:pathLst>
                <a:path extrusionOk="0" h="34150" w="28990">
                  <a:moveTo>
                    <a:pt x="2235" y="1"/>
                  </a:moveTo>
                  <a:cubicBezTo>
                    <a:pt x="1968" y="6"/>
                    <a:pt x="1695" y="44"/>
                    <a:pt x="1439" y="121"/>
                  </a:cubicBezTo>
                  <a:cubicBezTo>
                    <a:pt x="1" y="508"/>
                    <a:pt x="1014" y="2061"/>
                    <a:pt x="1090" y="2796"/>
                  </a:cubicBezTo>
                  <a:cubicBezTo>
                    <a:pt x="1145" y="3515"/>
                    <a:pt x="1586" y="4698"/>
                    <a:pt x="1586" y="4698"/>
                  </a:cubicBezTo>
                  <a:cubicBezTo>
                    <a:pt x="1363" y="5657"/>
                    <a:pt x="2305" y="6981"/>
                    <a:pt x="2305" y="6981"/>
                  </a:cubicBezTo>
                  <a:cubicBezTo>
                    <a:pt x="1842" y="8180"/>
                    <a:pt x="2398" y="8736"/>
                    <a:pt x="2398" y="8736"/>
                  </a:cubicBezTo>
                  <a:cubicBezTo>
                    <a:pt x="1919" y="9509"/>
                    <a:pt x="2414" y="10915"/>
                    <a:pt x="2414" y="10915"/>
                  </a:cubicBezTo>
                  <a:cubicBezTo>
                    <a:pt x="1510" y="12686"/>
                    <a:pt x="2289" y="13830"/>
                    <a:pt x="2289" y="13830"/>
                  </a:cubicBezTo>
                  <a:cubicBezTo>
                    <a:pt x="1641" y="14713"/>
                    <a:pt x="1973" y="16282"/>
                    <a:pt x="1973" y="16282"/>
                  </a:cubicBezTo>
                  <a:cubicBezTo>
                    <a:pt x="938" y="17917"/>
                    <a:pt x="1826" y="19781"/>
                    <a:pt x="1826" y="19781"/>
                  </a:cubicBezTo>
                  <a:cubicBezTo>
                    <a:pt x="1494" y="21077"/>
                    <a:pt x="1733" y="22380"/>
                    <a:pt x="1733" y="22380"/>
                  </a:cubicBezTo>
                  <a:cubicBezTo>
                    <a:pt x="1401" y="24298"/>
                    <a:pt x="2213" y="24963"/>
                    <a:pt x="2213" y="24963"/>
                  </a:cubicBezTo>
                  <a:cubicBezTo>
                    <a:pt x="2360" y="27584"/>
                    <a:pt x="4937" y="27954"/>
                    <a:pt x="4937" y="27954"/>
                  </a:cubicBezTo>
                  <a:cubicBezTo>
                    <a:pt x="5395" y="28880"/>
                    <a:pt x="6125" y="29158"/>
                    <a:pt x="6839" y="29158"/>
                  </a:cubicBezTo>
                  <a:cubicBezTo>
                    <a:pt x="7907" y="29158"/>
                    <a:pt x="8942" y="28526"/>
                    <a:pt x="8942" y="28526"/>
                  </a:cubicBezTo>
                  <a:cubicBezTo>
                    <a:pt x="9286" y="28641"/>
                    <a:pt x="9645" y="28706"/>
                    <a:pt x="10010" y="28717"/>
                  </a:cubicBezTo>
                  <a:cubicBezTo>
                    <a:pt x="10893" y="28717"/>
                    <a:pt x="11138" y="28177"/>
                    <a:pt x="11710" y="27954"/>
                  </a:cubicBezTo>
                  <a:cubicBezTo>
                    <a:pt x="11923" y="27861"/>
                    <a:pt x="12152" y="27812"/>
                    <a:pt x="12386" y="27801"/>
                  </a:cubicBezTo>
                  <a:cubicBezTo>
                    <a:pt x="12811" y="27801"/>
                    <a:pt x="13127" y="28030"/>
                    <a:pt x="13274" y="28581"/>
                  </a:cubicBezTo>
                  <a:cubicBezTo>
                    <a:pt x="13498" y="29393"/>
                    <a:pt x="13111" y="30646"/>
                    <a:pt x="12942" y="31899"/>
                  </a:cubicBezTo>
                  <a:cubicBezTo>
                    <a:pt x="12778" y="33136"/>
                    <a:pt x="13574" y="34150"/>
                    <a:pt x="13574" y="34150"/>
                  </a:cubicBezTo>
                  <a:lnTo>
                    <a:pt x="15454" y="34150"/>
                  </a:lnTo>
                  <a:cubicBezTo>
                    <a:pt x="15416" y="34150"/>
                    <a:pt x="15269" y="34111"/>
                    <a:pt x="15912" y="33005"/>
                  </a:cubicBezTo>
                  <a:cubicBezTo>
                    <a:pt x="16615" y="31823"/>
                    <a:pt x="15655" y="30679"/>
                    <a:pt x="16560" y="29240"/>
                  </a:cubicBezTo>
                  <a:cubicBezTo>
                    <a:pt x="17465" y="27801"/>
                    <a:pt x="17410" y="25976"/>
                    <a:pt x="17410" y="25976"/>
                  </a:cubicBezTo>
                  <a:cubicBezTo>
                    <a:pt x="17851" y="23540"/>
                    <a:pt x="16707" y="23470"/>
                    <a:pt x="15786" y="22434"/>
                  </a:cubicBezTo>
                  <a:cubicBezTo>
                    <a:pt x="15388" y="22009"/>
                    <a:pt x="14773" y="21884"/>
                    <a:pt x="14184" y="21884"/>
                  </a:cubicBezTo>
                  <a:cubicBezTo>
                    <a:pt x="13661" y="21895"/>
                    <a:pt x="13138" y="21971"/>
                    <a:pt x="12631" y="22124"/>
                  </a:cubicBezTo>
                  <a:cubicBezTo>
                    <a:pt x="12419" y="22042"/>
                    <a:pt x="12201" y="21998"/>
                    <a:pt x="11977" y="21993"/>
                  </a:cubicBezTo>
                  <a:cubicBezTo>
                    <a:pt x="11525" y="21977"/>
                    <a:pt x="11122" y="22254"/>
                    <a:pt x="10969" y="22674"/>
                  </a:cubicBezTo>
                  <a:cubicBezTo>
                    <a:pt x="10828" y="22625"/>
                    <a:pt x="10681" y="22598"/>
                    <a:pt x="10533" y="22598"/>
                  </a:cubicBezTo>
                  <a:cubicBezTo>
                    <a:pt x="9781" y="22598"/>
                    <a:pt x="9144" y="23213"/>
                    <a:pt x="9144" y="23213"/>
                  </a:cubicBezTo>
                  <a:cubicBezTo>
                    <a:pt x="9089" y="22837"/>
                    <a:pt x="8779" y="22734"/>
                    <a:pt x="8452" y="22734"/>
                  </a:cubicBezTo>
                  <a:cubicBezTo>
                    <a:pt x="8158" y="22745"/>
                    <a:pt x="7869" y="22805"/>
                    <a:pt x="7596" y="22903"/>
                  </a:cubicBezTo>
                  <a:cubicBezTo>
                    <a:pt x="7667" y="22036"/>
                    <a:pt x="6877" y="21720"/>
                    <a:pt x="6877" y="21720"/>
                  </a:cubicBezTo>
                  <a:cubicBezTo>
                    <a:pt x="7542" y="20467"/>
                    <a:pt x="6599" y="19639"/>
                    <a:pt x="6599" y="19639"/>
                  </a:cubicBezTo>
                  <a:cubicBezTo>
                    <a:pt x="7689" y="18070"/>
                    <a:pt x="7024" y="16266"/>
                    <a:pt x="7024" y="16266"/>
                  </a:cubicBezTo>
                  <a:cubicBezTo>
                    <a:pt x="7487" y="14402"/>
                    <a:pt x="6452" y="13367"/>
                    <a:pt x="6452" y="13367"/>
                  </a:cubicBezTo>
                  <a:cubicBezTo>
                    <a:pt x="7558" y="11890"/>
                    <a:pt x="6251" y="10528"/>
                    <a:pt x="6251" y="10528"/>
                  </a:cubicBezTo>
                  <a:cubicBezTo>
                    <a:pt x="6670" y="10120"/>
                    <a:pt x="6523" y="9231"/>
                    <a:pt x="6490" y="9013"/>
                  </a:cubicBezTo>
                  <a:lnTo>
                    <a:pt x="6490" y="9013"/>
                  </a:lnTo>
                  <a:cubicBezTo>
                    <a:pt x="6665" y="9983"/>
                    <a:pt x="7733" y="10049"/>
                    <a:pt x="8032" y="10049"/>
                  </a:cubicBezTo>
                  <a:lnTo>
                    <a:pt x="8109" y="10049"/>
                  </a:lnTo>
                  <a:cubicBezTo>
                    <a:pt x="8196" y="10899"/>
                    <a:pt x="9280" y="11002"/>
                    <a:pt x="9814" y="11002"/>
                  </a:cubicBezTo>
                  <a:cubicBezTo>
                    <a:pt x="9989" y="11002"/>
                    <a:pt x="10103" y="10991"/>
                    <a:pt x="10103" y="10991"/>
                  </a:cubicBezTo>
                  <a:cubicBezTo>
                    <a:pt x="10272" y="11743"/>
                    <a:pt x="10735" y="11934"/>
                    <a:pt x="11166" y="11934"/>
                  </a:cubicBezTo>
                  <a:cubicBezTo>
                    <a:pt x="11476" y="11923"/>
                    <a:pt x="11781" y="11847"/>
                    <a:pt x="12059" y="11711"/>
                  </a:cubicBezTo>
                  <a:cubicBezTo>
                    <a:pt x="12479" y="12119"/>
                    <a:pt x="13013" y="12245"/>
                    <a:pt x="13525" y="12245"/>
                  </a:cubicBezTo>
                  <a:cubicBezTo>
                    <a:pt x="14413" y="12245"/>
                    <a:pt x="15230" y="11858"/>
                    <a:pt x="15230" y="11858"/>
                  </a:cubicBezTo>
                  <a:cubicBezTo>
                    <a:pt x="15454" y="12076"/>
                    <a:pt x="15759" y="12196"/>
                    <a:pt x="16070" y="12179"/>
                  </a:cubicBezTo>
                  <a:cubicBezTo>
                    <a:pt x="16963" y="12179"/>
                    <a:pt x="17977" y="11471"/>
                    <a:pt x="17977" y="11471"/>
                  </a:cubicBezTo>
                  <a:cubicBezTo>
                    <a:pt x="18173" y="11536"/>
                    <a:pt x="18369" y="11569"/>
                    <a:pt x="18571" y="11569"/>
                  </a:cubicBezTo>
                  <a:cubicBezTo>
                    <a:pt x="19699" y="11569"/>
                    <a:pt x="19987" y="10387"/>
                    <a:pt x="19987" y="10387"/>
                  </a:cubicBezTo>
                  <a:lnTo>
                    <a:pt x="20031" y="10387"/>
                  </a:lnTo>
                  <a:cubicBezTo>
                    <a:pt x="21617" y="10387"/>
                    <a:pt x="21927" y="9297"/>
                    <a:pt x="21927" y="9297"/>
                  </a:cubicBezTo>
                  <a:cubicBezTo>
                    <a:pt x="22123" y="9362"/>
                    <a:pt x="22331" y="9400"/>
                    <a:pt x="22538" y="9406"/>
                  </a:cubicBezTo>
                  <a:cubicBezTo>
                    <a:pt x="22946" y="9406"/>
                    <a:pt x="23066" y="9188"/>
                    <a:pt x="23110" y="9052"/>
                  </a:cubicBezTo>
                  <a:lnTo>
                    <a:pt x="23110" y="9052"/>
                  </a:lnTo>
                  <a:cubicBezTo>
                    <a:pt x="22924" y="10365"/>
                    <a:pt x="23753" y="10583"/>
                    <a:pt x="23753" y="10583"/>
                  </a:cubicBezTo>
                  <a:cubicBezTo>
                    <a:pt x="23382" y="11945"/>
                    <a:pt x="23458" y="13018"/>
                    <a:pt x="23458" y="13018"/>
                  </a:cubicBezTo>
                  <a:cubicBezTo>
                    <a:pt x="22554" y="15307"/>
                    <a:pt x="24031" y="16212"/>
                    <a:pt x="24031" y="16212"/>
                  </a:cubicBezTo>
                  <a:cubicBezTo>
                    <a:pt x="22941" y="17574"/>
                    <a:pt x="23753" y="18903"/>
                    <a:pt x="23753" y="18903"/>
                  </a:cubicBezTo>
                  <a:cubicBezTo>
                    <a:pt x="23344" y="19514"/>
                    <a:pt x="23529" y="21377"/>
                    <a:pt x="23529" y="21377"/>
                  </a:cubicBezTo>
                  <a:cubicBezTo>
                    <a:pt x="22995" y="21982"/>
                    <a:pt x="22723" y="23257"/>
                    <a:pt x="22723" y="23257"/>
                  </a:cubicBezTo>
                  <a:cubicBezTo>
                    <a:pt x="20892" y="24031"/>
                    <a:pt x="20985" y="25655"/>
                    <a:pt x="20985" y="25655"/>
                  </a:cubicBezTo>
                  <a:cubicBezTo>
                    <a:pt x="21099" y="25704"/>
                    <a:pt x="21197" y="25785"/>
                    <a:pt x="21263" y="25894"/>
                  </a:cubicBezTo>
                  <a:cubicBezTo>
                    <a:pt x="21524" y="26281"/>
                    <a:pt x="22167" y="26706"/>
                    <a:pt x="22167" y="26706"/>
                  </a:cubicBezTo>
                  <a:cubicBezTo>
                    <a:pt x="21448" y="27039"/>
                    <a:pt x="20805" y="29398"/>
                    <a:pt x="20598" y="29970"/>
                  </a:cubicBezTo>
                  <a:cubicBezTo>
                    <a:pt x="20543" y="30134"/>
                    <a:pt x="20609" y="30210"/>
                    <a:pt x="20734" y="30210"/>
                  </a:cubicBezTo>
                  <a:cubicBezTo>
                    <a:pt x="21061" y="30210"/>
                    <a:pt x="21824" y="29692"/>
                    <a:pt x="22020" y="28864"/>
                  </a:cubicBezTo>
                  <a:cubicBezTo>
                    <a:pt x="22314" y="27736"/>
                    <a:pt x="23126" y="27333"/>
                    <a:pt x="23126" y="27333"/>
                  </a:cubicBezTo>
                  <a:cubicBezTo>
                    <a:pt x="23513" y="28194"/>
                    <a:pt x="24140" y="28466"/>
                    <a:pt x="24793" y="28466"/>
                  </a:cubicBezTo>
                  <a:cubicBezTo>
                    <a:pt x="25507" y="28466"/>
                    <a:pt x="26248" y="28145"/>
                    <a:pt x="26744" y="27921"/>
                  </a:cubicBezTo>
                  <a:cubicBezTo>
                    <a:pt x="27681" y="27496"/>
                    <a:pt x="27589" y="25355"/>
                    <a:pt x="27589" y="25355"/>
                  </a:cubicBezTo>
                  <a:cubicBezTo>
                    <a:pt x="27589" y="25355"/>
                    <a:pt x="27905" y="25230"/>
                    <a:pt x="28439" y="23731"/>
                  </a:cubicBezTo>
                  <a:cubicBezTo>
                    <a:pt x="28989" y="22260"/>
                    <a:pt x="28215" y="21154"/>
                    <a:pt x="28215" y="21154"/>
                  </a:cubicBezTo>
                  <a:cubicBezTo>
                    <a:pt x="28864" y="19159"/>
                    <a:pt x="27790" y="17999"/>
                    <a:pt x="27790" y="17999"/>
                  </a:cubicBezTo>
                  <a:cubicBezTo>
                    <a:pt x="28733" y="16429"/>
                    <a:pt x="27774" y="15045"/>
                    <a:pt x="27774" y="15045"/>
                  </a:cubicBezTo>
                  <a:cubicBezTo>
                    <a:pt x="28570" y="13700"/>
                    <a:pt x="27698" y="12408"/>
                    <a:pt x="27698" y="12408"/>
                  </a:cubicBezTo>
                  <a:cubicBezTo>
                    <a:pt x="28493" y="11264"/>
                    <a:pt x="27921" y="9771"/>
                    <a:pt x="27921" y="9771"/>
                  </a:cubicBezTo>
                  <a:cubicBezTo>
                    <a:pt x="28935" y="8294"/>
                    <a:pt x="27976" y="7335"/>
                    <a:pt x="27976" y="7335"/>
                  </a:cubicBezTo>
                  <a:cubicBezTo>
                    <a:pt x="27976" y="7335"/>
                    <a:pt x="28602" y="7155"/>
                    <a:pt x="28531" y="5145"/>
                  </a:cubicBezTo>
                  <a:cubicBezTo>
                    <a:pt x="28482" y="3417"/>
                    <a:pt x="26913" y="3297"/>
                    <a:pt x="26472" y="3297"/>
                  </a:cubicBezTo>
                  <a:cubicBezTo>
                    <a:pt x="26395" y="3297"/>
                    <a:pt x="26352" y="3297"/>
                    <a:pt x="26352" y="3297"/>
                  </a:cubicBezTo>
                  <a:cubicBezTo>
                    <a:pt x="25976" y="2894"/>
                    <a:pt x="25611" y="2753"/>
                    <a:pt x="25289" y="2753"/>
                  </a:cubicBezTo>
                  <a:cubicBezTo>
                    <a:pt x="24532" y="2753"/>
                    <a:pt x="23998" y="3537"/>
                    <a:pt x="23998" y="3537"/>
                  </a:cubicBezTo>
                  <a:cubicBezTo>
                    <a:pt x="23894" y="3510"/>
                    <a:pt x="23796" y="3494"/>
                    <a:pt x="23693" y="3494"/>
                  </a:cubicBezTo>
                  <a:cubicBezTo>
                    <a:pt x="22614" y="3494"/>
                    <a:pt x="21764" y="5014"/>
                    <a:pt x="21764" y="5014"/>
                  </a:cubicBezTo>
                  <a:lnTo>
                    <a:pt x="21688" y="5014"/>
                  </a:lnTo>
                  <a:cubicBezTo>
                    <a:pt x="20527" y="5014"/>
                    <a:pt x="20603" y="5826"/>
                    <a:pt x="20603" y="5826"/>
                  </a:cubicBezTo>
                  <a:cubicBezTo>
                    <a:pt x="20402" y="5771"/>
                    <a:pt x="20189" y="5744"/>
                    <a:pt x="19982" y="5744"/>
                  </a:cubicBezTo>
                  <a:cubicBezTo>
                    <a:pt x="19306" y="5733"/>
                    <a:pt x="18680" y="6098"/>
                    <a:pt x="18353" y="6692"/>
                  </a:cubicBezTo>
                  <a:cubicBezTo>
                    <a:pt x="18113" y="6567"/>
                    <a:pt x="17846" y="6501"/>
                    <a:pt x="17579" y="6501"/>
                  </a:cubicBezTo>
                  <a:cubicBezTo>
                    <a:pt x="16669" y="6501"/>
                    <a:pt x="16102" y="7302"/>
                    <a:pt x="16102" y="7302"/>
                  </a:cubicBezTo>
                  <a:cubicBezTo>
                    <a:pt x="15868" y="7237"/>
                    <a:pt x="15628" y="7204"/>
                    <a:pt x="15383" y="7204"/>
                  </a:cubicBezTo>
                  <a:cubicBezTo>
                    <a:pt x="14364" y="7204"/>
                    <a:pt x="13819" y="7815"/>
                    <a:pt x="13819" y="7815"/>
                  </a:cubicBezTo>
                  <a:cubicBezTo>
                    <a:pt x="13312" y="7155"/>
                    <a:pt x="12718" y="6965"/>
                    <a:pt x="12206" y="6965"/>
                  </a:cubicBezTo>
                  <a:cubicBezTo>
                    <a:pt x="11770" y="6970"/>
                    <a:pt x="11334" y="7095"/>
                    <a:pt x="10958" y="7319"/>
                  </a:cubicBezTo>
                  <a:cubicBezTo>
                    <a:pt x="10920" y="6382"/>
                    <a:pt x="10179" y="6234"/>
                    <a:pt x="9722" y="6234"/>
                  </a:cubicBezTo>
                  <a:cubicBezTo>
                    <a:pt x="9596" y="6234"/>
                    <a:pt x="9476" y="6245"/>
                    <a:pt x="9351" y="6267"/>
                  </a:cubicBezTo>
                  <a:cubicBezTo>
                    <a:pt x="9188" y="5215"/>
                    <a:pt x="7580" y="5030"/>
                    <a:pt x="7580" y="5030"/>
                  </a:cubicBezTo>
                  <a:cubicBezTo>
                    <a:pt x="8098" y="3761"/>
                    <a:pt x="6681" y="3319"/>
                    <a:pt x="6681" y="3319"/>
                  </a:cubicBezTo>
                  <a:cubicBezTo>
                    <a:pt x="6736" y="2175"/>
                    <a:pt x="5591" y="1804"/>
                    <a:pt x="5591" y="1804"/>
                  </a:cubicBezTo>
                  <a:cubicBezTo>
                    <a:pt x="5417" y="578"/>
                    <a:pt x="4768" y="300"/>
                    <a:pt x="4229" y="300"/>
                  </a:cubicBezTo>
                  <a:cubicBezTo>
                    <a:pt x="3951" y="306"/>
                    <a:pt x="3679" y="366"/>
                    <a:pt x="3428" y="475"/>
                  </a:cubicBezTo>
                  <a:cubicBezTo>
                    <a:pt x="3428" y="475"/>
                    <a:pt x="3085" y="1"/>
                    <a:pt x="22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6"/>
            <p:cNvSpPr/>
            <p:nvPr/>
          </p:nvSpPr>
          <p:spPr>
            <a:xfrm>
              <a:off x="1727524" y="2620015"/>
              <a:ext cx="283861" cy="436153"/>
            </a:xfrm>
            <a:custGeom>
              <a:rect b="b" l="l" r="r" t="t"/>
              <a:pathLst>
                <a:path extrusionOk="0" h="17258" w="11232">
                  <a:moveTo>
                    <a:pt x="6136" y="0"/>
                  </a:moveTo>
                  <a:cubicBezTo>
                    <a:pt x="6125" y="0"/>
                    <a:pt x="6115" y="0"/>
                    <a:pt x="6109" y="6"/>
                  </a:cubicBezTo>
                  <a:cubicBezTo>
                    <a:pt x="6033" y="60"/>
                    <a:pt x="5564" y="872"/>
                    <a:pt x="5504" y="1172"/>
                  </a:cubicBezTo>
                  <a:cubicBezTo>
                    <a:pt x="5472" y="1357"/>
                    <a:pt x="5292" y="1412"/>
                    <a:pt x="5117" y="1412"/>
                  </a:cubicBezTo>
                  <a:cubicBezTo>
                    <a:pt x="5008" y="1412"/>
                    <a:pt x="4905" y="1395"/>
                    <a:pt x="4807" y="1363"/>
                  </a:cubicBezTo>
                  <a:cubicBezTo>
                    <a:pt x="4676" y="1324"/>
                    <a:pt x="4676" y="98"/>
                    <a:pt x="4676" y="98"/>
                  </a:cubicBezTo>
                  <a:cubicBezTo>
                    <a:pt x="4109" y="98"/>
                    <a:pt x="3543" y="551"/>
                    <a:pt x="3543" y="551"/>
                  </a:cubicBezTo>
                  <a:lnTo>
                    <a:pt x="3733" y="1608"/>
                  </a:lnTo>
                  <a:cubicBezTo>
                    <a:pt x="3205" y="2060"/>
                    <a:pt x="3412" y="2491"/>
                    <a:pt x="3412" y="2491"/>
                  </a:cubicBezTo>
                  <a:cubicBezTo>
                    <a:pt x="2676" y="3035"/>
                    <a:pt x="2791" y="4223"/>
                    <a:pt x="2355" y="4223"/>
                  </a:cubicBezTo>
                  <a:cubicBezTo>
                    <a:pt x="1968" y="4207"/>
                    <a:pt x="1973" y="4027"/>
                    <a:pt x="1843" y="4027"/>
                  </a:cubicBezTo>
                  <a:cubicBezTo>
                    <a:pt x="1826" y="4027"/>
                    <a:pt x="1810" y="4033"/>
                    <a:pt x="1788" y="4038"/>
                  </a:cubicBezTo>
                  <a:cubicBezTo>
                    <a:pt x="1619" y="4114"/>
                    <a:pt x="1374" y="4360"/>
                    <a:pt x="1586" y="4507"/>
                  </a:cubicBezTo>
                  <a:cubicBezTo>
                    <a:pt x="1772" y="4676"/>
                    <a:pt x="1603" y="4676"/>
                    <a:pt x="1379" y="4959"/>
                  </a:cubicBezTo>
                  <a:cubicBezTo>
                    <a:pt x="1134" y="5242"/>
                    <a:pt x="1646" y="5809"/>
                    <a:pt x="1832" y="5885"/>
                  </a:cubicBezTo>
                  <a:cubicBezTo>
                    <a:pt x="1848" y="5885"/>
                    <a:pt x="1859" y="5891"/>
                    <a:pt x="1870" y="5885"/>
                  </a:cubicBezTo>
                  <a:cubicBezTo>
                    <a:pt x="2120" y="5885"/>
                    <a:pt x="2965" y="5449"/>
                    <a:pt x="2965" y="5449"/>
                  </a:cubicBezTo>
                  <a:lnTo>
                    <a:pt x="2965" y="5449"/>
                  </a:lnTo>
                  <a:cubicBezTo>
                    <a:pt x="2731" y="5940"/>
                    <a:pt x="2769" y="6621"/>
                    <a:pt x="2769" y="6621"/>
                  </a:cubicBezTo>
                  <a:cubicBezTo>
                    <a:pt x="2769" y="6621"/>
                    <a:pt x="2622" y="6212"/>
                    <a:pt x="2268" y="6212"/>
                  </a:cubicBezTo>
                  <a:cubicBezTo>
                    <a:pt x="2186" y="6212"/>
                    <a:pt x="2104" y="6229"/>
                    <a:pt x="2033" y="6261"/>
                  </a:cubicBezTo>
                  <a:cubicBezTo>
                    <a:pt x="1505" y="6468"/>
                    <a:pt x="1488" y="6866"/>
                    <a:pt x="1488" y="6866"/>
                  </a:cubicBezTo>
                  <a:cubicBezTo>
                    <a:pt x="1864" y="6882"/>
                    <a:pt x="2017" y="7258"/>
                    <a:pt x="2017" y="7258"/>
                  </a:cubicBezTo>
                  <a:cubicBezTo>
                    <a:pt x="1" y="10631"/>
                    <a:pt x="1" y="15890"/>
                    <a:pt x="682" y="16647"/>
                  </a:cubicBezTo>
                  <a:cubicBezTo>
                    <a:pt x="1069" y="17056"/>
                    <a:pt x="1565" y="17257"/>
                    <a:pt x="2295" y="17257"/>
                  </a:cubicBezTo>
                  <a:cubicBezTo>
                    <a:pt x="2867" y="17257"/>
                    <a:pt x="3586" y="17126"/>
                    <a:pt x="4507" y="16870"/>
                  </a:cubicBezTo>
                  <a:cubicBezTo>
                    <a:pt x="6599" y="16266"/>
                    <a:pt x="10043" y="13835"/>
                    <a:pt x="10632" y="11329"/>
                  </a:cubicBezTo>
                  <a:cubicBezTo>
                    <a:pt x="11231" y="8822"/>
                    <a:pt x="9161" y="7389"/>
                    <a:pt x="9161" y="7389"/>
                  </a:cubicBezTo>
                  <a:cubicBezTo>
                    <a:pt x="9161" y="7389"/>
                    <a:pt x="9237" y="6654"/>
                    <a:pt x="9161" y="5166"/>
                  </a:cubicBezTo>
                  <a:cubicBezTo>
                    <a:pt x="9111" y="3847"/>
                    <a:pt x="8169" y="3771"/>
                    <a:pt x="7956" y="3771"/>
                  </a:cubicBezTo>
                  <a:lnTo>
                    <a:pt x="7918" y="3771"/>
                  </a:lnTo>
                  <a:cubicBezTo>
                    <a:pt x="8027" y="2338"/>
                    <a:pt x="6654" y="1924"/>
                    <a:pt x="6654" y="1733"/>
                  </a:cubicBezTo>
                  <a:cubicBezTo>
                    <a:pt x="6670" y="1532"/>
                    <a:pt x="7068" y="829"/>
                    <a:pt x="7144" y="507"/>
                  </a:cubicBezTo>
                  <a:cubicBezTo>
                    <a:pt x="7232" y="218"/>
                    <a:pt x="6332" y="0"/>
                    <a:pt x="613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66"/>
          <p:cNvGrpSpPr/>
          <p:nvPr/>
        </p:nvGrpSpPr>
        <p:grpSpPr>
          <a:xfrm>
            <a:off x="7280398" y="2805793"/>
            <a:ext cx="939202" cy="1588073"/>
            <a:chOff x="7280398" y="2805793"/>
            <a:chExt cx="939202" cy="1588073"/>
          </a:xfrm>
        </p:grpSpPr>
        <p:grpSp>
          <p:nvGrpSpPr>
            <p:cNvPr id="10732" name="Google Shape;10732;p66"/>
            <p:cNvGrpSpPr/>
            <p:nvPr/>
          </p:nvGrpSpPr>
          <p:grpSpPr>
            <a:xfrm>
              <a:off x="7280398" y="2805793"/>
              <a:ext cx="939202" cy="1588073"/>
              <a:chOff x="7280398" y="2805793"/>
              <a:chExt cx="939202" cy="1588073"/>
            </a:xfrm>
          </p:grpSpPr>
          <p:sp>
            <p:nvSpPr>
              <p:cNvPr id="10733" name="Google Shape;10733;p66"/>
              <p:cNvSpPr/>
              <p:nvPr/>
            </p:nvSpPr>
            <p:spPr>
              <a:xfrm>
                <a:off x="7280398" y="3729250"/>
                <a:ext cx="595597" cy="664616"/>
              </a:xfrm>
              <a:custGeom>
                <a:rect b="b" l="l" r="r" t="t"/>
                <a:pathLst>
                  <a:path extrusionOk="0" h="26298" w="23567">
                    <a:moveTo>
                      <a:pt x="0" y="1"/>
                    </a:moveTo>
                    <a:lnTo>
                      <a:pt x="0" y="1745"/>
                    </a:lnTo>
                    <a:lnTo>
                      <a:pt x="4397" y="1745"/>
                    </a:lnTo>
                    <a:lnTo>
                      <a:pt x="4397" y="25426"/>
                    </a:lnTo>
                    <a:lnTo>
                      <a:pt x="5269" y="26298"/>
                    </a:lnTo>
                    <a:lnTo>
                      <a:pt x="22695" y="26298"/>
                    </a:lnTo>
                    <a:lnTo>
                      <a:pt x="23567" y="25426"/>
                    </a:lnTo>
                    <a:lnTo>
                      <a:pt x="23567" y="9395"/>
                    </a:lnTo>
                    <a:lnTo>
                      <a:pt x="21823" y="9395"/>
                    </a:lnTo>
                    <a:lnTo>
                      <a:pt x="21823" y="24554"/>
                    </a:lnTo>
                    <a:lnTo>
                      <a:pt x="6141" y="24554"/>
                    </a:lnTo>
                    <a:lnTo>
                      <a:pt x="6141" y="873"/>
                    </a:lnTo>
                    <a:lnTo>
                      <a:pt x="52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6"/>
              <p:cNvSpPr/>
              <p:nvPr/>
            </p:nvSpPr>
            <p:spPr>
              <a:xfrm>
                <a:off x="7491348" y="2805793"/>
                <a:ext cx="728252" cy="1195061"/>
              </a:xfrm>
              <a:custGeom>
                <a:rect b="b" l="l" r="r" t="t"/>
                <a:pathLst>
                  <a:path extrusionOk="0" h="47287" w="28816">
                    <a:moveTo>
                      <a:pt x="8011" y="0"/>
                    </a:moveTo>
                    <a:lnTo>
                      <a:pt x="1" y="5574"/>
                    </a:lnTo>
                    <a:lnTo>
                      <a:pt x="1" y="34508"/>
                    </a:lnTo>
                    <a:lnTo>
                      <a:pt x="5810" y="40317"/>
                    </a:lnTo>
                    <a:lnTo>
                      <a:pt x="5810" y="44327"/>
                    </a:lnTo>
                    <a:lnTo>
                      <a:pt x="9122" y="44327"/>
                    </a:lnTo>
                    <a:lnTo>
                      <a:pt x="9122" y="40317"/>
                    </a:lnTo>
                    <a:lnTo>
                      <a:pt x="12490" y="40317"/>
                    </a:lnTo>
                    <a:lnTo>
                      <a:pt x="12490" y="47286"/>
                    </a:lnTo>
                    <a:lnTo>
                      <a:pt x="16326" y="47286"/>
                    </a:lnTo>
                    <a:lnTo>
                      <a:pt x="16326" y="40317"/>
                    </a:lnTo>
                    <a:lnTo>
                      <a:pt x="23006" y="40317"/>
                    </a:lnTo>
                    <a:lnTo>
                      <a:pt x="28815" y="34508"/>
                    </a:lnTo>
                    <a:lnTo>
                      <a:pt x="28815" y="5574"/>
                    </a:lnTo>
                    <a:lnTo>
                      <a:pt x="20805" y="0"/>
                    </a:lnTo>
                    <a:close/>
                  </a:path>
                </a:pathLst>
              </a:custGeom>
              <a:solidFill>
                <a:srgbClr val="FFFEFD"/>
              </a:solidFill>
              <a:ln cap="flat" cmpd="sng" w="19050">
                <a:solidFill>
                  <a:srgbClr val="CAD3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5" name="Google Shape;10735;p66"/>
            <p:cNvSpPr/>
            <p:nvPr/>
          </p:nvSpPr>
          <p:spPr>
            <a:xfrm>
              <a:off x="7585286" y="3643197"/>
              <a:ext cx="540250" cy="342493"/>
            </a:xfrm>
            <a:custGeom>
              <a:rect b="b" l="l" r="r" t="t"/>
              <a:pathLst>
                <a:path extrusionOk="0" h="13552" w="21377">
                  <a:moveTo>
                    <a:pt x="0" y="0"/>
                  </a:moveTo>
                  <a:lnTo>
                    <a:pt x="0" y="213"/>
                  </a:lnTo>
                  <a:lnTo>
                    <a:pt x="4588" y="4801"/>
                  </a:lnTo>
                  <a:lnTo>
                    <a:pt x="9530" y="4801"/>
                  </a:lnTo>
                  <a:lnTo>
                    <a:pt x="9460" y="13552"/>
                  </a:lnTo>
                  <a:lnTo>
                    <a:pt x="11808" y="13552"/>
                  </a:lnTo>
                  <a:lnTo>
                    <a:pt x="11846" y="4801"/>
                  </a:lnTo>
                  <a:lnTo>
                    <a:pt x="16788" y="4801"/>
                  </a:lnTo>
                  <a:lnTo>
                    <a:pt x="21376" y="213"/>
                  </a:lnTo>
                  <a:lnTo>
                    <a:pt x="21376"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6"/>
            <p:cNvSpPr/>
            <p:nvPr/>
          </p:nvSpPr>
          <p:spPr>
            <a:xfrm>
              <a:off x="7585286" y="3507812"/>
              <a:ext cx="540250" cy="137735"/>
            </a:xfrm>
            <a:custGeom>
              <a:rect b="b" l="l" r="r" t="t"/>
              <a:pathLst>
                <a:path extrusionOk="0" h="5450" w="21377">
                  <a:moveTo>
                    <a:pt x="0" y="1"/>
                  </a:moveTo>
                  <a:lnTo>
                    <a:pt x="0" y="5450"/>
                  </a:lnTo>
                  <a:lnTo>
                    <a:pt x="21376" y="5450"/>
                  </a:lnTo>
                  <a:lnTo>
                    <a:pt x="2137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6"/>
            <p:cNvSpPr/>
            <p:nvPr/>
          </p:nvSpPr>
          <p:spPr>
            <a:xfrm>
              <a:off x="7585286" y="3379883"/>
              <a:ext cx="540250" cy="137735"/>
            </a:xfrm>
            <a:custGeom>
              <a:rect b="b" l="l" r="r" t="t"/>
              <a:pathLst>
                <a:path extrusionOk="0" h="5450" w="21377">
                  <a:moveTo>
                    <a:pt x="0" y="1"/>
                  </a:moveTo>
                  <a:lnTo>
                    <a:pt x="0" y="5450"/>
                  </a:lnTo>
                  <a:lnTo>
                    <a:pt x="21376" y="5450"/>
                  </a:lnTo>
                  <a:lnTo>
                    <a:pt x="2137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6"/>
            <p:cNvSpPr/>
            <p:nvPr/>
          </p:nvSpPr>
          <p:spPr>
            <a:xfrm>
              <a:off x="7585286" y="3251954"/>
              <a:ext cx="540250" cy="137735"/>
            </a:xfrm>
            <a:custGeom>
              <a:rect b="b" l="l" r="r" t="t"/>
              <a:pathLst>
                <a:path extrusionOk="0" h="5450" w="21377">
                  <a:moveTo>
                    <a:pt x="0" y="1"/>
                  </a:moveTo>
                  <a:lnTo>
                    <a:pt x="0" y="5450"/>
                  </a:lnTo>
                  <a:lnTo>
                    <a:pt x="21376" y="5450"/>
                  </a:lnTo>
                  <a:lnTo>
                    <a:pt x="2137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6"/>
            <p:cNvSpPr/>
            <p:nvPr/>
          </p:nvSpPr>
          <p:spPr>
            <a:xfrm>
              <a:off x="7585286" y="3124024"/>
              <a:ext cx="540250" cy="137735"/>
            </a:xfrm>
            <a:custGeom>
              <a:rect b="b" l="l" r="r" t="t"/>
              <a:pathLst>
                <a:path extrusionOk="0" h="5450" w="21377">
                  <a:moveTo>
                    <a:pt x="0" y="1"/>
                  </a:moveTo>
                  <a:lnTo>
                    <a:pt x="0" y="5450"/>
                  </a:lnTo>
                  <a:lnTo>
                    <a:pt x="21376" y="5450"/>
                  </a:lnTo>
                  <a:lnTo>
                    <a:pt x="2137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6"/>
            <p:cNvSpPr/>
            <p:nvPr/>
          </p:nvSpPr>
          <p:spPr>
            <a:xfrm>
              <a:off x="7585286" y="3002716"/>
              <a:ext cx="540250" cy="131114"/>
            </a:xfrm>
            <a:custGeom>
              <a:rect b="b" l="l" r="r" t="t"/>
              <a:pathLst>
                <a:path extrusionOk="0" h="5188" w="21377">
                  <a:moveTo>
                    <a:pt x="0" y="0"/>
                  </a:moveTo>
                  <a:lnTo>
                    <a:pt x="0" y="5187"/>
                  </a:lnTo>
                  <a:lnTo>
                    <a:pt x="21376" y="5187"/>
                  </a:lnTo>
                  <a:lnTo>
                    <a:pt x="2137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66"/>
          <p:cNvGrpSpPr/>
          <p:nvPr/>
        </p:nvGrpSpPr>
        <p:grpSpPr>
          <a:xfrm>
            <a:off x="6530967" y="2825758"/>
            <a:ext cx="577856" cy="1566743"/>
            <a:chOff x="6530967" y="2825758"/>
            <a:chExt cx="577856" cy="1566743"/>
          </a:xfrm>
        </p:grpSpPr>
        <p:grpSp>
          <p:nvGrpSpPr>
            <p:cNvPr id="10742" name="Google Shape;10742;p66"/>
            <p:cNvGrpSpPr/>
            <p:nvPr/>
          </p:nvGrpSpPr>
          <p:grpSpPr>
            <a:xfrm>
              <a:off x="6530967" y="2825758"/>
              <a:ext cx="577856" cy="1566743"/>
              <a:chOff x="6530967" y="2825758"/>
              <a:chExt cx="577856" cy="1566743"/>
            </a:xfrm>
          </p:grpSpPr>
          <p:sp>
            <p:nvSpPr>
              <p:cNvPr id="10743" name="Google Shape;10743;p66"/>
              <p:cNvSpPr/>
              <p:nvPr/>
            </p:nvSpPr>
            <p:spPr>
              <a:xfrm>
                <a:off x="6624071" y="2830282"/>
                <a:ext cx="391673" cy="1562220"/>
              </a:xfrm>
              <a:custGeom>
                <a:rect b="b" l="l" r="r" t="t"/>
                <a:pathLst>
                  <a:path extrusionOk="0" h="61815" w="15498">
                    <a:moveTo>
                      <a:pt x="0" y="1"/>
                    </a:moveTo>
                    <a:lnTo>
                      <a:pt x="0" y="55145"/>
                    </a:lnTo>
                    <a:cubicBezTo>
                      <a:pt x="6" y="58823"/>
                      <a:pt x="2986" y="61803"/>
                      <a:pt x="6664" y="61809"/>
                    </a:cubicBezTo>
                    <a:lnTo>
                      <a:pt x="8833" y="61814"/>
                    </a:lnTo>
                    <a:cubicBezTo>
                      <a:pt x="12511" y="61809"/>
                      <a:pt x="15492" y="58828"/>
                      <a:pt x="15497" y="55150"/>
                    </a:cubicBezTo>
                    <a:lnTo>
                      <a:pt x="154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6"/>
              <p:cNvSpPr/>
              <p:nvPr/>
            </p:nvSpPr>
            <p:spPr>
              <a:xfrm>
                <a:off x="6530967" y="2825758"/>
                <a:ext cx="577856" cy="89389"/>
              </a:xfrm>
              <a:custGeom>
                <a:rect b="b" l="l" r="r" t="t"/>
                <a:pathLst>
                  <a:path extrusionOk="0" h="3537" w="22865">
                    <a:moveTo>
                      <a:pt x="1766" y="0"/>
                    </a:moveTo>
                    <a:cubicBezTo>
                      <a:pt x="791" y="0"/>
                      <a:pt x="1" y="796"/>
                      <a:pt x="1" y="1771"/>
                    </a:cubicBezTo>
                    <a:cubicBezTo>
                      <a:pt x="1" y="2741"/>
                      <a:pt x="791" y="3537"/>
                      <a:pt x="1766" y="3537"/>
                    </a:cubicBezTo>
                    <a:lnTo>
                      <a:pt x="21099" y="3537"/>
                    </a:lnTo>
                    <a:cubicBezTo>
                      <a:pt x="22075" y="3537"/>
                      <a:pt x="22865" y="2741"/>
                      <a:pt x="22865" y="1771"/>
                    </a:cubicBezTo>
                    <a:cubicBezTo>
                      <a:pt x="22865" y="796"/>
                      <a:pt x="22075" y="0"/>
                      <a:pt x="21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5" name="Google Shape;10745;p66"/>
            <p:cNvSpPr/>
            <p:nvPr/>
          </p:nvSpPr>
          <p:spPr>
            <a:xfrm>
              <a:off x="6687278" y="3011107"/>
              <a:ext cx="265260" cy="1318188"/>
            </a:xfrm>
            <a:custGeom>
              <a:rect b="b" l="l" r="r" t="t"/>
              <a:pathLst>
                <a:path extrusionOk="0" h="52159" w="10496">
                  <a:moveTo>
                    <a:pt x="0" y="0"/>
                  </a:moveTo>
                  <a:lnTo>
                    <a:pt x="0" y="47990"/>
                  </a:lnTo>
                  <a:cubicBezTo>
                    <a:pt x="0" y="50289"/>
                    <a:pt x="1864" y="52158"/>
                    <a:pt x="4163" y="52158"/>
                  </a:cubicBezTo>
                  <a:lnTo>
                    <a:pt x="6332" y="52158"/>
                  </a:lnTo>
                  <a:cubicBezTo>
                    <a:pt x="8631" y="52158"/>
                    <a:pt x="10495" y="50289"/>
                    <a:pt x="10495" y="47990"/>
                  </a:cubicBezTo>
                  <a:lnTo>
                    <a:pt x="10495"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6"/>
            <p:cNvSpPr/>
            <p:nvPr/>
          </p:nvSpPr>
          <p:spPr>
            <a:xfrm>
              <a:off x="6687278" y="3325497"/>
              <a:ext cx="265260" cy="1003798"/>
            </a:xfrm>
            <a:custGeom>
              <a:rect b="b" l="l" r="r" t="t"/>
              <a:pathLst>
                <a:path extrusionOk="0" h="39719" w="10496">
                  <a:moveTo>
                    <a:pt x="0" y="0"/>
                  </a:moveTo>
                  <a:lnTo>
                    <a:pt x="0" y="35778"/>
                  </a:lnTo>
                  <a:cubicBezTo>
                    <a:pt x="0" y="37958"/>
                    <a:pt x="1864" y="39718"/>
                    <a:pt x="4163" y="39718"/>
                  </a:cubicBezTo>
                  <a:lnTo>
                    <a:pt x="6332" y="39718"/>
                  </a:lnTo>
                  <a:cubicBezTo>
                    <a:pt x="8631" y="39718"/>
                    <a:pt x="10495" y="37953"/>
                    <a:pt x="10495" y="35778"/>
                  </a:cubicBezTo>
                  <a:lnTo>
                    <a:pt x="1049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6"/>
            <p:cNvSpPr/>
            <p:nvPr/>
          </p:nvSpPr>
          <p:spPr>
            <a:xfrm>
              <a:off x="6687278" y="3749089"/>
              <a:ext cx="265260" cy="580206"/>
            </a:xfrm>
            <a:custGeom>
              <a:rect b="b" l="l" r="r" t="t"/>
              <a:pathLst>
                <a:path extrusionOk="0" h="22958" w="10496">
                  <a:moveTo>
                    <a:pt x="0" y="1"/>
                  </a:moveTo>
                  <a:lnTo>
                    <a:pt x="0" y="19344"/>
                  </a:lnTo>
                  <a:cubicBezTo>
                    <a:pt x="0" y="21339"/>
                    <a:pt x="1864" y="22957"/>
                    <a:pt x="4163" y="22957"/>
                  </a:cubicBezTo>
                  <a:lnTo>
                    <a:pt x="6332" y="22957"/>
                  </a:lnTo>
                  <a:cubicBezTo>
                    <a:pt x="8631" y="22957"/>
                    <a:pt x="10495" y="21339"/>
                    <a:pt x="10495" y="19344"/>
                  </a:cubicBezTo>
                  <a:lnTo>
                    <a:pt x="1049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6"/>
            <p:cNvSpPr/>
            <p:nvPr/>
          </p:nvSpPr>
          <p:spPr>
            <a:xfrm>
              <a:off x="6687278" y="4160980"/>
              <a:ext cx="265260" cy="168315"/>
            </a:xfrm>
            <a:custGeom>
              <a:rect b="b" l="l" r="r" t="t"/>
              <a:pathLst>
                <a:path extrusionOk="0" h="6660" w="10496">
                  <a:moveTo>
                    <a:pt x="0" y="0"/>
                  </a:moveTo>
                  <a:lnTo>
                    <a:pt x="0" y="2959"/>
                  </a:lnTo>
                  <a:cubicBezTo>
                    <a:pt x="0" y="5003"/>
                    <a:pt x="1864" y="6659"/>
                    <a:pt x="4163" y="6659"/>
                  </a:cubicBezTo>
                  <a:lnTo>
                    <a:pt x="6332" y="6659"/>
                  </a:lnTo>
                  <a:cubicBezTo>
                    <a:pt x="8631" y="6659"/>
                    <a:pt x="10495" y="5003"/>
                    <a:pt x="10495" y="2959"/>
                  </a:cubicBezTo>
                  <a:lnTo>
                    <a:pt x="1049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9" name="Google Shape;10749;p66"/>
          <p:cNvSpPr/>
          <p:nvPr/>
        </p:nvSpPr>
        <p:spPr>
          <a:xfrm>
            <a:off x="6431526" y="1558993"/>
            <a:ext cx="402288" cy="1136125"/>
          </a:xfrm>
          <a:custGeom>
            <a:rect b="b" l="l" r="r" t="t"/>
            <a:pathLst>
              <a:path extrusionOk="0" h="44955" w="15918">
                <a:moveTo>
                  <a:pt x="7902" y="0"/>
                </a:moveTo>
                <a:lnTo>
                  <a:pt x="7902" y="17"/>
                </a:lnTo>
                <a:cubicBezTo>
                  <a:pt x="7586" y="60"/>
                  <a:pt x="6670" y="235"/>
                  <a:pt x="6262" y="763"/>
                </a:cubicBezTo>
                <a:cubicBezTo>
                  <a:pt x="5760" y="1412"/>
                  <a:pt x="5967" y="2817"/>
                  <a:pt x="5967" y="2817"/>
                </a:cubicBezTo>
                <a:cubicBezTo>
                  <a:pt x="5499" y="2970"/>
                  <a:pt x="5641" y="3597"/>
                  <a:pt x="5853" y="3847"/>
                </a:cubicBezTo>
                <a:cubicBezTo>
                  <a:pt x="6066" y="4098"/>
                  <a:pt x="6060" y="4419"/>
                  <a:pt x="6164" y="4523"/>
                </a:cubicBezTo>
                <a:cubicBezTo>
                  <a:pt x="6199" y="4570"/>
                  <a:pt x="6254" y="4594"/>
                  <a:pt x="6310" y="4594"/>
                </a:cubicBezTo>
                <a:cubicBezTo>
                  <a:pt x="6332" y="4594"/>
                  <a:pt x="6355" y="4591"/>
                  <a:pt x="6376" y="4583"/>
                </a:cubicBezTo>
                <a:cubicBezTo>
                  <a:pt x="6469" y="4812"/>
                  <a:pt x="6529" y="5057"/>
                  <a:pt x="6551" y="5308"/>
                </a:cubicBezTo>
                <a:cubicBezTo>
                  <a:pt x="6551" y="6539"/>
                  <a:pt x="5602" y="7177"/>
                  <a:pt x="3695" y="7623"/>
                </a:cubicBezTo>
                <a:cubicBezTo>
                  <a:pt x="1783" y="8065"/>
                  <a:pt x="1843" y="10609"/>
                  <a:pt x="1957" y="11612"/>
                </a:cubicBezTo>
                <a:cubicBezTo>
                  <a:pt x="2071" y="12620"/>
                  <a:pt x="1685" y="14418"/>
                  <a:pt x="1238" y="15742"/>
                </a:cubicBezTo>
                <a:cubicBezTo>
                  <a:pt x="791" y="17066"/>
                  <a:pt x="595" y="18826"/>
                  <a:pt x="502" y="20053"/>
                </a:cubicBezTo>
                <a:cubicBezTo>
                  <a:pt x="415" y="21273"/>
                  <a:pt x="388" y="22695"/>
                  <a:pt x="339" y="23109"/>
                </a:cubicBezTo>
                <a:cubicBezTo>
                  <a:pt x="290" y="23524"/>
                  <a:pt x="153" y="24150"/>
                  <a:pt x="77" y="24624"/>
                </a:cubicBezTo>
                <a:cubicBezTo>
                  <a:pt x="1" y="25098"/>
                  <a:pt x="213" y="25213"/>
                  <a:pt x="606" y="25654"/>
                </a:cubicBezTo>
                <a:cubicBezTo>
                  <a:pt x="879" y="25962"/>
                  <a:pt x="1148" y="26163"/>
                  <a:pt x="1411" y="26163"/>
                </a:cubicBezTo>
                <a:cubicBezTo>
                  <a:pt x="1531" y="26163"/>
                  <a:pt x="1649" y="26122"/>
                  <a:pt x="1766" y="26030"/>
                </a:cubicBezTo>
                <a:cubicBezTo>
                  <a:pt x="2142" y="25741"/>
                  <a:pt x="2257" y="25289"/>
                  <a:pt x="2131" y="25104"/>
                </a:cubicBezTo>
                <a:cubicBezTo>
                  <a:pt x="2073" y="25020"/>
                  <a:pt x="2015" y="24998"/>
                  <a:pt x="1969" y="24998"/>
                </a:cubicBezTo>
                <a:cubicBezTo>
                  <a:pt x="1917" y="24998"/>
                  <a:pt x="1881" y="25027"/>
                  <a:pt x="1881" y="25027"/>
                </a:cubicBezTo>
                <a:cubicBezTo>
                  <a:pt x="1870" y="24842"/>
                  <a:pt x="1892" y="24651"/>
                  <a:pt x="1952" y="24472"/>
                </a:cubicBezTo>
                <a:cubicBezTo>
                  <a:pt x="2044" y="24128"/>
                  <a:pt x="1935" y="23654"/>
                  <a:pt x="1777" y="23289"/>
                </a:cubicBezTo>
                <a:cubicBezTo>
                  <a:pt x="1625" y="22930"/>
                  <a:pt x="1418" y="22058"/>
                  <a:pt x="1935" y="20973"/>
                </a:cubicBezTo>
                <a:cubicBezTo>
                  <a:pt x="2447" y="19894"/>
                  <a:pt x="3243" y="16603"/>
                  <a:pt x="3221" y="15884"/>
                </a:cubicBezTo>
                <a:cubicBezTo>
                  <a:pt x="3194" y="15165"/>
                  <a:pt x="3733" y="13672"/>
                  <a:pt x="3733" y="13672"/>
                </a:cubicBezTo>
                <a:cubicBezTo>
                  <a:pt x="3733" y="13672"/>
                  <a:pt x="4142" y="14958"/>
                  <a:pt x="4556" y="16189"/>
                </a:cubicBezTo>
                <a:cubicBezTo>
                  <a:pt x="4970" y="17426"/>
                  <a:pt x="4044" y="19818"/>
                  <a:pt x="3630" y="22515"/>
                </a:cubicBezTo>
                <a:cubicBezTo>
                  <a:pt x="3221" y="25218"/>
                  <a:pt x="3554" y="27714"/>
                  <a:pt x="3603" y="29022"/>
                </a:cubicBezTo>
                <a:cubicBezTo>
                  <a:pt x="3657" y="30335"/>
                  <a:pt x="3886" y="30694"/>
                  <a:pt x="3526" y="31572"/>
                </a:cubicBezTo>
                <a:cubicBezTo>
                  <a:pt x="3167" y="32443"/>
                  <a:pt x="3270" y="33604"/>
                  <a:pt x="3270" y="33604"/>
                </a:cubicBezTo>
                <a:cubicBezTo>
                  <a:pt x="2475" y="34579"/>
                  <a:pt x="2164" y="36585"/>
                  <a:pt x="2398" y="39233"/>
                </a:cubicBezTo>
                <a:cubicBezTo>
                  <a:pt x="2627" y="41881"/>
                  <a:pt x="2655" y="42268"/>
                  <a:pt x="2600" y="43194"/>
                </a:cubicBezTo>
                <a:cubicBezTo>
                  <a:pt x="2546" y="44121"/>
                  <a:pt x="1728" y="44072"/>
                  <a:pt x="1570" y="44453"/>
                </a:cubicBezTo>
                <a:cubicBezTo>
                  <a:pt x="1418" y="44840"/>
                  <a:pt x="2420" y="44791"/>
                  <a:pt x="3243" y="44916"/>
                </a:cubicBezTo>
                <a:cubicBezTo>
                  <a:pt x="3404" y="44942"/>
                  <a:pt x="3536" y="44954"/>
                  <a:pt x="3645" y="44954"/>
                </a:cubicBezTo>
                <a:cubicBezTo>
                  <a:pt x="4094" y="44954"/>
                  <a:pt x="4147" y="44740"/>
                  <a:pt x="4169" y="44328"/>
                </a:cubicBezTo>
                <a:cubicBezTo>
                  <a:pt x="4197" y="43810"/>
                  <a:pt x="4039" y="42731"/>
                  <a:pt x="4066" y="41293"/>
                </a:cubicBezTo>
                <a:cubicBezTo>
                  <a:pt x="4093" y="39849"/>
                  <a:pt x="5041" y="37206"/>
                  <a:pt x="5096" y="36149"/>
                </a:cubicBezTo>
                <a:cubicBezTo>
                  <a:pt x="5150" y="35092"/>
                  <a:pt x="5041" y="34400"/>
                  <a:pt x="5635" y="33626"/>
                </a:cubicBezTo>
                <a:cubicBezTo>
                  <a:pt x="6229" y="32858"/>
                  <a:pt x="6561" y="29768"/>
                  <a:pt x="7177" y="28280"/>
                </a:cubicBezTo>
                <a:cubicBezTo>
                  <a:pt x="7624" y="27202"/>
                  <a:pt x="7858" y="25692"/>
                  <a:pt x="7956" y="24924"/>
                </a:cubicBezTo>
                <a:cubicBezTo>
                  <a:pt x="8054" y="25692"/>
                  <a:pt x="8294" y="27202"/>
                  <a:pt x="8736" y="28280"/>
                </a:cubicBezTo>
                <a:cubicBezTo>
                  <a:pt x="9357" y="29768"/>
                  <a:pt x="9689" y="32858"/>
                  <a:pt x="10278" y="33626"/>
                </a:cubicBezTo>
                <a:cubicBezTo>
                  <a:pt x="10872" y="34400"/>
                  <a:pt x="10768" y="35092"/>
                  <a:pt x="10823" y="36149"/>
                </a:cubicBezTo>
                <a:cubicBezTo>
                  <a:pt x="10872" y="37200"/>
                  <a:pt x="11825" y="39849"/>
                  <a:pt x="11847" y="41293"/>
                </a:cubicBezTo>
                <a:cubicBezTo>
                  <a:pt x="11874" y="42731"/>
                  <a:pt x="11722" y="43810"/>
                  <a:pt x="11743" y="44328"/>
                </a:cubicBezTo>
                <a:cubicBezTo>
                  <a:pt x="11765" y="44740"/>
                  <a:pt x="11819" y="44954"/>
                  <a:pt x="12268" y="44954"/>
                </a:cubicBezTo>
                <a:cubicBezTo>
                  <a:pt x="12377" y="44954"/>
                  <a:pt x="12509" y="44942"/>
                  <a:pt x="12670" y="44916"/>
                </a:cubicBezTo>
                <a:cubicBezTo>
                  <a:pt x="13493" y="44791"/>
                  <a:pt x="14501" y="44840"/>
                  <a:pt x="14343" y="44453"/>
                </a:cubicBezTo>
                <a:cubicBezTo>
                  <a:pt x="14190" y="44066"/>
                  <a:pt x="13367" y="44121"/>
                  <a:pt x="13313" y="43194"/>
                </a:cubicBezTo>
                <a:cubicBezTo>
                  <a:pt x="13264" y="42268"/>
                  <a:pt x="13291" y="41881"/>
                  <a:pt x="13520" y="39233"/>
                </a:cubicBezTo>
                <a:cubicBezTo>
                  <a:pt x="13749" y="36585"/>
                  <a:pt x="13443" y="34579"/>
                  <a:pt x="12648" y="33599"/>
                </a:cubicBezTo>
                <a:cubicBezTo>
                  <a:pt x="12648" y="33599"/>
                  <a:pt x="12746" y="32443"/>
                  <a:pt x="12386" y="31572"/>
                </a:cubicBezTo>
                <a:cubicBezTo>
                  <a:pt x="12027" y="30694"/>
                  <a:pt x="12261" y="30335"/>
                  <a:pt x="12310" y="29022"/>
                </a:cubicBezTo>
                <a:cubicBezTo>
                  <a:pt x="12365" y="27714"/>
                  <a:pt x="12697" y="25218"/>
                  <a:pt x="12283" y="22515"/>
                </a:cubicBezTo>
                <a:cubicBezTo>
                  <a:pt x="11874" y="19818"/>
                  <a:pt x="10953" y="17426"/>
                  <a:pt x="11362" y="16189"/>
                </a:cubicBezTo>
                <a:cubicBezTo>
                  <a:pt x="11771" y="14958"/>
                  <a:pt x="12185" y="13672"/>
                  <a:pt x="12185" y="13672"/>
                </a:cubicBezTo>
                <a:cubicBezTo>
                  <a:pt x="12185" y="13672"/>
                  <a:pt x="12724" y="15159"/>
                  <a:pt x="12697" y="15879"/>
                </a:cubicBezTo>
                <a:cubicBezTo>
                  <a:pt x="12670" y="16603"/>
                  <a:pt x="13471" y="19894"/>
                  <a:pt x="13983" y="20973"/>
                </a:cubicBezTo>
                <a:cubicBezTo>
                  <a:pt x="14495" y="22052"/>
                  <a:pt x="14294" y="22930"/>
                  <a:pt x="14136" y="23289"/>
                </a:cubicBezTo>
                <a:cubicBezTo>
                  <a:pt x="13983" y="23649"/>
                  <a:pt x="13869" y="24134"/>
                  <a:pt x="13967" y="24466"/>
                </a:cubicBezTo>
                <a:cubicBezTo>
                  <a:pt x="14021" y="24651"/>
                  <a:pt x="14048" y="24837"/>
                  <a:pt x="14037" y="25027"/>
                </a:cubicBezTo>
                <a:cubicBezTo>
                  <a:pt x="14037" y="25027"/>
                  <a:pt x="14002" y="24998"/>
                  <a:pt x="13948" y="24998"/>
                </a:cubicBezTo>
                <a:cubicBezTo>
                  <a:pt x="13902" y="24998"/>
                  <a:pt x="13842" y="25020"/>
                  <a:pt x="13781" y="25104"/>
                </a:cubicBezTo>
                <a:cubicBezTo>
                  <a:pt x="13656" y="25289"/>
                  <a:pt x="13776" y="25741"/>
                  <a:pt x="14152" y="26030"/>
                </a:cubicBezTo>
                <a:cubicBezTo>
                  <a:pt x="14269" y="26120"/>
                  <a:pt x="14387" y="26161"/>
                  <a:pt x="14506" y="26161"/>
                </a:cubicBezTo>
                <a:cubicBezTo>
                  <a:pt x="14769" y="26161"/>
                  <a:pt x="15037" y="25962"/>
                  <a:pt x="15307" y="25654"/>
                </a:cubicBezTo>
                <a:cubicBezTo>
                  <a:pt x="15705" y="25213"/>
                  <a:pt x="15917" y="25093"/>
                  <a:pt x="15841" y="24624"/>
                </a:cubicBezTo>
                <a:cubicBezTo>
                  <a:pt x="15759" y="24150"/>
                  <a:pt x="15629" y="23524"/>
                  <a:pt x="15579" y="23109"/>
                </a:cubicBezTo>
                <a:cubicBezTo>
                  <a:pt x="15530" y="22695"/>
                  <a:pt x="15503" y="21268"/>
                  <a:pt x="15411" y="20047"/>
                </a:cubicBezTo>
                <a:cubicBezTo>
                  <a:pt x="15323" y="18826"/>
                  <a:pt x="15127" y="17066"/>
                  <a:pt x="14680" y="15742"/>
                </a:cubicBezTo>
                <a:cubicBezTo>
                  <a:pt x="14228" y="14413"/>
                  <a:pt x="13841" y="12615"/>
                  <a:pt x="13956" y="11612"/>
                </a:cubicBezTo>
                <a:cubicBezTo>
                  <a:pt x="14076" y="10609"/>
                  <a:pt x="14130" y="8065"/>
                  <a:pt x="12223" y="7618"/>
                </a:cubicBezTo>
                <a:cubicBezTo>
                  <a:pt x="10316" y="7177"/>
                  <a:pt x="9368" y="6539"/>
                  <a:pt x="9368" y="5302"/>
                </a:cubicBezTo>
                <a:cubicBezTo>
                  <a:pt x="9389" y="5057"/>
                  <a:pt x="9444" y="4812"/>
                  <a:pt x="9542" y="4577"/>
                </a:cubicBezTo>
                <a:cubicBezTo>
                  <a:pt x="9564" y="4585"/>
                  <a:pt x="9586" y="4589"/>
                  <a:pt x="9608" y="4589"/>
                </a:cubicBezTo>
                <a:cubicBezTo>
                  <a:pt x="9663" y="4589"/>
                  <a:pt x="9716" y="4566"/>
                  <a:pt x="9755" y="4523"/>
                </a:cubicBezTo>
                <a:cubicBezTo>
                  <a:pt x="9858" y="4414"/>
                  <a:pt x="9853" y="4098"/>
                  <a:pt x="10060" y="3847"/>
                </a:cubicBezTo>
                <a:cubicBezTo>
                  <a:pt x="10272" y="3597"/>
                  <a:pt x="10419" y="2970"/>
                  <a:pt x="9945" y="2817"/>
                </a:cubicBezTo>
                <a:cubicBezTo>
                  <a:pt x="9945" y="2817"/>
                  <a:pt x="10158" y="1406"/>
                  <a:pt x="9656" y="763"/>
                </a:cubicBezTo>
                <a:cubicBezTo>
                  <a:pt x="9248" y="229"/>
                  <a:pt x="8332" y="60"/>
                  <a:pt x="8016" y="11"/>
                </a:cubicBezTo>
                <a:lnTo>
                  <a:pt x="8016" y="0"/>
                </a:lnTo>
                <a:cubicBezTo>
                  <a:pt x="8016" y="0"/>
                  <a:pt x="7995" y="0"/>
                  <a:pt x="7956" y="6"/>
                </a:cubicBezTo>
                <a:cubicBezTo>
                  <a:pt x="7950" y="7"/>
                  <a:pt x="7944" y="7"/>
                  <a:pt x="7938" y="7"/>
                </a:cubicBezTo>
                <a:cubicBezTo>
                  <a:pt x="7916" y="7"/>
                  <a:pt x="7902" y="0"/>
                  <a:pt x="7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6"/>
          <p:cNvSpPr/>
          <p:nvPr/>
        </p:nvSpPr>
        <p:spPr>
          <a:xfrm>
            <a:off x="4811024" y="1580335"/>
            <a:ext cx="744629" cy="457685"/>
          </a:xfrm>
          <a:custGeom>
            <a:rect b="b" l="l" r="r" t="t"/>
            <a:pathLst>
              <a:path extrusionOk="0" h="18110" w="29464">
                <a:moveTo>
                  <a:pt x="10365" y="1"/>
                </a:moveTo>
                <a:cubicBezTo>
                  <a:pt x="10212" y="1"/>
                  <a:pt x="10059" y="98"/>
                  <a:pt x="10038" y="297"/>
                </a:cubicBezTo>
                <a:lnTo>
                  <a:pt x="8943" y="10253"/>
                </a:lnTo>
                <a:lnTo>
                  <a:pt x="344" y="10253"/>
                </a:lnTo>
                <a:cubicBezTo>
                  <a:pt x="341" y="10252"/>
                  <a:pt x="338" y="10252"/>
                  <a:pt x="334" y="10252"/>
                </a:cubicBezTo>
                <a:cubicBezTo>
                  <a:pt x="153" y="10252"/>
                  <a:pt x="1" y="10398"/>
                  <a:pt x="1" y="10585"/>
                </a:cubicBezTo>
                <a:cubicBezTo>
                  <a:pt x="1" y="10767"/>
                  <a:pt x="153" y="10912"/>
                  <a:pt x="334" y="10912"/>
                </a:cubicBezTo>
                <a:cubicBezTo>
                  <a:pt x="338" y="10912"/>
                  <a:pt x="341" y="10912"/>
                  <a:pt x="344" y="10912"/>
                </a:cubicBezTo>
                <a:lnTo>
                  <a:pt x="9231" y="10912"/>
                </a:lnTo>
                <a:cubicBezTo>
                  <a:pt x="9400" y="10912"/>
                  <a:pt x="9542" y="10787"/>
                  <a:pt x="9558" y="10618"/>
                </a:cubicBezTo>
                <a:lnTo>
                  <a:pt x="10240" y="4444"/>
                </a:lnTo>
                <a:lnTo>
                  <a:pt x="10910" y="17799"/>
                </a:lnTo>
                <a:cubicBezTo>
                  <a:pt x="10921" y="17968"/>
                  <a:pt x="11057" y="18104"/>
                  <a:pt x="11226" y="18110"/>
                </a:cubicBezTo>
                <a:lnTo>
                  <a:pt x="11242" y="18110"/>
                </a:lnTo>
                <a:cubicBezTo>
                  <a:pt x="11406" y="18110"/>
                  <a:pt x="11542" y="17990"/>
                  <a:pt x="11564" y="17832"/>
                </a:cubicBezTo>
                <a:lnTo>
                  <a:pt x="12724" y="10018"/>
                </a:lnTo>
                <a:lnTo>
                  <a:pt x="13629" y="13680"/>
                </a:lnTo>
                <a:cubicBezTo>
                  <a:pt x="13670" y="13848"/>
                  <a:pt x="13809" y="13929"/>
                  <a:pt x="13948" y="13929"/>
                </a:cubicBezTo>
                <a:cubicBezTo>
                  <a:pt x="14103" y="13929"/>
                  <a:pt x="14257" y="13829"/>
                  <a:pt x="14277" y="13636"/>
                </a:cubicBezTo>
                <a:lnTo>
                  <a:pt x="15056" y="6084"/>
                </a:lnTo>
                <a:lnTo>
                  <a:pt x="16108" y="13004"/>
                </a:lnTo>
                <a:cubicBezTo>
                  <a:pt x="16135" y="13157"/>
                  <a:pt x="16261" y="13271"/>
                  <a:pt x="16419" y="13282"/>
                </a:cubicBezTo>
                <a:cubicBezTo>
                  <a:pt x="16426" y="13283"/>
                  <a:pt x="16434" y="13283"/>
                  <a:pt x="16441" y="13283"/>
                </a:cubicBezTo>
                <a:cubicBezTo>
                  <a:pt x="16590" y="13283"/>
                  <a:pt x="16720" y="13182"/>
                  <a:pt x="16751" y="13037"/>
                </a:cubicBezTo>
                <a:lnTo>
                  <a:pt x="17835" y="8885"/>
                </a:lnTo>
                <a:lnTo>
                  <a:pt x="18331" y="14481"/>
                </a:lnTo>
                <a:cubicBezTo>
                  <a:pt x="18348" y="14650"/>
                  <a:pt x="18489" y="14781"/>
                  <a:pt x="18658" y="14781"/>
                </a:cubicBezTo>
                <a:lnTo>
                  <a:pt x="18664" y="14781"/>
                </a:lnTo>
                <a:cubicBezTo>
                  <a:pt x="18827" y="14781"/>
                  <a:pt x="18969" y="14655"/>
                  <a:pt x="18991" y="14492"/>
                </a:cubicBezTo>
                <a:lnTo>
                  <a:pt x="19721" y="7806"/>
                </a:lnTo>
                <a:lnTo>
                  <a:pt x="20353" y="10961"/>
                </a:lnTo>
                <a:cubicBezTo>
                  <a:pt x="20380" y="11113"/>
                  <a:pt x="20516" y="11228"/>
                  <a:pt x="20674" y="11228"/>
                </a:cubicBezTo>
                <a:lnTo>
                  <a:pt x="29120" y="11228"/>
                </a:lnTo>
                <a:cubicBezTo>
                  <a:pt x="29124" y="11228"/>
                  <a:pt x="29127" y="11228"/>
                  <a:pt x="29130" y="11228"/>
                </a:cubicBezTo>
                <a:cubicBezTo>
                  <a:pt x="29316" y="11228"/>
                  <a:pt x="29464" y="11083"/>
                  <a:pt x="29464" y="10895"/>
                </a:cubicBezTo>
                <a:cubicBezTo>
                  <a:pt x="29464" y="10716"/>
                  <a:pt x="29321" y="10568"/>
                  <a:pt x="29139" y="10568"/>
                </a:cubicBezTo>
                <a:cubicBezTo>
                  <a:pt x="29133" y="10568"/>
                  <a:pt x="29127" y="10568"/>
                  <a:pt x="29120" y="10569"/>
                </a:cubicBezTo>
                <a:lnTo>
                  <a:pt x="20941" y="10569"/>
                </a:lnTo>
                <a:lnTo>
                  <a:pt x="19950" y="5594"/>
                </a:lnTo>
                <a:cubicBezTo>
                  <a:pt x="19918" y="5434"/>
                  <a:pt x="19782" y="5326"/>
                  <a:pt x="19623" y="5326"/>
                </a:cubicBezTo>
                <a:cubicBezTo>
                  <a:pt x="19620" y="5326"/>
                  <a:pt x="19616" y="5327"/>
                  <a:pt x="19612" y="5327"/>
                </a:cubicBezTo>
                <a:cubicBezTo>
                  <a:pt x="19448" y="5332"/>
                  <a:pt x="19318" y="5457"/>
                  <a:pt x="19301" y="5621"/>
                </a:cubicBezTo>
                <a:lnTo>
                  <a:pt x="18691" y="11130"/>
                </a:lnTo>
                <a:lnTo>
                  <a:pt x="18320" y="6940"/>
                </a:lnTo>
                <a:cubicBezTo>
                  <a:pt x="18303" y="6745"/>
                  <a:pt x="18148" y="6642"/>
                  <a:pt x="17994" y="6642"/>
                </a:cubicBezTo>
                <a:cubicBezTo>
                  <a:pt x="17857" y="6642"/>
                  <a:pt x="17721" y="6722"/>
                  <a:pt x="17677" y="6890"/>
                </a:cubicBezTo>
                <a:lnTo>
                  <a:pt x="16517" y="11326"/>
                </a:lnTo>
                <a:lnTo>
                  <a:pt x="15318" y="3441"/>
                </a:lnTo>
                <a:cubicBezTo>
                  <a:pt x="15291" y="3278"/>
                  <a:pt x="15149" y="3158"/>
                  <a:pt x="14986" y="3158"/>
                </a:cubicBezTo>
                <a:cubicBezTo>
                  <a:pt x="14817" y="3163"/>
                  <a:pt x="14680" y="3289"/>
                  <a:pt x="14664" y="3452"/>
                </a:cubicBezTo>
                <a:lnTo>
                  <a:pt x="13814" y="11696"/>
                </a:lnTo>
                <a:lnTo>
                  <a:pt x="12959" y="8242"/>
                </a:lnTo>
                <a:cubicBezTo>
                  <a:pt x="12922" y="8096"/>
                  <a:pt x="12792" y="7990"/>
                  <a:pt x="12642" y="7990"/>
                </a:cubicBezTo>
                <a:cubicBezTo>
                  <a:pt x="12635" y="7990"/>
                  <a:pt x="12628" y="7991"/>
                  <a:pt x="12621" y="7991"/>
                </a:cubicBezTo>
                <a:cubicBezTo>
                  <a:pt x="12468" y="8002"/>
                  <a:pt x="12337" y="8117"/>
                  <a:pt x="12316" y="8275"/>
                </a:cubicBezTo>
                <a:lnTo>
                  <a:pt x="11400" y="14437"/>
                </a:lnTo>
                <a:lnTo>
                  <a:pt x="10697" y="314"/>
                </a:lnTo>
                <a:cubicBezTo>
                  <a:pt x="10686" y="107"/>
                  <a:pt x="10525" y="1"/>
                  <a:pt x="1036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6"/>
          <p:cNvSpPr/>
          <p:nvPr/>
        </p:nvSpPr>
        <p:spPr>
          <a:xfrm>
            <a:off x="4768491" y="2118007"/>
            <a:ext cx="1074435" cy="439590"/>
          </a:xfrm>
          <a:custGeom>
            <a:rect b="b" l="l" r="r" t="t"/>
            <a:pathLst>
              <a:path extrusionOk="0" h="17394" w="42514">
                <a:moveTo>
                  <a:pt x="34558" y="1"/>
                </a:moveTo>
                <a:cubicBezTo>
                  <a:pt x="34361" y="1"/>
                  <a:pt x="34171" y="132"/>
                  <a:pt x="34154" y="306"/>
                </a:cubicBezTo>
                <a:lnTo>
                  <a:pt x="33141" y="11182"/>
                </a:lnTo>
                <a:lnTo>
                  <a:pt x="32825" y="3799"/>
                </a:lnTo>
                <a:cubicBezTo>
                  <a:pt x="32814" y="3630"/>
                  <a:pt x="32656" y="3494"/>
                  <a:pt x="32443" y="3483"/>
                </a:cubicBezTo>
                <a:cubicBezTo>
                  <a:pt x="32439" y="3483"/>
                  <a:pt x="32434" y="3483"/>
                  <a:pt x="32430" y="3483"/>
                </a:cubicBezTo>
                <a:cubicBezTo>
                  <a:pt x="32229" y="3483"/>
                  <a:pt x="32056" y="3601"/>
                  <a:pt x="32024" y="3766"/>
                </a:cubicBezTo>
                <a:lnTo>
                  <a:pt x="30700" y="11095"/>
                </a:lnTo>
                <a:lnTo>
                  <a:pt x="30318" y="10250"/>
                </a:lnTo>
                <a:cubicBezTo>
                  <a:pt x="30244" y="10113"/>
                  <a:pt x="30104" y="10032"/>
                  <a:pt x="29957" y="10032"/>
                </a:cubicBezTo>
                <a:cubicBezTo>
                  <a:pt x="29952" y="10032"/>
                  <a:pt x="29947" y="10032"/>
                  <a:pt x="29942" y="10032"/>
                </a:cubicBezTo>
                <a:lnTo>
                  <a:pt x="25153" y="10032"/>
                </a:lnTo>
                <a:cubicBezTo>
                  <a:pt x="24962" y="10032"/>
                  <a:pt x="24793" y="10141"/>
                  <a:pt x="24760" y="10299"/>
                </a:cubicBezTo>
                <a:lnTo>
                  <a:pt x="24640" y="10790"/>
                </a:lnTo>
                <a:lnTo>
                  <a:pt x="23703" y="1766"/>
                </a:lnTo>
                <a:cubicBezTo>
                  <a:pt x="23687" y="1595"/>
                  <a:pt x="23514" y="1466"/>
                  <a:pt x="23307" y="1466"/>
                </a:cubicBezTo>
                <a:cubicBezTo>
                  <a:pt x="23303" y="1466"/>
                  <a:pt x="23299" y="1466"/>
                  <a:pt x="23295" y="1467"/>
                </a:cubicBezTo>
                <a:cubicBezTo>
                  <a:pt x="23082" y="1472"/>
                  <a:pt x="22913" y="1614"/>
                  <a:pt x="22908" y="1788"/>
                </a:cubicBezTo>
                <a:lnTo>
                  <a:pt x="22657" y="9793"/>
                </a:lnTo>
                <a:lnTo>
                  <a:pt x="22330" y="7760"/>
                </a:lnTo>
                <a:cubicBezTo>
                  <a:pt x="22303" y="7597"/>
                  <a:pt x="22134" y="7477"/>
                  <a:pt x="21932" y="7477"/>
                </a:cubicBezTo>
                <a:cubicBezTo>
                  <a:pt x="21731" y="7477"/>
                  <a:pt x="21562" y="7602"/>
                  <a:pt x="21540" y="7766"/>
                </a:cubicBezTo>
                <a:lnTo>
                  <a:pt x="21001" y="11520"/>
                </a:lnTo>
                <a:lnTo>
                  <a:pt x="20352" y="2807"/>
                </a:lnTo>
                <a:cubicBezTo>
                  <a:pt x="20336" y="2633"/>
                  <a:pt x="20161" y="2496"/>
                  <a:pt x="19954" y="2496"/>
                </a:cubicBezTo>
                <a:cubicBezTo>
                  <a:pt x="19742" y="2496"/>
                  <a:pt x="19567" y="2627"/>
                  <a:pt x="19551" y="2802"/>
                </a:cubicBezTo>
                <a:lnTo>
                  <a:pt x="19028" y="9122"/>
                </a:lnTo>
                <a:lnTo>
                  <a:pt x="18826" y="7090"/>
                </a:lnTo>
                <a:cubicBezTo>
                  <a:pt x="18810" y="6932"/>
                  <a:pt x="18657" y="6807"/>
                  <a:pt x="18461" y="6790"/>
                </a:cubicBezTo>
                <a:cubicBezTo>
                  <a:pt x="18447" y="6789"/>
                  <a:pt x="18434" y="6788"/>
                  <a:pt x="18420" y="6788"/>
                </a:cubicBezTo>
                <a:cubicBezTo>
                  <a:pt x="18245" y="6788"/>
                  <a:pt x="18087" y="6883"/>
                  <a:pt x="18042" y="7030"/>
                </a:cubicBezTo>
                <a:lnTo>
                  <a:pt x="17023" y="10000"/>
                </a:lnTo>
                <a:lnTo>
                  <a:pt x="11879" y="10000"/>
                </a:lnTo>
                <a:lnTo>
                  <a:pt x="11290" y="8218"/>
                </a:lnTo>
                <a:cubicBezTo>
                  <a:pt x="11230" y="8066"/>
                  <a:pt x="11085" y="7971"/>
                  <a:pt x="10925" y="7971"/>
                </a:cubicBezTo>
                <a:cubicBezTo>
                  <a:pt x="10912" y="7971"/>
                  <a:pt x="10900" y="7971"/>
                  <a:pt x="10887" y="7973"/>
                </a:cubicBezTo>
                <a:cubicBezTo>
                  <a:pt x="10702" y="7984"/>
                  <a:pt x="10544" y="8093"/>
                  <a:pt x="10511" y="8245"/>
                </a:cubicBezTo>
                <a:lnTo>
                  <a:pt x="9694" y="12010"/>
                </a:lnTo>
                <a:lnTo>
                  <a:pt x="9247" y="5564"/>
                </a:lnTo>
                <a:cubicBezTo>
                  <a:pt x="9236" y="5390"/>
                  <a:pt x="9067" y="5259"/>
                  <a:pt x="8860" y="5254"/>
                </a:cubicBezTo>
                <a:cubicBezTo>
                  <a:pt x="8856" y="5253"/>
                  <a:pt x="8851" y="5253"/>
                  <a:pt x="8847" y="5253"/>
                </a:cubicBezTo>
                <a:cubicBezTo>
                  <a:pt x="8640" y="5253"/>
                  <a:pt x="8473" y="5377"/>
                  <a:pt x="8452" y="5542"/>
                </a:cubicBezTo>
                <a:lnTo>
                  <a:pt x="7542" y="12141"/>
                </a:lnTo>
                <a:lnTo>
                  <a:pt x="7051" y="2714"/>
                </a:lnTo>
                <a:cubicBezTo>
                  <a:pt x="7040" y="2540"/>
                  <a:pt x="6866" y="2404"/>
                  <a:pt x="6664" y="2398"/>
                </a:cubicBezTo>
                <a:cubicBezTo>
                  <a:pt x="6660" y="2398"/>
                  <a:pt x="6656" y="2398"/>
                  <a:pt x="6651" y="2398"/>
                </a:cubicBezTo>
                <a:cubicBezTo>
                  <a:pt x="6450" y="2398"/>
                  <a:pt x="6277" y="2522"/>
                  <a:pt x="6256" y="2687"/>
                </a:cubicBezTo>
                <a:lnTo>
                  <a:pt x="5231" y="10060"/>
                </a:lnTo>
                <a:lnTo>
                  <a:pt x="403" y="10060"/>
                </a:lnTo>
                <a:cubicBezTo>
                  <a:pt x="180" y="10060"/>
                  <a:pt x="0" y="10207"/>
                  <a:pt x="0" y="10387"/>
                </a:cubicBezTo>
                <a:cubicBezTo>
                  <a:pt x="0" y="10572"/>
                  <a:pt x="180" y="10719"/>
                  <a:pt x="403" y="10719"/>
                </a:cubicBezTo>
                <a:lnTo>
                  <a:pt x="5591" y="10719"/>
                </a:lnTo>
                <a:cubicBezTo>
                  <a:pt x="5792" y="10719"/>
                  <a:pt x="5967" y="10594"/>
                  <a:pt x="5989" y="10425"/>
                </a:cubicBezTo>
                <a:lnTo>
                  <a:pt x="6474" y="6943"/>
                </a:lnTo>
                <a:lnTo>
                  <a:pt x="6964" y="16386"/>
                </a:lnTo>
                <a:cubicBezTo>
                  <a:pt x="6969" y="16555"/>
                  <a:pt x="7144" y="16696"/>
                  <a:pt x="7351" y="16702"/>
                </a:cubicBezTo>
                <a:cubicBezTo>
                  <a:pt x="7355" y="16702"/>
                  <a:pt x="7359" y="16702"/>
                  <a:pt x="7364" y="16702"/>
                </a:cubicBezTo>
                <a:cubicBezTo>
                  <a:pt x="7565" y="16702"/>
                  <a:pt x="7738" y="16578"/>
                  <a:pt x="7759" y="16408"/>
                </a:cubicBezTo>
                <a:lnTo>
                  <a:pt x="8719" y="9460"/>
                </a:lnTo>
                <a:lnTo>
                  <a:pt x="9094" y="14855"/>
                </a:lnTo>
                <a:cubicBezTo>
                  <a:pt x="9105" y="15024"/>
                  <a:pt x="9263" y="15160"/>
                  <a:pt x="9470" y="15165"/>
                </a:cubicBezTo>
                <a:cubicBezTo>
                  <a:pt x="9475" y="15165"/>
                  <a:pt x="9480" y="15165"/>
                  <a:pt x="9484" y="15165"/>
                </a:cubicBezTo>
                <a:cubicBezTo>
                  <a:pt x="9680" y="15165"/>
                  <a:pt x="9853" y="15053"/>
                  <a:pt x="9890" y="14893"/>
                </a:cubicBezTo>
                <a:lnTo>
                  <a:pt x="10991" y="9809"/>
                </a:lnTo>
                <a:lnTo>
                  <a:pt x="11187" y="10414"/>
                </a:lnTo>
                <a:cubicBezTo>
                  <a:pt x="11249" y="10559"/>
                  <a:pt x="11390" y="10654"/>
                  <a:pt x="11548" y="10654"/>
                </a:cubicBezTo>
                <a:cubicBezTo>
                  <a:pt x="11557" y="10654"/>
                  <a:pt x="11565" y="10654"/>
                  <a:pt x="11574" y="10654"/>
                </a:cubicBezTo>
                <a:lnTo>
                  <a:pt x="17328" y="10654"/>
                </a:lnTo>
                <a:cubicBezTo>
                  <a:pt x="17336" y="10654"/>
                  <a:pt x="17345" y="10654"/>
                  <a:pt x="17353" y="10654"/>
                </a:cubicBezTo>
                <a:cubicBezTo>
                  <a:pt x="17512" y="10654"/>
                  <a:pt x="17653" y="10559"/>
                  <a:pt x="17715" y="10414"/>
                </a:cubicBezTo>
                <a:lnTo>
                  <a:pt x="18211" y="8970"/>
                </a:lnTo>
                <a:lnTo>
                  <a:pt x="18668" y="13542"/>
                </a:lnTo>
                <a:cubicBezTo>
                  <a:pt x="18685" y="13710"/>
                  <a:pt x="18859" y="13841"/>
                  <a:pt x="19072" y="13841"/>
                </a:cubicBezTo>
                <a:cubicBezTo>
                  <a:pt x="19279" y="13841"/>
                  <a:pt x="19453" y="13710"/>
                  <a:pt x="19469" y="13536"/>
                </a:cubicBezTo>
                <a:lnTo>
                  <a:pt x="19927" y="7924"/>
                </a:lnTo>
                <a:lnTo>
                  <a:pt x="20472" y="15225"/>
                </a:lnTo>
                <a:cubicBezTo>
                  <a:pt x="20488" y="15394"/>
                  <a:pt x="20657" y="15525"/>
                  <a:pt x="20864" y="15530"/>
                </a:cubicBezTo>
                <a:cubicBezTo>
                  <a:pt x="20872" y="15531"/>
                  <a:pt x="20880" y="15531"/>
                  <a:pt x="20888" y="15531"/>
                </a:cubicBezTo>
                <a:cubicBezTo>
                  <a:pt x="21080" y="15531"/>
                  <a:pt x="21247" y="15404"/>
                  <a:pt x="21273" y="15242"/>
                </a:cubicBezTo>
                <a:lnTo>
                  <a:pt x="21960" y="10452"/>
                </a:lnTo>
                <a:lnTo>
                  <a:pt x="22532" y="14021"/>
                </a:lnTo>
                <a:cubicBezTo>
                  <a:pt x="22558" y="14183"/>
                  <a:pt x="22724" y="14305"/>
                  <a:pt x="22926" y="14305"/>
                </a:cubicBezTo>
                <a:cubicBezTo>
                  <a:pt x="22934" y="14305"/>
                  <a:pt x="22943" y="14305"/>
                  <a:pt x="22951" y="14304"/>
                </a:cubicBezTo>
                <a:cubicBezTo>
                  <a:pt x="23158" y="14293"/>
                  <a:pt x="23322" y="14157"/>
                  <a:pt x="23327" y="13983"/>
                </a:cubicBezTo>
                <a:lnTo>
                  <a:pt x="23523" y="7733"/>
                </a:lnTo>
                <a:lnTo>
                  <a:pt x="24090" y="13176"/>
                </a:lnTo>
                <a:cubicBezTo>
                  <a:pt x="24106" y="13340"/>
                  <a:pt x="24270" y="13460"/>
                  <a:pt x="24466" y="13476"/>
                </a:cubicBezTo>
                <a:cubicBezTo>
                  <a:pt x="24475" y="13477"/>
                  <a:pt x="24484" y="13477"/>
                  <a:pt x="24493" y="13477"/>
                </a:cubicBezTo>
                <a:cubicBezTo>
                  <a:pt x="24683" y="13477"/>
                  <a:pt x="24844" y="13365"/>
                  <a:pt x="24880" y="13209"/>
                </a:cubicBezTo>
                <a:lnTo>
                  <a:pt x="25485" y="10686"/>
                </a:lnTo>
                <a:lnTo>
                  <a:pt x="29670" y="10686"/>
                </a:lnTo>
                <a:lnTo>
                  <a:pt x="30493" y="12528"/>
                </a:lnTo>
                <a:cubicBezTo>
                  <a:pt x="30553" y="12658"/>
                  <a:pt x="30700" y="12742"/>
                  <a:pt x="30868" y="12742"/>
                </a:cubicBezTo>
                <a:cubicBezTo>
                  <a:pt x="30882" y="12742"/>
                  <a:pt x="30897" y="12742"/>
                  <a:pt x="30912" y="12741"/>
                </a:cubicBezTo>
                <a:cubicBezTo>
                  <a:pt x="31092" y="12730"/>
                  <a:pt x="31239" y="12615"/>
                  <a:pt x="31266" y="12463"/>
                </a:cubicBezTo>
                <a:lnTo>
                  <a:pt x="32182" y="7406"/>
                </a:lnTo>
                <a:lnTo>
                  <a:pt x="32601" y="17078"/>
                </a:lnTo>
                <a:cubicBezTo>
                  <a:pt x="32607" y="17252"/>
                  <a:pt x="32781" y="17394"/>
                  <a:pt x="32994" y="17394"/>
                </a:cubicBezTo>
                <a:lnTo>
                  <a:pt x="32999" y="17394"/>
                </a:lnTo>
                <a:cubicBezTo>
                  <a:pt x="33206" y="17394"/>
                  <a:pt x="33381" y="17263"/>
                  <a:pt x="33397" y="17089"/>
                </a:cubicBezTo>
                <a:lnTo>
                  <a:pt x="34492" y="5395"/>
                </a:lnTo>
                <a:lnTo>
                  <a:pt x="34999" y="13269"/>
                </a:lnTo>
                <a:cubicBezTo>
                  <a:pt x="35015" y="13433"/>
                  <a:pt x="35173" y="13569"/>
                  <a:pt x="35380" y="13580"/>
                </a:cubicBezTo>
                <a:cubicBezTo>
                  <a:pt x="35385" y="13580"/>
                  <a:pt x="35390" y="13580"/>
                  <a:pt x="35394" y="13580"/>
                </a:cubicBezTo>
                <a:cubicBezTo>
                  <a:pt x="35590" y="13580"/>
                  <a:pt x="35763" y="13467"/>
                  <a:pt x="35795" y="13307"/>
                </a:cubicBezTo>
                <a:lnTo>
                  <a:pt x="36590" y="9542"/>
                </a:lnTo>
                <a:lnTo>
                  <a:pt x="37037" y="14392"/>
                </a:lnTo>
                <a:cubicBezTo>
                  <a:pt x="37053" y="14560"/>
                  <a:pt x="37217" y="14686"/>
                  <a:pt x="37418" y="14697"/>
                </a:cubicBezTo>
                <a:cubicBezTo>
                  <a:pt x="37423" y="14697"/>
                  <a:pt x="37427" y="14697"/>
                  <a:pt x="37432" y="14697"/>
                </a:cubicBezTo>
                <a:cubicBezTo>
                  <a:pt x="37623" y="14697"/>
                  <a:pt x="37795" y="14584"/>
                  <a:pt x="37832" y="14424"/>
                </a:cubicBezTo>
                <a:lnTo>
                  <a:pt x="38568" y="10855"/>
                </a:lnTo>
                <a:lnTo>
                  <a:pt x="42115" y="10855"/>
                </a:lnTo>
                <a:cubicBezTo>
                  <a:pt x="42333" y="10855"/>
                  <a:pt x="42513" y="10708"/>
                  <a:pt x="42513" y="10528"/>
                </a:cubicBezTo>
                <a:cubicBezTo>
                  <a:pt x="42513" y="10348"/>
                  <a:pt x="42333" y="10201"/>
                  <a:pt x="42115" y="10201"/>
                </a:cubicBezTo>
                <a:lnTo>
                  <a:pt x="38230" y="10201"/>
                </a:lnTo>
                <a:cubicBezTo>
                  <a:pt x="38034" y="10201"/>
                  <a:pt x="37871" y="10316"/>
                  <a:pt x="37838" y="10474"/>
                </a:cubicBezTo>
                <a:lnTo>
                  <a:pt x="37582" y="11656"/>
                </a:lnTo>
                <a:lnTo>
                  <a:pt x="37140" y="6850"/>
                </a:lnTo>
                <a:cubicBezTo>
                  <a:pt x="37124" y="6681"/>
                  <a:pt x="36961" y="6556"/>
                  <a:pt x="36759" y="6545"/>
                </a:cubicBezTo>
                <a:cubicBezTo>
                  <a:pt x="36754" y="6545"/>
                  <a:pt x="36750" y="6545"/>
                  <a:pt x="36745" y="6545"/>
                </a:cubicBezTo>
                <a:cubicBezTo>
                  <a:pt x="36549" y="6545"/>
                  <a:pt x="36377" y="6658"/>
                  <a:pt x="36345" y="6817"/>
                </a:cubicBezTo>
                <a:lnTo>
                  <a:pt x="35604" y="10327"/>
                </a:lnTo>
                <a:lnTo>
                  <a:pt x="34955" y="311"/>
                </a:lnTo>
                <a:cubicBezTo>
                  <a:pt x="34944" y="137"/>
                  <a:pt x="34770" y="1"/>
                  <a:pt x="3455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2" name="Google Shape;10752;p66"/>
          <p:cNvGrpSpPr/>
          <p:nvPr/>
        </p:nvGrpSpPr>
        <p:grpSpPr>
          <a:xfrm>
            <a:off x="2882968" y="1560496"/>
            <a:ext cx="554302" cy="1133118"/>
            <a:chOff x="3039218" y="1560945"/>
            <a:chExt cx="554302" cy="1133118"/>
          </a:xfrm>
        </p:grpSpPr>
        <p:sp>
          <p:nvSpPr>
            <p:cNvPr id="10753" name="Google Shape;10753;p66"/>
            <p:cNvSpPr/>
            <p:nvPr/>
          </p:nvSpPr>
          <p:spPr>
            <a:xfrm>
              <a:off x="3067043" y="2114615"/>
              <a:ext cx="25904" cy="6925"/>
            </a:xfrm>
            <a:custGeom>
              <a:rect b="b" l="l" r="r" t="t"/>
              <a:pathLst>
                <a:path extrusionOk="0" h="274" w="1025">
                  <a:moveTo>
                    <a:pt x="992" y="1"/>
                  </a:moveTo>
                  <a:cubicBezTo>
                    <a:pt x="992" y="1"/>
                    <a:pt x="0" y="61"/>
                    <a:pt x="38" y="208"/>
                  </a:cubicBezTo>
                  <a:cubicBezTo>
                    <a:pt x="51" y="257"/>
                    <a:pt x="165" y="273"/>
                    <a:pt x="311" y="273"/>
                  </a:cubicBezTo>
                  <a:cubicBezTo>
                    <a:pt x="603" y="273"/>
                    <a:pt x="1024" y="208"/>
                    <a:pt x="1024" y="208"/>
                  </a:cubicBezTo>
                  <a:lnTo>
                    <a:pt x="99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6"/>
            <p:cNvSpPr/>
            <p:nvPr/>
          </p:nvSpPr>
          <p:spPr>
            <a:xfrm>
              <a:off x="3039218" y="2118482"/>
              <a:ext cx="30378" cy="19940"/>
            </a:xfrm>
            <a:custGeom>
              <a:rect b="b" l="l" r="r" t="t"/>
              <a:pathLst>
                <a:path extrusionOk="0" h="789" w="1202">
                  <a:moveTo>
                    <a:pt x="1101" y="0"/>
                  </a:moveTo>
                  <a:cubicBezTo>
                    <a:pt x="1101" y="0"/>
                    <a:pt x="0" y="540"/>
                    <a:pt x="153" y="752"/>
                  </a:cubicBezTo>
                  <a:cubicBezTo>
                    <a:pt x="171" y="777"/>
                    <a:pt x="199" y="788"/>
                    <a:pt x="235" y="788"/>
                  </a:cubicBezTo>
                  <a:cubicBezTo>
                    <a:pt x="503" y="788"/>
                    <a:pt x="1201" y="160"/>
                    <a:pt x="1177" y="93"/>
                  </a:cubicBezTo>
                  <a:cubicBezTo>
                    <a:pt x="1172" y="49"/>
                    <a:pt x="1139" y="17"/>
                    <a:pt x="11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6"/>
            <p:cNvSpPr/>
            <p:nvPr/>
          </p:nvSpPr>
          <p:spPr>
            <a:xfrm>
              <a:off x="3062620" y="2148480"/>
              <a:ext cx="22543" cy="28078"/>
            </a:xfrm>
            <a:custGeom>
              <a:rect b="b" l="l" r="r" t="t"/>
              <a:pathLst>
                <a:path extrusionOk="0" h="1111" w="892">
                  <a:moveTo>
                    <a:pt x="742" y="0"/>
                  </a:moveTo>
                  <a:cubicBezTo>
                    <a:pt x="737" y="0"/>
                    <a:pt x="731" y="0"/>
                    <a:pt x="725" y="1"/>
                  </a:cubicBezTo>
                  <a:cubicBezTo>
                    <a:pt x="725" y="1"/>
                    <a:pt x="1" y="987"/>
                    <a:pt x="235" y="1102"/>
                  </a:cubicBezTo>
                  <a:cubicBezTo>
                    <a:pt x="247" y="1108"/>
                    <a:pt x="259" y="1111"/>
                    <a:pt x="272" y="1111"/>
                  </a:cubicBezTo>
                  <a:cubicBezTo>
                    <a:pt x="511" y="1111"/>
                    <a:pt x="891" y="96"/>
                    <a:pt x="834" y="39"/>
                  </a:cubicBezTo>
                  <a:cubicBezTo>
                    <a:pt x="811" y="15"/>
                    <a:pt x="779" y="0"/>
                    <a:pt x="7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6"/>
            <p:cNvSpPr/>
            <p:nvPr/>
          </p:nvSpPr>
          <p:spPr>
            <a:xfrm>
              <a:off x="3049554" y="2174309"/>
              <a:ext cx="22518" cy="28128"/>
            </a:xfrm>
            <a:custGeom>
              <a:rect b="b" l="l" r="r" t="t"/>
              <a:pathLst>
                <a:path extrusionOk="0" h="1113" w="891">
                  <a:moveTo>
                    <a:pt x="751" y="0"/>
                  </a:moveTo>
                  <a:cubicBezTo>
                    <a:pt x="743" y="0"/>
                    <a:pt x="734" y="1"/>
                    <a:pt x="725" y="3"/>
                  </a:cubicBezTo>
                  <a:cubicBezTo>
                    <a:pt x="725" y="3"/>
                    <a:pt x="0" y="990"/>
                    <a:pt x="234" y="1104"/>
                  </a:cubicBezTo>
                  <a:cubicBezTo>
                    <a:pt x="246" y="1110"/>
                    <a:pt x="257" y="1112"/>
                    <a:pt x="270" y="1112"/>
                  </a:cubicBezTo>
                  <a:cubicBezTo>
                    <a:pt x="509" y="1112"/>
                    <a:pt x="891" y="93"/>
                    <a:pt x="834" y="42"/>
                  </a:cubicBezTo>
                  <a:cubicBezTo>
                    <a:pt x="812" y="16"/>
                    <a:pt x="784" y="0"/>
                    <a:pt x="7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6"/>
            <p:cNvSpPr/>
            <p:nvPr/>
          </p:nvSpPr>
          <p:spPr>
            <a:xfrm>
              <a:off x="3059739" y="2185024"/>
              <a:ext cx="23478" cy="31717"/>
            </a:xfrm>
            <a:custGeom>
              <a:rect b="b" l="l" r="r" t="t"/>
              <a:pathLst>
                <a:path extrusionOk="0" h="1255" w="929">
                  <a:moveTo>
                    <a:pt x="774" y="0"/>
                  </a:moveTo>
                  <a:cubicBezTo>
                    <a:pt x="763" y="0"/>
                    <a:pt x="752" y="2"/>
                    <a:pt x="741" y="4"/>
                  </a:cubicBezTo>
                  <a:cubicBezTo>
                    <a:pt x="741" y="4"/>
                    <a:pt x="0" y="1132"/>
                    <a:pt x="262" y="1247"/>
                  </a:cubicBezTo>
                  <a:cubicBezTo>
                    <a:pt x="273" y="1252"/>
                    <a:pt x="285" y="1254"/>
                    <a:pt x="297" y="1254"/>
                  </a:cubicBezTo>
                  <a:cubicBezTo>
                    <a:pt x="563" y="1254"/>
                    <a:pt x="929" y="95"/>
                    <a:pt x="861" y="43"/>
                  </a:cubicBezTo>
                  <a:cubicBezTo>
                    <a:pt x="841" y="14"/>
                    <a:pt x="807" y="0"/>
                    <a:pt x="7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6"/>
            <p:cNvSpPr/>
            <p:nvPr/>
          </p:nvSpPr>
          <p:spPr>
            <a:xfrm>
              <a:off x="3189741" y="2601161"/>
              <a:ext cx="123254" cy="92902"/>
            </a:xfrm>
            <a:custGeom>
              <a:rect b="b" l="l" r="r" t="t"/>
              <a:pathLst>
                <a:path extrusionOk="0" h="3676" w="4877">
                  <a:moveTo>
                    <a:pt x="3357" y="0"/>
                  </a:moveTo>
                  <a:cubicBezTo>
                    <a:pt x="3060" y="0"/>
                    <a:pt x="2834" y="65"/>
                    <a:pt x="2834" y="65"/>
                  </a:cubicBezTo>
                  <a:cubicBezTo>
                    <a:pt x="2855" y="376"/>
                    <a:pt x="2899" y="490"/>
                    <a:pt x="2316" y="806"/>
                  </a:cubicBezTo>
                  <a:cubicBezTo>
                    <a:pt x="1738" y="1117"/>
                    <a:pt x="850" y="2005"/>
                    <a:pt x="850" y="2005"/>
                  </a:cubicBezTo>
                  <a:cubicBezTo>
                    <a:pt x="0" y="2539"/>
                    <a:pt x="289" y="2599"/>
                    <a:pt x="289" y="2599"/>
                  </a:cubicBezTo>
                  <a:cubicBezTo>
                    <a:pt x="301" y="2616"/>
                    <a:pt x="324" y="2623"/>
                    <a:pt x="353" y="2623"/>
                  </a:cubicBezTo>
                  <a:cubicBezTo>
                    <a:pt x="526" y="2623"/>
                    <a:pt x="942" y="2359"/>
                    <a:pt x="943" y="2359"/>
                  </a:cubicBezTo>
                  <a:lnTo>
                    <a:pt x="943" y="2359"/>
                  </a:lnTo>
                  <a:cubicBezTo>
                    <a:pt x="431" y="2703"/>
                    <a:pt x="289" y="2964"/>
                    <a:pt x="354" y="3079"/>
                  </a:cubicBezTo>
                  <a:cubicBezTo>
                    <a:pt x="371" y="3111"/>
                    <a:pt x="400" y="3123"/>
                    <a:pt x="432" y="3123"/>
                  </a:cubicBezTo>
                  <a:cubicBezTo>
                    <a:pt x="511" y="3123"/>
                    <a:pt x="610" y="3051"/>
                    <a:pt x="610" y="3051"/>
                  </a:cubicBezTo>
                  <a:lnTo>
                    <a:pt x="1135" y="2668"/>
                  </a:lnTo>
                  <a:lnTo>
                    <a:pt x="1135" y="2668"/>
                  </a:lnTo>
                  <a:cubicBezTo>
                    <a:pt x="900" y="2870"/>
                    <a:pt x="590" y="3208"/>
                    <a:pt x="687" y="3296"/>
                  </a:cubicBezTo>
                  <a:cubicBezTo>
                    <a:pt x="726" y="3332"/>
                    <a:pt x="768" y="3345"/>
                    <a:pt x="809" y="3345"/>
                  </a:cubicBezTo>
                  <a:cubicBezTo>
                    <a:pt x="906" y="3345"/>
                    <a:pt x="992" y="3275"/>
                    <a:pt x="992" y="3275"/>
                  </a:cubicBezTo>
                  <a:lnTo>
                    <a:pt x="1657" y="2648"/>
                  </a:lnTo>
                  <a:lnTo>
                    <a:pt x="1657" y="2648"/>
                  </a:lnTo>
                  <a:cubicBezTo>
                    <a:pt x="1656" y="2648"/>
                    <a:pt x="1264" y="3051"/>
                    <a:pt x="1144" y="3269"/>
                  </a:cubicBezTo>
                  <a:cubicBezTo>
                    <a:pt x="1068" y="3408"/>
                    <a:pt x="1157" y="3485"/>
                    <a:pt x="1253" y="3485"/>
                  </a:cubicBezTo>
                  <a:cubicBezTo>
                    <a:pt x="1308" y="3485"/>
                    <a:pt x="1365" y="3459"/>
                    <a:pt x="1395" y="3405"/>
                  </a:cubicBezTo>
                  <a:cubicBezTo>
                    <a:pt x="1471" y="3258"/>
                    <a:pt x="2120" y="2768"/>
                    <a:pt x="2120" y="2768"/>
                  </a:cubicBezTo>
                  <a:cubicBezTo>
                    <a:pt x="2207" y="2299"/>
                    <a:pt x="3030" y="1896"/>
                    <a:pt x="3030" y="1896"/>
                  </a:cubicBezTo>
                  <a:lnTo>
                    <a:pt x="3030" y="1896"/>
                  </a:lnTo>
                  <a:cubicBezTo>
                    <a:pt x="2910" y="2049"/>
                    <a:pt x="2152" y="2806"/>
                    <a:pt x="2152" y="2806"/>
                  </a:cubicBezTo>
                  <a:cubicBezTo>
                    <a:pt x="2049" y="2828"/>
                    <a:pt x="1449" y="3509"/>
                    <a:pt x="1787" y="3656"/>
                  </a:cubicBezTo>
                  <a:cubicBezTo>
                    <a:pt x="1818" y="3669"/>
                    <a:pt x="1848" y="3676"/>
                    <a:pt x="1878" y="3676"/>
                  </a:cubicBezTo>
                  <a:cubicBezTo>
                    <a:pt x="2172" y="3676"/>
                    <a:pt x="2398" y="3068"/>
                    <a:pt x="2398" y="3068"/>
                  </a:cubicBezTo>
                  <a:cubicBezTo>
                    <a:pt x="2420" y="3069"/>
                    <a:pt x="2442" y="3070"/>
                    <a:pt x="2464" y="3070"/>
                  </a:cubicBezTo>
                  <a:cubicBezTo>
                    <a:pt x="3149" y="3070"/>
                    <a:pt x="3645" y="2267"/>
                    <a:pt x="3798" y="1929"/>
                  </a:cubicBezTo>
                  <a:cubicBezTo>
                    <a:pt x="3956" y="1575"/>
                    <a:pt x="4218" y="1640"/>
                    <a:pt x="4545" y="1466"/>
                  </a:cubicBezTo>
                  <a:cubicBezTo>
                    <a:pt x="4877" y="1291"/>
                    <a:pt x="4648" y="910"/>
                    <a:pt x="4648" y="910"/>
                  </a:cubicBezTo>
                  <a:cubicBezTo>
                    <a:pt x="4421" y="151"/>
                    <a:pt x="3808" y="0"/>
                    <a:pt x="33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6"/>
            <p:cNvSpPr/>
            <p:nvPr/>
          </p:nvSpPr>
          <p:spPr>
            <a:xfrm>
              <a:off x="3318353" y="2601161"/>
              <a:ext cx="123128" cy="92902"/>
            </a:xfrm>
            <a:custGeom>
              <a:rect b="b" l="l" r="r" t="t"/>
              <a:pathLst>
                <a:path extrusionOk="0" h="3676" w="4872">
                  <a:moveTo>
                    <a:pt x="1519" y="0"/>
                  </a:moveTo>
                  <a:cubicBezTo>
                    <a:pt x="1069" y="0"/>
                    <a:pt x="456" y="151"/>
                    <a:pt x="229" y="910"/>
                  </a:cubicBezTo>
                  <a:cubicBezTo>
                    <a:pt x="229" y="910"/>
                    <a:pt x="0" y="1291"/>
                    <a:pt x="327" y="1466"/>
                  </a:cubicBezTo>
                  <a:cubicBezTo>
                    <a:pt x="654" y="1640"/>
                    <a:pt x="921" y="1575"/>
                    <a:pt x="1079" y="1929"/>
                  </a:cubicBezTo>
                  <a:cubicBezTo>
                    <a:pt x="1232" y="2267"/>
                    <a:pt x="1728" y="3070"/>
                    <a:pt x="2413" y="3070"/>
                  </a:cubicBezTo>
                  <a:cubicBezTo>
                    <a:pt x="2435" y="3070"/>
                    <a:pt x="2457" y="3069"/>
                    <a:pt x="2480" y="3068"/>
                  </a:cubicBezTo>
                  <a:cubicBezTo>
                    <a:pt x="2480" y="3068"/>
                    <a:pt x="2705" y="3676"/>
                    <a:pt x="2996" y="3676"/>
                  </a:cubicBezTo>
                  <a:cubicBezTo>
                    <a:pt x="3025" y="3676"/>
                    <a:pt x="3054" y="3669"/>
                    <a:pt x="3085" y="3656"/>
                  </a:cubicBezTo>
                  <a:cubicBezTo>
                    <a:pt x="3422" y="3509"/>
                    <a:pt x="2823" y="2828"/>
                    <a:pt x="2719" y="2806"/>
                  </a:cubicBezTo>
                  <a:cubicBezTo>
                    <a:pt x="2719" y="2806"/>
                    <a:pt x="1962" y="2049"/>
                    <a:pt x="1842" y="1896"/>
                  </a:cubicBezTo>
                  <a:lnTo>
                    <a:pt x="1842" y="1896"/>
                  </a:lnTo>
                  <a:cubicBezTo>
                    <a:pt x="1842" y="1896"/>
                    <a:pt x="2665" y="2299"/>
                    <a:pt x="2752" y="2768"/>
                  </a:cubicBezTo>
                  <a:cubicBezTo>
                    <a:pt x="2752" y="2768"/>
                    <a:pt x="3406" y="3258"/>
                    <a:pt x="3482" y="3405"/>
                  </a:cubicBezTo>
                  <a:cubicBezTo>
                    <a:pt x="3510" y="3459"/>
                    <a:pt x="3566" y="3485"/>
                    <a:pt x="3621" y="3485"/>
                  </a:cubicBezTo>
                  <a:cubicBezTo>
                    <a:pt x="3715" y="3485"/>
                    <a:pt x="3804" y="3408"/>
                    <a:pt x="3728" y="3269"/>
                  </a:cubicBezTo>
                  <a:cubicBezTo>
                    <a:pt x="3608" y="3051"/>
                    <a:pt x="3216" y="2648"/>
                    <a:pt x="3215" y="2648"/>
                  </a:cubicBezTo>
                  <a:lnTo>
                    <a:pt x="3215" y="2648"/>
                  </a:lnTo>
                  <a:lnTo>
                    <a:pt x="3880" y="3275"/>
                  </a:lnTo>
                  <a:cubicBezTo>
                    <a:pt x="3880" y="3275"/>
                    <a:pt x="3966" y="3345"/>
                    <a:pt x="4063" y="3345"/>
                  </a:cubicBezTo>
                  <a:cubicBezTo>
                    <a:pt x="4104" y="3345"/>
                    <a:pt x="4146" y="3332"/>
                    <a:pt x="4185" y="3296"/>
                  </a:cubicBezTo>
                  <a:cubicBezTo>
                    <a:pt x="4283" y="3207"/>
                    <a:pt x="3962" y="2860"/>
                    <a:pt x="3729" y="2660"/>
                  </a:cubicBezTo>
                  <a:lnTo>
                    <a:pt x="3729" y="2660"/>
                  </a:lnTo>
                  <a:lnTo>
                    <a:pt x="4262" y="3051"/>
                  </a:lnTo>
                  <a:cubicBezTo>
                    <a:pt x="4262" y="3051"/>
                    <a:pt x="4364" y="3123"/>
                    <a:pt x="4444" y="3123"/>
                  </a:cubicBezTo>
                  <a:cubicBezTo>
                    <a:pt x="4477" y="3123"/>
                    <a:pt x="4506" y="3111"/>
                    <a:pt x="4523" y="3079"/>
                  </a:cubicBezTo>
                  <a:cubicBezTo>
                    <a:pt x="4583" y="2964"/>
                    <a:pt x="4447" y="2703"/>
                    <a:pt x="3929" y="2359"/>
                  </a:cubicBezTo>
                  <a:lnTo>
                    <a:pt x="3929" y="2359"/>
                  </a:lnTo>
                  <a:cubicBezTo>
                    <a:pt x="3929" y="2359"/>
                    <a:pt x="4350" y="2623"/>
                    <a:pt x="4524" y="2623"/>
                  </a:cubicBezTo>
                  <a:cubicBezTo>
                    <a:pt x="4554" y="2623"/>
                    <a:pt x="4576" y="2616"/>
                    <a:pt x="4588" y="2599"/>
                  </a:cubicBezTo>
                  <a:cubicBezTo>
                    <a:pt x="4588" y="2599"/>
                    <a:pt x="4872" y="2539"/>
                    <a:pt x="4022" y="2005"/>
                  </a:cubicBezTo>
                  <a:cubicBezTo>
                    <a:pt x="4022" y="2005"/>
                    <a:pt x="3139" y="1117"/>
                    <a:pt x="2556" y="806"/>
                  </a:cubicBezTo>
                  <a:cubicBezTo>
                    <a:pt x="1967" y="490"/>
                    <a:pt x="2017" y="376"/>
                    <a:pt x="2038" y="65"/>
                  </a:cubicBezTo>
                  <a:cubicBezTo>
                    <a:pt x="2040" y="65"/>
                    <a:pt x="1815" y="0"/>
                    <a:pt x="15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6"/>
            <p:cNvSpPr/>
            <p:nvPr/>
          </p:nvSpPr>
          <p:spPr>
            <a:xfrm>
              <a:off x="3198814" y="1987343"/>
              <a:ext cx="235110" cy="126742"/>
            </a:xfrm>
            <a:custGeom>
              <a:rect b="b" l="l" r="r" t="t"/>
              <a:pathLst>
                <a:path extrusionOk="0" h="5015" w="9303">
                  <a:moveTo>
                    <a:pt x="2438" y="1"/>
                  </a:moveTo>
                  <a:cubicBezTo>
                    <a:pt x="2196" y="1"/>
                    <a:pt x="1925" y="61"/>
                    <a:pt x="1624" y="209"/>
                  </a:cubicBezTo>
                  <a:cubicBezTo>
                    <a:pt x="1" y="1010"/>
                    <a:pt x="507" y="1942"/>
                    <a:pt x="1292" y="2361"/>
                  </a:cubicBezTo>
                  <a:cubicBezTo>
                    <a:pt x="2077" y="2781"/>
                    <a:pt x="2338" y="3337"/>
                    <a:pt x="2600" y="3794"/>
                  </a:cubicBezTo>
                  <a:cubicBezTo>
                    <a:pt x="2713" y="3998"/>
                    <a:pt x="2809" y="4026"/>
                    <a:pt x="2915" y="4026"/>
                  </a:cubicBezTo>
                  <a:cubicBezTo>
                    <a:pt x="2955" y="4026"/>
                    <a:pt x="2996" y="4022"/>
                    <a:pt x="3039" y="4022"/>
                  </a:cubicBezTo>
                  <a:cubicBezTo>
                    <a:pt x="3144" y="4022"/>
                    <a:pt x="3264" y="4044"/>
                    <a:pt x="3417" y="4197"/>
                  </a:cubicBezTo>
                  <a:cubicBezTo>
                    <a:pt x="3788" y="4568"/>
                    <a:pt x="4126" y="4988"/>
                    <a:pt x="4627" y="5015"/>
                  </a:cubicBezTo>
                  <a:lnTo>
                    <a:pt x="4681" y="5015"/>
                  </a:lnTo>
                  <a:cubicBezTo>
                    <a:pt x="5183" y="4982"/>
                    <a:pt x="5521" y="4563"/>
                    <a:pt x="5891" y="4197"/>
                  </a:cubicBezTo>
                  <a:cubicBezTo>
                    <a:pt x="6044" y="4044"/>
                    <a:pt x="6164" y="4022"/>
                    <a:pt x="6269" y="4022"/>
                  </a:cubicBezTo>
                  <a:cubicBezTo>
                    <a:pt x="6312" y="4022"/>
                    <a:pt x="6353" y="4026"/>
                    <a:pt x="6393" y="4026"/>
                  </a:cubicBezTo>
                  <a:cubicBezTo>
                    <a:pt x="6499" y="4026"/>
                    <a:pt x="6596" y="3998"/>
                    <a:pt x="6708" y="3794"/>
                  </a:cubicBezTo>
                  <a:cubicBezTo>
                    <a:pt x="6964" y="3337"/>
                    <a:pt x="7231" y="2781"/>
                    <a:pt x="8016" y="2361"/>
                  </a:cubicBezTo>
                  <a:cubicBezTo>
                    <a:pt x="8801" y="1942"/>
                    <a:pt x="9302" y="1015"/>
                    <a:pt x="7678" y="209"/>
                  </a:cubicBezTo>
                  <a:cubicBezTo>
                    <a:pt x="7378" y="61"/>
                    <a:pt x="7107" y="1"/>
                    <a:pt x="6865" y="1"/>
                  </a:cubicBezTo>
                  <a:cubicBezTo>
                    <a:pt x="5795" y="1"/>
                    <a:pt x="5292" y="1179"/>
                    <a:pt x="5292" y="1179"/>
                  </a:cubicBezTo>
                  <a:cubicBezTo>
                    <a:pt x="5292" y="1179"/>
                    <a:pt x="4899" y="1770"/>
                    <a:pt x="5162" y="1770"/>
                  </a:cubicBezTo>
                  <a:cubicBezTo>
                    <a:pt x="5198" y="1770"/>
                    <a:pt x="5245" y="1759"/>
                    <a:pt x="5308" y="1735"/>
                  </a:cubicBezTo>
                  <a:cubicBezTo>
                    <a:pt x="5390" y="1702"/>
                    <a:pt x="5469" y="1687"/>
                    <a:pt x="5544" y="1687"/>
                  </a:cubicBezTo>
                  <a:cubicBezTo>
                    <a:pt x="5949" y="1687"/>
                    <a:pt x="6242" y="2133"/>
                    <a:pt x="6283" y="2753"/>
                  </a:cubicBezTo>
                  <a:cubicBezTo>
                    <a:pt x="6327" y="3495"/>
                    <a:pt x="5858" y="3233"/>
                    <a:pt x="5308" y="3903"/>
                  </a:cubicBezTo>
                  <a:cubicBezTo>
                    <a:pt x="5042" y="4233"/>
                    <a:pt x="4874" y="4316"/>
                    <a:pt x="4771" y="4316"/>
                  </a:cubicBezTo>
                  <a:cubicBezTo>
                    <a:pt x="4733" y="4316"/>
                    <a:pt x="4704" y="4305"/>
                    <a:pt x="4681" y="4290"/>
                  </a:cubicBezTo>
                  <a:lnTo>
                    <a:pt x="4681" y="4219"/>
                  </a:lnTo>
                  <a:cubicBezTo>
                    <a:pt x="4670" y="4236"/>
                    <a:pt x="4665" y="4252"/>
                    <a:pt x="4654" y="4263"/>
                  </a:cubicBezTo>
                  <a:cubicBezTo>
                    <a:pt x="4638" y="4252"/>
                    <a:pt x="4632" y="4236"/>
                    <a:pt x="4621" y="4219"/>
                  </a:cubicBezTo>
                  <a:lnTo>
                    <a:pt x="4621" y="4290"/>
                  </a:lnTo>
                  <a:cubicBezTo>
                    <a:pt x="4601" y="4305"/>
                    <a:pt x="4572" y="4316"/>
                    <a:pt x="4534" y="4316"/>
                  </a:cubicBezTo>
                  <a:cubicBezTo>
                    <a:pt x="4431" y="4316"/>
                    <a:pt x="4261" y="4233"/>
                    <a:pt x="3995" y="3903"/>
                  </a:cubicBezTo>
                  <a:cubicBezTo>
                    <a:pt x="3444" y="3228"/>
                    <a:pt x="2976" y="3495"/>
                    <a:pt x="3019" y="2753"/>
                  </a:cubicBezTo>
                  <a:cubicBezTo>
                    <a:pt x="3061" y="2129"/>
                    <a:pt x="3354" y="1686"/>
                    <a:pt x="3758" y="1686"/>
                  </a:cubicBezTo>
                  <a:cubicBezTo>
                    <a:pt x="3833" y="1686"/>
                    <a:pt x="3912" y="1702"/>
                    <a:pt x="3995" y="1735"/>
                  </a:cubicBezTo>
                  <a:cubicBezTo>
                    <a:pt x="4056" y="1758"/>
                    <a:pt x="4103" y="1769"/>
                    <a:pt x="4139" y="1769"/>
                  </a:cubicBezTo>
                  <a:cubicBezTo>
                    <a:pt x="4406" y="1769"/>
                    <a:pt x="4011" y="1179"/>
                    <a:pt x="4011" y="1179"/>
                  </a:cubicBezTo>
                  <a:cubicBezTo>
                    <a:pt x="4011" y="1179"/>
                    <a:pt x="3507" y="1"/>
                    <a:pt x="24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6"/>
            <p:cNvSpPr/>
            <p:nvPr/>
          </p:nvSpPr>
          <p:spPr>
            <a:xfrm>
              <a:off x="3304301" y="2011327"/>
              <a:ext cx="25500" cy="16553"/>
            </a:xfrm>
            <a:custGeom>
              <a:rect b="b" l="l" r="r" t="t"/>
              <a:pathLst>
                <a:path extrusionOk="0" h="655" w="1009">
                  <a:moveTo>
                    <a:pt x="126" y="1"/>
                  </a:moveTo>
                  <a:cubicBezTo>
                    <a:pt x="55" y="1"/>
                    <a:pt x="1" y="55"/>
                    <a:pt x="1" y="126"/>
                  </a:cubicBezTo>
                  <a:lnTo>
                    <a:pt x="1" y="529"/>
                  </a:lnTo>
                  <a:cubicBezTo>
                    <a:pt x="1" y="600"/>
                    <a:pt x="55" y="655"/>
                    <a:pt x="126" y="655"/>
                  </a:cubicBezTo>
                  <a:lnTo>
                    <a:pt x="889" y="655"/>
                  </a:lnTo>
                  <a:cubicBezTo>
                    <a:pt x="954" y="655"/>
                    <a:pt x="1009" y="600"/>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6"/>
            <p:cNvSpPr/>
            <p:nvPr/>
          </p:nvSpPr>
          <p:spPr>
            <a:xfrm>
              <a:off x="3304301" y="2005944"/>
              <a:ext cx="25500" cy="5560"/>
            </a:xfrm>
            <a:custGeom>
              <a:rect b="b" l="l" r="r" t="t"/>
              <a:pathLst>
                <a:path extrusionOk="0" h="220" w="1009">
                  <a:moveTo>
                    <a:pt x="105" y="1"/>
                  </a:moveTo>
                  <a:cubicBezTo>
                    <a:pt x="45" y="1"/>
                    <a:pt x="1" y="48"/>
                    <a:pt x="6" y="110"/>
                  </a:cubicBezTo>
                  <a:cubicBezTo>
                    <a:pt x="6"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6"/>
            <p:cNvSpPr/>
            <p:nvPr/>
          </p:nvSpPr>
          <p:spPr>
            <a:xfrm>
              <a:off x="3304301" y="1989441"/>
              <a:ext cx="25500" cy="16402"/>
            </a:xfrm>
            <a:custGeom>
              <a:rect b="b" l="l" r="r" t="t"/>
              <a:pathLst>
                <a:path extrusionOk="0" h="649" w="1009">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6"/>
            <p:cNvSpPr/>
            <p:nvPr/>
          </p:nvSpPr>
          <p:spPr>
            <a:xfrm>
              <a:off x="3304301" y="1984058"/>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6"/>
            <p:cNvSpPr/>
            <p:nvPr/>
          </p:nvSpPr>
          <p:spPr>
            <a:xfrm>
              <a:off x="3304301" y="1967555"/>
              <a:ext cx="25500" cy="16402"/>
            </a:xfrm>
            <a:custGeom>
              <a:rect b="b" l="l" r="r" t="t"/>
              <a:pathLst>
                <a:path extrusionOk="0" h="649" w="1009">
                  <a:moveTo>
                    <a:pt x="126" y="0"/>
                  </a:moveTo>
                  <a:cubicBezTo>
                    <a:pt x="55" y="0"/>
                    <a:pt x="1" y="55"/>
                    <a:pt x="1" y="125"/>
                  </a:cubicBezTo>
                  <a:lnTo>
                    <a:pt x="1" y="529"/>
                  </a:lnTo>
                  <a:cubicBezTo>
                    <a:pt x="1" y="594"/>
                    <a:pt x="55" y="649"/>
                    <a:pt x="126" y="649"/>
                  </a:cubicBezTo>
                  <a:lnTo>
                    <a:pt x="889" y="649"/>
                  </a:lnTo>
                  <a:cubicBezTo>
                    <a:pt x="954" y="649"/>
                    <a:pt x="1009" y="594"/>
                    <a:pt x="1009" y="529"/>
                  </a:cubicBezTo>
                  <a:lnTo>
                    <a:pt x="1009" y="125"/>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6"/>
            <p:cNvSpPr/>
            <p:nvPr/>
          </p:nvSpPr>
          <p:spPr>
            <a:xfrm>
              <a:off x="3304301" y="1962045"/>
              <a:ext cx="25500" cy="5535"/>
            </a:xfrm>
            <a:custGeom>
              <a:rect b="b" l="l" r="r" t="t"/>
              <a:pathLst>
                <a:path extrusionOk="0" h="219" w="1009">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6"/>
            <p:cNvSpPr/>
            <p:nvPr/>
          </p:nvSpPr>
          <p:spPr>
            <a:xfrm>
              <a:off x="3304301" y="1945643"/>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6"/>
            <p:cNvSpPr/>
            <p:nvPr/>
          </p:nvSpPr>
          <p:spPr>
            <a:xfrm>
              <a:off x="3304301" y="1940134"/>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6"/>
            <p:cNvSpPr/>
            <p:nvPr/>
          </p:nvSpPr>
          <p:spPr>
            <a:xfrm>
              <a:off x="3304301" y="1923757"/>
              <a:ext cx="25500" cy="16402"/>
            </a:xfrm>
            <a:custGeom>
              <a:rect b="b" l="l" r="r" t="t"/>
              <a:pathLst>
                <a:path extrusionOk="0" h="649" w="1009">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6"/>
            <p:cNvSpPr/>
            <p:nvPr/>
          </p:nvSpPr>
          <p:spPr>
            <a:xfrm>
              <a:off x="3304301" y="1918248"/>
              <a:ext cx="25500" cy="5535"/>
            </a:xfrm>
            <a:custGeom>
              <a:rect b="b" l="l" r="r" t="t"/>
              <a:pathLst>
                <a:path extrusionOk="0" h="219" w="1009">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6"/>
            <p:cNvSpPr/>
            <p:nvPr/>
          </p:nvSpPr>
          <p:spPr>
            <a:xfrm>
              <a:off x="3304301" y="1901846"/>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6"/>
            <p:cNvSpPr/>
            <p:nvPr/>
          </p:nvSpPr>
          <p:spPr>
            <a:xfrm>
              <a:off x="3304301" y="1896337"/>
              <a:ext cx="25500" cy="5535"/>
            </a:xfrm>
            <a:custGeom>
              <a:rect b="b" l="l" r="r" t="t"/>
              <a:pathLst>
                <a:path extrusionOk="0" h="219" w="1009">
                  <a:moveTo>
                    <a:pt x="105" y="1"/>
                  </a:moveTo>
                  <a:cubicBezTo>
                    <a:pt x="45" y="1"/>
                    <a:pt x="6" y="48"/>
                    <a:pt x="6" y="110"/>
                  </a:cubicBezTo>
                  <a:cubicBezTo>
                    <a:pt x="1" y="170"/>
                    <a:pt x="50" y="219"/>
                    <a:pt x="115" y="219"/>
                  </a:cubicBezTo>
                  <a:lnTo>
                    <a:pt x="900" y="219"/>
                  </a:lnTo>
                  <a:cubicBezTo>
                    <a:pt x="960" y="219"/>
                    <a:pt x="1009" y="170"/>
                    <a:pt x="1009" y="110"/>
                  </a:cubicBezTo>
                  <a:cubicBezTo>
                    <a:pt x="1009" y="45"/>
                    <a:pt x="960"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6"/>
            <p:cNvSpPr/>
            <p:nvPr/>
          </p:nvSpPr>
          <p:spPr>
            <a:xfrm>
              <a:off x="3304301" y="1879960"/>
              <a:ext cx="25500" cy="16402"/>
            </a:xfrm>
            <a:custGeom>
              <a:rect b="b" l="l" r="r" t="t"/>
              <a:pathLst>
                <a:path extrusionOk="0" h="649" w="1009">
                  <a:moveTo>
                    <a:pt x="126" y="1"/>
                  </a:moveTo>
                  <a:cubicBezTo>
                    <a:pt x="55" y="1"/>
                    <a:pt x="1" y="55"/>
                    <a:pt x="1" y="120"/>
                  </a:cubicBezTo>
                  <a:lnTo>
                    <a:pt x="1" y="524"/>
                  </a:lnTo>
                  <a:cubicBezTo>
                    <a:pt x="1" y="594"/>
                    <a:pt x="55" y="649"/>
                    <a:pt x="126" y="649"/>
                  </a:cubicBezTo>
                  <a:lnTo>
                    <a:pt x="889" y="649"/>
                  </a:lnTo>
                  <a:cubicBezTo>
                    <a:pt x="954" y="649"/>
                    <a:pt x="1009" y="594"/>
                    <a:pt x="1009" y="524"/>
                  </a:cubicBezTo>
                  <a:lnTo>
                    <a:pt x="1009" y="120"/>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6"/>
            <p:cNvSpPr/>
            <p:nvPr/>
          </p:nvSpPr>
          <p:spPr>
            <a:xfrm>
              <a:off x="3304301" y="1874451"/>
              <a:ext cx="25500" cy="5535"/>
            </a:xfrm>
            <a:custGeom>
              <a:rect b="b" l="l" r="r" t="t"/>
              <a:pathLst>
                <a:path extrusionOk="0" h="219" w="1009">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6"/>
            <p:cNvSpPr/>
            <p:nvPr/>
          </p:nvSpPr>
          <p:spPr>
            <a:xfrm>
              <a:off x="3304301" y="1858074"/>
              <a:ext cx="25500" cy="16402"/>
            </a:xfrm>
            <a:custGeom>
              <a:rect b="b" l="l" r="r" t="t"/>
              <a:pathLst>
                <a:path extrusionOk="0" h="649" w="1009">
                  <a:moveTo>
                    <a:pt x="126" y="0"/>
                  </a:moveTo>
                  <a:cubicBezTo>
                    <a:pt x="55" y="0"/>
                    <a:pt x="1" y="49"/>
                    <a:pt x="1" y="120"/>
                  </a:cubicBezTo>
                  <a:lnTo>
                    <a:pt x="1" y="523"/>
                  </a:lnTo>
                  <a:cubicBezTo>
                    <a:pt x="1" y="594"/>
                    <a:pt x="55" y="649"/>
                    <a:pt x="126" y="649"/>
                  </a:cubicBezTo>
                  <a:lnTo>
                    <a:pt x="889" y="649"/>
                  </a:lnTo>
                  <a:cubicBezTo>
                    <a:pt x="954" y="649"/>
                    <a:pt x="1009" y="594"/>
                    <a:pt x="1009" y="523"/>
                  </a:cubicBezTo>
                  <a:lnTo>
                    <a:pt x="1009" y="120"/>
                  </a:lnTo>
                  <a:cubicBezTo>
                    <a:pt x="1009" y="49"/>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6"/>
            <p:cNvSpPr/>
            <p:nvPr/>
          </p:nvSpPr>
          <p:spPr>
            <a:xfrm>
              <a:off x="3304301" y="1852539"/>
              <a:ext cx="25500" cy="5560"/>
            </a:xfrm>
            <a:custGeom>
              <a:rect b="b" l="l" r="r" t="t"/>
              <a:pathLst>
                <a:path extrusionOk="0" h="220" w="1009">
                  <a:moveTo>
                    <a:pt x="105" y="1"/>
                  </a:moveTo>
                  <a:cubicBezTo>
                    <a:pt x="45" y="1"/>
                    <a:pt x="1" y="48"/>
                    <a:pt x="6" y="110"/>
                  </a:cubicBezTo>
                  <a:cubicBezTo>
                    <a:pt x="1"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6"/>
            <p:cNvSpPr/>
            <p:nvPr/>
          </p:nvSpPr>
          <p:spPr>
            <a:xfrm>
              <a:off x="3304301" y="1836036"/>
              <a:ext cx="25500" cy="16402"/>
            </a:xfrm>
            <a:custGeom>
              <a:rect b="b" l="l" r="r" t="t"/>
              <a:pathLst>
                <a:path extrusionOk="0" h="649" w="1009">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6"/>
            <p:cNvSpPr/>
            <p:nvPr/>
          </p:nvSpPr>
          <p:spPr>
            <a:xfrm>
              <a:off x="3304301" y="1830527"/>
              <a:ext cx="25500" cy="5535"/>
            </a:xfrm>
            <a:custGeom>
              <a:rect b="b" l="l" r="r" t="t"/>
              <a:pathLst>
                <a:path extrusionOk="0" h="219" w="1009">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6"/>
            <p:cNvSpPr/>
            <p:nvPr/>
          </p:nvSpPr>
          <p:spPr>
            <a:xfrm>
              <a:off x="3304301" y="1814125"/>
              <a:ext cx="25500" cy="16427"/>
            </a:xfrm>
            <a:custGeom>
              <a:rect b="b" l="l" r="r" t="t"/>
              <a:pathLst>
                <a:path extrusionOk="0" h="650" w="1009">
                  <a:moveTo>
                    <a:pt x="126" y="1"/>
                  </a:moveTo>
                  <a:cubicBezTo>
                    <a:pt x="55" y="1"/>
                    <a:pt x="1" y="55"/>
                    <a:pt x="1" y="126"/>
                  </a:cubicBezTo>
                  <a:lnTo>
                    <a:pt x="1" y="529"/>
                  </a:lnTo>
                  <a:cubicBezTo>
                    <a:pt x="1" y="595"/>
                    <a:pt x="55" y="649"/>
                    <a:pt x="126" y="649"/>
                  </a:cubicBezTo>
                  <a:lnTo>
                    <a:pt x="889" y="649"/>
                  </a:lnTo>
                  <a:cubicBezTo>
                    <a:pt x="954" y="649"/>
                    <a:pt x="1009" y="595"/>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6"/>
            <p:cNvSpPr/>
            <p:nvPr/>
          </p:nvSpPr>
          <p:spPr>
            <a:xfrm>
              <a:off x="3304301" y="1808616"/>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6"/>
            <p:cNvSpPr/>
            <p:nvPr/>
          </p:nvSpPr>
          <p:spPr>
            <a:xfrm>
              <a:off x="3304301" y="1792239"/>
              <a:ext cx="25500" cy="16402"/>
            </a:xfrm>
            <a:custGeom>
              <a:rect b="b" l="l" r="r" t="t"/>
              <a:pathLst>
                <a:path extrusionOk="0" h="649" w="1009">
                  <a:moveTo>
                    <a:pt x="126" y="1"/>
                  </a:moveTo>
                  <a:cubicBezTo>
                    <a:pt x="55" y="1"/>
                    <a:pt x="1" y="55"/>
                    <a:pt x="1" y="126"/>
                  </a:cubicBezTo>
                  <a:lnTo>
                    <a:pt x="1" y="529"/>
                  </a:lnTo>
                  <a:cubicBezTo>
                    <a:pt x="1" y="594"/>
                    <a:pt x="55" y="649"/>
                    <a:pt x="126" y="649"/>
                  </a:cubicBezTo>
                  <a:lnTo>
                    <a:pt x="889" y="649"/>
                  </a:lnTo>
                  <a:cubicBezTo>
                    <a:pt x="954" y="649"/>
                    <a:pt x="1009" y="594"/>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6"/>
            <p:cNvSpPr/>
            <p:nvPr/>
          </p:nvSpPr>
          <p:spPr>
            <a:xfrm>
              <a:off x="3304301" y="1786730"/>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6"/>
            <p:cNvSpPr/>
            <p:nvPr/>
          </p:nvSpPr>
          <p:spPr>
            <a:xfrm>
              <a:off x="3304301" y="1770353"/>
              <a:ext cx="25500" cy="16402"/>
            </a:xfrm>
            <a:custGeom>
              <a:rect b="b" l="l" r="r" t="t"/>
              <a:pathLst>
                <a:path extrusionOk="0" h="649" w="1009">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6"/>
            <p:cNvSpPr/>
            <p:nvPr/>
          </p:nvSpPr>
          <p:spPr>
            <a:xfrm>
              <a:off x="3304301" y="1764819"/>
              <a:ext cx="25500" cy="5560"/>
            </a:xfrm>
            <a:custGeom>
              <a:rect b="b" l="l" r="r" t="t"/>
              <a:pathLst>
                <a:path extrusionOk="0" h="220" w="1009">
                  <a:moveTo>
                    <a:pt x="106" y="1"/>
                  </a:moveTo>
                  <a:cubicBezTo>
                    <a:pt x="45" y="1"/>
                    <a:pt x="1" y="53"/>
                    <a:pt x="6" y="110"/>
                  </a:cubicBezTo>
                  <a:cubicBezTo>
                    <a:pt x="6" y="170"/>
                    <a:pt x="50" y="219"/>
                    <a:pt x="115" y="219"/>
                  </a:cubicBezTo>
                  <a:lnTo>
                    <a:pt x="900" y="219"/>
                  </a:lnTo>
                  <a:cubicBezTo>
                    <a:pt x="960" y="219"/>
                    <a:pt x="1009" y="170"/>
                    <a:pt x="1009" y="110"/>
                  </a:cubicBezTo>
                  <a:cubicBezTo>
                    <a:pt x="1009" y="53"/>
                    <a:pt x="964" y="1"/>
                    <a:pt x="908" y="1"/>
                  </a:cubicBezTo>
                  <a:cubicBezTo>
                    <a:pt x="905" y="1"/>
                    <a:pt x="902" y="1"/>
                    <a:pt x="900" y="1"/>
                  </a:cubicBezTo>
                  <a:lnTo>
                    <a:pt x="115" y="1"/>
                  </a:lnTo>
                  <a:cubicBezTo>
                    <a:pt x="112" y="1"/>
                    <a:pt x="109" y="1"/>
                    <a:pt x="1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6"/>
            <p:cNvSpPr/>
            <p:nvPr/>
          </p:nvSpPr>
          <p:spPr>
            <a:xfrm>
              <a:off x="3304301" y="1748442"/>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6"/>
            <p:cNvSpPr/>
            <p:nvPr/>
          </p:nvSpPr>
          <p:spPr>
            <a:xfrm>
              <a:off x="3304301" y="1742933"/>
              <a:ext cx="25500" cy="5535"/>
            </a:xfrm>
            <a:custGeom>
              <a:rect b="b" l="l" r="r" t="t"/>
              <a:pathLst>
                <a:path extrusionOk="0" h="219" w="1009">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6"/>
            <p:cNvSpPr/>
            <p:nvPr/>
          </p:nvSpPr>
          <p:spPr>
            <a:xfrm>
              <a:off x="3304301" y="1726556"/>
              <a:ext cx="25500" cy="16402"/>
            </a:xfrm>
            <a:custGeom>
              <a:rect b="b" l="l" r="r" t="t"/>
              <a:pathLst>
                <a:path extrusionOk="0" h="649" w="1009">
                  <a:moveTo>
                    <a:pt x="126"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6"/>
            <p:cNvSpPr/>
            <p:nvPr/>
          </p:nvSpPr>
          <p:spPr>
            <a:xfrm>
              <a:off x="3304301" y="1721047"/>
              <a:ext cx="25500" cy="5535"/>
            </a:xfrm>
            <a:custGeom>
              <a:rect b="b" l="l" r="r" t="t"/>
              <a:pathLst>
                <a:path extrusionOk="0" h="219" w="1009">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6"/>
            <p:cNvSpPr/>
            <p:nvPr/>
          </p:nvSpPr>
          <p:spPr>
            <a:xfrm>
              <a:off x="3304301" y="1704645"/>
              <a:ext cx="25500" cy="16427"/>
            </a:xfrm>
            <a:custGeom>
              <a:rect b="b" l="l" r="r" t="t"/>
              <a:pathLst>
                <a:path extrusionOk="0" h="650" w="1009">
                  <a:moveTo>
                    <a:pt x="126" y="1"/>
                  </a:moveTo>
                  <a:cubicBezTo>
                    <a:pt x="55" y="1"/>
                    <a:pt x="1" y="50"/>
                    <a:pt x="1" y="121"/>
                  </a:cubicBezTo>
                  <a:lnTo>
                    <a:pt x="1" y="524"/>
                  </a:lnTo>
                  <a:cubicBezTo>
                    <a:pt x="1" y="595"/>
                    <a:pt x="55" y="649"/>
                    <a:pt x="126" y="649"/>
                  </a:cubicBezTo>
                  <a:lnTo>
                    <a:pt x="889" y="649"/>
                  </a:lnTo>
                  <a:cubicBezTo>
                    <a:pt x="954" y="649"/>
                    <a:pt x="1009" y="595"/>
                    <a:pt x="1009" y="524"/>
                  </a:cubicBezTo>
                  <a:lnTo>
                    <a:pt x="1009" y="121"/>
                  </a:lnTo>
                  <a:cubicBezTo>
                    <a:pt x="1009" y="50"/>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6"/>
            <p:cNvSpPr/>
            <p:nvPr/>
          </p:nvSpPr>
          <p:spPr>
            <a:xfrm>
              <a:off x="3329776" y="1994116"/>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6"/>
            <p:cNvSpPr/>
            <p:nvPr/>
          </p:nvSpPr>
          <p:spPr>
            <a:xfrm>
              <a:off x="3295077" y="1994116"/>
              <a:ext cx="9654" cy="7203"/>
            </a:xfrm>
            <a:custGeom>
              <a:rect b="b" l="l" r="r" t="t"/>
              <a:pathLst>
                <a:path extrusionOk="0" h="285" w="382">
                  <a:moveTo>
                    <a:pt x="120" y="1"/>
                  </a:moveTo>
                  <a:cubicBezTo>
                    <a:pt x="55" y="1"/>
                    <a:pt x="1" y="55"/>
                    <a:pt x="1" y="121"/>
                  </a:cubicBezTo>
                  <a:lnTo>
                    <a:pt x="1" y="159"/>
                  </a:lnTo>
                  <a:cubicBezTo>
                    <a:pt x="1" y="230"/>
                    <a:pt x="55" y="284"/>
                    <a:pt x="120" y="284"/>
                  </a:cubicBezTo>
                  <a:lnTo>
                    <a:pt x="382" y="284"/>
                  </a:lnTo>
                  <a:lnTo>
                    <a:pt x="3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6"/>
            <p:cNvSpPr/>
            <p:nvPr/>
          </p:nvSpPr>
          <p:spPr>
            <a:xfrm>
              <a:off x="3329776" y="1972230"/>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6"/>
            <p:cNvSpPr/>
            <p:nvPr/>
          </p:nvSpPr>
          <p:spPr>
            <a:xfrm>
              <a:off x="3294950" y="1972230"/>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6"/>
            <p:cNvSpPr/>
            <p:nvPr/>
          </p:nvSpPr>
          <p:spPr>
            <a:xfrm>
              <a:off x="3329776" y="1950319"/>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6"/>
            <p:cNvSpPr/>
            <p:nvPr/>
          </p:nvSpPr>
          <p:spPr>
            <a:xfrm>
              <a:off x="3294950" y="1950319"/>
              <a:ext cx="9654" cy="7203"/>
            </a:xfrm>
            <a:custGeom>
              <a:rect b="b" l="l" r="r" t="t"/>
              <a:pathLst>
                <a:path extrusionOk="0" h="285" w="382">
                  <a:moveTo>
                    <a:pt x="125" y="1"/>
                  </a:moveTo>
                  <a:cubicBezTo>
                    <a:pt x="55" y="1"/>
                    <a:pt x="0" y="55"/>
                    <a:pt x="0" y="121"/>
                  </a:cubicBezTo>
                  <a:lnTo>
                    <a:pt x="0" y="159"/>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6"/>
            <p:cNvSpPr/>
            <p:nvPr/>
          </p:nvSpPr>
          <p:spPr>
            <a:xfrm>
              <a:off x="3329776" y="1928306"/>
              <a:ext cx="9401" cy="7177"/>
            </a:xfrm>
            <a:custGeom>
              <a:rect b="b" l="l" r="r" t="t"/>
              <a:pathLst>
                <a:path extrusionOk="0" h="284" w="372">
                  <a:moveTo>
                    <a:pt x="1" y="0"/>
                  </a:moveTo>
                  <a:lnTo>
                    <a:pt x="1" y="283"/>
                  </a:lnTo>
                  <a:lnTo>
                    <a:pt x="251" y="283"/>
                  </a:lnTo>
                  <a:cubicBezTo>
                    <a:pt x="317" y="283"/>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6"/>
            <p:cNvSpPr/>
            <p:nvPr/>
          </p:nvSpPr>
          <p:spPr>
            <a:xfrm>
              <a:off x="3294950" y="1928306"/>
              <a:ext cx="9654" cy="7177"/>
            </a:xfrm>
            <a:custGeom>
              <a:rect b="b" l="l" r="r" t="t"/>
              <a:pathLst>
                <a:path extrusionOk="0" h="284" w="382">
                  <a:moveTo>
                    <a:pt x="125" y="0"/>
                  </a:moveTo>
                  <a:cubicBezTo>
                    <a:pt x="55" y="0"/>
                    <a:pt x="0" y="55"/>
                    <a:pt x="0" y="120"/>
                  </a:cubicBezTo>
                  <a:lnTo>
                    <a:pt x="0" y="164"/>
                  </a:lnTo>
                  <a:cubicBezTo>
                    <a:pt x="0" y="229"/>
                    <a:pt x="55" y="283"/>
                    <a:pt x="125" y="283"/>
                  </a:cubicBezTo>
                  <a:lnTo>
                    <a:pt x="382" y="283"/>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6"/>
            <p:cNvSpPr/>
            <p:nvPr/>
          </p:nvSpPr>
          <p:spPr>
            <a:xfrm>
              <a:off x="3329776" y="1906395"/>
              <a:ext cx="9401" cy="7203"/>
            </a:xfrm>
            <a:custGeom>
              <a:rect b="b" l="l" r="r" t="t"/>
              <a:pathLst>
                <a:path extrusionOk="0" h="285" w="372">
                  <a:moveTo>
                    <a:pt x="1" y="1"/>
                  </a:moveTo>
                  <a:lnTo>
                    <a:pt x="1" y="284"/>
                  </a:lnTo>
                  <a:lnTo>
                    <a:pt x="251" y="284"/>
                  </a:lnTo>
                  <a:cubicBezTo>
                    <a:pt x="317" y="284"/>
                    <a:pt x="371" y="230"/>
                    <a:pt x="371" y="164"/>
                  </a:cubicBezTo>
                  <a:lnTo>
                    <a:pt x="371" y="126"/>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6"/>
            <p:cNvSpPr/>
            <p:nvPr/>
          </p:nvSpPr>
          <p:spPr>
            <a:xfrm>
              <a:off x="3294950" y="1906395"/>
              <a:ext cx="9654" cy="7203"/>
            </a:xfrm>
            <a:custGeom>
              <a:rect b="b" l="l" r="r" t="t"/>
              <a:pathLst>
                <a:path extrusionOk="0" h="285" w="382">
                  <a:moveTo>
                    <a:pt x="125" y="1"/>
                  </a:moveTo>
                  <a:cubicBezTo>
                    <a:pt x="55" y="1"/>
                    <a:pt x="0" y="55"/>
                    <a:pt x="0" y="126"/>
                  </a:cubicBezTo>
                  <a:lnTo>
                    <a:pt x="0" y="164"/>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6"/>
            <p:cNvSpPr/>
            <p:nvPr/>
          </p:nvSpPr>
          <p:spPr>
            <a:xfrm>
              <a:off x="3329776" y="1884509"/>
              <a:ext cx="9401" cy="7177"/>
            </a:xfrm>
            <a:custGeom>
              <a:rect b="b" l="l" r="r" t="t"/>
              <a:pathLst>
                <a:path extrusionOk="0" h="284" w="372">
                  <a:moveTo>
                    <a:pt x="1" y="0"/>
                  </a:moveTo>
                  <a:lnTo>
                    <a:pt x="1" y="284"/>
                  </a:lnTo>
                  <a:lnTo>
                    <a:pt x="251" y="284"/>
                  </a:lnTo>
                  <a:cubicBezTo>
                    <a:pt x="317" y="284"/>
                    <a:pt x="371" y="229"/>
                    <a:pt x="371" y="164"/>
                  </a:cubicBezTo>
                  <a:lnTo>
                    <a:pt x="371" y="126"/>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6"/>
            <p:cNvSpPr/>
            <p:nvPr/>
          </p:nvSpPr>
          <p:spPr>
            <a:xfrm>
              <a:off x="3294950" y="1884509"/>
              <a:ext cx="9654" cy="7329"/>
            </a:xfrm>
            <a:custGeom>
              <a:rect b="b" l="l" r="r" t="t"/>
              <a:pathLst>
                <a:path extrusionOk="0" h="290" w="382">
                  <a:moveTo>
                    <a:pt x="125" y="0"/>
                  </a:moveTo>
                  <a:cubicBezTo>
                    <a:pt x="55" y="0"/>
                    <a:pt x="0" y="55"/>
                    <a:pt x="0" y="126"/>
                  </a:cubicBezTo>
                  <a:lnTo>
                    <a:pt x="0" y="169"/>
                  </a:lnTo>
                  <a:cubicBezTo>
                    <a:pt x="0" y="235"/>
                    <a:pt x="55" y="289"/>
                    <a:pt x="125" y="289"/>
                  </a:cubicBezTo>
                  <a:lnTo>
                    <a:pt x="382" y="289"/>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6"/>
            <p:cNvSpPr/>
            <p:nvPr/>
          </p:nvSpPr>
          <p:spPr>
            <a:xfrm>
              <a:off x="3329776" y="1862598"/>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6"/>
            <p:cNvSpPr/>
            <p:nvPr/>
          </p:nvSpPr>
          <p:spPr>
            <a:xfrm>
              <a:off x="3294950" y="1862598"/>
              <a:ext cx="9654" cy="7203"/>
            </a:xfrm>
            <a:custGeom>
              <a:rect b="b" l="l" r="r" t="t"/>
              <a:pathLst>
                <a:path extrusionOk="0" h="285" w="382">
                  <a:moveTo>
                    <a:pt x="125" y="1"/>
                  </a:moveTo>
                  <a:cubicBezTo>
                    <a:pt x="55" y="1"/>
                    <a:pt x="0" y="55"/>
                    <a:pt x="0" y="121"/>
                  </a:cubicBezTo>
                  <a:lnTo>
                    <a:pt x="0" y="164"/>
                  </a:lnTo>
                  <a:cubicBezTo>
                    <a:pt x="0" y="230"/>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6"/>
            <p:cNvSpPr/>
            <p:nvPr/>
          </p:nvSpPr>
          <p:spPr>
            <a:xfrm>
              <a:off x="3329776" y="1840712"/>
              <a:ext cx="9401" cy="7177"/>
            </a:xfrm>
            <a:custGeom>
              <a:rect b="b" l="l" r="r" t="t"/>
              <a:pathLst>
                <a:path extrusionOk="0" h="284" w="372">
                  <a:moveTo>
                    <a:pt x="1" y="1"/>
                  </a:moveTo>
                  <a:lnTo>
                    <a:pt x="1" y="284"/>
                  </a:lnTo>
                  <a:lnTo>
                    <a:pt x="251" y="284"/>
                  </a:lnTo>
                  <a:cubicBezTo>
                    <a:pt x="317" y="284"/>
                    <a:pt x="371" y="229"/>
                    <a:pt x="371" y="164"/>
                  </a:cubicBezTo>
                  <a:lnTo>
                    <a:pt x="371" y="120"/>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6"/>
            <p:cNvSpPr/>
            <p:nvPr/>
          </p:nvSpPr>
          <p:spPr>
            <a:xfrm>
              <a:off x="3294950" y="1840712"/>
              <a:ext cx="9654" cy="7177"/>
            </a:xfrm>
            <a:custGeom>
              <a:rect b="b" l="l" r="r" t="t"/>
              <a:pathLst>
                <a:path extrusionOk="0" h="284" w="382">
                  <a:moveTo>
                    <a:pt x="125" y="1"/>
                  </a:moveTo>
                  <a:cubicBezTo>
                    <a:pt x="55" y="1"/>
                    <a:pt x="0" y="55"/>
                    <a:pt x="0" y="120"/>
                  </a:cubicBezTo>
                  <a:lnTo>
                    <a:pt x="0" y="164"/>
                  </a:lnTo>
                  <a:cubicBezTo>
                    <a:pt x="0" y="229"/>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6"/>
            <p:cNvSpPr/>
            <p:nvPr/>
          </p:nvSpPr>
          <p:spPr>
            <a:xfrm>
              <a:off x="3329776" y="1818826"/>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6"/>
            <p:cNvSpPr/>
            <p:nvPr/>
          </p:nvSpPr>
          <p:spPr>
            <a:xfrm>
              <a:off x="3294950" y="1818826"/>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6"/>
            <p:cNvSpPr/>
            <p:nvPr/>
          </p:nvSpPr>
          <p:spPr>
            <a:xfrm>
              <a:off x="3329776" y="1796915"/>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6"/>
            <p:cNvSpPr/>
            <p:nvPr/>
          </p:nvSpPr>
          <p:spPr>
            <a:xfrm>
              <a:off x="3294950" y="1796915"/>
              <a:ext cx="9654" cy="7051"/>
            </a:xfrm>
            <a:custGeom>
              <a:rect b="b" l="l" r="r" t="t"/>
              <a:pathLst>
                <a:path extrusionOk="0" h="279" w="382">
                  <a:moveTo>
                    <a:pt x="125" y="1"/>
                  </a:moveTo>
                  <a:cubicBezTo>
                    <a:pt x="55" y="1"/>
                    <a:pt x="0" y="55"/>
                    <a:pt x="0" y="121"/>
                  </a:cubicBezTo>
                  <a:lnTo>
                    <a:pt x="0" y="159"/>
                  </a:lnTo>
                  <a:cubicBezTo>
                    <a:pt x="0" y="224"/>
                    <a:pt x="55" y="279"/>
                    <a:pt x="125" y="279"/>
                  </a:cubicBezTo>
                  <a:lnTo>
                    <a:pt x="382" y="279"/>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6"/>
            <p:cNvSpPr/>
            <p:nvPr/>
          </p:nvSpPr>
          <p:spPr>
            <a:xfrm>
              <a:off x="3329776" y="1774877"/>
              <a:ext cx="9401" cy="7203"/>
            </a:xfrm>
            <a:custGeom>
              <a:rect b="b" l="l" r="r" t="t"/>
              <a:pathLst>
                <a:path extrusionOk="0" h="285" w="372">
                  <a:moveTo>
                    <a:pt x="1" y="1"/>
                  </a:moveTo>
                  <a:lnTo>
                    <a:pt x="1" y="284"/>
                  </a:lnTo>
                  <a:lnTo>
                    <a:pt x="251" y="284"/>
                  </a:lnTo>
                  <a:cubicBezTo>
                    <a:pt x="254" y="285"/>
                    <a:pt x="257" y="285"/>
                    <a:pt x="260" y="285"/>
                  </a:cubicBezTo>
                  <a:cubicBezTo>
                    <a:pt x="322" y="285"/>
                    <a:pt x="371" y="232"/>
                    <a:pt x="371" y="164"/>
                  </a:cubicBezTo>
                  <a:lnTo>
                    <a:pt x="371" y="126"/>
                  </a:lnTo>
                  <a:cubicBezTo>
                    <a:pt x="371" y="61"/>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6"/>
            <p:cNvSpPr/>
            <p:nvPr/>
          </p:nvSpPr>
          <p:spPr>
            <a:xfrm>
              <a:off x="3294950" y="1774877"/>
              <a:ext cx="9654" cy="7203"/>
            </a:xfrm>
            <a:custGeom>
              <a:rect b="b" l="l" r="r" t="t"/>
              <a:pathLst>
                <a:path extrusionOk="0" h="285" w="382">
                  <a:moveTo>
                    <a:pt x="125" y="1"/>
                  </a:moveTo>
                  <a:cubicBezTo>
                    <a:pt x="55" y="1"/>
                    <a:pt x="0" y="61"/>
                    <a:pt x="0" y="126"/>
                  </a:cubicBezTo>
                  <a:lnTo>
                    <a:pt x="0" y="164"/>
                  </a:lnTo>
                  <a:cubicBezTo>
                    <a:pt x="0" y="235"/>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6"/>
            <p:cNvSpPr/>
            <p:nvPr/>
          </p:nvSpPr>
          <p:spPr>
            <a:xfrm>
              <a:off x="3329776" y="1752991"/>
              <a:ext cx="9401" cy="7177"/>
            </a:xfrm>
            <a:custGeom>
              <a:rect b="b" l="l" r="r" t="t"/>
              <a:pathLst>
                <a:path extrusionOk="0" h="284" w="372">
                  <a:moveTo>
                    <a:pt x="1" y="1"/>
                  </a:moveTo>
                  <a:lnTo>
                    <a:pt x="1" y="284"/>
                  </a:lnTo>
                  <a:lnTo>
                    <a:pt x="251" y="284"/>
                  </a:lnTo>
                  <a:cubicBezTo>
                    <a:pt x="317" y="284"/>
                    <a:pt x="371" y="229"/>
                    <a:pt x="371" y="164"/>
                  </a:cubicBezTo>
                  <a:lnTo>
                    <a:pt x="371" y="126"/>
                  </a:lnTo>
                  <a:cubicBezTo>
                    <a:pt x="371" y="61"/>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6"/>
            <p:cNvSpPr/>
            <p:nvPr/>
          </p:nvSpPr>
          <p:spPr>
            <a:xfrm>
              <a:off x="3295077" y="1752991"/>
              <a:ext cx="9654" cy="7329"/>
            </a:xfrm>
            <a:custGeom>
              <a:rect b="b" l="l" r="r" t="t"/>
              <a:pathLst>
                <a:path extrusionOk="0" h="290" w="382">
                  <a:moveTo>
                    <a:pt x="120" y="1"/>
                  </a:moveTo>
                  <a:cubicBezTo>
                    <a:pt x="50" y="6"/>
                    <a:pt x="1" y="61"/>
                    <a:pt x="1" y="126"/>
                  </a:cubicBezTo>
                  <a:lnTo>
                    <a:pt x="1" y="170"/>
                  </a:lnTo>
                  <a:cubicBezTo>
                    <a:pt x="1" y="235"/>
                    <a:pt x="55" y="289"/>
                    <a:pt x="120" y="289"/>
                  </a:cubicBezTo>
                  <a:lnTo>
                    <a:pt x="382" y="289"/>
                  </a:lnTo>
                  <a:lnTo>
                    <a:pt x="37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6"/>
            <p:cNvSpPr/>
            <p:nvPr/>
          </p:nvSpPr>
          <p:spPr>
            <a:xfrm>
              <a:off x="3329776" y="1731105"/>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6"/>
            <p:cNvSpPr/>
            <p:nvPr/>
          </p:nvSpPr>
          <p:spPr>
            <a:xfrm>
              <a:off x="3294950" y="1731105"/>
              <a:ext cx="9654" cy="7177"/>
            </a:xfrm>
            <a:custGeom>
              <a:rect b="b" l="l" r="r" t="t"/>
              <a:pathLst>
                <a:path extrusionOk="0" h="284" w="382">
                  <a:moveTo>
                    <a:pt x="125" y="0"/>
                  </a:moveTo>
                  <a:cubicBezTo>
                    <a:pt x="55" y="0"/>
                    <a:pt x="0" y="55"/>
                    <a:pt x="0" y="126"/>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6"/>
            <p:cNvSpPr/>
            <p:nvPr/>
          </p:nvSpPr>
          <p:spPr>
            <a:xfrm>
              <a:off x="3329776" y="1709194"/>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6"/>
            <p:cNvSpPr/>
            <p:nvPr/>
          </p:nvSpPr>
          <p:spPr>
            <a:xfrm>
              <a:off x="3294950" y="1709194"/>
              <a:ext cx="9654" cy="7203"/>
            </a:xfrm>
            <a:custGeom>
              <a:rect b="b" l="l" r="r" t="t"/>
              <a:pathLst>
                <a:path extrusionOk="0" h="285" w="382">
                  <a:moveTo>
                    <a:pt x="125" y="1"/>
                  </a:moveTo>
                  <a:cubicBezTo>
                    <a:pt x="55" y="1"/>
                    <a:pt x="0" y="55"/>
                    <a:pt x="0" y="121"/>
                  </a:cubicBezTo>
                  <a:lnTo>
                    <a:pt x="0" y="164"/>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6"/>
            <p:cNvSpPr/>
            <p:nvPr/>
          </p:nvSpPr>
          <p:spPr>
            <a:xfrm>
              <a:off x="3190246" y="1739344"/>
              <a:ext cx="127626" cy="81706"/>
            </a:xfrm>
            <a:custGeom>
              <a:rect b="b" l="l" r="r" t="t"/>
              <a:pathLst>
                <a:path extrusionOk="0" h="3233" w="5050">
                  <a:moveTo>
                    <a:pt x="1553" y="0"/>
                  </a:moveTo>
                  <a:cubicBezTo>
                    <a:pt x="854" y="0"/>
                    <a:pt x="0" y="174"/>
                    <a:pt x="7" y="699"/>
                  </a:cubicBezTo>
                  <a:cubicBezTo>
                    <a:pt x="9" y="967"/>
                    <a:pt x="100" y="1047"/>
                    <a:pt x="229" y="1047"/>
                  </a:cubicBezTo>
                  <a:cubicBezTo>
                    <a:pt x="416" y="1047"/>
                    <a:pt x="683" y="876"/>
                    <a:pt x="865" y="876"/>
                  </a:cubicBezTo>
                  <a:cubicBezTo>
                    <a:pt x="927" y="876"/>
                    <a:pt x="980" y="896"/>
                    <a:pt x="1015" y="949"/>
                  </a:cubicBezTo>
                  <a:cubicBezTo>
                    <a:pt x="1228" y="1271"/>
                    <a:pt x="1108" y="2322"/>
                    <a:pt x="743" y="2322"/>
                  </a:cubicBezTo>
                  <a:cubicBezTo>
                    <a:pt x="372" y="2322"/>
                    <a:pt x="1364" y="3232"/>
                    <a:pt x="1364" y="3232"/>
                  </a:cubicBezTo>
                  <a:cubicBezTo>
                    <a:pt x="1364" y="3232"/>
                    <a:pt x="2563" y="3211"/>
                    <a:pt x="3222" y="2480"/>
                  </a:cubicBezTo>
                  <a:cubicBezTo>
                    <a:pt x="3882" y="1756"/>
                    <a:pt x="4448" y="1897"/>
                    <a:pt x="4149" y="1303"/>
                  </a:cubicBezTo>
                  <a:cubicBezTo>
                    <a:pt x="3905" y="820"/>
                    <a:pt x="4578" y="632"/>
                    <a:pt x="4869" y="632"/>
                  </a:cubicBezTo>
                  <a:cubicBezTo>
                    <a:pt x="4935" y="632"/>
                    <a:pt x="4982" y="642"/>
                    <a:pt x="4993" y="660"/>
                  </a:cubicBezTo>
                  <a:cubicBezTo>
                    <a:pt x="4998" y="667"/>
                    <a:pt x="5002" y="670"/>
                    <a:pt x="5005" y="670"/>
                  </a:cubicBezTo>
                  <a:cubicBezTo>
                    <a:pt x="5050" y="670"/>
                    <a:pt x="4993" y="148"/>
                    <a:pt x="4993" y="148"/>
                  </a:cubicBezTo>
                  <a:lnTo>
                    <a:pt x="4448" y="208"/>
                  </a:lnTo>
                  <a:cubicBezTo>
                    <a:pt x="4448" y="208"/>
                    <a:pt x="3997" y="238"/>
                    <a:pt x="3506" y="238"/>
                  </a:cubicBezTo>
                  <a:cubicBezTo>
                    <a:pt x="3053" y="238"/>
                    <a:pt x="2566" y="212"/>
                    <a:pt x="2372" y="116"/>
                  </a:cubicBezTo>
                  <a:cubicBezTo>
                    <a:pt x="2235" y="47"/>
                    <a:pt x="1915" y="0"/>
                    <a:pt x="15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6"/>
            <p:cNvSpPr/>
            <p:nvPr/>
          </p:nvSpPr>
          <p:spPr>
            <a:xfrm>
              <a:off x="3314865" y="1739344"/>
              <a:ext cx="127778" cy="81706"/>
            </a:xfrm>
            <a:custGeom>
              <a:rect b="b" l="l" r="r" t="t"/>
              <a:pathLst>
                <a:path extrusionOk="0" h="3233" w="5056">
                  <a:moveTo>
                    <a:pt x="3502" y="0"/>
                  </a:moveTo>
                  <a:cubicBezTo>
                    <a:pt x="3140" y="0"/>
                    <a:pt x="2821" y="47"/>
                    <a:pt x="2683" y="116"/>
                  </a:cubicBezTo>
                  <a:cubicBezTo>
                    <a:pt x="2487" y="212"/>
                    <a:pt x="1998" y="238"/>
                    <a:pt x="1544" y="238"/>
                  </a:cubicBezTo>
                  <a:cubicBezTo>
                    <a:pt x="1053" y="238"/>
                    <a:pt x="602" y="208"/>
                    <a:pt x="602" y="208"/>
                  </a:cubicBezTo>
                  <a:lnTo>
                    <a:pt x="57" y="148"/>
                  </a:lnTo>
                  <a:cubicBezTo>
                    <a:pt x="57" y="148"/>
                    <a:pt x="0" y="670"/>
                    <a:pt x="45" y="670"/>
                  </a:cubicBezTo>
                  <a:cubicBezTo>
                    <a:pt x="48" y="670"/>
                    <a:pt x="52" y="667"/>
                    <a:pt x="57" y="660"/>
                  </a:cubicBezTo>
                  <a:cubicBezTo>
                    <a:pt x="69" y="642"/>
                    <a:pt x="116" y="632"/>
                    <a:pt x="183" y="632"/>
                  </a:cubicBezTo>
                  <a:cubicBezTo>
                    <a:pt x="475" y="632"/>
                    <a:pt x="1145" y="820"/>
                    <a:pt x="901" y="1303"/>
                  </a:cubicBezTo>
                  <a:cubicBezTo>
                    <a:pt x="602" y="1897"/>
                    <a:pt x="1168" y="1756"/>
                    <a:pt x="1828" y="2480"/>
                  </a:cubicBezTo>
                  <a:cubicBezTo>
                    <a:pt x="2487" y="3211"/>
                    <a:pt x="3686" y="3232"/>
                    <a:pt x="3686" y="3232"/>
                  </a:cubicBezTo>
                  <a:cubicBezTo>
                    <a:pt x="3686" y="3232"/>
                    <a:pt x="4677" y="2322"/>
                    <a:pt x="4312" y="2322"/>
                  </a:cubicBezTo>
                  <a:cubicBezTo>
                    <a:pt x="3942" y="2322"/>
                    <a:pt x="3827" y="1271"/>
                    <a:pt x="4040" y="949"/>
                  </a:cubicBezTo>
                  <a:cubicBezTo>
                    <a:pt x="4076" y="896"/>
                    <a:pt x="4128" y="876"/>
                    <a:pt x="4189" y="876"/>
                  </a:cubicBezTo>
                  <a:cubicBezTo>
                    <a:pt x="4371" y="876"/>
                    <a:pt x="4636" y="1047"/>
                    <a:pt x="4824" y="1047"/>
                  </a:cubicBezTo>
                  <a:cubicBezTo>
                    <a:pt x="4952" y="1047"/>
                    <a:pt x="5044" y="967"/>
                    <a:pt x="5048" y="699"/>
                  </a:cubicBezTo>
                  <a:cubicBezTo>
                    <a:pt x="5055" y="174"/>
                    <a:pt x="4201" y="0"/>
                    <a:pt x="35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6"/>
            <p:cNvSpPr/>
            <p:nvPr/>
          </p:nvSpPr>
          <p:spPr>
            <a:xfrm>
              <a:off x="3240690" y="2052799"/>
              <a:ext cx="30175" cy="54134"/>
            </a:xfrm>
            <a:custGeom>
              <a:rect b="b" l="l" r="r" t="t"/>
              <a:pathLst>
                <a:path extrusionOk="0" h="2142" w="1194">
                  <a:moveTo>
                    <a:pt x="594" y="0"/>
                  </a:moveTo>
                  <a:cubicBezTo>
                    <a:pt x="267" y="0"/>
                    <a:pt x="0" y="480"/>
                    <a:pt x="0" y="1073"/>
                  </a:cubicBezTo>
                  <a:cubicBezTo>
                    <a:pt x="0" y="1662"/>
                    <a:pt x="267" y="2141"/>
                    <a:pt x="594" y="2141"/>
                  </a:cubicBezTo>
                  <a:cubicBezTo>
                    <a:pt x="927" y="2141"/>
                    <a:pt x="1194" y="1662"/>
                    <a:pt x="1194" y="1073"/>
                  </a:cubicBezTo>
                  <a:cubicBezTo>
                    <a:pt x="1194" y="480"/>
                    <a:pt x="927" y="0"/>
                    <a:pt x="5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6"/>
            <p:cNvSpPr/>
            <p:nvPr/>
          </p:nvSpPr>
          <p:spPr>
            <a:xfrm>
              <a:off x="3186556" y="1765299"/>
              <a:ext cx="34446" cy="33663"/>
            </a:xfrm>
            <a:custGeom>
              <a:rect b="b" l="l" r="r" t="t"/>
              <a:pathLst>
                <a:path extrusionOk="0" h="1332" w="1363">
                  <a:moveTo>
                    <a:pt x="567" y="0"/>
                  </a:moveTo>
                  <a:cubicBezTo>
                    <a:pt x="479" y="0"/>
                    <a:pt x="393" y="22"/>
                    <a:pt x="317" y="69"/>
                  </a:cubicBezTo>
                  <a:cubicBezTo>
                    <a:pt x="50" y="227"/>
                    <a:pt x="1" y="631"/>
                    <a:pt x="202" y="963"/>
                  </a:cubicBezTo>
                  <a:cubicBezTo>
                    <a:pt x="346" y="1196"/>
                    <a:pt x="578" y="1332"/>
                    <a:pt x="796" y="1332"/>
                  </a:cubicBezTo>
                  <a:cubicBezTo>
                    <a:pt x="884" y="1332"/>
                    <a:pt x="970" y="1310"/>
                    <a:pt x="1047" y="1263"/>
                  </a:cubicBezTo>
                  <a:cubicBezTo>
                    <a:pt x="1314" y="1105"/>
                    <a:pt x="1363" y="701"/>
                    <a:pt x="1161" y="375"/>
                  </a:cubicBezTo>
                  <a:cubicBezTo>
                    <a:pt x="1018" y="138"/>
                    <a:pt x="785" y="0"/>
                    <a:pt x="5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6"/>
            <p:cNvSpPr/>
            <p:nvPr/>
          </p:nvSpPr>
          <p:spPr>
            <a:xfrm>
              <a:off x="3144023" y="1950799"/>
              <a:ext cx="37479" cy="24818"/>
            </a:xfrm>
            <a:custGeom>
              <a:rect b="b" l="l" r="r" t="t"/>
              <a:pathLst>
                <a:path extrusionOk="0" h="982" w="1483">
                  <a:moveTo>
                    <a:pt x="525" y="1"/>
                  </a:moveTo>
                  <a:cubicBezTo>
                    <a:pt x="322" y="1"/>
                    <a:pt x="156" y="77"/>
                    <a:pt x="98" y="216"/>
                  </a:cubicBezTo>
                  <a:cubicBezTo>
                    <a:pt x="0" y="440"/>
                    <a:pt x="213" y="745"/>
                    <a:pt x="567" y="897"/>
                  </a:cubicBezTo>
                  <a:cubicBezTo>
                    <a:pt x="700" y="955"/>
                    <a:pt x="835" y="982"/>
                    <a:pt x="957" y="982"/>
                  </a:cubicBezTo>
                  <a:cubicBezTo>
                    <a:pt x="1160" y="982"/>
                    <a:pt x="1326" y="906"/>
                    <a:pt x="1384" y="767"/>
                  </a:cubicBezTo>
                  <a:cubicBezTo>
                    <a:pt x="1482" y="543"/>
                    <a:pt x="1270" y="238"/>
                    <a:pt x="915" y="86"/>
                  </a:cubicBezTo>
                  <a:cubicBezTo>
                    <a:pt x="783" y="28"/>
                    <a:pt x="647" y="1"/>
                    <a:pt x="52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6"/>
            <p:cNvSpPr/>
            <p:nvPr/>
          </p:nvSpPr>
          <p:spPr>
            <a:xfrm>
              <a:off x="3259265" y="2344595"/>
              <a:ext cx="40941" cy="40916"/>
            </a:xfrm>
            <a:custGeom>
              <a:rect b="b" l="l" r="r" t="t"/>
              <a:pathLst>
                <a:path extrusionOk="0" h="1619" w="1620">
                  <a:moveTo>
                    <a:pt x="813" y="0"/>
                  </a:moveTo>
                  <a:cubicBezTo>
                    <a:pt x="366" y="0"/>
                    <a:pt x="1" y="365"/>
                    <a:pt x="1" y="812"/>
                  </a:cubicBezTo>
                  <a:cubicBezTo>
                    <a:pt x="1" y="1259"/>
                    <a:pt x="366" y="1619"/>
                    <a:pt x="813" y="1619"/>
                  </a:cubicBezTo>
                  <a:cubicBezTo>
                    <a:pt x="1260" y="1619"/>
                    <a:pt x="1619" y="1259"/>
                    <a:pt x="1619" y="812"/>
                  </a:cubicBezTo>
                  <a:cubicBezTo>
                    <a:pt x="1619" y="365"/>
                    <a:pt x="1260" y="0"/>
                    <a:pt x="8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6"/>
            <p:cNvSpPr/>
            <p:nvPr/>
          </p:nvSpPr>
          <p:spPr>
            <a:xfrm>
              <a:off x="3089889" y="2102737"/>
              <a:ext cx="44101" cy="29442"/>
            </a:xfrm>
            <a:custGeom>
              <a:rect b="b" l="l" r="r" t="t"/>
              <a:pathLst>
                <a:path extrusionOk="0" h="1165" w="1745">
                  <a:moveTo>
                    <a:pt x="872" y="1"/>
                  </a:moveTo>
                  <a:cubicBezTo>
                    <a:pt x="711" y="1"/>
                    <a:pt x="554" y="65"/>
                    <a:pt x="420" y="171"/>
                  </a:cubicBezTo>
                  <a:cubicBezTo>
                    <a:pt x="420" y="171"/>
                    <a:pt x="1" y="258"/>
                    <a:pt x="104" y="590"/>
                  </a:cubicBezTo>
                  <a:cubicBezTo>
                    <a:pt x="202" y="917"/>
                    <a:pt x="840" y="868"/>
                    <a:pt x="1014" y="1092"/>
                  </a:cubicBezTo>
                  <a:cubicBezTo>
                    <a:pt x="1053" y="1141"/>
                    <a:pt x="1113" y="1164"/>
                    <a:pt x="1179" y="1164"/>
                  </a:cubicBezTo>
                  <a:cubicBezTo>
                    <a:pt x="1418" y="1164"/>
                    <a:pt x="1745" y="866"/>
                    <a:pt x="1510" y="443"/>
                  </a:cubicBezTo>
                  <a:cubicBezTo>
                    <a:pt x="1331" y="128"/>
                    <a:pt x="1099" y="1"/>
                    <a:pt x="8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6"/>
            <p:cNvSpPr/>
            <p:nvPr/>
          </p:nvSpPr>
          <p:spPr>
            <a:xfrm>
              <a:off x="3138665" y="1770176"/>
              <a:ext cx="77207" cy="195407"/>
            </a:xfrm>
            <a:custGeom>
              <a:rect b="b" l="l" r="r" t="t"/>
              <a:pathLst>
                <a:path extrusionOk="0" h="7732" w="3055">
                  <a:moveTo>
                    <a:pt x="2021" y="1"/>
                  </a:moveTo>
                  <a:cubicBezTo>
                    <a:pt x="1997" y="1"/>
                    <a:pt x="1972" y="3"/>
                    <a:pt x="1945" y="7"/>
                  </a:cubicBezTo>
                  <a:cubicBezTo>
                    <a:pt x="1389" y="94"/>
                    <a:pt x="1552" y="825"/>
                    <a:pt x="1678" y="1277"/>
                  </a:cubicBezTo>
                  <a:cubicBezTo>
                    <a:pt x="1803" y="1729"/>
                    <a:pt x="1324" y="5581"/>
                    <a:pt x="1008" y="5968"/>
                  </a:cubicBezTo>
                  <a:cubicBezTo>
                    <a:pt x="695" y="6350"/>
                    <a:pt x="1" y="7413"/>
                    <a:pt x="1128" y="7413"/>
                  </a:cubicBezTo>
                  <a:cubicBezTo>
                    <a:pt x="1142" y="7413"/>
                    <a:pt x="1156" y="7413"/>
                    <a:pt x="1171" y="7412"/>
                  </a:cubicBezTo>
                  <a:cubicBezTo>
                    <a:pt x="1171" y="7412"/>
                    <a:pt x="1422" y="7731"/>
                    <a:pt x="1751" y="7731"/>
                  </a:cubicBezTo>
                  <a:cubicBezTo>
                    <a:pt x="1806" y="7731"/>
                    <a:pt x="1864" y="7722"/>
                    <a:pt x="1923" y="7701"/>
                  </a:cubicBezTo>
                  <a:cubicBezTo>
                    <a:pt x="2332" y="7559"/>
                    <a:pt x="1743" y="6562"/>
                    <a:pt x="1923" y="5859"/>
                  </a:cubicBezTo>
                  <a:cubicBezTo>
                    <a:pt x="2097" y="5156"/>
                    <a:pt x="2288" y="1925"/>
                    <a:pt x="2288" y="1925"/>
                  </a:cubicBezTo>
                  <a:cubicBezTo>
                    <a:pt x="2288" y="1925"/>
                    <a:pt x="3054" y="724"/>
                    <a:pt x="2575" y="724"/>
                  </a:cubicBezTo>
                  <a:cubicBezTo>
                    <a:pt x="2526" y="724"/>
                    <a:pt x="2464" y="737"/>
                    <a:pt x="2386" y="765"/>
                  </a:cubicBezTo>
                  <a:cubicBezTo>
                    <a:pt x="2386" y="765"/>
                    <a:pt x="2386" y="765"/>
                    <a:pt x="2386" y="765"/>
                  </a:cubicBezTo>
                  <a:cubicBezTo>
                    <a:pt x="2377" y="765"/>
                    <a:pt x="2487" y="1"/>
                    <a:pt x="20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6"/>
            <p:cNvSpPr/>
            <p:nvPr/>
          </p:nvSpPr>
          <p:spPr>
            <a:xfrm>
              <a:off x="3097875" y="1963157"/>
              <a:ext cx="80468" cy="150826"/>
            </a:xfrm>
            <a:custGeom>
              <a:rect b="b" l="l" r="r" t="t"/>
              <a:pathLst>
                <a:path extrusionOk="0" h="5968" w="3184">
                  <a:moveTo>
                    <a:pt x="2120" y="1367"/>
                  </a:moveTo>
                  <a:cubicBezTo>
                    <a:pt x="2120" y="1368"/>
                    <a:pt x="1913" y="2784"/>
                    <a:pt x="1722" y="3443"/>
                  </a:cubicBezTo>
                  <a:cubicBezTo>
                    <a:pt x="1532" y="4097"/>
                    <a:pt x="1129" y="5367"/>
                    <a:pt x="1129" y="5367"/>
                  </a:cubicBezTo>
                  <a:cubicBezTo>
                    <a:pt x="1129" y="5367"/>
                    <a:pt x="1041" y="3972"/>
                    <a:pt x="1303" y="3089"/>
                  </a:cubicBezTo>
                  <a:cubicBezTo>
                    <a:pt x="1570" y="2201"/>
                    <a:pt x="2120" y="1368"/>
                    <a:pt x="2120" y="1367"/>
                  </a:cubicBezTo>
                  <a:close/>
                  <a:moveTo>
                    <a:pt x="1940" y="0"/>
                  </a:moveTo>
                  <a:cubicBezTo>
                    <a:pt x="1883" y="0"/>
                    <a:pt x="1830" y="19"/>
                    <a:pt x="1788" y="65"/>
                  </a:cubicBezTo>
                  <a:cubicBezTo>
                    <a:pt x="1570" y="305"/>
                    <a:pt x="1722" y="1182"/>
                    <a:pt x="1303" y="1694"/>
                  </a:cubicBezTo>
                  <a:cubicBezTo>
                    <a:pt x="889" y="2201"/>
                    <a:pt x="556" y="4577"/>
                    <a:pt x="371" y="4860"/>
                  </a:cubicBezTo>
                  <a:cubicBezTo>
                    <a:pt x="180" y="5138"/>
                    <a:pt x="1" y="5552"/>
                    <a:pt x="164" y="5705"/>
                  </a:cubicBezTo>
                  <a:cubicBezTo>
                    <a:pt x="211" y="5748"/>
                    <a:pt x="266" y="5763"/>
                    <a:pt x="328" y="5763"/>
                  </a:cubicBezTo>
                  <a:cubicBezTo>
                    <a:pt x="458" y="5763"/>
                    <a:pt x="614" y="5697"/>
                    <a:pt x="762" y="5697"/>
                  </a:cubicBezTo>
                  <a:cubicBezTo>
                    <a:pt x="790" y="5697"/>
                    <a:pt x="818" y="5699"/>
                    <a:pt x="845" y="5705"/>
                  </a:cubicBezTo>
                  <a:cubicBezTo>
                    <a:pt x="1064" y="5750"/>
                    <a:pt x="1029" y="5967"/>
                    <a:pt x="1224" y="5967"/>
                  </a:cubicBezTo>
                  <a:cubicBezTo>
                    <a:pt x="1243" y="5967"/>
                    <a:pt x="1263" y="5965"/>
                    <a:pt x="1287" y="5961"/>
                  </a:cubicBezTo>
                  <a:cubicBezTo>
                    <a:pt x="1554" y="5906"/>
                    <a:pt x="1630" y="4784"/>
                    <a:pt x="1919" y="4326"/>
                  </a:cubicBezTo>
                  <a:cubicBezTo>
                    <a:pt x="2213" y="3869"/>
                    <a:pt x="2567" y="1188"/>
                    <a:pt x="2921" y="757"/>
                  </a:cubicBezTo>
                  <a:cubicBezTo>
                    <a:pt x="3183" y="438"/>
                    <a:pt x="3010" y="218"/>
                    <a:pt x="2758" y="218"/>
                  </a:cubicBezTo>
                  <a:cubicBezTo>
                    <a:pt x="2670" y="218"/>
                    <a:pt x="2572" y="245"/>
                    <a:pt x="2480" y="305"/>
                  </a:cubicBezTo>
                  <a:cubicBezTo>
                    <a:pt x="2480" y="305"/>
                    <a:pt x="2172" y="0"/>
                    <a:pt x="1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6"/>
            <p:cNvSpPr/>
            <p:nvPr/>
          </p:nvSpPr>
          <p:spPr>
            <a:xfrm>
              <a:off x="3075711" y="2121414"/>
              <a:ext cx="22543" cy="28128"/>
            </a:xfrm>
            <a:custGeom>
              <a:rect b="b" l="l" r="r" t="t"/>
              <a:pathLst>
                <a:path extrusionOk="0" h="1113" w="892">
                  <a:moveTo>
                    <a:pt x="749" y="1"/>
                  </a:moveTo>
                  <a:cubicBezTo>
                    <a:pt x="741" y="1"/>
                    <a:pt x="733" y="2"/>
                    <a:pt x="725" y="4"/>
                  </a:cubicBezTo>
                  <a:cubicBezTo>
                    <a:pt x="725" y="4"/>
                    <a:pt x="0" y="990"/>
                    <a:pt x="229" y="1105"/>
                  </a:cubicBezTo>
                  <a:cubicBezTo>
                    <a:pt x="241" y="1110"/>
                    <a:pt x="252" y="1113"/>
                    <a:pt x="265" y="1113"/>
                  </a:cubicBezTo>
                  <a:cubicBezTo>
                    <a:pt x="504" y="1113"/>
                    <a:pt x="891" y="94"/>
                    <a:pt x="834" y="42"/>
                  </a:cubicBezTo>
                  <a:cubicBezTo>
                    <a:pt x="812" y="16"/>
                    <a:pt x="781" y="1"/>
                    <a:pt x="7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6"/>
            <p:cNvSpPr/>
            <p:nvPr/>
          </p:nvSpPr>
          <p:spPr>
            <a:xfrm>
              <a:off x="3085214" y="2125129"/>
              <a:ext cx="23630" cy="31692"/>
            </a:xfrm>
            <a:custGeom>
              <a:rect b="b" l="l" r="r" t="t"/>
              <a:pathLst>
                <a:path extrusionOk="0" h="1254" w="935">
                  <a:moveTo>
                    <a:pt x="778" y="0"/>
                  </a:moveTo>
                  <a:cubicBezTo>
                    <a:pt x="768" y="0"/>
                    <a:pt x="757" y="2"/>
                    <a:pt x="747" y="4"/>
                  </a:cubicBezTo>
                  <a:cubicBezTo>
                    <a:pt x="747" y="4"/>
                    <a:pt x="0" y="1132"/>
                    <a:pt x="267" y="1247"/>
                  </a:cubicBezTo>
                  <a:cubicBezTo>
                    <a:pt x="279" y="1251"/>
                    <a:pt x="291" y="1254"/>
                    <a:pt x="303" y="1254"/>
                  </a:cubicBezTo>
                  <a:cubicBezTo>
                    <a:pt x="568" y="1254"/>
                    <a:pt x="934" y="94"/>
                    <a:pt x="867" y="42"/>
                  </a:cubicBezTo>
                  <a:cubicBezTo>
                    <a:pt x="842" y="13"/>
                    <a:pt x="811" y="0"/>
                    <a:pt x="77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6"/>
            <p:cNvSpPr/>
            <p:nvPr/>
          </p:nvSpPr>
          <p:spPr>
            <a:xfrm>
              <a:off x="3072527" y="2155708"/>
              <a:ext cx="23503" cy="31818"/>
            </a:xfrm>
            <a:custGeom>
              <a:rect b="b" l="l" r="r" t="t"/>
              <a:pathLst>
                <a:path extrusionOk="0" h="1259" w="930">
                  <a:moveTo>
                    <a:pt x="770" y="0"/>
                  </a:moveTo>
                  <a:cubicBezTo>
                    <a:pt x="760" y="0"/>
                    <a:pt x="751" y="2"/>
                    <a:pt x="742" y="4"/>
                  </a:cubicBezTo>
                  <a:cubicBezTo>
                    <a:pt x="742" y="4"/>
                    <a:pt x="1" y="1137"/>
                    <a:pt x="268" y="1252"/>
                  </a:cubicBezTo>
                  <a:cubicBezTo>
                    <a:pt x="279" y="1257"/>
                    <a:pt x="291" y="1259"/>
                    <a:pt x="303" y="1259"/>
                  </a:cubicBezTo>
                  <a:cubicBezTo>
                    <a:pt x="564" y="1259"/>
                    <a:pt x="930" y="99"/>
                    <a:pt x="867" y="42"/>
                  </a:cubicBezTo>
                  <a:cubicBezTo>
                    <a:pt x="841" y="16"/>
                    <a:pt x="805" y="0"/>
                    <a:pt x="7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6"/>
            <p:cNvSpPr/>
            <p:nvPr/>
          </p:nvSpPr>
          <p:spPr>
            <a:xfrm>
              <a:off x="3098836" y="2129349"/>
              <a:ext cx="18980" cy="29594"/>
            </a:xfrm>
            <a:custGeom>
              <a:rect b="b" l="l" r="r" t="t"/>
              <a:pathLst>
                <a:path extrusionOk="0" h="1171" w="751">
                  <a:moveTo>
                    <a:pt x="610" y="1"/>
                  </a:moveTo>
                  <a:cubicBezTo>
                    <a:pt x="598" y="1"/>
                    <a:pt x="585" y="3"/>
                    <a:pt x="573" y="6"/>
                  </a:cubicBezTo>
                  <a:cubicBezTo>
                    <a:pt x="573" y="6"/>
                    <a:pt x="1" y="1090"/>
                    <a:pt x="251" y="1167"/>
                  </a:cubicBezTo>
                  <a:cubicBezTo>
                    <a:pt x="260" y="1169"/>
                    <a:pt x="268" y="1171"/>
                    <a:pt x="276" y="1171"/>
                  </a:cubicBezTo>
                  <a:cubicBezTo>
                    <a:pt x="513" y="1171"/>
                    <a:pt x="750" y="75"/>
                    <a:pt x="687" y="28"/>
                  </a:cubicBezTo>
                  <a:cubicBezTo>
                    <a:pt x="665" y="9"/>
                    <a:pt x="638" y="1"/>
                    <a:pt x="6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6"/>
            <p:cNvSpPr/>
            <p:nvPr/>
          </p:nvSpPr>
          <p:spPr>
            <a:xfrm>
              <a:off x="3090041" y="2158033"/>
              <a:ext cx="18954" cy="29695"/>
            </a:xfrm>
            <a:custGeom>
              <a:rect b="b" l="l" r="r" t="t"/>
              <a:pathLst>
                <a:path extrusionOk="0" h="1175" w="750">
                  <a:moveTo>
                    <a:pt x="603" y="0"/>
                  </a:moveTo>
                  <a:cubicBezTo>
                    <a:pt x="592" y="0"/>
                    <a:pt x="582" y="2"/>
                    <a:pt x="572" y="4"/>
                  </a:cubicBezTo>
                  <a:cubicBezTo>
                    <a:pt x="572" y="4"/>
                    <a:pt x="0" y="1089"/>
                    <a:pt x="251" y="1171"/>
                  </a:cubicBezTo>
                  <a:cubicBezTo>
                    <a:pt x="259" y="1173"/>
                    <a:pt x="267" y="1175"/>
                    <a:pt x="275" y="1175"/>
                  </a:cubicBezTo>
                  <a:cubicBezTo>
                    <a:pt x="513" y="1175"/>
                    <a:pt x="750" y="74"/>
                    <a:pt x="687" y="32"/>
                  </a:cubicBezTo>
                  <a:cubicBezTo>
                    <a:pt x="662" y="12"/>
                    <a:pt x="632" y="0"/>
                    <a:pt x="6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6"/>
            <p:cNvSpPr/>
            <p:nvPr/>
          </p:nvSpPr>
          <p:spPr>
            <a:xfrm>
              <a:off x="3080943" y="2185479"/>
              <a:ext cx="18980" cy="29645"/>
            </a:xfrm>
            <a:custGeom>
              <a:rect b="b" l="l" r="r" t="t"/>
              <a:pathLst>
                <a:path extrusionOk="0" h="1173" w="751">
                  <a:moveTo>
                    <a:pt x="610" y="1"/>
                  </a:moveTo>
                  <a:cubicBezTo>
                    <a:pt x="598" y="1"/>
                    <a:pt x="585" y="3"/>
                    <a:pt x="573" y="8"/>
                  </a:cubicBezTo>
                  <a:cubicBezTo>
                    <a:pt x="573" y="8"/>
                    <a:pt x="0" y="1093"/>
                    <a:pt x="251" y="1169"/>
                  </a:cubicBezTo>
                  <a:cubicBezTo>
                    <a:pt x="259" y="1172"/>
                    <a:pt x="268" y="1173"/>
                    <a:pt x="276" y="1173"/>
                  </a:cubicBezTo>
                  <a:cubicBezTo>
                    <a:pt x="513" y="1173"/>
                    <a:pt x="750" y="77"/>
                    <a:pt x="687" y="30"/>
                  </a:cubicBezTo>
                  <a:cubicBezTo>
                    <a:pt x="665" y="12"/>
                    <a:pt x="637" y="1"/>
                    <a:pt x="6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6"/>
            <p:cNvSpPr/>
            <p:nvPr/>
          </p:nvSpPr>
          <p:spPr>
            <a:xfrm>
              <a:off x="3113569" y="2129349"/>
              <a:ext cx="14178" cy="25272"/>
            </a:xfrm>
            <a:custGeom>
              <a:rect b="b" l="l" r="r" t="t"/>
              <a:pathLst>
                <a:path extrusionOk="0" h="1000" w="561">
                  <a:moveTo>
                    <a:pt x="442" y="0"/>
                  </a:moveTo>
                  <a:cubicBezTo>
                    <a:pt x="430" y="0"/>
                    <a:pt x="419" y="2"/>
                    <a:pt x="409" y="6"/>
                  </a:cubicBezTo>
                  <a:cubicBezTo>
                    <a:pt x="409" y="6"/>
                    <a:pt x="1" y="949"/>
                    <a:pt x="213" y="998"/>
                  </a:cubicBezTo>
                  <a:cubicBezTo>
                    <a:pt x="219" y="999"/>
                    <a:pt x="224" y="1000"/>
                    <a:pt x="229" y="1000"/>
                  </a:cubicBezTo>
                  <a:cubicBezTo>
                    <a:pt x="437" y="1000"/>
                    <a:pt x="561" y="54"/>
                    <a:pt x="502" y="17"/>
                  </a:cubicBezTo>
                  <a:cubicBezTo>
                    <a:pt x="484" y="6"/>
                    <a:pt x="462" y="0"/>
                    <a:pt x="4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6"/>
            <p:cNvSpPr/>
            <p:nvPr/>
          </p:nvSpPr>
          <p:spPr>
            <a:xfrm>
              <a:off x="3107934" y="2153813"/>
              <a:ext cx="14304" cy="25323"/>
            </a:xfrm>
            <a:custGeom>
              <a:rect b="b" l="l" r="r" t="t"/>
              <a:pathLst>
                <a:path extrusionOk="0" h="1002" w="566">
                  <a:moveTo>
                    <a:pt x="451" y="1"/>
                  </a:moveTo>
                  <a:cubicBezTo>
                    <a:pt x="437" y="1"/>
                    <a:pt x="423" y="4"/>
                    <a:pt x="409" y="8"/>
                  </a:cubicBezTo>
                  <a:cubicBezTo>
                    <a:pt x="409" y="8"/>
                    <a:pt x="0" y="951"/>
                    <a:pt x="218" y="1000"/>
                  </a:cubicBezTo>
                  <a:cubicBezTo>
                    <a:pt x="223" y="1001"/>
                    <a:pt x="229" y="1001"/>
                    <a:pt x="234" y="1001"/>
                  </a:cubicBezTo>
                  <a:cubicBezTo>
                    <a:pt x="437" y="1001"/>
                    <a:pt x="566" y="56"/>
                    <a:pt x="507" y="19"/>
                  </a:cubicBezTo>
                  <a:cubicBezTo>
                    <a:pt x="491" y="6"/>
                    <a:pt x="471" y="1"/>
                    <a:pt x="4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6"/>
            <p:cNvSpPr/>
            <p:nvPr/>
          </p:nvSpPr>
          <p:spPr>
            <a:xfrm>
              <a:off x="3102146" y="2177316"/>
              <a:ext cx="14304" cy="25247"/>
            </a:xfrm>
            <a:custGeom>
              <a:rect b="b" l="l" r="r" t="t"/>
              <a:pathLst>
                <a:path extrusionOk="0" h="999" w="566">
                  <a:moveTo>
                    <a:pt x="449" y="0"/>
                  </a:moveTo>
                  <a:cubicBezTo>
                    <a:pt x="436" y="0"/>
                    <a:pt x="422" y="3"/>
                    <a:pt x="409" y="10"/>
                  </a:cubicBezTo>
                  <a:cubicBezTo>
                    <a:pt x="409" y="10"/>
                    <a:pt x="1" y="947"/>
                    <a:pt x="218" y="996"/>
                  </a:cubicBezTo>
                  <a:cubicBezTo>
                    <a:pt x="224" y="998"/>
                    <a:pt x="230" y="998"/>
                    <a:pt x="235" y="998"/>
                  </a:cubicBezTo>
                  <a:cubicBezTo>
                    <a:pt x="438" y="998"/>
                    <a:pt x="566" y="53"/>
                    <a:pt x="507" y="21"/>
                  </a:cubicBezTo>
                  <a:cubicBezTo>
                    <a:pt x="491" y="7"/>
                    <a:pt x="470" y="0"/>
                    <a:pt x="4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6"/>
            <p:cNvSpPr/>
            <p:nvPr/>
          </p:nvSpPr>
          <p:spPr>
            <a:xfrm>
              <a:off x="3196741" y="2071450"/>
              <a:ext cx="115546" cy="287399"/>
            </a:xfrm>
            <a:custGeom>
              <a:rect b="b" l="l" r="r" t="t"/>
              <a:pathLst>
                <a:path extrusionOk="0" h="11372" w="4572">
                  <a:moveTo>
                    <a:pt x="1678" y="1"/>
                  </a:moveTo>
                  <a:cubicBezTo>
                    <a:pt x="1521" y="1"/>
                    <a:pt x="1299" y="103"/>
                    <a:pt x="987" y="401"/>
                  </a:cubicBezTo>
                  <a:cubicBezTo>
                    <a:pt x="1" y="1344"/>
                    <a:pt x="1167" y="2123"/>
                    <a:pt x="1167" y="2123"/>
                  </a:cubicBezTo>
                  <a:cubicBezTo>
                    <a:pt x="1167" y="2123"/>
                    <a:pt x="2600" y="8264"/>
                    <a:pt x="2600" y="9239"/>
                  </a:cubicBezTo>
                  <a:cubicBezTo>
                    <a:pt x="2600" y="10214"/>
                    <a:pt x="1990" y="11157"/>
                    <a:pt x="2404" y="11337"/>
                  </a:cubicBezTo>
                  <a:cubicBezTo>
                    <a:pt x="2458" y="11361"/>
                    <a:pt x="2507" y="11372"/>
                    <a:pt x="2553" y="11372"/>
                  </a:cubicBezTo>
                  <a:cubicBezTo>
                    <a:pt x="2857" y="11372"/>
                    <a:pt x="3021" y="10906"/>
                    <a:pt x="3390" y="10868"/>
                  </a:cubicBezTo>
                  <a:cubicBezTo>
                    <a:pt x="3410" y="10866"/>
                    <a:pt x="3430" y="10865"/>
                    <a:pt x="3448" y="10865"/>
                  </a:cubicBezTo>
                  <a:cubicBezTo>
                    <a:pt x="3811" y="10865"/>
                    <a:pt x="3775" y="11311"/>
                    <a:pt x="4164" y="11337"/>
                  </a:cubicBezTo>
                  <a:cubicBezTo>
                    <a:pt x="4169" y="11337"/>
                    <a:pt x="4173" y="11337"/>
                    <a:pt x="4177" y="11337"/>
                  </a:cubicBezTo>
                  <a:cubicBezTo>
                    <a:pt x="4571" y="11337"/>
                    <a:pt x="4254" y="9905"/>
                    <a:pt x="4044" y="9544"/>
                  </a:cubicBezTo>
                  <a:cubicBezTo>
                    <a:pt x="3832" y="9179"/>
                    <a:pt x="1837" y="1785"/>
                    <a:pt x="2191" y="1572"/>
                  </a:cubicBezTo>
                  <a:cubicBezTo>
                    <a:pt x="2540" y="1365"/>
                    <a:pt x="2431" y="766"/>
                    <a:pt x="2055" y="477"/>
                  </a:cubicBezTo>
                  <a:cubicBezTo>
                    <a:pt x="2055" y="477"/>
                    <a:pt x="2017" y="1"/>
                    <a:pt x="16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6"/>
            <p:cNvSpPr/>
            <p:nvPr/>
          </p:nvSpPr>
          <p:spPr>
            <a:xfrm>
              <a:off x="3239578" y="2364181"/>
              <a:ext cx="78648" cy="262885"/>
            </a:xfrm>
            <a:custGeom>
              <a:rect b="b" l="l" r="r" t="t"/>
              <a:pathLst>
                <a:path extrusionOk="0" h="10402" w="3112">
                  <a:moveTo>
                    <a:pt x="981" y="1743"/>
                  </a:moveTo>
                  <a:cubicBezTo>
                    <a:pt x="1523" y="2537"/>
                    <a:pt x="1512" y="7813"/>
                    <a:pt x="1500" y="7813"/>
                  </a:cubicBezTo>
                  <a:cubicBezTo>
                    <a:pt x="1500" y="7813"/>
                    <a:pt x="1499" y="7806"/>
                    <a:pt x="1499" y="7791"/>
                  </a:cubicBezTo>
                  <a:lnTo>
                    <a:pt x="1499" y="7786"/>
                  </a:lnTo>
                  <a:cubicBezTo>
                    <a:pt x="1488" y="7372"/>
                    <a:pt x="1107" y="5056"/>
                    <a:pt x="981" y="4544"/>
                  </a:cubicBezTo>
                  <a:cubicBezTo>
                    <a:pt x="856" y="4031"/>
                    <a:pt x="981" y="1743"/>
                    <a:pt x="981" y="1743"/>
                  </a:cubicBezTo>
                  <a:close/>
                  <a:moveTo>
                    <a:pt x="981" y="0"/>
                  </a:moveTo>
                  <a:cubicBezTo>
                    <a:pt x="920" y="0"/>
                    <a:pt x="854" y="7"/>
                    <a:pt x="780" y="21"/>
                  </a:cubicBezTo>
                  <a:cubicBezTo>
                    <a:pt x="1" y="174"/>
                    <a:pt x="524" y="1187"/>
                    <a:pt x="524" y="1187"/>
                  </a:cubicBezTo>
                  <a:cubicBezTo>
                    <a:pt x="524" y="1187"/>
                    <a:pt x="704" y="1732"/>
                    <a:pt x="660" y="3808"/>
                  </a:cubicBezTo>
                  <a:cubicBezTo>
                    <a:pt x="616" y="5890"/>
                    <a:pt x="1684" y="7720"/>
                    <a:pt x="1020" y="8510"/>
                  </a:cubicBezTo>
                  <a:cubicBezTo>
                    <a:pt x="355" y="9301"/>
                    <a:pt x="1227" y="9840"/>
                    <a:pt x="1227" y="9840"/>
                  </a:cubicBezTo>
                  <a:cubicBezTo>
                    <a:pt x="1227" y="9840"/>
                    <a:pt x="1745" y="10401"/>
                    <a:pt x="2258" y="10401"/>
                  </a:cubicBezTo>
                  <a:cubicBezTo>
                    <a:pt x="2349" y="10401"/>
                    <a:pt x="2441" y="10383"/>
                    <a:pt x="2529" y="10341"/>
                  </a:cubicBezTo>
                  <a:cubicBezTo>
                    <a:pt x="3112" y="10063"/>
                    <a:pt x="2355" y="8707"/>
                    <a:pt x="2355" y="8707"/>
                  </a:cubicBezTo>
                  <a:cubicBezTo>
                    <a:pt x="2355" y="8707"/>
                    <a:pt x="2273" y="2931"/>
                    <a:pt x="2256" y="2506"/>
                  </a:cubicBezTo>
                  <a:cubicBezTo>
                    <a:pt x="2240" y="2081"/>
                    <a:pt x="2823" y="925"/>
                    <a:pt x="2578" y="413"/>
                  </a:cubicBezTo>
                  <a:cubicBezTo>
                    <a:pt x="2511" y="276"/>
                    <a:pt x="2408" y="226"/>
                    <a:pt x="2294" y="226"/>
                  </a:cubicBezTo>
                  <a:cubicBezTo>
                    <a:pt x="1979" y="226"/>
                    <a:pt x="1575" y="604"/>
                    <a:pt x="1575" y="604"/>
                  </a:cubicBezTo>
                  <a:cubicBezTo>
                    <a:pt x="1575" y="604"/>
                    <a:pt x="1566" y="0"/>
                    <a:pt x="98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6"/>
            <p:cNvSpPr/>
            <p:nvPr/>
          </p:nvSpPr>
          <p:spPr>
            <a:xfrm>
              <a:off x="3361872" y="2052799"/>
              <a:ext cx="30327" cy="54260"/>
            </a:xfrm>
            <a:custGeom>
              <a:rect b="b" l="l" r="r" t="t"/>
              <a:pathLst>
                <a:path extrusionOk="0" h="2147" w="1200">
                  <a:moveTo>
                    <a:pt x="600" y="0"/>
                  </a:moveTo>
                  <a:cubicBezTo>
                    <a:pt x="267" y="0"/>
                    <a:pt x="0" y="480"/>
                    <a:pt x="0" y="1073"/>
                  </a:cubicBezTo>
                  <a:cubicBezTo>
                    <a:pt x="0" y="1662"/>
                    <a:pt x="267" y="2147"/>
                    <a:pt x="600" y="2147"/>
                  </a:cubicBezTo>
                  <a:cubicBezTo>
                    <a:pt x="927" y="2147"/>
                    <a:pt x="1199" y="1662"/>
                    <a:pt x="1199" y="1073"/>
                  </a:cubicBezTo>
                  <a:cubicBezTo>
                    <a:pt x="1199" y="480"/>
                    <a:pt x="927" y="0"/>
                    <a:pt x="6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6"/>
            <p:cNvSpPr/>
            <p:nvPr/>
          </p:nvSpPr>
          <p:spPr>
            <a:xfrm>
              <a:off x="3411709" y="1765299"/>
              <a:ext cx="34598" cy="33663"/>
            </a:xfrm>
            <a:custGeom>
              <a:rect b="b" l="l" r="r" t="t"/>
              <a:pathLst>
                <a:path extrusionOk="0" h="1332" w="1369">
                  <a:moveTo>
                    <a:pt x="797" y="0"/>
                  </a:moveTo>
                  <a:cubicBezTo>
                    <a:pt x="579" y="0"/>
                    <a:pt x="346" y="138"/>
                    <a:pt x="202" y="375"/>
                  </a:cubicBezTo>
                  <a:cubicBezTo>
                    <a:pt x="1" y="701"/>
                    <a:pt x="50" y="1105"/>
                    <a:pt x="317" y="1263"/>
                  </a:cubicBezTo>
                  <a:cubicBezTo>
                    <a:pt x="394" y="1310"/>
                    <a:pt x="480" y="1332"/>
                    <a:pt x="568" y="1332"/>
                  </a:cubicBezTo>
                  <a:cubicBezTo>
                    <a:pt x="786" y="1332"/>
                    <a:pt x="1018" y="1196"/>
                    <a:pt x="1161" y="963"/>
                  </a:cubicBezTo>
                  <a:cubicBezTo>
                    <a:pt x="1369" y="631"/>
                    <a:pt x="1314" y="227"/>
                    <a:pt x="1047" y="69"/>
                  </a:cubicBezTo>
                  <a:cubicBezTo>
                    <a:pt x="970" y="22"/>
                    <a:pt x="885" y="0"/>
                    <a:pt x="79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6"/>
            <p:cNvSpPr/>
            <p:nvPr/>
          </p:nvSpPr>
          <p:spPr>
            <a:xfrm>
              <a:off x="3451235" y="1950799"/>
              <a:ext cx="37479" cy="24818"/>
            </a:xfrm>
            <a:custGeom>
              <a:rect b="b" l="l" r="r" t="t"/>
              <a:pathLst>
                <a:path extrusionOk="0" h="982" w="1483">
                  <a:moveTo>
                    <a:pt x="960" y="1"/>
                  </a:moveTo>
                  <a:cubicBezTo>
                    <a:pt x="838" y="1"/>
                    <a:pt x="702" y="28"/>
                    <a:pt x="567" y="86"/>
                  </a:cubicBezTo>
                  <a:cubicBezTo>
                    <a:pt x="213" y="238"/>
                    <a:pt x="1" y="543"/>
                    <a:pt x="99" y="767"/>
                  </a:cubicBezTo>
                  <a:cubicBezTo>
                    <a:pt x="157" y="906"/>
                    <a:pt x="323" y="982"/>
                    <a:pt x="526" y="982"/>
                  </a:cubicBezTo>
                  <a:cubicBezTo>
                    <a:pt x="648" y="982"/>
                    <a:pt x="783" y="955"/>
                    <a:pt x="916" y="897"/>
                  </a:cubicBezTo>
                  <a:cubicBezTo>
                    <a:pt x="1270" y="745"/>
                    <a:pt x="1483" y="440"/>
                    <a:pt x="1385" y="216"/>
                  </a:cubicBezTo>
                  <a:cubicBezTo>
                    <a:pt x="1327" y="77"/>
                    <a:pt x="1163" y="1"/>
                    <a:pt x="9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6"/>
            <p:cNvSpPr/>
            <p:nvPr/>
          </p:nvSpPr>
          <p:spPr>
            <a:xfrm>
              <a:off x="3332530" y="2344595"/>
              <a:ext cx="40916" cy="40916"/>
            </a:xfrm>
            <a:custGeom>
              <a:rect b="b" l="l" r="r" t="t"/>
              <a:pathLst>
                <a:path extrusionOk="0" h="1619" w="1619">
                  <a:moveTo>
                    <a:pt x="807" y="0"/>
                  </a:moveTo>
                  <a:cubicBezTo>
                    <a:pt x="360" y="0"/>
                    <a:pt x="1" y="365"/>
                    <a:pt x="1" y="812"/>
                  </a:cubicBezTo>
                  <a:cubicBezTo>
                    <a:pt x="1" y="1259"/>
                    <a:pt x="360" y="1619"/>
                    <a:pt x="807" y="1619"/>
                  </a:cubicBezTo>
                  <a:cubicBezTo>
                    <a:pt x="1254" y="1619"/>
                    <a:pt x="1619" y="1259"/>
                    <a:pt x="1619" y="812"/>
                  </a:cubicBezTo>
                  <a:cubicBezTo>
                    <a:pt x="1619" y="365"/>
                    <a:pt x="1254" y="0"/>
                    <a:pt x="8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6"/>
            <p:cNvSpPr/>
            <p:nvPr/>
          </p:nvSpPr>
          <p:spPr>
            <a:xfrm>
              <a:off x="3272761" y="1653695"/>
              <a:ext cx="87342" cy="60907"/>
            </a:xfrm>
            <a:custGeom>
              <a:rect b="b" l="l" r="r" t="t"/>
              <a:pathLst>
                <a:path extrusionOk="0" h="2410" w="3456">
                  <a:moveTo>
                    <a:pt x="50" y="1"/>
                  </a:moveTo>
                  <a:cubicBezTo>
                    <a:pt x="1" y="540"/>
                    <a:pt x="77" y="1080"/>
                    <a:pt x="273" y="1581"/>
                  </a:cubicBezTo>
                  <a:cubicBezTo>
                    <a:pt x="567" y="2344"/>
                    <a:pt x="1516" y="2404"/>
                    <a:pt x="1695" y="2409"/>
                  </a:cubicBezTo>
                  <a:lnTo>
                    <a:pt x="1723" y="2409"/>
                  </a:lnTo>
                  <a:cubicBezTo>
                    <a:pt x="1902" y="2404"/>
                    <a:pt x="2883" y="2344"/>
                    <a:pt x="3178" y="1581"/>
                  </a:cubicBezTo>
                  <a:cubicBezTo>
                    <a:pt x="3374" y="1080"/>
                    <a:pt x="3455" y="540"/>
                    <a:pt x="3406" y="1"/>
                  </a:cubicBezTo>
                  <a:lnTo>
                    <a:pt x="3406" y="1"/>
                  </a:lnTo>
                  <a:lnTo>
                    <a:pt x="2927" y="437"/>
                  </a:lnTo>
                  <a:cubicBezTo>
                    <a:pt x="2927" y="437"/>
                    <a:pt x="2981" y="1309"/>
                    <a:pt x="2709" y="1521"/>
                  </a:cubicBezTo>
                  <a:cubicBezTo>
                    <a:pt x="2442" y="1734"/>
                    <a:pt x="1728" y="1734"/>
                    <a:pt x="1728" y="1734"/>
                  </a:cubicBezTo>
                  <a:cubicBezTo>
                    <a:pt x="1728" y="1734"/>
                    <a:pt x="1020" y="1734"/>
                    <a:pt x="747" y="1521"/>
                  </a:cubicBezTo>
                  <a:cubicBezTo>
                    <a:pt x="475" y="1309"/>
                    <a:pt x="529" y="437"/>
                    <a:pt x="529" y="437"/>
                  </a:cubicBezTo>
                  <a:lnTo>
                    <a:pt x="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6"/>
            <p:cNvSpPr/>
            <p:nvPr/>
          </p:nvSpPr>
          <p:spPr>
            <a:xfrm>
              <a:off x="3258305" y="1560945"/>
              <a:ext cx="116254" cy="121561"/>
            </a:xfrm>
            <a:custGeom>
              <a:rect b="b" l="l" r="r" t="t"/>
              <a:pathLst>
                <a:path extrusionOk="0" h="4810" w="4600">
                  <a:moveTo>
                    <a:pt x="2128" y="1"/>
                  </a:moveTo>
                  <a:cubicBezTo>
                    <a:pt x="1845" y="1"/>
                    <a:pt x="1259" y="95"/>
                    <a:pt x="731" y="777"/>
                  </a:cubicBezTo>
                  <a:cubicBezTo>
                    <a:pt x="1" y="1720"/>
                    <a:pt x="502" y="2548"/>
                    <a:pt x="502" y="2548"/>
                  </a:cubicBezTo>
                  <a:lnTo>
                    <a:pt x="480" y="3175"/>
                  </a:lnTo>
                  <a:cubicBezTo>
                    <a:pt x="66" y="3725"/>
                    <a:pt x="927" y="4129"/>
                    <a:pt x="1205" y="4216"/>
                  </a:cubicBezTo>
                  <a:cubicBezTo>
                    <a:pt x="1477" y="4298"/>
                    <a:pt x="1434" y="4810"/>
                    <a:pt x="1434" y="4810"/>
                  </a:cubicBezTo>
                  <a:lnTo>
                    <a:pt x="3161" y="4810"/>
                  </a:lnTo>
                  <a:cubicBezTo>
                    <a:pt x="3161" y="4810"/>
                    <a:pt x="3117" y="4298"/>
                    <a:pt x="3390" y="4216"/>
                  </a:cubicBezTo>
                  <a:cubicBezTo>
                    <a:pt x="3668" y="4129"/>
                    <a:pt x="4529" y="3725"/>
                    <a:pt x="4115" y="3175"/>
                  </a:cubicBezTo>
                  <a:lnTo>
                    <a:pt x="4093" y="2548"/>
                  </a:lnTo>
                  <a:cubicBezTo>
                    <a:pt x="4093" y="2548"/>
                    <a:pt x="4600" y="1720"/>
                    <a:pt x="3869" y="777"/>
                  </a:cubicBezTo>
                  <a:cubicBezTo>
                    <a:pt x="3337" y="95"/>
                    <a:pt x="2753" y="1"/>
                    <a:pt x="2471" y="1"/>
                  </a:cubicBezTo>
                  <a:cubicBezTo>
                    <a:pt x="2364" y="1"/>
                    <a:pt x="2300" y="15"/>
                    <a:pt x="2300" y="15"/>
                  </a:cubicBezTo>
                  <a:cubicBezTo>
                    <a:pt x="2300" y="15"/>
                    <a:pt x="2236" y="1"/>
                    <a:pt x="212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6"/>
            <p:cNvSpPr/>
            <p:nvPr/>
          </p:nvSpPr>
          <p:spPr>
            <a:xfrm>
              <a:off x="3416865" y="1770176"/>
              <a:ext cx="77207" cy="195407"/>
            </a:xfrm>
            <a:custGeom>
              <a:rect b="b" l="l" r="r" t="t"/>
              <a:pathLst>
                <a:path extrusionOk="0" h="7732" w="3055">
                  <a:moveTo>
                    <a:pt x="1033" y="1"/>
                  </a:moveTo>
                  <a:cubicBezTo>
                    <a:pt x="568" y="1"/>
                    <a:pt x="683" y="765"/>
                    <a:pt x="669" y="765"/>
                  </a:cubicBezTo>
                  <a:cubicBezTo>
                    <a:pt x="669" y="765"/>
                    <a:pt x="669" y="765"/>
                    <a:pt x="669" y="765"/>
                  </a:cubicBezTo>
                  <a:cubicBezTo>
                    <a:pt x="591" y="737"/>
                    <a:pt x="529" y="724"/>
                    <a:pt x="480" y="724"/>
                  </a:cubicBezTo>
                  <a:cubicBezTo>
                    <a:pt x="0" y="724"/>
                    <a:pt x="767" y="1925"/>
                    <a:pt x="767" y="1925"/>
                  </a:cubicBezTo>
                  <a:cubicBezTo>
                    <a:pt x="767" y="1925"/>
                    <a:pt x="957" y="5156"/>
                    <a:pt x="1137" y="5859"/>
                  </a:cubicBezTo>
                  <a:cubicBezTo>
                    <a:pt x="1312" y="6562"/>
                    <a:pt x="729" y="7559"/>
                    <a:pt x="1137" y="7701"/>
                  </a:cubicBezTo>
                  <a:cubicBezTo>
                    <a:pt x="1196" y="7722"/>
                    <a:pt x="1254" y="7731"/>
                    <a:pt x="1309" y="7731"/>
                  </a:cubicBezTo>
                  <a:cubicBezTo>
                    <a:pt x="1636" y="7731"/>
                    <a:pt x="1884" y="7412"/>
                    <a:pt x="1884" y="7412"/>
                  </a:cubicBezTo>
                  <a:cubicBezTo>
                    <a:pt x="1898" y="7413"/>
                    <a:pt x="1913" y="7413"/>
                    <a:pt x="1927" y="7413"/>
                  </a:cubicBezTo>
                  <a:cubicBezTo>
                    <a:pt x="3054" y="7413"/>
                    <a:pt x="2359" y="6350"/>
                    <a:pt x="2047" y="5968"/>
                  </a:cubicBezTo>
                  <a:cubicBezTo>
                    <a:pt x="1731" y="5581"/>
                    <a:pt x="1252" y="1729"/>
                    <a:pt x="1377" y="1277"/>
                  </a:cubicBezTo>
                  <a:cubicBezTo>
                    <a:pt x="1502" y="825"/>
                    <a:pt x="1666" y="94"/>
                    <a:pt x="1110" y="7"/>
                  </a:cubicBezTo>
                  <a:cubicBezTo>
                    <a:pt x="1083" y="3"/>
                    <a:pt x="1057" y="1"/>
                    <a:pt x="10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6"/>
            <p:cNvSpPr/>
            <p:nvPr/>
          </p:nvSpPr>
          <p:spPr>
            <a:xfrm>
              <a:off x="3454243" y="1963208"/>
              <a:ext cx="80468" cy="150801"/>
            </a:xfrm>
            <a:custGeom>
              <a:rect b="b" l="l" r="r" t="t"/>
              <a:pathLst>
                <a:path extrusionOk="0" h="5967" w="3184">
                  <a:moveTo>
                    <a:pt x="1070" y="1365"/>
                  </a:moveTo>
                  <a:lnTo>
                    <a:pt x="1070" y="1365"/>
                  </a:lnTo>
                  <a:cubicBezTo>
                    <a:pt x="1070" y="1366"/>
                    <a:pt x="1620" y="2199"/>
                    <a:pt x="1887" y="3082"/>
                  </a:cubicBezTo>
                  <a:cubicBezTo>
                    <a:pt x="2154" y="3970"/>
                    <a:pt x="2061" y="5360"/>
                    <a:pt x="2061" y="5360"/>
                  </a:cubicBezTo>
                  <a:cubicBezTo>
                    <a:pt x="2061" y="5360"/>
                    <a:pt x="1658" y="4095"/>
                    <a:pt x="1467" y="3441"/>
                  </a:cubicBezTo>
                  <a:cubicBezTo>
                    <a:pt x="1277" y="2782"/>
                    <a:pt x="1070" y="1366"/>
                    <a:pt x="1070" y="1365"/>
                  </a:cubicBezTo>
                  <a:close/>
                  <a:moveTo>
                    <a:pt x="1244" y="1"/>
                  </a:moveTo>
                  <a:cubicBezTo>
                    <a:pt x="1010" y="1"/>
                    <a:pt x="704" y="303"/>
                    <a:pt x="704" y="303"/>
                  </a:cubicBezTo>
                  <a:cubicBezTo>
                    <a:pt x="614" y="243"/>
                    <a:pt x="517" y="216"/>
                    <a:pt x="429" y="216"/>
                  </a:cubicBezTo>
                  <a:cubicBezTo>
                    <a:pt x="178" y="216"/>
                    <a:pt x="1" y="436"/>
                    <a:pt x="263" y="755"/>
                  </a:cubicBezTo>
                  <a:cubicBezTo>
                    <a:pt x="617" y="1186"/>
                    <a:pt x="977" y="3867"/>
                    <a:pt x="1266" y="4324"/>
                  </a:cubicBezTo>
                  <a:cubicBezTo>
                    <a:pt x="1555" y="4782"/>
                    <a:pt x="1631" y="5904"/>
                    <a:pt x="1898" y="5959"/>
                  </a:cubicBezTo>
                  <a:cubicBezTo>
                    <a:pt x="1923" y="5964"/>
                    <a:pt x="1946" y="5966"/>
                    <a:pt x="1966" y="5966"/>
                  </a:cubicBezTo>
                  <a:cubicBezTo>
                    <a:pt x="2156" y="5966"/>
                    <a:pt x="2127" y="5753"/>
                    <a:pt x="2339" y="5708"/>
                  </a:cubicBezTo>
                  <a:cubicBezTo>
                    <a:pt x="2369" y="5701"/>
                    <a:pt x="2400" y="5699"/>
                    <a:pt x="2430" y="5699"/>
                  </a:cubicBezTo>
                  <a:cubicBezTo>
                    <a:pt x="2578" y="5699"/>
                    <a:pt x="2732" y="5763"/>
                    <a:pt x="2861" y="5763"/>
                  </a:cubicBezTo>
                  <a:cubicBezTo>
                    <a:pt x="2921" y="5763"/>
                    <a:pt x="2975" y="5749"/>
                    <a:pt x="3020" y="5708"/>
                  </a:cubicBezTo>
                  <a:cubicBezTo>
                    <a:pt x="3184" y="5556"/>
                    <a:pt x="3009" y="5136"/>
                    <a:pt x="2819" y="4858"/>
                  </a:cubicBezTo>
                  <a:cubicBezTo>
                    <a:pt x="2628" y="4580"/>
                    <a:pt x="2301" y="2199"/>
                    <a:pt x="1881" y="1692"/>
                  </a:cubicBezTo>
                  <a:cubicBezTo>
                    <a:pt x="1462" y="1180"/>
                    <a:pt x="1614" y="303"/>
                    <a:pt x="1402" y="69"/>
                  </a:cubicBezTo>
                  <a:cubicBezTo>
                    <a:pt x="1358" y="20"/>
                    <a:pt x="1303" y="1"/>
                    <a:pt x="12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6"/>
            <p:cNvSpPr/>
            <p:nvPr/>
          </p:nvSpPr>
          <p:spPr>
            <a:xfrm>
              <a:off x="3539790" y="2114615"/>
              <a:ext cx="25904" cy="6925"/>
            </a:xfrm>
            <a:custGeom>
              <a:rect b="b" l="l" r="r" t="t"/>
              <a:pathLst>
                <a:path extrusionOk="0" h="274" w="1025">
                  <a:moveTo>
                    <a:pt x="33" y="1"/>
                  </a:moveTo>
                  <a:lnTo>
                    <a:pt x="0" y="208"/>
                  </a:lnTo>
                  <a:cubicBezTo>
                    <a:pt x="0" y="208"/>
                    <a:pt x="424" y="273"/>
                    <a:pt x="716" y="273"/>
                  </a:cubicBezTo>
                  <a:cubicBezTo>
                    <a:pt x="863" y="273"/>
                    <a:pt x="976" y="257"/>
                    <a:pt x="987" y="208"/>
                  </a:cubicBezTo>
                  <a:cubicBezTo>
                    <a:pt x="1025" y="61"/>
                    <a:pt x="33"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7" name="Google Shape;10847;p66"/>
            <p:cNvGrpSpPr/>
            <p:nvPr/>
          </p:nvGrpSpPr>
          <p:grpSpPr>
            <a:xfrm>
              <a:off x="3498748" y="2102737"/>
              <a:ext cx="94772" cy="114004"/>
              <a:chOff x="3498748" y="2102737"/>
              <a:chExt cx="94772" cy="114004"/>
            </a:xfrm>
          </p:grpSpPr>
          <p:sp>
            <p:nvSpPr>
              <p:cNvPr id="10848" name="Google Shape;10848;p66"/>
              <p:cNvSpPr/>
              <p:nvPr/>
            </p:nvSpPr>
            <p:spPr>
              <a:xfrm>
                <a:off x="3563142" y="2118482"/>
                <a:ext cx="30378" cy="19940"/>
              </a:xfrm>
              <a:custGeom>
                <a:rect b="b" l="l" r="r" t="t"/>
                <a:pathLst>
                  <a:path extrusionOk="0" h="789" w="1202">
                    <a:moveTo>
                      <a:pt x="101" y="0"/>
                    </a:moveTo>
                    <a:cubicBezTo>
                      <a:pt x="63" y="17"/>
                      <a:pt x="30" y="49"/>
                      <a:pt x="24" y="93"/>
                    </a:cubicBezTo>
                    <a:cubicBezTo>
                      <a:pt x="0" y="160"/>
                      <a:pt x="698" y="788"/>
                      <a:pt x="967" y="788"/>
                    </a:cubicBezTo>
                    <a:cubicBezTo>
                      <a:pt x="1003" y="788"/>
                      <a:pt x="1031" y="777"/>
                      <a:pt x="1049" y="752"/>
                    </a:cubicBezTo>
                    <a:cubicBezTo>
                      <a:pt x="1201" y="540"/>
                      <a:pt x="101" y="0"/>
                      <a:pt x="1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6"/>
              <p:cNvSpPr/>
              <p:nvPr/>
            </p:nvSpPr>
            <p:spPr>
              <a:xfrm>
                <a:off x="3560665" y="2174309"/>
                <a:ext cx="22518" cy="28128"/>
              </a:xfrm>
              <a:custGeom>
                <a:rect b="b" l="l" r="r" t="t"/>
                <a:pathLst>
                  <a:path extrusionOk="0" h="1113" w="891">
                    <a:moveTo>
                      <a:pt x="139" y="0"/>
                    </a:moveTo>
                    <a:cubicBezTo>
                      <a:pt x="105" y="0"/>
                      <a:pt x="74" y="16"/>
                      <a:pt x="57" y="42"/>
                    </a:cubicBezTo>
                    <a:cubicBezTo>
                      <a:pt x="0" y="93"/>
                      <a:pt x="382" y="1112"/>
                      <a:pt x="621" y="1112"/>
                    </a:cubicBezTo>
                    <a:cubicBezTo>
                      <a:pt x="633" y="1112"/>
                      <a:pt x="645" y="1110"/>
                      <a:pt x="656" y="1104"/>
                    </a:cubicBezTo>
                    <a:cubicBezTo>
                      <a:pt x="891" y="990"/>
                      <a:pt x="166" y="3"/>
                      <a:pt x="166" y="3"/>
                    </a:cubicBezTo>
                    <a:cubicBezTo>
                      <a:pt x="157" y="1"/>
                      <a:pt x="148" y="0"/>
                      <a:pt x="1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6"/>
              <p:cNvSpPr/>
              <p:nvPr/>
            </p:nvSpPr>
            <p:spPr>
              <a:xfrm>
                <a:off x="3498748" y="2102737"/>
                <a:ext cx="44101" cy="29442"/>
              </a:xfrm>
              <a:custGeom>
                <a:rect b="b" l="l" r="r" t="t"/>
                <a:pathLst>
                  <a:path extrusionOk="0" h="1165" w="1745">
                    <a:moveTo>
                      <a:pt x="874" y="1"/>
                    </a:moveTo>
                    <a:cubicBezTo>
                      <a:pt x="646" y="1"/>
                      <a:pt x="413" y="128"/>
                      <a:pt x="235" y="443"/>
                    </a:cubicBezTo>
                    <a:cubicBezTo>
                      <a:pt x="0" y="866"/>
                      <a:pt x="330" y="1164"/>
                      <a:pt x="568" y="1164"/>
                    </a:cubicBezTo>
                    <a:cubicBezTo>
                      <a:pt x="634" y="1164"/>
                      <a:pt x="693" y="1141"/>
                      <a:pt x="731" y="1092"/>
                    </a:cubicBezTo>
                    <a:cubicBezTo>
                      <a:pt x="911" y="868"/>
                      <a:pt x="1543" y="917"/>
                      <a:pt x="1641" y="590"/>
                    </a:cubicBezTo>
                    <a:cubicBezTo>
                      <a:pt x="1744" y="258"/>
                      <a:pt x="1330" y="171"/>
                      <a:pt x="1330" y="171"/>
                    </a:cubicBezTo>
                    <a:cubicBezTo>
                      <a:pt x="1194" y="65"/>
                      <a:pt x="1035" y="1"/>
                      <a:pt x="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6"/>
              <p:cNvSpPr/>
              <p:nvPr/>
            </p:nvSpPr>
            <p:spPr>
              <a:xfrm>
                <a:off x="3537259" y="2125714"/>
                <a:ext cx="22543" cy="28128"/>
              </a:xfrm>
              <a:custGeom>
                <a:rect b="b" l="l" r="r" t="t"/>
                <a:pathLst>
                  <a:path extrusionOk="0" h="1113" w="892">
                    <a:moveTo>
                      <a:pt x="140" y="1"/>
                    </a:moveTo>
                    <a:cubicBezTo>
                      <a:pt x="106" y="1"/>
                      <a:pt x="74" y="16"/>
                      <a:pt x="53" y="42"/>
                    </a:cubicBezTo>
                    <a:cubicBezTo>
                      <a:pt x="1" y="94"/>
                      <a:pt x="383" y="1113"/>
                      <a:pt x="622" y="1113"/>
                    </a:cubicBezTo>
                    <a:cubicBezTo>
                      <a:pt x="634" y="1113"/>
                      <a:pt x="646" y="1110"/>
                      <a:pt x="658" y="1105"/>
                    </a:cubicBezTo>
                    <a:cubicBezTo>
                      <a:pt x="892" y="990"/>
                      <a:pt x="167" y="4"/>
                      <a:pt x="167" y="4"/>
                    </a:cubicBezTo>
                    <a:cubicBezTo>
                      <a:pt x="158" y="2"/>
                      <a:pt x="149"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6"/>
              <p:cNvSpPr/>
              <p:nvPr/>
            </p:nvSpPr>
            <p:spPr>
              <a:xfrm>
                <a:off x="3547574" y="2148480"/>
                <a:ext cx="22543" cy="28078"/>
              </a:xfrm>
              <a:custGeom>
                <a:rect b="b" l="l" r="r" t="t"/>
                <a:pathLst>
                  <a:path extrusionOk="0" h="1111" w="892">
                    <a:moveTo>
                      <a:pt x="150" y="0"/>
                    </a:moveTo>
                    <a:cubicBezTo>
                      <a:pt x="113" y="0"/>
                      <a:pt x="81" y="15"/>
                      <a:pt x="57" y="39"/>
                    </a:cubicBezTo>
                    <a:cubicBezTo>
                      <a:pt x="1" y="96"/>
                      <a:pt x="381" y="1111"/>
                      <a:pt x="620" y="1111"/>
                    </a:cubicBezTo>
                    <a:cubicBezTo>
                      <a:pt x="633" y="1111"/>
                      <a:pt x="645" y="1108"/>
                      <a:pt x="657" y="1102"/>
                    </a:cubicBezTo>
                    <a:cubicBezTo>
                      <a:pt x="891" y="987"/>
                      <a:pt x="166" y="1"/>
                      <a:pt x="166" y="1"/>
                    </a:cubicBezTo>
                    <a:cubicBezTo>
                      <a:pt x="161" y="0"/>
                      <a:pt x="155" y="0"/>
                      <a:pt x="15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6"/>
              <p:cNvSpPr/>
              <p:nvPr/>
            </p:nvSpPr>
            <p:spPr>
              <a:xfrm>
                <a:off x="3523894" y="2125129"/>
                <a:ext cx="23503" cy="31692"/>
              </a:xfrm>
              <a:custGeom>
                <a:rect b="b" l="l" r="r" t="t"/>
                <a:pathLst>
                  <a:path extrusionOk="0" h="1254" w="930">
                    <a:moveTo>
                      <a:pt x="156" y="0"/>
                    </a:moveTo>
                    <a:cubicBezTo>
                      <a:pt x="122" y="0"/>
                      <a:pt x="89" y="13"/>
                      <a:pt x="68" y="42"/>
                    </a:cubicBezTo>
                    <a:cubicBezTo>
                      <a:pt x="0" y="94"/>
                      <a:pt x="367" y="1254"/>
                      <a:pt x="632" y="1254"/>
                    </a:cubicBezTo>
                    <a:cubicBezTo>
                      <a:pt x="644" y="1254"/>
                      <a:pt x="656" y="1251"/>
                      <a:pt x="668" y="1247"/>
                    </a:cubicBezTo>
                    <a:cubicBezTo>
                      <a:pt x="929" y="1132"/>
                      <a:pt x="188" y="4"/>
                      <a:pt x="188" y="4"/>
                    </a:cubicBezTo>
                    <a:cubicBezTo>
                      <a:pt x="177" y="2"/>
                      <a:pt x="167"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6"/>
              <p:cNvSpPr/>
              <p:nvPr/>
            </p:nvSpPr>
            <p:spPr>
              <a:xfrm>
                <a:off x="3536682" y="2155708"/>
                <a:ext cx="23503" cy="31818"/>
              </a:xfrm>
              <a:custGeom>
                <a:rect b="b" l="l" r="r" t="t"/>
                <a:pathLst>
                  <a:path extrusionOk="0" h="1259" w="930">
                    <a:moveTo>
                      <a:pt x="161" y="0"/>
                    </a:moveTo>
                    <a:cubicBezTo>
                      <a:pt x="125" y="0"/>
                      <a:pt x="89" y="16"/>
                      <a:pt x="63" y="42"/>
                    </a:cubicBezTo>
                    <a:cubicBezTo>
                      <a:pt x="1" y="99"/>
                      <a:pt x="367" y="1259"/>
                      <a:pt x="628" y="1259"/>
                    </a:cubicBezTo>
                    <a:cubicBezTo>
                      <a:pt x="640" y="1259"/>
                      <a:pt x="652" y="1257"/>
                      <a:pt x="663" y="1252"/>
                    </a:cubicBezTo>
                    <a:cubicBezTo>
                      <a:pt x="930" y="1137"/>
                      <a:pt x="189" y="4"/>
                      <a:pt x="189" y="4"/>
                    </a:cubicBezTo>
                    <a:cubicBezTo>
                      <a:pt x="180" y="2"/>
                      <a:pt x="170" y="0"/>
                      <a:pt x="1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6"/>
              <p:cNvSpPr/>
              <p:nvPr/>
            </p:nvSpPr>
            <p:spPr>
              <a:xfrm>
                <a:off x="3549495" y="2185024"/>
                <a:ext cx="23503" cy="31717"/>
              </a:xfrm>
              <a:custGeom>
                <a:rect b="b" l="l" r="r" t="t"/>
                <a:pathLst>
                  <a:path extrusionOk="0" h="1255" w="930">
                    <a:moveTo>
                      <a:pt x="156" y="0"/>
                    </a:moveTo>
                    <a:cubicBezTo>
                      <a:pt x="122" y="0"/>
                      <a:pt x="89" y="14"/>
                      <a:pt x="69" y="43"/>
                    </a:cubicBezTo>
                    <a:cubicBezTo>
                      <a:pt x="1" y="95"/>
                      <a:pt x="367" y="1254"/>
                      <a:pt x="633" y="1254"/>
                    </a:cubicBezTo>
                    <a:cubicBezTo>
                      <a:pt x="645" y="1254"/>
                      <a:pt x="656" y="1252"/>
                      <a:pt x="668" y="1247"/>
                    </a:cubicBezTo>
                    <a:cubicBezTo>
                      <a:pt x="930" y="1132"/>
                      <a:pt x="189" y="4"/>
                      <a:pt x="189" y="4"/>
                    </a:cubicBezTo>
                    <a:cubicBezTo>
                      <a:pt x="178" y="2"/>
                      <a:pt x="167"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6"/>
              <p:cNvSpPr/>
              <p:nvPr/>
            </p:nvSpPr>
            <p:spPr>
              <a:xfrm>
                <a:off x="3514922" y="2129349"/>
                <a:ext cx="18980" cy="29594"/>
              </a:xfrm>
              <a:custGeom>
                <a:rect b="b" l="l" r="r" t="t"/>
                <a:pathLst>
                  <a:path extrusionOk="0" h="1171" w="751">
                    <a:moveTo>
                      <a:pt x="141" y="1"/>
                    </a:moveTo>
                    <a:cubicBezTo>
                      <a:pt x="113" y="1"/>
                      <a:pt x="86" y="9"/>
                      <a:pt x="63" y="28"/>
                    </a:cubicBezTo>
                    <a:cubicBezTo>
                      <a:pt x="0" y="75"/>
                      <a:pt x="237" y="1171"/>
                      <a:pt x="475" y="1171"/>
                    </a:cubicBezTo>
                    <a:cubicBezTo>
                      <a:pt x="483" y="1171"/>
                      <a:pt x="491" y="1169"/>
                      <a:pt x="499" y="1167"/>
                    </a:cubicBezTo>
                    <a:cubicBezTo>
                      <a:pt x="750" y="1090"/>
                      <a:pt x="178" y="6"/>
                      <a:pt x="178" y="6"/>
                    </a:cubicBezTo>
                    <a:cubicBezTo>
                      <a:pt x="166" y="3"/>
                      <a:pt x="153" y="1"/>
                      <a:pt x="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6"/>
              <p:cNvSpPr/>
              <p:nvPr/>
            </p:nvSpPr>
            <p:spPr>
              <a:xfrm>
                <a:off x="3523742" y="2158033"/>
                <a:ext cx="18954" cy="29695"/>
              </a:xfrm>
              <a:custGeom>
                <a:rect b="b" l="l" r="r" t="t"/>
                <a:pathLst>
                  <a:path extrusionOk="0" h="1175" w="750">
                    <a:moveTo>
                      <a:pt x="147" y="0"/>
                    </a:moveTo>
                    <a:cubicBezTo>
                      <a:pt x="118" y="0"/>
                      <a:pt x="87" y="12"/>
                      <a:pt x="63" y="32"/>
                    </a:cubicBezTo>
                    <a:cubicBezTo>
                      <a:pt x="0" y="74"/>
                      <a:pt x="237" y="1175"/>
                      <a:pt x="479" y="1175"/>
                    </a:cubicBezTo>
                    <a:cubicBezTo>
                      <a:pt x="488" y="1175"/>
                      <a:pt x="496" y="1173"/>
                      <a:pt x="505" y="1171"/>
                    </a:cubicBezTo>
                    <a:cubicBezTo>
                      <a:pt x="750" y="1089"/>
                      <a:pt x="178" y="4"/>
                      <a:pt x="178" y="4"/>
                    </a:cubicBezTo>
                    <a:cubicBezTo>
                      <a:pt x="168" y="2"/>
                      <a:pt x="158" y="0"/>
                      <a:pt x="1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6"/>
              <p:cNvSpPr/>
              <p:nvPr/>
            </p:nvSpPr>
            <p:spPr>
              <a:xfrm>
                <a:off x="3532815" y="2185479"/>
                <a:ext cx="18980" cy="29645"/>
              </a:xfrm>
              <a:custGeom>
                <a:rect b="b" l="l" r="r" t="t"/>
                <a:pathLst>
                  <a:path extrusionOk="0" h="1173" w="751">
                    <a:moveTo>
                      <a:pt x="140" y="1"/>
                    </a:moveTo>
                    <a:cubicBezTo>
                      <a:pt x="113" y="1"/>
                      <a:pt x="86" y="12"/>
                      <a:pt x="64" y="30"/>
                    </a:cubicBezTo>
                    <a:cubicBezTo>
                      <a:pt x="1" y="77"/>
                      <a:pt x="238" y="1173"/>
                      <a:pt x="475" y="1173"/>
                    </a:cubicBezTo>
                    <a:cubicBezTo>
                      <a:pt x="483" y="1173"/>
                      <a:pt x="492" y="1172"/>
                      <a:pt x="500" y="1169"/>
                    </a:cubicBezTo>
                    <a:cubicBezTo>
                      <a:pt x="750" y="1093"/>
                      <a:pt x="178" y="8"/>
                      <a:pt x="178" y="8"/>
                    </a:cubicBezTo>
                    <a:cubicBezTo>
                      <a:pt x="166" y="3"/>
                      <a:pt x="153"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6"/>
              <p:cNvSpPr/>
              <p:nvPr/>
            </p:nvSpPr>
            <p:spPr>
              <a:xfrm>
                <a:off x="3504990" y="2129349"/>
                <a:ext cx="14304" cy="25272"/>
              </a:xfrm>
              <a:custGeom>
                <a:rect b="b" l="l" r="r" t="t"/>
                <a:pathLst>
                  <a:path extrusionOk="0" h="1000" w="566">
                    <a:moveTo>
                      <a:pt x="121" y="0"/>
                    </a:moveTo>
                    <a:cubicBezTo>
                      <a:pt x="98" y="0"/>
                      <a:pt x="76" y="6"/>
                      <a:pt x="59" y="17"/>
                    </a:cubicBezTo>
                    <a:cubicBezTo>
                      <a:pt x="0" y="54"/>
                      <a:pt x="129" y="1000"/>
                      <a:pt x="332" y="1000"/>
                    </a:cubicBezTo>
                    <a:cubicBezTo>
                      <a:pt x="337" y="1000"/>
                      <a:pt x="342" y="999"/>
                      <a:pt x="348" y="998"/>
                    </a:cubicBezTo>
                    <a:cubicBezTo>
                      <a:pt x="565" y="949"/>
                      <a:pt x="157" y="6"/>
                      <a:pt x="157" y="6"/>
                    </a:cubicBezTo>
                    <a:cubicBezTo>
                      <a:pt x="145" y="2"/>
                      <a:pt x="133" y="0"/>
                      <a:pt x="1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6"/>
              <p:cNvSpPr/>
              <p:nvPr/>
            </p:nvSpPr>
            <p:spPr>
              <a:xfrm>
                <a:off x="3510499" y="2153813"/>
                <a:ext cx="14304" cy="25323"/>
              </a:xfrm>
              <a:custGeom>
                <a:rect b="b" l="l" r="r" t="t"/>
                <a:pathLst>
                  <a:path extrusionOk="0" h="1002" w="566">
                    <a:moveTo>
                      <a:pt x="114" y="1"/>
                    </a:moveTo>
                    <a:cubicBezTo>
                      <a:pt x="94" y="1"/>
                      <a:pt x="75" y="6"/>
                      <a:pt x="59" y="19"/>
                    </a:cubicBezTo>
                    <a:cubicBezTo>
                      <a:pt x="0" y="56"/>
                      <a:pt x="129" y="1001"/>
                      <a:pt x="332" y="1001"/>
                    </a:cubicBezTo>
                    <a:cubicBezTo>
                      <a:pt x="337" y="1001"/>
                      <a:pt x="342" y="1001"/>
                      <a:pt x="347" y="1000"/>
                    </a:cubicBezTo>
                    <a:cubicBezTo>
                      <a:pt x="565" y="951"/>
                      <a:pt x="157" y="8"/>
                      <a:pt x="157" y="8"/>
                    </a:cubicBezTo>
                    <a:cubicBezTo>
                      <a:pt x="143" y="4"/>
                      <a:pt x="129" y="1"/>
                      <a:pt x="1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6"/>
              <p:cNvSpPr/>
              <p:nvPr/>
            </p:nvSpPr>
            <p:spPr>
              <a:xfrm>
                <a:off x="3516287" y="2177316"/>
                <a:ext cx="14304" cy="25247"/>
              </a:xfrm>
              <a:custGeom>
                <a:rect b="b" l="l" r="r" t="t"/>
                <a:pathLst>
                  <a:path extrusionOk="0" h="999" w="566">
                    <a:moveTo>
                      <a:pt x="116" y="0"/>
                    </a:moveTo>
                    <a:cubicBezTo>
                      <a:pt x="96" y="0"/>
                      <a:pt x="75" y="7"/>
                      <a:pt x="59" y="21"/>
                    </a:cubicBezTo>
                    <a:cubicBezTo>
                      <a:pt x="0" y="53"/>
                      <a:pt x="128" y="998"/>
                      <a:pt x="331" y="998"/>
                    </a:cubicBezTo>
                    <a:cubicBezTo>
                      <a:pt x="336" y="998"/>
                      <a:pt x="342" y="998"/>
                      <a:pt x="347" y="996"/>
                    </a:cubicBezTo>
                    <a:cubicBezTo>
                      <a:pt x="565" y="947"/>
                      <a:pt x="157" y="10"/>
                      <a:pt x="157" y="10"/>
                    </a:cubicBezTo>
                    <a:cubicBezTo>
                      <a:pt x="144" y="3"/>
                      <a:pt x="130" y="0"/>
                      <a:pt x="1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2" name="Google Shape;10862;p66"/>
            <p:cNvSpPr/>
            <p:nvPr/>
          </p:nvSpPr>
          <p:spPr>
            <a:xfrm>
              <a:off x="3268262" y="2017165"/>
              <a:ext cx="96187" cy="59618"/>
            </a:xfrm>
            <a:custGeom>
              <a:rect b="b" l="l" r="r" t="t"/>
              <a:pathLst>
                <a:path extrusionOk="0" h="2359" w="3806">
                  <a:moveTo>
                    <a:pt x="2539" y="0"/>
                  </a:moveTo>
                  <a:cubicBezTo>
                    <a:pt x="2486" y="0"/>
                    <a:pt x="2446" y="18"/>
                    <a:pt x="2429" y="59"/>
                  </a:cubicBezTo>
                  <a:cubicBezTo>
                    <a:pt x="2315" y="315"/>
                    <a:pt x="1999" y="402"/>
                    <a:pt x="1906" y="418"/>
                  </a:cubicBezTo>
                  <a:cubicBezTo>
                    <a:pt x="1808" y="397"/>
                    <a:pt x="1497" y="315"/>
                    <a:pt x="1378" y="59"/>
                  </a:cubicBezTo>
                  <a:cubicBezTo>
                    <a:pt x="1360" y="20"/>
                    <a:pt x="1320" y="2"/>
                    <a:pt x="1268" y="2"/>
                  </a:cubicBezTo>
                  <a:cubicBezTo>
                    <a:pt x="919" y="2"/>
                    <a:pt x="0" y="790"/>
                    <a:pt x="1171" y="1306"/>
                  </a:cubicBezTo>
                  <a:cubicBezTo>
                    <a:pt x="1171" y="1306"/>
                    <a:pt x="1018" y="1693"/>
                    <a:pt x="1247" y="1857"/>
                  </a:cubicBezTo>
                  <a:cubicBezTo>
                    <a:pt x="1427" y="1993"/>
                    <a:pt x="1748" y="1879"/>
                    <a:pt x="1873" y="2097"/>
                  </a:cubicBezTo>
                  <a:lnTo>
                    <a:pt x="1873" y="2358"/>
                  </a:lnTo>
                  <a:cubicBezTo>
                    <a:pt x="1873" y="2293"/>
                    <a:pt x="1884" y="2227"/>
                    <a:pt x="1906" y="2162"/>
                  </a:cubicBezTo>
                  <a:cubicBezTo>
                    <a:pt x="1922" y="2227"/>
                    <a:pt x="1933" y="2293"/>
                    <a:pt x="1933" y="2358"/>
                  </a:cubicBezTo>
                  <a:lnTo>
                    <a:pt x="1933" y="2097"/>
                  </a:lnTo>
                  <a:cubicBezTo>
                    <a:pt x="2059" y="1879"/>
                    <a:pt x="2380" y="1993"/>
                    <a:pt x="2560" y="1857"/>
                  </a:cubicBezTo>
                  <a:cubicBezTo>
                    <a:pt x="2789" y="1693"/>
                    <a:pt x="2642" y="1306"/>
                    <a:pt x="2642" y="1306"/>
                  </a:cubicBezTo>
                  <a:cubicBezTo>
                    <a:pt x="3805" y="791"/>
                    <a:pt x="2887" y="0"/>
                    <a:pt x="25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6"/>
            <p:cNvSpPr/>
            <p:nvPr/>
          </p:nvSpPr>
          <p:spPr>
            <a:xfrm>
              <a:off x="3320602" y="2071450"/>
              <a:ext cx="115521" cy="287399"/>
            </a:xfrm>
            <a:custGeom>
              <a:rect b="b" l="l" r="r" t="t"/>
              <a:pathLst>
                <a:path extrusionOk="0" h="11372" w="4571">
                  <a:moveTo>
                    <a:pt x="2889" y="1"/>
                  </a:moveTo>
                  <a:cubicBezTo>
                    <a:pt x="2552" y="1"/>
                    <a:pt x="2516" y="477"/>
                    <a:pt x="2516" y="477"/>
                  </a:cubicBezTo>
                  <a:cubicBezTo>
                    <a:pt x="2135" y="766"/>
                    <a:pt x="2031" y="1365"/>
                    <a:pt x="2380" y="1572"/>
                  </a:cubicBezTo>
                  <a:cubicBezTo>
                    <a:pt x="2729" y="1785"/>
                    <a:pt x="734" y="9179"/>
                    <a:pt x="522" y="9544"/>
                  </a:cubicBezTo>
                  <a:cubicBezTo>
                    <a:pt x="312" y="9905"/>
                    <a:pt x="0" y="11337"/>
                    <a:pt x="389" y="11337"/>
                  </a:cubicBezTo>
                  <a:cubicBezTo>
                    <a:pt x="393" y="11337"/>
                    <a:pt x="397" y="11337"/>
                    <a:pt x="402" y="11337"/>
                  </a:cubicBezTo>
                  <a:cubicBezTo>
                    <a:pt x="791" y="11311"/>
                    <a:pt x="755" y="10865"/>
                    <a:pt x="1118" y="10865"/>
                  </a:cubicBezTo>
                  <a:cubicBezTo>
                    <a:pt x="1136" y="10865"/>
                    <a:pt x="1155" y="10866"/>
                    <a:pt x="1176" y="10868"/>
                  </a:cubicBezTo>
                  <a:cubicBezTo>
                    <a:pt x="1545" y="10906"/>
                    <a:pt x="1708" y="11372"/>
                    <a:pt x="2017" y="11372"/>
                  </a:cubicBezTo>
                  <a:cubicBezTo>
                    <a:pt x="2063" y="11372"/>
                    <a:pt x="2113" y="11361"/>
                    <a:pt x="2167" y="11337"/>
                  </a:cubicBezTo>
                  <a:cubicBezTo>
                    <a:pt x="2576" y="11157"/>
                    <a:pt x="1966" y="10214"/>
                    <a:pt x="1966" y="9239"/>
                  </a:cubicBezTo>
                  <a:cubicBezTo>
                    <a:pt x="1966" y="8264"/>
                    <a:pt x="3399" y="2123"/>
                    <a:pt x="3399" y="2123"/>
                  </a:cubicBezTo>
                  <a:cubicBezTo>
                    <a:pt x="3399" y="2123"/>
                    <a:pt x="4570" y="1344"/>
                    <a:pt x="3579" y="401"/>
                  </a:cubicBezTo>
                  <a:cubicBezTo>
                    <a:pt x="3267" y="103"/>
                    <a:pt x="3046" y="1"/>
                    <a:pt x="2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6"/>
            <p:cNvSpPr/>
            <p:nvPr/>
          </p:nvSpPr>
          <p:spPr>
            <a:xfrm>
              <a:off x="3314359" y="2364181"/>
              <a:ext cx="78648" cy="262885"/>
            </a:xfrm>
            <a:custGeom>
              <a:rect b="b" l="l" r="r" t="t"/>
              <a:pathLst>
                <a:path extrusionOk="0" h="10402" w="3112">
                  <a:moveTo>
                    <a:pt x="2136" y="1743"/>
                  </a:moveTo>
                  <a:cubicBezTo>
                    <a:pt x="2136" y="1743"/>
                    <a:pt x="2262" y="4031"/>
                    <a:pt x="2136" y="4544"/>
                  </a:cubicBezTo>
                  <a:cubicBezTo>
                    <a:pt x="2011" y="5056"/>
                    <a:pt x="1630" y="7372"/>
                    <a:pt x="1619" y="7791"/>
                  </a:cubicBezTo>
                  <a:cubicBezTo>
                    <a:pt x="1619" y="7806"/>
                    <a:pt x="1618" y="7813"/>
                    <a:pt x="1618" y="7813"/>
                  </a:cubicBezTo>
                  <a:cubicBezTo>
                    <a:pt x="1611" y="7813"/>
                    <a:pt x="1595" y="2537"/>
                    <a:pt x="2136" y="1743"/>
                  </a:cubicBezTo>
                  <a:close/>
                  <a:moveTo>
                    <a:pt x="2132" y="0"/>
                  </a:moveTo>
                  <a:cubicBezTo>
                    <a:pt x="1550" y="0"/>
                    <a:pt x="1537" y="604"/>
                    <a:pt x="1537" y="604"/>
                  </a:cubicBezTo>
                  <a:cubicBezTo>
                    <a:pt x="1537" y="604"/>
                    <a:pt x="1136" y="226"/>
                    <a:pt x="823" y="226"/>
                  </a:cubicBezTo>
                  <a:cubicBezTo>
                    <a:pt x="709" y="226"/>
                    <a:pt x="607" y="276"/>
                    <a:pt x="540" y="413"/>
                  </a:cubicBezTo>
                  <a:cubicBezTo>
                    <a:pt x="289" y="925"/>
                    <a:pt x="872" y="2075"/>
                    <a:pt x="861" y="2506"/>
                  </a:cubicBezTo>
                  <a:cubicBezTo>
                    <a:pt x="845" y="2936"/>
                    <a:pt x="763" y="8707"/>
                    <a:pt x="763" y="8707"/>
                  </a:cubicBezTo>
                  <a:cubicBezTo>
                    <a:pt x="763" y="8707"/>
                    <a:pt x="0" y="10069"/>
                    <a:pt x="583" y="10341"/>
                  </a:cubicBezTo>
                  <a:cubicBezTo>
                    <a:pt x="672" y="10383"/>
                    <a:pt x="763" y="10401"/>
                    <a:pt x="855" y="10401"/>
                  </a:cubicBezTo>
                  <a:cubicBezTo>
                    <a:pt x="1368" y="10401"/>
                    <a:pt x="1886" y="9840"/>
                    <a:pt x="1886" y="9840"/>
                  </a:cubicBezTo>
                  <a:cubicBezTo>
                    <a:pt x="1886" y="9840"/>
                    <a:pt x="2763" y="9301"/>
                    <a:pt x="2098" y="8510"/>
                  </a:cubicBezTo>
                  <a:cubicBezTo>
                    <a:pt x="1433" y="7720"/>
                    <a:pt x="2501" y="5890"/>
                    <a:pt x="2458" y="3813"/>
                  </a:cubicBezTo>
                  <a:cubicBezTo>
                    <a:pt x="2414" y="1732"/>
                    <a:pt x="2594" y="1187"/>
                    <a:pt x="2594" y="1187"/>
                  </a:cubicBezTo>
                  <a:cubicBezTo>
                    <a:pt x="2594" y="1187"/>
                    <a:pt x="3112" y="174"/>
                    <a:pt x="2333" y="21"/>
                  </a:cubicBezTo>
                  <a:cubicBezTo>
                    <a:pt x="2259" y="7"/>
                    <a:pt x="2193" y="0"/>
                    <a:pt x="21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6"/>
            <p:cNvSpPr/>
            <p:nvPr/>
          </p:nvSpPr>
          <p:spPr>
            <a:xfrm>
              <a:off x="3205283" y="1741138"/>
              <a:ext cx="222019" cy="211278"/>
            </a:xfrm>
            <a:custGeom>
              <a:rect b="b" l="l" r="r" t="t"/>
              <a:pathLst>
                <a:path extrusionOk="0" h="8360" w="8785">
                  <a:moveTo>
                    <a:pt x="4398" y="252"/>
                  </a:moveTo>
                  <a:cubicBezTo>
                    <a:pt x="5553" y="290"/>
                    <a:pt x="6567" y="502"/>
                    <a:pt x="6567" y="709"/>
                  </a:cubicBezTo>
                  <a:cubicBezTo>
                    <a:pt x="6567" y="726"/>
                    <a:pt x="6567" y="737"/>
                    <a:pt x="6561" y="747"/>
                  </a:cubicBezTo>
                  <a:cubicBezTo>
                    <a:pt x="5771" y="480"/>
                    <a:pt x="4720" y="415"/>
                    <a:pt x="4387" y="404"/>
                  </a:cubicBezTo>
                  <a:lnTo>
                    <a:pt x="4371" y="404"/>
                  </a:lnTo>
                  <a:cubicBezTo>
                    <a:pt x="4044" y="415"/>
                    <a:pt x="3020" y="480"/>
                    <a:pt x="2235" y="747"/>
                  </a:cubicBezTo>
                  <a:cubicBezTo>
                    <a:pt x="2229" y="737"/>
                    <a:pt x="2229" y="726"/>
                    <a:pt x="2229" y="709"/>
                  </a:cubicBezTo>
                  <a:cubicBezTo>
                    <a:pt x="2229" y="502"/>
                    <a:pt x="3243" y="290"/>
                    <a:pt x="4398" y="252"/>
                  </a:cubicBezTo>
                  <a:close/>
                  <a:moveTo>
                    <a:pt x="2273" y="1118"/>
                  </a:moveTo>
                  <a:cubicBezTo>
                    <a:pt x="2458" y="1238"/>
                    <a:pt x="2660" y="1331"/>
                    <a:pt x="2867" y="1396"/>
                  </a:cubicBezTo>
                  <a:cubicBezTo>
                    <a:pt x="2747" y="1412"/>
                    <a:pt x="2627" y="1429"/>
                    <a:pt x="2507" y="1450"/>
                  </a:cubicBezTo>
                  <a:cubicBezTo>
                    <a:pt x="2202" y="1499"/>
                    <a:pt x="1908" y="1587"/>
                    <a:pt x="1625" y="1701"/>
                  </a:cubicBezTo>
                  <a:cubicBezTo>
                    <a:pt x="1619" y="1685"/>
                    <a:pt x="1619" y="1663"/>
                    <a:pt x="1619" y="1641"/>
                  </a:cubicBezTo>
                  <a:cubicBezTo>
                    <a:pt x="1619" y="1434"/>
                    <a:pt x="1886" y="1260"/>
                    <a:pt x="2273" y="1118"/>
                  </a:cubicBezTo>
                  <a:close/>
                  <a:moveTo>
                    <a:pt x="6518" y="1123"/>
                  </a:moveTo>
                  <a:cubicBezTo>
                    <a:pt x="6910" y="1260"/>
                    <a:pt x="7177" y="1434"/>
                    <a:pt x="7177" y="1647"/>
                  </a:cubicBezTo>
                  <a:cubicBezTo>
                    <a:pt x="7177" y="1663"/>
                    <a:pt x="7172" y="1685"/>
                    <a:pt x="7166" y="1701"/>
                  </a:cubicBezTo>
                  <a:cubicBezTo>
                    <a:pt x="6883" y="1587"/>
                    <a:pt x="6589" y="1499"/>
                    <a:pt x="6289" y="1450"/>
                  </a:cubicBezTo>
                  <a:cubicBezTo>
                    <a:pt x="6169" y="1429"/>
                    <a:pt x="6044" y="1412"/>
                    <a:pt x="5929" y="1396"/>
                  </a:cubicBezTo>
                  <a:cubicBezTo>
                    <a:pt x="6136" y="1331"/>
                    <a:pt x="6333" y="1238"/>
                    <a:pt x="6518" y="1123"/>
                  </a:cubicBezTo>
                  <a:close/>
                  <a:moveTo>
                    <a:pt x="1521" y="2170"/>
                  </a:moveTo>
                  <a:cubicBezTo>
                    <a:pt x="1685" y="2290"/>
                    <a:pt x="1864" y="2377"/>
                    <a:pt x="2055" y="2426"/>
                  </a:cubicBezTo>
                  <a:cubicBezTo>
                    <a:pt x="1788" y="2491"/>
                    <a:pt x="1532" y="2578"/>
                    <a:pt x="1281" y="2687"/>
                  </a:cubicBezTo>
                  <a:cubicBezTo>
                    <a:pt x="1265" y="2649"/>
                    <a:pt x="1260" y="2611"/>
                    <a:pt x="1260" y="2567"/>
                  </a:cubicBezTo>
                  <a:cubicBezTo>
                    <a:pt x="1260" y="2404"/>
                    <a:pt x="1363" y="2273"/>
                    <a:pt x="1521" y="2170"/>
                  </a:cubicBezTo>
                  <a:close/>
                  <a:moveTo>
                    <a:pt x="7270" y="2170"/>
                  </a:moveTo>
                  <a:cubicBezTo>
                    <a:pt x="7428" y="2273"/>
                    <a:pt x="7537" y="2404"/>
                    <a:pt x="7537" y="2567"/>
                  </a:cubicBezTo>
                  <a:cubicBezTo>
                    <a:pt x="7537" y="2611"/>
                    <a:pt x="7526" y="2649"/>
                    <a:pt x="7509" y="2687"/>
                  </a:cubicBezTo>
                  <a:cubicBezTo>
                    <a:pt x="7264" y="2578"/>
                    <a:pt x="7003" y="2491"/>
                    <a:pt x="6741" y="2426"/>
                  </a:cubicBezTo>
                  <a:cubicBezTo>
                    <a:pt x="6932" y="2377"/>
                    <a:pt x="7112" y="2290"/>
                    <a:pt x="7270" y="2170"/>
                  </a:cubicBezTo>
                  <a:close/>
                  <a:moveTo>
                    <a:pt x="982" y="4028"/>
                  </a:moveTo>
                  <a:cubicBezTo>
                    <a:pt x="1570" y="4377"/>
                    <a:pt x="2769" y="4436"/>
                    <a:pt x="3494" y="4436"/>
                  </a:cubicBezTo>
                  <a:cubicBezTo>
                    <a:pt x="3652" y="4436"/>
                    <a:pt x="3782" y="4436"/>
                    <a:pt x="3880" y="4431"/>
                  </a:cubicBezTo>
                  <a:lnTo>
                    <a:pt x="3880" y="4431"/>
                  </a:lnTo>
                  <a:cubicBezTo>
                    <a:pt x="3799" y="4594"/>
                    <a:pt x="3706" y="4752"/>
                    <a:pt x="3603" y="4900"/>
                  </a:cubicBezTo>
                  <a:cubicBezTo>
                    <a:pt x="3319" y="4913"/>
                    <a:pt x="3064" y="4919"/>
                    <a:pt x="2835" y="4919"/>
                  </a:cubicBezTo>
                  <a:cubicBezTo>
                    <a:pt x="1207" y="4919"/>
                    <a:pt x="886" y="4612"/>
                    <a:pt x="824" y="4469"/>
                  </a:cubicBezTo>
                  <a:cubicBezTo>
                    <a:pt x="769" y="4327"/>
                    <a:pt x="878" y="4148"/>
                    <a:pt x="982" y="4028"/>
                  </a:cubicBezTo>
                  <a:close/>
                  <a:moveTo>
                    <a:pt x="7815" y="4028"/>
                  </a:moveTo>
                  <a:cubicBezTo>
                    <a:pt x="7913" y="4148"/>
                    <a:pt x="8027" y="4327"/>
                    <a:pt x="7967" y="4469"/>
                  </a:cubicBezTo>
                  <a:cubicBezTo>
                    <a:pt x="7910" y="4616"/>
                    <a:pt x="7588" y="4921"/>
                    <a:pt x="5984" y="4921"/>
                  </a:cubicBezTo>
                  <a:cubicBezTo>
                    <a:pt x="5748" y="4921"/>
                    <a:pt x="5483" y="4914"/>
                    <a:pt x="5188" y="4900"/>
                  </a:cubicBezTo>
                  <a:cubicBezTo>
                    <a:pt x="5085" y="4752"/>
                    <a:pt x="4992" y="4594"/>
                    <a:pt x="4910" y="4431"/>
                  </a:cubicBezTo>
                  <a:cubicBezTo>
                    <a:pt x="5014" y="4431"/>
                    <a:pt x="5145" y="4436"/>
                    <a:pt x="5303" y="4436"/>
                  </a:cubicBezTo>
                  <a:cubicBezTo>
                    <a:pt x="6022" y="4436"/>
                    <a:pt x="7221" y="4377"/>
                    <a:pt x="7815" y="4028"/>
                  </a:cubicBezTo>
                  <a:close/>
                  <a:moveTo>
                    <a:pt x="8043" y="4911"/>
                  </a:moveTo>
                  <a:cubicBezTo>
                    <a:pt x="8114" y="5003"/>
                    <a:pt x="8169" y="5128"/>
                    <a:pt x="8131" y="5227"/>
                  </a:cubicBezTo>
                  <a:cubicBezTo>
                    <a:pt x="8083" y="5337"/>
                    <a:pt x="7803" y="5686"/>
                    <a:pt x="6022" y="5686"/>
                  </a:cubicBezTo>
                  <a:cubicBezTo>
                    <a:pt x="5957" y="5686"/>
                    <a:pt x="5889" y="5685"/>
                    <a:pt x="5820" y="5684"/>
                  </a:cubicBezTo>
                  <a:cubicBezTo>
                    <a:pt x="5690" y="5537"/>
                    <a:pt x="5575" y="5401"/>
                    <a:pt x="5472" y="5276"/>
                  </a:cubicBezTo>
                  <a:lnTo>
                    <a:pt x="5472" y="5276"/>
                  </a:lnTo>
                  <a:cubicBezTo>
                    <a:pt x="5640" y="5281"/>
                    <a:pt x="5799" y="5281"/>
                    <a:pt x="5951" y="5281"/>
                  </a:cubicBezTo>
                  <a:cubicBezTo>
                    <a:pt x="6986" y="5281"/>
                    <a:pt x="7678" y="5161"/>
                    <a:pt x="8043" y="4911"/>
                  </a:cubicBezTo>
                  <a:close/>
                  <a:moveTo>
                    <a:pt x="747" y="4916"/>
                  </a:moveTo>
                  <a:cubicBezTo>
                    <a:pt x="1112" y="5167"/>
                    <a:pt x="1804" y="5286"/>
                    <a:pt x="2845" y="5286"/>
                  </a:cubicBezTo>
                  <a:cubicBezTo>
                    <a:pt x="2998" y="5286"/>
                    <a:pt x="3156" y="5286"/>
                    <a:pt x="3319" y="5281"/>
                  </a:cubicBezTo>
                  <a:lnTo>
                    <a:pt x="3319" y="5281"/>
                  </a:lnTo>
                  <a:cubicBezTo>
                    <a:pt x="3221" y="5401"/>
                    <a:pt x="3107" y="5537"/>
                    <a:pt x="2970" y="5684"/>
                  </a:cubicBezTo>
                  <a:cubicBezTo>
                    <a:pt x="2900" y="5685"/>
                    <a:pt x="2832" y="5686"/>
                    <a:pt x="2766" y="5686"/>
                  </a:cubicBezTo>
                  <a:cubicBezTo>
                    <a:pt x="988" y="5686"/>
                    <a:pt x="708" y="5342"/>
                    <a:pt x="666" y="5232"/>
                  </a:cubicBezTo>
                  <a:cubicBezTo>
                    <a:pt x="627" y="5134"/>
                    <a:pt x="682" y="5009"/>
                    <a:pt x="747" y="4916"/>
                  </a:cubicBezTo>
                  <a:close/>
                  <a:moveTo>
                    <a:pt x="627" y="5690"/>
                  </a:moveTo>
                  <a:cubicBezTo>
                    <a:pt x="993" y="5924"/>
                    <a:pt x="1668" y="6038"/>
                    <a:pt x="2654" y="6049"/>
                  </a:cubicBezTo>
                  <a:cubicBezTo>
                    <a:pt x="2529" y="6202"/>
                    <a:pt x="2409" y="6360"/>
                    <a:pt x="2300" y="6523"/>
                  </a:cubicBezTo>
                  <a:cubicBezTo>
                    <a:pt x="2058" y="6545"/>
                    <a:pt x="1849" y="6555"/>
                    <a:pt x="1668" y="6555"/>
                  </a:cubicBezTo>
                  <a:cubicBezTo>
                    <a:pt x="808" y="6555"/>
                    <a:pt x="583" y="6343"/>
                    <a:pt x="529" y="6235"/>
                  </a:cubicBezTo>
                  <a:cubicBezTo>
                    <a:pt x="442" y="6077"/>
                    <a:pt x="535" y="5848"/>
                    <a:pt x="627" y="5690"/>
                  </a:cubicBezTo>
                  <a:close/>
                  <a:moveTo>
                    <a:pt x="8174" y="5690"/>
                  </a:moveTo>
                  <a:cubicBezTo>
                    <a:pt x="8261" y="5848"/>
                    <a:pt x="8354" y="6077"/>
                    <a:pt x="8267" y="6235"/>
                  </a:cubicBezTo>
                  <a:lnTo>
                    <a:pt x="8267" y="6240"/>
                  </a:lnTo>
                  <a:cubicBezTo>
                    <a:pt x="8213" y="6348"/>
                    <a:pt x="7986" y="6555"/>
                    <a:pt x="7135" y="6555"/>
                  </a:cubicBezTo>
                  <a:cubicBezTo>
                    <a:pt x="6952" y="6555"/>
                    <a:pt x="6741" y="6546"/>
                    <a:pt x="6496" y="6523"/>
                  </a:cubicBezTo>
                  <a:cubicBezTo>
                    <a:pt x="6387" y="6360"/>
                    <a:pt x="6267" y="6202"/>
                    <a:pt x="6142" y="6049"/>
                  </a:cubicBezTo>
                  <a:cubicBezTo>
                    <a:pt x="7134" y="6038"/>
                    <a:pt x="7804" y="5924"/>
                    <a:pt x="8174" y="5690"/>
                  </a:cubicBezTo>
                  <a:close/>
                  <a:moveTo>
                    <a:pt x="546" y="6725"/>
                  </a:moveTo>
                  <a:cubicBezTo>
                    <a:pt x="802" y="6856"/>
                    <a:pt x="1172" y="6916"/>
                    <a:pt x="1657" y="6916"/>
                  </a:cubicBezTo>
                  <a:cubicBezTo>
                    <a:pt x="1788" y="6916"/>
                    <a:pt x="1924" y="6916"/>
                    <a:pt x="2066" y="6905"/>
                  </a:cubicBezTo>
                  <a:lnTo>
                    <a:pt x="2066" y="6905"/>
                  </a:lnTo>
                  <a:cubicBezTo>
                    <a:pt x="2050" y="6948"/>
                    <a:pt x="2028" y="6987"/>
                    <a:pt x="2006" y="7019"/>
                  </a:cubicBezTo>
                  <a:cubicBezTo>
                    <a:pt x="1534" y="7147"/>
                    <a:pt x="1212" y="7189"/>
                    <a:pt x="993" y="7189"/>
                  </a:cubicBezTo>
                  <a:cubicBezTo>
                    <a:pt x="681" y="7189"/>
                    <a:pt x="578" y="7104"/>
                    <a:pt x="546" y="7063"/>
                  </a:cubicBezTo>
                  <a:cubicBezTo>
                    <a:pt x="486" y="6981"/>
                    <a:pt x="508" y="6845"/>
                    <a:pt x="546" y="6725"/>
                  </a:cubicBezTo>
                  <a:close/>
                  <a:moveTo>
                    <a:pt x="8245" y="6730"/>
                  </a:moveTo>
                  <a:cubicBezTo>
                    <a:pt x="8283" y="6845"/>
                    <a:pt x="8305" y="6981"/>
                    <a:pt x="8245" y="7068"/>
                  </a:cubicBezTo>
                  <a:cubicBezTo>
                    <a:pt x="8216" y="7107"/>
                    <a:pt x="8112" y="7191"/>
                    <a:pt x="7796" y="7191"/>
                  </a:cubicBezTo>
                  <a:cubicBezTo>
                    <a:pt x="7577" y="7191"/>
                    <a:pt x="7255" y="7150"/>
                    <a:pt x="6785" y="7025"/>
                  </a:cubicBezTo>
                  <a:cubicBezTo>
                    <a:pt x="6768" y="6987"/>
                    <a:pt x="6747" y="6948"/>
                    <a:pt x="6725" y="6910"/>
                  </a:cubicBezTo>
                  <a:lnTo>
                    <a:pt x="6725" y="6910"/>
                  </a:lnTo>
                  <a:cubicBezTo>
                    <a:pt x="6867" y="6921"/>
                    <a:pt x="7003" y="6921"/>
                    <a:pt x="7134" y="6921"/>
                  </a:cubicBezTo>
                  <a:cubicBezTo>
                    <a:pt x="7624" y="6921"/>
                    <a:pt x="7989" y="6856"/>
                    <a:pt x="8245" y="6730"/>
                  </a:cubicBezTo>
                  <a:close/>
                  <a:moveTo>
                    <a:pt x="1810" y="7444"/>
                  </a:moveTo>
                  <a:cubicBezTo>
                    <a:pt x="1630" y="7848"/>
                    <a:pt x="1559" y="7973"/>
                    <a:pt x="1069" y="7995"/>
                  </a:cubicBezTo>
                  <a:cubicBezTo>
                    <a:pt x="1039" y="7996"/>
                    <a:pt x="1009" y="7997"/>
                    <a:pt x="978" y="7997"/>
                  </a:cubicBezTo>
                  <a:cubicBezTo>
                    <a:pt x="814" y="7997"/>
                    <a:pt x="642" y="7968"/>
                    <a:pt x="573" y="7858"/>
                  </a:cubicBezTo>
                  <a:cubicBezTo>
                    <a:pt x="513" y="7766"/>
                    <a:pt x="529" y="7613"/>
                    <a:pt x="567" y="7493"/>
                  </a:cubicBezTo>
                  <a:lnTo>
                    <a:pt x="567" y="7493"/>
                  </a:lnTo>
                  <a:cubicBezTo>
                    <a:pt x="690" y="7533"/>
                    <a:pt x="821" y="7554"/>
                    <a:pt x="953" y="7554"/>
                  </a:cubicBezTo>
                  <a:cubicBezTo>
                    <a:pt x="968" y="7554"/>
                    <a:pt x="983" y="7554"/>
                    <a:pt x="998" y="7553"/>
                  </a:cubicBezTo>
                  <a:cubicBezTo>
                    <a:pt x="1270" y="7548"/>
                    <a:pt x="1543" y="7510"/>
                    <a:pt x="1810" y="7444"/>
                  </a:cubicBezTo>
                  <a:close/>
                  <a:moveTo>
                    <a:pt x="6981" y="7450"/>
                  </a:moveTo>
                  <a:cubicBezTo>
                    <a:pt x="7253" y="7515"/>
                    <a:pt x="7526" y="7553"/>
                    <a:pt x="7798" y="7559"/>
                  </a:cubicBezTo>
                  <a:cubicBezTo>
                    <a:pt x="7945" y="7559"/>
                    <a:pt x="8093" y="7542"/>
                    <a:pt x="8229" y="7499"/>
                  </a:cubicBezTo>
                  <a:lnTo>
                    <a:pt x="8229" y="7499"/>
                  </a:lnTo>
                  <a:cubicBezTo>
                    <a:pt x="8261" y="7613"/>
                    <a:pt x="8283" y="7766"/>
                    <a:pt x="8218" y="7858"/>
                  </a:cubicBezTo>
                  <a:lnTo>
                    <a:pt x="8223" y="7864"/>
                  </a:lnTo>
                  <a:cubicBezTo>
                    <a:pt x="8150" y="7976"/>
                    <a:pt x="7954" y="8001"/>
                    <a:pt x="7785" y="8001"/>
                  </a:cubicBezTo>
                  <a:cubicBezTo>
                    <a:pt x="7765" y="8001"/>
                    <a:pt x="7746" y="8001"/>
                    <a:pt x="7727" y="8000"/>
                  </a:cubicBezTo>
                  <a:cubicBezTo>
                    <a:pt x="7237" y="7978"/>
                    <a:pt x="7161" y="7853"/>
                    <a:pt x="6981" y="7450"/>
                  </a:cubicBezTo>
                  <a:close/>
                  <a:moveTo>
                    <a:pt x="4393" y="1"/>
                  </a:moveTo>
                  <a:cubicBezTo>
                    <a:pt x="3668" y="28"/>
                    <a:pt x="1979" y="137"/>
                    <a:pt x="1979" y="709"/>
                  </a:cubicBezTo>
                  <a:cubicBezTo>
                    <a:pt x="1979" y="753"/>
                    <a:pt x="1984" y="791"/>
                    <a:pt x="2001" y="829"/>
                  </a:cubicBezTo>
                  <a:cubicBezTo>
                    <a:pt x="1565" y="1014"/>
                    <a:pt x="1249" y="1276"/>
                    <a:pt x="1249" y="1641"/>
                  </a:cubicBezTo>
                  <a:cubicBezTo>
                    <a:pt x="1249" y="1723"/>
                    <a:pt x="1265" y="1799"/>
                    <a:pt x="1292" y="1875"/>
                  </a:cubicBezTo>
                  <a:cubicBezTo>
                    <a:pt x="1020" y="2061"/>
                    <a:pt x="884" y="2290"/>
                    <a:pt x="884" y="2562"/>
                  </a:cubicBezTo>
                  <a:cubicBezTo>
                    <a:pt x="884" y="2671"/>
                    <a:pt x="905" y="2775"/>
                    <a:pt x="954" y="2873"/>
                  </a:cubicBezTo>
                  <a:cubicBezTo>
                    <a:pt x="731" y="3031"/>
                    <a:pt x="595" y="3221"/>
                    <a:pt x="595" y="3456"/>
                  </a:cubicBezTo>
                  <a:cubicBezTo>
                    <a:pt x="595" y="3570"/>
                    <a:pt x="633" y="3684"/>
                    <a:pt x="698" y="3777"/>
                  </a:cubicBezTo>
                  <a:cubicBezTo>
                    <a:pt x="551" y="3951"/>
                    <a:pt x="344" y="4278"/>
                    <a:pt x="475" y="4605"/>
                  </a:cubicBezTo>
                  <a:cubicBezTo>
                    <a:pt x="480" y="4611"/>
                    <a:pt x="486" y="4622"/>
                    <a:pt x="491" y="4633"/>
                  </a:cubicBezTo>
                  <a:cubicBezTo>
                    <a:pt x="366" y="4791"/>
                    <a:pt x="202" y="5069"/>
                    <a:pt x="317" y="5357"/>
                  </a:cubicBezTo>
                  <a:cubicBezTo>
                    <a:pt x="328" y="5379"/>
                    <a:pt x="339" y="5401"/>
                    <a:pt x="350" y="5428"/>
                  </a:cubicBezTo>
                  <a:cubicBezTo>
                    <a:pt x="219" y="5624"/>
                    <a:pt x="1" y="6038"/>
                    <a:pt x="192" y="6404"/>
                  </a:cubicBezTo>
                  <a:cubicBezTo>
                    <a:pt x="208" y="6431"/>
                    <a:pt x="224" y="6458"/>
                    <a:pt x="241" y="6480"/>
                  </a:cubicBezTo>
                  <a:cubicBezTo>
                    <a:pt x="153" y="6665"/>
                    <a:pt x="44" y="7014"/>
                    <a:pt x="241" y="7281"/>
                  </a:cubicBezTo>
                  <a:cubicBezTo>
                    <a:pt x="175" y="7461"/>
                    <a:pt x="83" y="7793"/>
                    <a:pt x="251" y="8055"/>
                  </a:cubicBezTo>
                  <a:cubicBezTo>
                    <a:pt x="382" y="8256"/>
                    <a:pt x="627" y="8360"/>
                    <a:pt x="976" y="8360"/>
                  </a:cubicBezTo>
                  <a:lnTo>
                    <a:pt x="1069" y="8360"/>
                  </a:lnTo>
                  <a:cubicBezTo>
                    <a:pt x="1804" y="8327"/>
                    <a:pt x="1941" y="8016"/>
                    <a:pt x="2153" y="7548"/>
                  </a:cubicBezTo>
                  <a:cubicBezTo>
                    <a:pt x="2251" y="7314"/>
                    <a:pt x="2366" y="7085"/>
                    <a:pt x="2496" y="6867"/>
                  </a:cubicBezTo>
                  <a:lnTo>
                    <a:pt x="2545" y="6861"/>
                  </a:lnTo>
                  <a:lnTo>
                    <a:pt x="2540" y="6807"/>
                  </a:lnTo>
                  <a:cubicBezTo>
                    <a:pt x="2714" y="6529"/>
                    <a:pt x="2916" y="6273"/>
                    <a:pt x="3139" y="6033"/>
                  </a:cubicBezTo>
                  <a:cubicBezTo>
                    <a:pt x="4502" y="4551"/>
                    <a:pt x="4365" y="4044"/>
                    <a:pt x="4251" y="3897"/>
                  </a:cubicBezTo>
                  <a:lnTo>
                    <a:pt x="4251" y="3897"/>
                  </a:lnTo>
                  <a:lnTo>
                    <a:pt x="4022" y="4077"/>
                  </a:lnTo>
                  <a:lnTo>
                    <a:pt x="4022" y="4060"/>
                  </a:lnTo>
                  <a:cubicBezTo>
                    <a:pt x="3895" y="4067"/>
                    <a:pt x="3725" y="4071"/>
                    <a:pt x="3530" y="4071"/>
                  </a:cubicBezTo>
                  <a:cubicBezTo>
                    <a:pt x="2703" y="4071"/>
                    <a:pt x="1426" y="3991"/>
                    <a:pt x="1047" y="3630"/>
                  </a:cubicBezTo>
                  <a:cubicBezTo>
                    <a:pt x="993" y="3592"/>
                    <a:pt x="960" y="3526"/>
                    <a:pt x="960" y="3456"/>
                  </a:cubicBezTo>
                  <a:cubicBezTo>
                    <a:pt x="960" y="3347"/>
                    <a:pt x="1042" y="3243"/>
                    <a:pt x="1183" y="3145"/>
                  </a:cubicBezTo>
                  <a:cubicBezTo>
                    <a:pt x="1597" y="3461"/>
                    <a:pt x="2382" y="3537"/>
                    <a:pt x="3020" y="3537"/>
                  </a:cubicBezTo>
                  <a:cubicBezTo>
                    <a:pt x="3352" y="3537"/>
                    <a:pt x="3679" y="3521"/>
                    <a:pt x="4006" y="3483"/>
                  </a:cubicBezTo>
                  <a:lnTo>
                    <a:pt x="3968" y="3123"/>
                  </a:lnTo>
                  <a:cubicBezTo>
                    <a:pt x="3761" y="3146"/>
                    <a:pt x="3417" y="3171"/>
                    <a:pt x="3042" y="3171"/>
                  </a:cubicBezTo>
                  <a:cubicBezTo>
                    <a:pt x="2519" y="3171"/>
                    <a:pt x="1934" y="3123"/>
                    <a:pt x="1576" y="2954"/>
                  </a:cubicBezTo>
                  <a:cubicBezTo>
                    <a:pt x="2011" y="2791"/>
                    <a:pt x="2622" y="2666"/>
                    <a:pt x="3216" y="2589"/>
                  </a:cubicBezTo>
                  <a:cubicBezTo>
                    <a:pt x="3319" y="2595"/>
                    <a:pt x="3423" y="2595"/>
                    <a:pt x="3521" y="2595"/>
                  </a:cubicBezTo>
                  <a:cubicBezTo>
                    <a:pt x="3788" y="2595"/>
                    <a:pt x="3989" y="2584"/>
                    <a:pt x="4049" y="2578"/>
                  </a:cubicBezTo>
                  <a:lnTo>
                    <a:pt x="4022" y="2213"/>
                  </a:lnTo>
                  <a:lnTo>
                    <a:pt x="3984" y="2213"/>
                  </a:lnTo>
                  <a:lnTo>
                    <a:pt x="3984" y="2148"/>
                  </a:lnTo>
                  <a:cubicBezTo>
                    <a:pt x="3837" y="2153"/>
                    <a:pt x="3548" y="2175"/>
                    <a:pt x="3194" y="2213"/>
                  </a:cubicBezTo>
                  <a:cubicBezTo>
                    <a:pt x="2731" y="2197"/>
                    <a:pt x="2219" y="2132"/>
                    <a:pt x="1902" y="1974"/>
                  </a:cubicBezTo>
                  <a:cubicBezTo>
                    <a:pt x="2115" y="1903"/>
                    <a:pt x="2338" y="1843"/>
                    <a:pt x="2562" y="1805"/>
                  </a:cubicBezTo>
                  <a:cubicBezTo>
                    <a:pt x="3030" y="1723"/>
                    <a:pt x="3510" y="1679"/>
                    <a:pt x="3989" y="1674"/>
                  </a:cubicBezTo>
                  <a:lnTo>
                    <a:pt x="3989" y="1309"/>
                  </a:lnTo>
                  <a:cubicBezTo>
                    <a:pt x="3979" y="1309"/>
                    <a:pt x="3799" y="1309"/>
                    <a:pt x="3537" y="1325"/>
                  </a:cubicBezTo>
                  <a:cubicBezTo>
                    <a:pt x="3216" y="1249"/>
                    <a:pt x="2894" y="1145"/>
                    <a:pt x="2589" y="1014"/>
                  </a:cubicBezTo>
                  <a:cubicBezTo>
                    <a:pt x="3178" y="843"/>
                    <a:pt x="3784" y="757"/>
                    <a:pt x="4389" y="757"/>
                  </a:cubicBezTo>
                  <a:cubicBezTo>
                    <a:pt x="4995" y="757"/>
                    <a:pt x="5600" y="843"/>
                    <a:pt x="6185" y="1014"/>
                  </a:cubicBezTo>
                  <a:cubicBezTo>
                    <a:pt x="5880" y="1145"/>
                    <a:pt x="5564" y="1249"/>
                    <a:pt x="5237" y="1325"/>
                  </a:cubicBezTo>
                  <a:cubicBezTo>
                    <a:pt x="4976" y="1309"/>
                    <a:pt x="4801" y="1309"/>
                    <a:pt x="4785" y="1309"/>
                  </a:cubicBezTo>
                  <a:lnTo>
                    <a:pt x="4785" y="1674"/>
                  </a:lnTo>
                  <a:cubicBezTo>
                    <a:pt x="5265" y="1679"/>
                    <a:pt x="5744" y="1723"/>
                    <a:pt x="6218" y="1805"/>
                  </a:cubicBezTo>
                  <a:cubicBezTo>
                    <a:pt x="6441" y="1843"/>
                    <a:pt x="6659" y="1903"/>
                    <a:pt x="6877" y="1974"/>
                  </a:cubicBezTo>
                  <a:cubicBezTo>
                    <a:pt x="6561" y="2132"/>
                    <a:pt x="6044" y="2197"/>
                    <a:pt x="5581" y="2213"/>
                  </a:cubicBezTo>
                  <a:cubicBezTo>
                    <a:pt x="5232" y="2170"/>
                    <a:pt x="4938" y="2153"/>
                    <a:pt x="4796" y="2148"/>
                  </a:cubicBezTo>
                  <a:lnTo>
                    <a:pt x="4796" y="2213"/>
                  </a:lnTo>
                  <a:lnTo>
                    <a:pt x="4752" y="2213"/>
                  </a:lnTo>
                  <a:lnTo>
                    <a:pt x="4731" y="2578"/>
                  </a:lnTo>
                  <a:cubicBezTo>
                    <a:pt x="4790" y="2584"/>
                    <a:pt x="4987" y="2595"/>
                    <a:pt x="5259" y="2595"/>
                  </a:cubicBezTo>
                  <a:cubicBezTo>
                    <a:pt x="5352" y="2595"/>
                    <a:pt x="5455" y="2595"/>
                    <a:pt x="5564" y="2589"/>
                  </a:cubicBezTo>
                  <a:cubicBezTo>
                    <a:pt x="6153" y="2666"/>
                    <a:pt x="6768" y="2791"/>
                    <a:pt x="7204" y="2954"/>
                  </a:cubicBezTo>
                  <a:cubicBezTo>
                    <a:pt x="6846" y="3123"/>
                    <a:pt x="6261" y="3171"/>
                    <a:pt x="5738" y="3171"/>
                  </a:cubicBezTo>
                  <a:cubicBezTo>
                    <a:pt x="5363" y="3171"/>
                    <a:pt x="5019" y="3146"/>
                    <a:pt x="4812" y="3123"/>
                  </a:cubicBezTo>
                  <a:lnTo>
                    <a:pt x="4769" y="3483"/>
                  </a:lnTo>
                  <a:cubicBezTo>
                    <a:pt x="5096" y="3521"/>
                    <a:pt x="5428" y="3537"/>
                    <a:pt x="5755" y="3537"/>
                  </a:cubicBezTo>
                  <a:cubicBezTo>
                    <a:pt x="6392" y="3537"/>
                    <a:pt x="7177" y="3461"/>
                    <a:pt x="7591" y="3145"/>
                  </a:cubicBezTo>
                  <a:cubicBezTo>
                    <a:pt x="7733" y="3243"/>
                    <a:pt x="7815" y="3347"/>
                    <a:pt x="7815" y="3456"/>
                  </a:cubicBezTo>
                  <a:cubicBezTo>
                    <a:pt x="7815" y="3526"/>
                    <a:pt x="7782" y="3592"/>
                    <a:pt x="7733" y="3630"/>
                  </a:cubicBezTo>
                  <a:cubicBezTo>
                    <a:pt x="7354" y="3991"/>
                    <a:pt x="6077" y="4071"/>
                    <a:pt x="5247" y="4071"/>
                  </a:cubicBezTo>
                  <a:cubicBezTo>
                    <a:pt x="5051" y="4071"/>
                    <a:pt x="4880" y="4067"/>
                    <a:pt x="4752" y="4060"/>
                  </a:cubicBezTo>
                  <a:lnTo>
                    <a:pt x="4752" y="4077"/>
                  </a:lnTo>
                  <a:lnTo>
                    <a:pt x="4529" y="3897"/>
                  </a:lnTo>
                  <a:lnTo>
                    <a:pt x="4529" y="3897"/>
                  </a:lnTo>
                  <a:cubicBezTo>
                    <a:pt x="4409" y="4044"/>
                    <a:pt x="4278" y="4551"/>
                    <a:pt x="5640" y="6033"/>
                  </a:cubicBezTo>
                  <a:cubicBezTo>
                    <a:pt x="5858" y="6273"/>
                    <a:pt x="6060" y="6529"/>
                    <a:pt x="6240" y="6807"/>
                  </a:cubicBezTo>
                  <a:lnTo>
                    <a:pt x="6234" y="6861"/>
                  </a:lnTo>
                  <a:lnTo>
                    <a:pt x="6278" y="6867"/>
                  </a:lnTo>
                  <a:cubicBezTo>
                    <a:pt x="6409" y="7085"/>
                    <a:pt x="6523" y="7314"/>
                    <a:pt x="6627" y="7548"/>
                  </a:cubicBezTo>
                  <a:cubicBezTo>
                    <a:pt x="6834" y="8016"/>
                    <a:pt x="6970" y="8327"/>
                    <a:pt x="7706" y="8360"/>
                  </a:cubicBezTo>
                  <a:lnTo>
                    <a:pt x="7798" y="8360"/>
                  </a:lnTo>
                  <a:cubicBezTo>
                    <a:pt x="8152" y="8360"/>
                    <a:pt x="8398" y="8256"/>
                    <a:pt x="8523" y="8055"/>
                  </a:cubicBezTo>
                  <a:cubicBezTo>
                    <a:pt x="8692" y="7793"/>
                    <a:pt x="8605" y="7461"/>
                    <a:pt x="8534" y="7281"/>
                  </a:cubicBezTo>
                  <a:cubicBezTo>
                    <a:pt x="8736" y="7014"/>
                    <a:pt x="8627" y="6665"/>
                    <a:pt x="8539" y="6485"/>
                  </a:cubicBezTo>
                  <a:cubicBezTo>
                    <a:pt x="8556" y="6458"/>
                    <a:pt x="8572" y="6431"/>
                    <a:pt x="8588" y="6409"/>
                  </a:cubicBezTo>
                  <a:cubicBezTo>
                    <a:pt x="8785" y="6044"/>
                    <a:pt x="8567" y="5630"/>
                    <a:pt x="8430" y="5428"/>
                  </a:cubicBezTo>
                  <a:cubicBezTo>
                    <a:pt x="8447" y="5406"/>
                    <a:pt x="8458" y="5385"/>
                    <a:pt x="8463" y="5363"/>
                  </a:cubicBezTo>
                  <a:cubicBezTo>
                    <a:pt x="8577" y="5074"/>
                    <a:pt x="8419" y="4796"/>
                    <a:pt x="8289" y="4633"/>
                  </a:cubicBezTo>
                  <a:cubicBezTo>
                    <a:pt x="8294" y="4627"/>
                    <a:pt x="8300" y="4616"/>
                    <a:pt x="8305" y="4605"/>
                  </a:cubicBezTo>
                  <a:cubicBezTo>
                    <a:pt x="8441" y="4278"/>
                    <a:pt x="8229" y="3957"/>
                    <a:pt x="8082" y="3783"/>
                  </a:cubicBezTo>
                  <a:cubicBezTo>
                    <a:pt x="8147" y="3684"/>
                    <a:pt x="8185" y="3570"/>
                    <a:pt x="8185" y="3456"/>
                  </a:cubicBezTo>
                  <a:cubicBezTo>
                    <a:pt x="8185" y="3221"/>
                    <a:pt x="8049" y="3031"/>
                    <a:pt x="7831" y="2873"/>
                  </a:cubicBezTo>
                  <a:cubicBezTo>
                    <a:pt x="7875" y="2775"/>
                    <a:pt x="7896" y="2671"/>
                    <a:pt x="7896" y="2562"/>
                  </a:cubicBezTo>
                  <a:cubicBezTo>
                    <a:pt x="7896" y="2290"/>
                    <a:pt x="7760" y="2061"/>
                    <a:pt x="7488" y="1875"/>
                  </a:cubicBezTo>
                  <a:cubicBezTo>
                    <a:pt x="7520" y="1799"/>
                    <a:pt x="7531" y="1723"/>
                    <a:pt x="7531" y="1641"/>
                  </a:cubicBezTo>
                  <a:cubicBezTo>
                    <a:pt x="7531" y="1276"/>
                    <a:pt x="7215" y="1014"/>
                    <a:pt x="6779" y="829"/>
                  </a:cubicBezTo>
                  <a:cubicBezTo>
                    <a:pt x="6796" y="791"/>
                    <a:pt x="6801" y="753"/>
                    <a:pt x="6807" y="709"/>
                  </a:cubicBezTo>
                  <a:cubicBezTo>
                    <a:pt x="6807" y="143"/>
                    <a:pt x="5117" y="28"/>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6"/>
            <p:cNvSpPr/>
            <p:nvPr/>
          </p:nvSpPr>
          <p:spPr>
            <a:xfrm>
              <a:off x="3304301" y="1771162"/>
              <a:ext cx="24135" cy="107029"/>
            </a:xfrm>
            <a:custGeom>
              <a:rect b="b" l="l" r="r" t="t"/>
              <a:pathLst>
                <a:path extrusionOk="0" h="4235" w="955">
                  <a:moveTo>
                    <a:pt x="475" y="1"/>
                  </a:moveTo>
                  <a:cubicBezTo>
                    <a:pt x="475" y="1"/>
                    <a:pt x="213" y="34"/>
                    <a:pt x="137" y="77"/>
                  </a:cubicBezTo>
                  <a:cubicBezTo>
                    <a:pt x="61" y="115"/>
                    <a:pt x="1" y="1102"/>
                    <a:pt x="126" y="1211"/>
                  </a:cubicBezTo>
                  <a:cubicBezTo>
                    <a:pt x="251" y="1314"/>
                    <a:pt x="44" y="1478"/>
                    <a:pt x="55" y="1739"/>
                  </a:cubicBezTo>
                  <a:cubicBezTo>
                    <a:pt x="61" y="2006"/>
                    <a:pt x="126" y="2872"/>
                    <a:pt x="191" y="3014"/>
                  </a:cubicBezTo>
                  <a:cubicBezTo>
                    <a:pt x="251" y="3150"/>
                    <a:pt x="240" y="4235"/>
                    <a:pt x="475" y="4235"/>
                  </a:cubicBezTo>
                  <a:cubicBezTo>
                    <a:pt x="709" y="4235"/>
                    <a:pt x="698" y="3150"/>
                    <a:pt x="763" y="3014"/>
                  </a:cubicBezTo>
                  <a:cubicBezTo>
                    <a:pt x="823" y="2878"/>
                    <a:pt x="889" y="2006"/>
                    <a:pt x="900" y="1739"/>
                  </a:cubicBezTo>
                  <a:cubicBezTo>
                    <a:pt x="905" y="1478"/>
                    <a:pt x="704" y="1314"/>
                    <a:pt x="829" y="1211"/>
                  </a:cubicBezTo>
                  <a:cubicBezTo>
                    <a:pt x="954" y="1102"/>
                    <a:pt x="894" y="121"/>
                    <a:pt x="818" y="77"/>
                  </a:cubicBezTo>
                  <a:cubicBezTo>
                    <a:pt x="742" y="28"/>
                    <a:pt x="475" y="1"/>
                    <a:pt x="4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6"/>
            <p:cNvSpPr/>
            <p:nvPr/>
          </p:nvSpPr>
          <p:spPr>
            <a:xfrm>
              <a:off x="3281581" y="1617733"/>
              <a:ext cx="31970" cy="31110"/>
            </a:xfrm>
            <a:custGeom>
              <a:rect b="b" l="l" r="r" t="t"/>
              <a:pathLst>
                <a:path extrusionOk="0" h="1231" w="1265">
                  <a:moveTo>
                    <a:pt x="811" y="1"/>
                  </a:moveTo>
                  <a:cubicBezTo>
                    <a:pt x="603" y="1"/>
                    <a:pt x="245" y="106"/>
                    <a:pt x="126" y="241"/>
                  </a:cubicBezTo>
                  <a:cubicBezTo>
                    <a:pt x="1" y="383"/>
                    <a:pt x="1" y="868"/>
                    <a:pt x="88" y="983"/>
                  </a:cubicBezTo>
                  <a:cubicBezTo>
                    <a:pt x="162" y="1080"/>
                    <a:pt x="321" y="1230"/>
                    <a:pt x="505" y="1230"/>
                  </a:cubicBezTo>
                  <a:cubicBezTo>
                    <a:pt x="536" y="1230"/>
                    <a:pt x="568" y="1226"/>
                    <a:pt x="600" y="1217"/>
                  </a:cubicBezTo>
                  <a:cubicBezTo>
                    <a:pt x="823" y="1151"/>
                    <a:pt x="1058" y="683"/>
                    <a:pt x="1161" y="568"/>
                  </a:cubicBezTo>
                  <a:cubicBezTo>
                    <a:pt x="1265" y="454"/>
                    <a:pt x="1134" y="18"/>
                    <a:pt x="840" y="2"/>
                  </a:cubicBezTo>
                  <a:cubicBezTo>
                    <a:pt x="830" y="1"/>
                    <a:pt x="821" y="1"/>
                    <a:pt x="81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6"/>
            <p:cNvSpPr/>
            <p:nvPr/>
          </p:nvSpPr>
          <p:spPr>
            <a:xfrm>
              <a:off x="3320703" y="1617733"/>
              <a:ext cx="31818" cy="31110"/>
            </a:xfrm>
            <a:custGeom>
              <a:rect b="b" l="l" r="r" t="t"/>
              <a:pathLst>
                <a:path extrusionOk="0" h="1231" w="1259">
                  <a:moveTo>
                    <a:pt x="453" y="1"/>
                  </a:moveTo>
                  <a:cubicBezTo>
                    <a:pt x="444" y="1"/>
                    <a:pt x="434" y="1"/>
                    <a:pt x="425" y="2"/>
                  </a:cubicBezTo>
                  <a:cubicBezTo>
                    <a:pt x="131" y="18"/>
                    <a:pt x="0" y="454"/>
                    <a:pt x="104" y="568"/>
                  </a:cubicBezTo>
                  <a:cubicBezTo>
                    <a:pt x="207" y="683"/>
                    <a:pt x="436" y="1151"/>
                    <a:pt x="659" y="1217"/>
                  </a:cubicBezTo>
                  <a:cubicBezTo>
                    <a:pt x="691" y="1226"/>
                    <a:pt x="723" y="1230"/>
                    <a:pt x="754" y="1230"/>
                  </a:cubicBezTo>
                  <a:cubicBezTo>
                    <a:pt x="938" y="1230"/>
                    <a:pt x="1097" y="1080"/>
                    <a:pt x="1172" y="983"/>
                  </a:cubicBezTo>
                  <a:cubicBezTo>
                    <a:pt x="1259" y="868"/>
                    <a:pt x="1259" y="383"/>
                    <a:pt x="1133" y="241"/>
                  </a:cubicBezTo>
                  <a:cubicBezTo>
                    <a:pt x="1014" y="106"/>
                    <a:pt x="656" y="1"/>
                    <a:pt x="4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6"/>
            <p:cNvSpPr/>
            <p:nvPr/>
          </p:nvSpPr>
          <p:spPr>
            <a:xfrm>
              <a:off x="3305817" y="1641994"/>
              <a:ext cx="23984" cy="19359"/>
            </a:xfrm>
            <a:custGeom>
              <a:rect b="b" l="l" r="r" t="t"/>
              <a:pathLst>
                <a:path extrusionOk="0" h="766" w="949">
                  <a:moveTo>
                    <a:pt x="475" y="1"/>
                  </a:moveTo>
                  <a:cubicBezTo>
                    <a:pt x="355" y="1"/>
                    <a:pt x="1" y="655"/>
                    <a:pt x="208" y="742"/>
                  </a:cubicBezTo>
                  <a:cubicBezTo>
                    <a:pt x="247" y="758"/>
                    <a:pt x="281" y="765"/>
                    <a:pt x="311" y="765"/>
                  </a:cubicBezTo>
                  <a:cubicBezTo>
                    <a:pt x="435" y="765"/>
                    <a:pt x="475" y="644"/>
                    <a:pt x="475" y="644"/>
                  </a:cubicBezTo>
                  <a:cubicBezTo>
                    <a:pt x="475" y="644"/>
                    <a:pt x="514" y="765"/>
                    <a:pt x="639" y="765"/>
                  </a:cubicBezTo>
                  <a:cubicBezTo>
                    <a:pt x="668" y="765"/>
                    <a:pt x="702" y="758"/>
                    <a:pt x="742" y="742"/>
                  </a:cubicBezTo>
                  <a:cubicBezTo>
                    <a:pt x="949" y="655"/>
                    <a:pt x="594" y="1"/>
                    <a:pt x="4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66"/>
          <p:cNvGrpSpPr/>
          <p:nvPr/>
        </p:nvGrpSpPr>
        <p:grpSpPr>
          <a:xfrm>
            <a:off x="3572045" y="1558993"/>
            <a:ext cx="451013" cy="1136125"/>
            <a:chOff x="3827467" y="1557988"/>
            <a:chExt cx="451013" cy="1136125"/>
          </a:xfrm>
        </p:grpSpPr>
        <p:sp>
          <p:nvSpPr>
            <p:cNvPr id="10871" name="Google Shape;10871;p66"/>
            <p:cNvSpPr/>
            <p:nvPr/>
          </p:nvSpPr>
          <p:spPr>
            <a:xfrm>
              <a:off x="3827467" y="1557988"/>
              <a:ext cx="451013" cy="1136125"/>
            </a:xfrm>
            <a:custGeom>
              <a:rect b="b" l="l" r="r" t="t"/>
              <a:pathLst>
                <a:path extrusionOk="0" h="44955" w="17846">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2" name="Google Shape;10872;p66"/>
            <p:cNvGrpSpPr/>
            <p:nvPr/>
          </p:nvGrpSpPr>
          <p:grpSpPr>
            <a:xfrm>
              <a:off x="3979228" y="1581563"/>
              <a:ext cx="147768" cy="558502"/>
              <a:chOff x="3979228" y="1581563"/>
              <a:chExt cx="147768" cy="558502"/>
            </a:xfrm>
          </p:grpSpPr>
          <p:sp>
            <p:nvSpPr>
              <p:cNvPr id="10873" name="Google Shape;10873;p66"/>
              <p:cNvSpPr/>
              <p:nvPr/>
            </p:nvSpPr>
            <p:spPr>
              <a:xfrm>
                <a:off x="3979228" y="1780614"/>
                <a:ext cx="147768" cy="143194"/>
              </a:xfrm>
              <a:custGeom>
                <a:rect b="b" l="l" r="r" t="t"/>
                <a:pathLst>
                  <a:path extrusionOk="0" h="5666" w="5847">
                    <a:moveTo>
                      <a:pt x="2918" y="0"/>
                    </a:moveTo>
                    <a:cubicBezTo>
                      <a:pt x="2881" y="0"/>
                      <a:pt x="2844" y="8"/>
                      <a:pt x="2812" y="25"/>
                    </a:cubicBezTo>
                    <a:cubicBezTo>
                      <a:pt x="2768" y="52"/>
                      <a:pt x="2741" y="101"/>
                      <a:pt x="2746" y="150"/>
                    </a:cubicBezTo>
                    <a:lnTo>
                      <a:pt x="2774" y="1785"/>
                    </a:lnTo>
                    <a:cubicBezTo>
                      <a:pt x="2774" y="1785"/>
                      <a:pt x="2720" y="1882"/>
                      <a:pt x="2677" y="1882"/>
                    </a:cubicBezTo>
                    <a:cubicBezTo>
                      <a:pt x="2655" y="1882"/>
                      <a:pt x="2636" y="1857"/>
                      <a:pt x="2626" y="1785"/>
                    </a:cubicBezTo>
                    <a:cubicBezTo>
                      <a:pt x="2594" y="1567"/>
                      <a:pt x="2594" y="689"/>
                      <a:pt x="2507" y="471"/>
                    </a:cubicBezTo>
                    <a:cubicBezTo>
                      <a:pt x="2453" y="339"/>
                      <a:pt x="2311" y="240"/>
                      <a:pt x="2136" y="240"/>
                    </a:cubicBezTo>
                    <a:cubicBezTo>
                      <a:pt x="2023" y="240"/>
                      <a:pt x="1897" y="281"/>
                      <a:pt x="1771" y="379"/>
                    </a:cubicBezTo>
                    <a:cubicBezTo>
                      <a:pt x="1444" y="629"/>
                      <a:pt x="529" y="2095"/>
                      <a:pt x="322" y="2880"/>
                    </a:cubicBezTo>
                    <a:cubicBezTo>
                      <a:pt x="114" y="3659"/>
                      <a:pt x="0" y="4629"/>
                      <a:pt x="27" y="5005"/>
                    </a:cubicBezTo>
                    <a:cubicBezTo>
                      <a:pt x="59" y="5366"/>
                      <a:pt x="165" y="5666"/>
                      <a:pt x="486" y="5666"/>
                    </a:cubicBezTo>
                    <a:cubicBezTo>
                      <a:pt x="500" y="5666"/>
                      <a:pt x="514" y="5665"/>
                      <a:pt x="529" y="5664"/>
                    </a:cubicBezTo>
                    <a:cubicBezTo>
                      <a:pt x="883" y="5632"/>
                      <a:pt x="1270" y="5414"/>
                      <a:pt x="1357" y="5316"/>
                    </a:cubicBezTo>
                    <a:cubicBezTo>
                      <a:pt x="1444" y="5223"/>
                      <a:pt x="1477" y="5098"/>
                      <a:pt x="1771" y="5098"/>
                    </a:cubicBezTo>
                    <a:cubicBezTo>
                      <a:pt x="2065" y="5098"/>
                      <a:pt x="2452" y="5038"/>
                      <a:pt x="2534" y="4760"/>
                    </a:cubicBezTo>
                    <a:cubicBezTo>
                      <a:pt x="2621" y="4476"/>
                      <a:pt x="2741" y="3724"/>
                      <a:pt x="2774" y="3414"/>
                    </a:cubicBezTo>
                    <a:cubicBezTo>
                      <a:pt x="2806" y="3098"/>
                      <a:pt x="2741" y="2913"/>
                      <a:pt x="2774" y="2662"/>
                    </a:cubicBezTo>
                    <a:cubicBezTo>
                      <a:pt x="2790" y="2509"/>
                      <a:pt x="2801" y="2351"/>
                      <a:pt x="2801" y="2193"/>
                    </a:cubicBezTo>
                    <a:cubicBezTo>
                      <a:pt x="2834" y="2221"/>
                      <a:pt x="2877" y="2237"/>
                      <a:pt x="2921" y="2237"/>
                    </a:cubicBezTo>
                    <a:cubicBezTo>
                      <a:pt x="2964" y="2237"/>
                      <a:pt x="3008" y="2221"/>
                      <a:pt x="3046" y="2193"/>
                    </a:cubicBezTo>
                    <a:cubicBezTo>
                      <a:pt x="3046" y="2351"/>
                      <a:pt x="3057" y="2509"/>
                      <a:pt x="3073" y="2662"/>
                    </a:cubicBezTo>
                    <a:cubicBezTo>
                      <a:pt x="3101" y="2913"/>
                      <a:pt x="3046" y="3103"/>
                      <a:pt x="3073" y="3414"/>
                    </a:cubicBezTo>
                    <a:cubicBezTo>
                      <a:pt x="3101" y="3724"/>
                      <a:pt x="3220" y="4476"/>
                      <a:pt x="3308" y="4760"/>
                    </a:cubicBezTo>
                    <a:cubicBezTo>
                      <a:pt x="3400" y="5038"/>
                      <a:pt x="3782" y="5098"/>
                      <a:pt x="4076" y="5098"/>
                    </a:cubicBezTo>
                    <a:cubicBezTo>
                      <a:pt x="4370" y="5098"/>
                      <a:pt x="4403" y="5223"/>
                      <a:pt x="4490" y="5316"/>
                    </a:cubicBezTo>
                    <a:cubicBezTo>
                      <a:pt x="4577" y="5414"/>
                      <a:pt x="4964" y="5632"/>
                      <a:pt x="5318" y="5664"/>
                    </a:cubicBezTo>
                    <a:cubicBezTo>
                      <a:pt x="5333" y="5665"/>
                      <a:pt x="5347" y="5666"/>
                      <a:pt x="5361" y="5666"/>
                    </a:cubicBezTo>
                    <a:cubicBezTo>
                      <a:pt x="5682" y="5666"/>
                      <a:pt x="5788" y="5366"/>
                      <a:pt x="5820" y="5005"/>
                    </a:cubicBezTo>
                    <a:cubicBezTo>
                      <a:pt x="5847" y="4629"/>
                      <a:pt x="5722" y="3665"/>
                      <a:pt x="5514" y="2880"/>
                    </a:cubicBezTo>
                    <a:cubicBezTo>
                      <a:pt x="5313" y="2101"/>
                      <a:pt x="4397" y="629"/>
                      <a:pt x="4070" y="379"/>
                    </a:cubicBezTo>
                    <a:cubicBezTo>
                      <a:pt x="3943" y="281"/>
                      <a:pt x="3816" y="240"/>
                      <a:pt x="3703" y="240"/>
                    </a:cubicBezTo>
                    <a:cubicBezTo>
                      <a:pt x="3528" y="240"/>
                      <a:pt x="3388" y="339"/>
                      <a:pt x="3335" y="471"/>
                    </a:cubicBezTo>
                    <a:cubicBezTo>
                      <a:pt x="3242" y="695"/>
                      <a:pt x="3242" y="1567"/>
                      <a:pt x="3215" y="1785"/>
                    </a:cubicBezTo>
                    <a:cubicBezTo>
                      <a:pt x="3206" y="1857"/>
                      <a:pt x="3187" y="1882"/>
                      <a:pt x="3165" y="1882"/>
                    </a:cubicBezTo>
                    <a:cubicBezTo>
                      <a:pt x="3121" y="1882"/>
                      <a:pt x="3068" y="1785"/>
                      <a:pt x="3068" y="1785"/>
                    </a:cubicBezTo>
                    <a:lnTo>
                      <a:pt x="3095" y="150"/>
                    </a:lnTo>
                    <a:cubicBezTo>
                      <a:pt x="3095" y="101"/>
                      <a:pt x="3068" y="52"/>
                      <a:pt x="3024" y="25"/>
                    </a:cubicBezTo>
                    <a:cubicBezTo>
                      <a:pt x="2992" y="8"/>
                      <a:pt x="2955" y="0"/>
                      <a:pt x="29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6"/>
              <p:cNvSpPr/>
              <p:nvPr/>
            </p:nvSpPr>
            <p:spPr>
              <a:xfrm>
                <a:off x="4008696" y="1581563"/>
                <a:ext cx="88024" cy="80796"/>
              </a:xfrm>
              <a:custGeom>
                <a:rect b="b" l="l" r="r" t="t"/>
                <a:pathLst>
                  <a:path extrusionOk="0" h="3197" w="3483">
                    <a:moveTo>
                      <a:pt x="1263" y="1"/>
                    </a:moveTo>
                    <a:cubicBezTo>
                      <a:pt x="1025" y="1"/>
                      <a:pt x="746" y="51"/>
                      <a:pt x="512" y="385"/>
                    </a:cubicBezTo>
                    <a:cubicBezTo>
                      <a:pt x="191" y="831"/>
                      <a:pt x="0" y="1164"/>
                      <a:pt x="120" y="1676"/>
                    </a:cubicBezTo>
                    <a:cubicBezTo>
                      <a:pt x="196" y="2003"/>
                      <a:pt x="338" y="2139"/>
                      <a:pt x="540" y="2221"/>
                    </a:cubicBezTo>
                    <a:cubicBezTo>
                      <a:pt x="692" y="2281"/>
                      <a:pt x="834" y="2319"/>
                      <a:pt x="834" y="2319"/>
                    </a:cubicBezTo>
                    <a:cubicBezTo>
                      <a:pt x="883" y="2477"/>
                      <a:pt x="1014" y="2597"/>
                      <a:pt x="1177" y="2635"/>
                    </a:cubicBezTo>
                    <a:cubicBezTo>
                      <a:pt x="1373" y="2673"/>
                      <a:pt x="1586" y="2722"/>
                      <a:pt x="1586" y="2722"/>
                    </a:cubicBezTo>
                    <a:lnTo>
                      <a:pt x="1618" y="3098"/>
                    </a:lnTo>
                    <a:cubicBezTo>
                      <a:pt x="1618" y="3136"/>
                      <a:pt x="1646" y="3169"/>
                      <a:pt x="1684" y="3185"/>
                    </a:cubicBezTo>
                    <a:lnTo>
                      <a:pt x="1733" y="3196"/>
                    </a:lnTo>
                    <a:lnTo>
                      <a:pt x="1787" y="3185"/>
                    </a:lnTo>
                    <a:cubicBezTo>
                      <a:pt x="1831" y="3169"/>
                      <a:pt x="1858" y="3136"/>
                      <a:pt x="1864" y="3098"/>
                    </a:cubicBezTo>
                    <a:lnTo>
                      <a:pt x="1896" y="2722"/>
                    </a:lnTo>
                    <a:cubicBezTo>
                      <a:pt x="1896" y="2722"/>
                      <a:pt x="2103" y="2673"/>
                      <a:pt x="2300" y="2635"/>
                    </a:cubicBezTo>
                    <a:cubicBezTo>
                      <a:pt x="2463" y="2597"/>
                      <a:pt x="2594" y="2477"/>
                      <a:pt x="2648" y="2319"/>
                    </a:cubicBezTo>
                    <a:cubicBezTo>
                      <a:pt x="2648" y="2319"/>
                      <a:pt x="2790" y="2281"/>
                      <a:pt x="2937" y="2221"/>
                    </a:cubicBezTo>
                    <a:cubicBezTo>
                      <a:pt x="3144" y="2139"/>
                      <a:pt x="3280" y="2008"/>
                      <a:pt x="3362" y="1676"/>
                    </a:cubicBezTo>
                    <a:cubicBezTo>
                      <a:pt x="3482" y="1164"/>
                      <a:pt x="3291" y="831"/>
                      <a:pt x="2970" y="385"/>
                    </a:cubicBezTo>
                    <a:cubicBezTo>
                      <a:pt x="2731" y="51"/>
                      <a:pt x="2456" y="1"/>
                      <a:pt x="2219" y="1"/>
                    </a:cubicBezTo>
                    <a:cubicBezTo>
                      <a:pt x="2185" y="1"/>
                      <a:pt x="2152" y="2"/>
                      <a:pt x="2120" y="3"/>
                    </a:cubicBezTo>
                    <a:cubicBezTo>
                      <a:pt x="1744" y="14"/>
                      <a:pt x="1738" y="330"/>
                      <a:pt x="1738" y="330"/>
                    </a:cubicBezTo>
                    <a:cubicBezTo>
                      <a:pt x="1738" y="330"/>
                      <a:pt x="1738" y="14"/>
                      <a:pt x="1362" y="3"/>
                    </a:cubicBezTo>
                    <a:cubicBezTo>
                      <a:pt x="1330" y="2"/>
                      <a:pt x="1297" y="1"/>
                      <a:pt x="12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6"/>
              <p:cNvSpPr/>
              <p:nvPr/>
            </p:nvSpPr>
            <p:spPr>
              <a:xfrm>
                <a:off x="4018199" y="1882715"/>
                <a:ext cx="105361" cy="130583"/>
              </a:xfrm>
              <a:custGeom>
                <a:rect b="b" l="l" r="r" t="t"/>
                <a:pathLst>
                  <a:path extrusionOk="0" h="5167" w="4169">
                    <a:moveTo>
                      <a:pt x="1613" y="1"/>
                    </a:moveTo>
                    <a:cubicBezTo>
                      <a:pt x="1613" y="1"/>
                      <a:pt x="1373" y="1259"/>
                      <a:pt x="1744" y="1804"/>
                    </a:cubicBezTo>
                    <a:cubicBezTo>
                      <a:pt x="1864" y="1973"/>
                      <a:pt x="2043" y="2098"/>
                      <a:pt x="2251" y="2142"/>
                    </a:cubicBezTo>
                    <a:cubicBezTo>
                      <a:pt x="2234" y="2251"/>
                      <a:pt x="2256" y="2360"/>
                      <a:pt x="2305" y="2453"/>
                    </a:cubicBezTo>
                    <a:cubicBezTo>
                      <a:pt x="2392" y="2594"/>
                      <a:pt x="2474" y="2709"/>
                      <a:pt x="2474" y="2709"/>
                    </a:cubicBezTo>
                    <a:cubicBezTo>
                      <a:pt x="2425" y="2774"/>
                      <a:pt x="2381" y="2850"/>
                      <a:pt x="2365" y="2932"/>
                    </a:cubicBezTo>
                    <a:cubicBezTo>
                      <a:pt x="2327" y="3052"/>
                      <a:pt x="2305" y="3177"/>
                      <a:pt x="2305" y="3303"/>
                    </a:cubicBezTo>
                    <a:cubicBezTo>
                      <a:pt x="2223" y="3335"/>
                      <a:pt x="2147" y="3384"/>
                      <a:pt x="2082" y="3439"/>
                    </a:cubicBezTo>
                    <a:cubicBezTo>
                      <a:pt x="1940" y="3553"/>
                      <a:pt x="1798" y="3837"/>
                      <a:pt x="1798" y="3837"/>
                    </a:cubicBezTo>
                    <a:cubicBezTo>
                      <a:pt x="1726" y="3778"/>
                      <a:pt x="1635" y="3745"/>
                      <a:pt x="1544" y="3745"/>
                    </a:cubicBezTo>
                    <a:cubicBezTo>
                      <a:pt x="1525" y="3745"/>
                      <a:pt x="1506" y="3747"/>
                      <a:pt x="1488" y="3749"/>
                    </a:cubicBezTo>
                    <a:cubicBezTo>
                      <a:pt x="1292" y="3782"/>
                      <a:pt x="1177" y="3864"/>
                      <a:pt x="1090" y="3864"/>
                    </a:cubicBezTo>
                    <a:cubicBezTo>
                      <a:pt x="1008" y="3864"/>
                      <a:pt x="926" y="3684"/>
                      <a:pt x="643" y="3640"/>
                    </a:cubicBezTo>
                    <a:cubicBezTo>
                      <a:pt x="599" y="3633"/>
                      <a:pt x="558" y="3629"/>
                      <a:pt x="520" y="3629"/>
                    </a:cubicBezTo>
                    <a:cubicBezTo>
                      <a:pt x="266" y="3629"/>
                      <a:pt x="152" y="3808"/>
                      <a:pt x="76" y="4202"/>
                    </a:cubicBezTo>
                    <a:cubicBezTo>
                      <a:pt x="0" y="4605"/>
                      <a:pt x="87" y="5166"/>
                      <a:pt x="87" y="5166"/>
                    </a:cubicBezTo>
                    <a:lnTo>
                      <a:pt x="409" y="5112"/>
                    </a:lnTo>
                    <a:cubicBezTo>
                      <a:pt x="409" y="5112"/>
                      <a:pt x="360" y="4512"/>
                      <a:pt x="414" y="4371"/>
                    </a:cubicBezTo>
                    <a:cubicBezTo>
                      <a:pt x="458" y="4262"/>
                      <a:pt x="504" y="4185"/>
                      <a:pt x="579" y="4185"/>
                    </a:cubicBezTo>
                    <a:cubicBezTo>
                      <a:pt x="598" y="4185"/>
                      <a:pt x="620" y="4190"/>
                      <a:pt x="643" y="4202"/>
                    </a:cubicBezTo>
                    <a:cubicBezTo>
                      <a:pt x="737" y="4253"/>
                      <a:pt x="795" y="4322"/>
                      <a:pt x="879" y="4322"/>
                    </a:cubicBezTo>
                    <a:cubicBezTo>
                      <a:pt x="892" y="4322"/>
                      <a:pt x="906" y="4320"/>
                      <a:pt x="921" y="4316"/>
                    </a:cubicBezTo>
                    <a:cubicBezTo>
                      <a:pt x="1000" y="4297"/>
                      <a:pt x="944" y="4266"/>
                      <a:pt x="957" y="4266"/>
                    </a:cubicBezTo>
                    <a:cubicBezTo>
                      <a:pt x="963" y="4266"/>
                      <a:pt x="983" y="4272"/>
                      <a:pt x="1035" y="4289"/>
                    </a:cubicBezTo>
                    <a:cubicBezTo>
                      <a:pt x="1204" y="4343"/>
                      <a:pt x="1319" y="4572"/>
                      <a:pt x="1744" y="4681"/>
                    </a:cubicBezTo>
                    <a:cubicBezTo>
                      <a:pt x="1872" y="4716"/>
                      <a:pt x="2037" y="4740"/>
                      <a:pt x="2220" y="4740"/>
                    </a:cubicBezTo>
                    <a:cubicBezTo>
                      <a:pt x="2636" y="4740"/>
                      <a:pt x="3141" y="4614"/>
                      <a:pt x="3493" y="4202"/>
                    </a:cubicBezTo>
                    <a:cubicBezTo>
                      <a:pt x="4000" y="3608"/>
                      <a:pt x="4169" y="2818"/>
                      <a:pt x="3831" y="2087"/>
                    </a:cubicBezTo>
                    <a:cubicBezTo>
                      <a:pt x="3562" y="1493"/>
                      <a:pt x="3343" y="1436"/>
                      <a:pt x="3120" y="1436"/>
                    </a:cubicBezTo>
                    <a:cubicBezTo>
                      <a:pt x="3067" y="1436"/>
                      <a:pt x="3013" y="1439"/>
                      <a:pt x="2959" y="1439"/>
                    </a:cubicBezTo>
                    <a:cubicBezTo>
                      <a:pt x="2676" y="1439"/>
                      <a:pt x="2561" y="1717"/>
                      <a:pt x="2311" y="1717"/>
                    </a:cubicBezTo>
                    <a:cubicBezTo>
                      <a:pt x="2054" y="1717"/>
                      <a:pt x="2071" y="1657"/>
                      <a:pt x="1967" y="1406"/>
                    </a:cubicBezTo>
                    <a:cubicBezTo>
                      <a:pt x="1913" y="1265"/>
                      <a:pt x="1880" y="802"/>
                      <a:pt x="1880" y="802"/>
                    </a:cubicBezTo>
                    <a:lnTo>
                      <a:pt x="16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6"/>
              <p:cNvSpPr/>
              <p:nvPr/>
            </p:nvSpPr>
            <p:spPr>
              <a:xfrm>
                <a:off x="3989413" y="2001041"/>
                <a:ext cx="124366" cy="139024"/>
              </a:xfrm>
              <a:custGeom>
                <a:rect b="b" l="l" r="r" t="t"/>
                <a:pathLst>
                  <a:path extrusionOk="0" h="5501" w="4921">
                    <a:moveTo>
                      <a:pt x="4286" y="0"/>
                    </a:moveTo>
                    <a:cubicBezTo>
                      <a:pt x="4184" y="0"/>
                      <a:pt x="4094" y="63"/>
                      <a:pt x="4065" y="163"/>
                    </a:cubicBezTo>
                    <a:cubicBezTo>
                      <a:pt x="4065" y="163"/>
                      <a:pt x="3998" y="60"/>
                      <a:pt x="3901" y="60"/>
                    </a:cubicBezTo>
                    <a:cubicBezTo>
                      <a:pt x="3877" y="60"/>
                      <a:pt x="3852" y="66"/>
                      <a:pt x="3825" y="81"/>
                    </a:cubicBezTo>
                    <a:cubicBezTo>
                      <a:pt x="3749" y="125"/>
                      <a:pt x="3689" y="190"/>
                      <a:pt x="3662" y="272"/>
                    </a:cubicBezTo>
                    <a:cubicBezTo>
                      <a:pt x="3662" y="272"/>
                      <a:pt x="3631" y="247"/>
                      <a:pt x="3586" y="247"/>
                    </a:cubicBezTo>
                    <a:cubicBezTo>
                      <a:pt x="3547" y="247"/>
                      <a:pt x="3499" y="264"/>
                      <a:pt x="3450" y="326"/>
                    </a:cubicBezTo>
                    <a:cubicBezTo>
                      <a:pt x="3379" y="402"/>
                      <a:pt x="3286" y="457"/>
                      <a:pt x="3182" y="479"/>
                    </a:cubicBezTo>
                    <a:lnTo>
                      <a:pt x="3024" y="560"/>
                    </a:lnTo>
                    <a:cubicBezTo>
                      <a:pt x="2926" y="609"/>
                      <a:pt x="2845" y="686"/>
                      <a:pt x="2785" y="773"/>
                    </a:cubicBezTo>
                    <a:cubicBezTo>
                      <a:pt x="2692" y="757"/>
                      <a:pt x="2605" y="746"/>
                      <a:pt x="2518" y="746"/>
                    </a:cubicBezTo>
                    <a:cubicBezTo>
                      <a:pt x="2431" y="751"/>
                      <a:pt x="2343" y="778"/>
                      <a:pt x="2278" y="827"/>
                    </a:cubicBezTo>
                    <a:cubicBezTo>
                      <a:pt x="2207" y="795"/>
                      <a:pt x="2136" y="778"/>
                      <a:pt x="2060" y="773"/>
                    </a:cubicBezTo>
                    <a:cubicBezTo>
                      <a:pt x="1973" y="773"/>
                      <a:pt x="1880" y="762"/>
                      <a:pt x="1793" y="746"/>
                    </a:cubicBezTo>
                    <a:cubicBezTo>
                      <a:pt x="1771" y="664"/>
                      <a:pt x="1717" y="593"/>
                      <a:pt x="1635" y="560"/>
                    </a:cubicBezTo>
                    <a:cubicBezTo>
                      <a:pt x="1602" y="544"/>
                      <a:pt x="1566" y="536"/>
                      <a:pt x="1529" y="536"/>
                    </a:cubicBezTo>
                    <a:cubicBezTo>
                      <a:pt x="1492" y="536"/>
                      <a:pt x="1455" y="544"/>
                      <a:pt x="1422" y="560"/>
                    </a:cubicBezTo>
                    <a:cubicBezTo>
                      <a:pt x="1401" y="479"/>
                      <a:pt x="1352" y="402"/>
                      <a:pt x="1286" y="348"/>
                    </a:cubicBezTo>
                    <a:cubicBezTo>
                      <a:pt x="1242" y="309"/>
                      <a:pt x="1192" y="290"/>
                      <a:pt x="1137" y="290"/>
                    </a:cubicBezTo>
                    <a:cubicBezTo>
                      <a:pt x="1123" y="290"/>
                      <a:pt x="1109" y="291"/>
                      <a:pt x="1096" y="293"/>
                    </a:cubicBezTo>
                    <a:lnTo>
                      <a:pt x="1019" y="184"/>
                    </a:lnTo>
                    <a:cubicBezTo>
                      <a:pt x="975" y="181"/>
                      <a:pt x="931" y="179"/>
                      <a:pt x="887" y="179"/>
                    </a:cubicBezTo>
                    <a:cubicBezTo>
                      <a:pt x="786" y="179"/>
                      <a:pt x="688" y="189"/>
                      <a:pt x="589" y="212"/>
                    </a:cubicBezTo>
                    <a:cubicBezTo>
                      <a:pt x="349" y="266"/>
                      <a:pt x="376" y="375"/>
                      <a:pt x="376" y="375"/>
                    </a:cubicBezTo>
                    <a:cubicBezTo>
                      <a:pt x="376" y="375"/>
                      <a:pt x="273" y="402"/>
                      <a:pt x="137" y="697"/>
                    </a:cubicBezTo>
                    <a:cubicBezTo>
                      <a:pt x="0" y="985"/>
                      <a:pt x="109" y="1094"/>
                      <a:pt x="82" y="1252"/>
                    </a:cubicBezTo>
                    <a:cubicBezTo>
                      <a:pt x="55" y="1416"/>
                      <a:pt x="137" y="1443"/>
                      <a:pt x="137" y="1443"/>
                    </a:cubicBezTo>
                    <a:lnTo>
                      <a:pt x="137" y="1547"/>
                    </a:lnTo>
                    <a:cubicBezTo>
                      <a:pt x="137" y="1656"/>
                      <a:pt x="191" y="1819"/>
                      <a:pt x="137" y="1950"/>
                    </a:cubicBezTo>
                    <a:cubicBezTo>
                      <a:pt x="82" y="2081"/>
                      <a:pt x="82" y="2059"/>
                      <a:pt x="109" y="2217"/>
                    </a:cubicBezTo>
                    <a:cubicBezTo>
                      <a:pt x="137" y="2375"/>
                      <a:pt x="82" y="2429"/>
                      <a:pt x="55" y="2538"/>
                    </a:cubicBezTo>
                    <a:cubicBezTo>
                      <a:pt x="44" y="2620"/>
                      <a:pt x="55" y="2702"/>
                      <a:pt x="82" y="2778"/>
                    </a:cubicBezTo>
                    <a:lnTo>
                      <a:pt x="28" y="2991"/>
                    </a:lnTo>
                    <a:cubicBezTo>
                      <a:pt x="0" y="3127"/>
                      <a:pt x="44" y="3263"/>
                      <a:pt x="137" y="3367"/>
                    </a:cubicBezTo>
                    <a:cubicBezTo>
                      <a:pt x="137" y="3367"/>
                      <a:pt x="164" y="3683"/>
                      <a:pt x="376" y="3846"/>
                    </a:cubicBezTo>
                    <a:cubicBezTo>
                      <a:pt x="426" y="3888"/>
                      <a:pt x="487" y="3909"/>
                      <a:pt x="549" y="3909"/>
                    </a:cubicBezTo>
                    <a:cubicBezTo>
                      <a:pt x="624" y="3909"/>
                      <a:pt x="699" y="3879"/>
                      <a:pt x="752" y="3819"/>
                    </a:cubicBezTo>
                    <a:cubicBezTo>
                      <a:pt x="801" y="4075"/>
                      <a:pt x="943" y="4304"/>
                      <a:pt x="1150" y="4462"/>
                    </a:cubicBezTo>
                    <a:cubicBezTo>
                      <a:pt x="1341" y="4462"/>
                      <a:pt x="1254" y="4413"/>
                      <a:pt x="1281" y="4304"/>
                    </a:cubicBezTo>
                    <a:cubicBezTo>
                      <a:pt x="1308" y="4195"/>
                      <a:pt x="1068" y="4119"/>
                      <a:pt x="992" y="4037"/>
                    </a:cubicBezTo>
                    <a:cubicBezTo>
                      <a:pt x="910" y="3955"/>
                      <a:pt x="883" y="3743"/>
                      <a:pt x="883" y="3743"/>
                    </a:cubicBezTo>
                    <a:cubicBezTo>
                      <a:pt x="976" y="3645"/>
                      <a:pt x="1057" y="3541"/>
                      <a:pt x="1123" y="3421"/>
                    </a:cubicBezTo>
                    <a:cubicBezTo>
                      <a:pt x="1205" y="3263"/>
                      <a:pt x="1096" y="3127"/>
                      <a:pt x="1014" y="2914"/>
                    </a:cubicBezTo>
                    <a:cubicBezTo>
                      <a:pt x="963" y="2774"/>
                      <a:pt x="899" y="2750"/>
                      <a:pt x="861" y="2750"/>
                    </a:cubicBezTo>
                    <a:cubicBezTo>
                      <a:pt x="841" y="2750"/>
                      <a:pt x="829" y="2756"/>
                      <a:pt x="829" y="2756"/>
                    </a:cubicBezTo>
                    <a:cubicBezTo>
                      <a:pt x="861" y="2631"/>
                      <a:pt x="867" y="2506"/>
                      <a:pt x="856" y="2380"/>
                    </a:cubicBezTo>
                    <a:cubicBezTo>
                      <a:pt x="829" y="2222"/>
                      <a:pt x="774" y="2222"/>
                      <a:pt x="774" y="2222"/>
                    </a:cubicBezTo>
                    <a:cubicBezTo>
                      <a:pt x="774" y="2222"/>
                      <a:pt x="829" y="1983"/>
                      <a:pt x="856" y="1874"/>
                    </a:cubicBezTo>
                    <a:cubicBezTo>
                      <a:pt x="883" y="1765"/>
                      <a:pt x="698" y="1525"/>
                      <a:pt x="698" y="1525"/>
                    </a:cubicBezTo>
                    <a:cubicBezTo>
                      <a:pt x="741" y="1421"/>
                      <a:pt x="796" y="1323"/>
                      <a:pt x="856" y="1231"/>
                    </a:cubicBezTo>
                    <a:cubicBezTo>
                      <a:pt x="938" y="1127"/>
                      <a:pt x="856" y="991"/>
                      <a:pt x="856" y="991"/>
                    </a:cubicBezTo>
                    <a:lnTo>
                      <a:pt x="856" y="991"/>
                    </a:lnTo>
                    <a:lnTo>
                      <a:pt x="1068" y="1018"/>
                    </a:lnTo>
                    <a:cubicBezTo>
                      <a:pt x="1068" y="1018"/>
                      <a:pt x="1150" y="1258"/>
                      <a:pt x="1281" y="1312"/>
                    </a:cubicBezTo>
                    <a:cubicBezTo>
                      <a:pt x="1300" y="1320"/>
                      <a:pt x="1320" y="1324"/>
                      <a:pt x="1339" y="1324"/>
                    </a:cubicBezTo>
                    <a:cubicBezTo>
                      <a:pt x="1453" y="1324"/>
                      <a:pt x="1553" y="1203"/>
                      <a:pt x="1553" y="1203"/>
                    </a:cubicBezTo>
                    <a:cubicBezTo>
                      <a:pt x="1635" y="1318"/>
                      <a:pt x="1760" y="1383"/>
                      <a:pt x="1897" y="1394"/>
                    </a:cubicBezTo>
                    <a:cubicBezTo>
                      <a:pt x="2033" y="1389"/>
                      <a:pt x="2169" y="1361"/>
                      <a:pt x="2300" y="1312"/>
                    </a:cubicBezTo>
                    <a:cubicBezTo>
                      <a:pt x="2300" y="1312"/>
                      <a:pt x="2512" y="1449"/>
                      <a:pt x="2698" y="1449"/>
                    </a:cubicBezTo>
                    <a:cubicBezTo>
                      <a:pt x="2888" y="1449"/>
                      <a:pt x="2937" y="1236"/>
                      <a:pt x="2937" y="1236"/>
                    </a:cubicBezTo>
                    <a:cubicBezTo>
                      <a:pt x="2937" y="1236"/>
                      <a:pt x="3083" y="1269"/>
                      <a:pt x="3193" y="1269"/>
                    </a:cubicBezTo>
                    <a:cubicBezTo>
                      <a:pt x="3217" y="1269"/>
                      <a:pt x="3240" y="1267"/>
                      <a:pt x="3259" y="1263"/>
                    </a:cubicBezTo>
                    <a:cubicBezTo>
                      <a:pt x="3346" y="1225"/>
                      <a:pt x="3417" y="1171"/>
                      <a:pt x="3471" y="1100"/>
                    </a:cubicBezTo>
                    <a:cubicBezTo>
                      <a:pt x="3471" y="1100"/>
                      <a:pt x="3507" y="1118"/>
                      <a:pt x="3572" y="1118"/>
                    </a:cubicBezTo>
                    <a:cubicBezTo>
                      <a:pt x="3621" y="1118"/>
                      <a:pt x="3686" y="1108"/>
                      <a:pt x="3766" y="1073"/>
                    </a:cubicBezTo>
                    <a:cubicBezTo>
                      <a:pt x="3880" y="1024"/>
                      <a:pt x="3989" y="964"/>
                      <a:pt x="4087" y="887"/>
                    </a:cubicBezTo>
                    <a:lnTo>
                      <a:pt x="4087" y="887"/>
                    </a:lnTo>
                    <a:cubicBezTo>
                      <a:pt x="4087" y="887"/>
                      <a:pt x="4011" y="1285"/>
                      <a:pt x="4060" y="1449"/>
                    </a:cubicBezTo>
                    <a:cubicBezTo>
                      <a:pt x="4098" y="1563"/>
                      <a:pt x="4125" y="1677"/>
                      <a:pt x="4142" y="1797"/>
                    </a:cubicBezTo>
                    <a:cubicBezTo>
                      <a:pt x="4060" y="1895"/>
                      <a:pt x="4005" y="2015"/>
                      <a:pt x="3984" y="2141"/>
                    </a:cubicBezTo>
                    <a:cubicBezTo>
                      <a:pt x="3951" y="2331"/>
                      <a:pt x="4087" y="2571"/>
                      <a:pt x="4087" y="2571"/>
                    </a:cubicBezTo>
                    <a:lnTo>
                      <a:pt x="4033" y="2784"/>
                    </a:lnTo>
                    <a:cubicBezTo>
                      <a:pt x="4000" y="2904"/>
                      <a:pt x="4022" y="3029"/>
                      <a:pt x="4087" y="3132"/>
                    </a:cubicBezTo>
                    <a:lnTo>
                      <a:pt x="4011" y="3318"/>
                    </a:lnTo>
                    <a:cubicBezTo>
                      <a:pt x="3929" y="3503"/>
                      <a:pt x="4011" y="3557"/>
                      <a:pt x="4011" y="3557"/>
                    </a:cubicBezTo>
                    <a:lnTo>
                      <a:pt x="3902" y="3666"/>
                    </a:lnTo>
                    <a:cubicBezTo>
                      <a:pt x="3793" y="3770"/>
                      <a:pt x="3875" y="3824"/>
                      <a:pt x="3875" y="3824"/>
                    </a:cubicBezTo>
                    <a:lnTo>
                      <a:pt x="3662" y="4037"/>
                    </a:lnTo>
                    <a:cubicBezTo>
                      <a:pt x="3662" y="4037"/>
                      <a:pt x="3558" y="3901"/>
                      <a:pt x="3422" y="3901"/>
                    </a:cubicBezTo>
                    <a:cubicBezTo>
                      <a:pt x="3335" y="3906"/>
                      <a:pt x="3248" y="3933"/>
                      <a:pt x="3182" y="3982"/>
                    </a:cubicBezTo>
                    <a:cubicBezTo>
                      <a:pt x="3182" y="3982"/>
                      <a:pt x="2965" y="3852"/>
                      <a:pt x="2807" y="3770"/>
                    </a:cubicBezTo>
                    <a:cubicBezTo>
                      <a:pt x="2747" y="3739"/>
                      <a:pt x="2682" y="3724"/>
                      <a:pt x="2612" y="3724"/>
                    </a:cubicBezTo>
                    <a:cubicBezTo>
                      <a:pt x="2497" y="3724"/>
                      <a:pt x="2367" y="3765"/>
                      <a:pt x="2218" y="3846"/>
                    </a:cubicBezTo>
                    <a:cubicBezTo>
                      <a:pt x="1978" y="3982"/>
                      <a:pt x="1951" y="4140"/>
                      <a:pt x="1924" y="4407"/>
                    </a:cubicBezTo>
                    <a:cubicBezTo>
                      <a:pt x="1897" y="4674"/>
                      <a:pt x="2087" y="4996"/>
                      <a:pt x="2136" y="5105"/>
                    </a:cubicBezTo>
                    <a:cubicBezTo>
                      <a:pt x="2191" y="5214"/>
                      <a:pt x="2109" y="5317"/>
                      <a:pt x="2191" y="5454"/>
                    </a:cubicBezTo>
                    <a:cubicBezTo>
                      <a:pt x="2212" y="5488"/>
                      <a:pt x="2242" y="5500"/>
                      <a:pt x="2275" y="5500"/>
                    </a:cubicBezTo>
                    <a:cubicBezTo>
                      <a:pt x="2369" y="5500"/>
                      <a:pt x="2485" y="5399"/>
                      <a:pt x="2485" y="5399"/>
                    </a:cubicBezTo>
                    <a:cubicBezTo>
                      <a:pt x="2485" y="5399"/>
                      <a:pt x="2562" y="5445"/>
                      <a:pt x="2644" y="5445"/>
                    </a:cubicBezTo>
                    <a:cubicBezTo>
                      <a:pt x="2671" y="5445"/>
                      <a:pt x="2699" y="5440"/>
                      <a:pt x="2725" y="5426"/>
                    </a:cubicBezTo>
                    <a:cubicBezTo>
                      <a:pt x="2834" y="5372"/>
                      <a:pt x="2779" y="5159"/>
                      <a:pt x="2888" y="4969"/>
                    </a:cubicBezTo>
                    <a:cubicBezTo>
                      <a:pt x="2997" y="4783"/>
                      <a:pt x="2943" y="4647"/>
                      <a:pt x="3024" y="4516"/>
                    </a:cubicBezTo>
                    <a:cubicBezTo>
                      <a:pt x="3043" y="4483"/>
                      <a:pt x="3061" y="4469"/>
                      <a:pt x="3077" y="4469"/>
                    </a:cubicBezTo>
                    <a:cubicBezTo>
                      <a:pt x="3126" y="4469"/>
                      <a:pt x="3162" y="4596"/>
                      <a:pt x="3182" y="4674"/>
                    </a:cubicBezTo>
                    <a:cubicBezTo>
                      <a:pt x="3201" y="4747"/>
                      <a:pt x="3301" y="4796"/>
                      <a:pt x="3415" y="4796"/>
                    </a:cubicBezTo>
                    <a:cubicBezTo>
                      <a:pt x="3471" y="4796"/>
                      <a:pt x="3531" y="4783"/>
                      <a:pt x="3586" y="4756"/>
                    </a:cubicBezTo>
                    <a:cubicBezTo>
                      <a:pt x="3638" y="4729"/>
                      <a:pt x="3695" y="4720"/>
                      <a:pt x="3754" y="4720"/>
                    </a:cubicBezTo>
                    <a:cubicBezTo>
                      <a:pt x="3873" y="4720"/>
                      <a:pt x="4005" y="4756"/>
                      <a:pt x="4147" y="4756"/>
                    </a:cubicBezTo>
                    <a:cubicBezTo>
                      <a:pt x="4354" y="4756"/>
                      <a:pt x="4332" y="4756"/>
                      <a:pt x="4490" y="4489"/>
                    </a:cubicBezTo>
                    <a:cubicBezTo>
                      <a:pt x="4654" y="4222"/>
                      <a:pt x="4572" y="4086"/>
                      <a:pt x="4654" y="3928"/>
                    </a:cubicBezTo>
                    <a:cubicBezTo>
                      <a:pt x="4730" y="3770"/>
                      <a:pt x="4839" y="3557"/>
                      <a:pt x="4812" y="3318"/>
                    </a:cubicBezTo>
                    <a:cubicBezTo>
                      <a:pt x="4785" y="3078"/>
                      <a:pt x="4785" y="3023"/>
                      <a:pt x="4757" y="2887"/>
                    </a:cubicBezTo>
                    <a:cubicBezTo>
                      <a:pt x="4730" y="2756"/>
                      <a:pt x="4839" y="2696"/>
                      <a:pt x="4812" y="2517"/>
                    </a:cubicBezTo>
                    <a:cubicBezTo>
                      <a:pt x="4785" y="2331"/>
                      <a:pt x="4757" y="2331"/>
                      <a:pt x="4839" y="2195"/>
                    </a:cubicBezTo>
                    <a:cubicBezTo>
                      <a:pt x="4888" y="2130"/>
                      <a:pt x="4861" y="2037"/>
                      <a:pt x="4785" y="2010"/>
                    </a:cubicBezTo>
                    <a:cubicBezTo>
                      <a:pt x="4806" y="1934"/>
                      <a:pt x="4834" y="1863"/>
                      <a:pt x="4866" y="1792"/>
                    </a:cubicBezTo>
                    <a:cubicBezTo>
                      <a:pt x="4921" y="1688"/>
                      <a:pt x="4812" y="1552"/>
                      <a:pt x="4812" y="1552"/>
                    </a:cubicBezTo>
                    <a:lnTo>
                      <a:pt x="4866" y="1416"/>
                    </a:lnTo>
                    <a:cubicBezTo>
                      <a:pt x="4921" y="1285"/>
                      <a:pt x="4703" y="1203"/>
                      <a:pt x="4703" y="1203"/>
                    </a:cubicBezTo>
                    <a:cubicBezTo>
                      <a:pt x="4768" y="1122"/>
                      <a:pt x="4806" y="1018"/>
                      <a:pt x="4812" y="909"/>
                    </a:cubicBezTo>
                    <a:cubicBezTo>
                      <a:pt x="4806" y="811"/>
                      <a:pt x="4741" y="718"/>
                      <a:pt x="4654" y="669"/>
                    </a:cubicBezTo>
                    <a:cubicBezTo>
                      <a:pt x="4697" y="571"/>
                      <a:pt x="4725" y="462"/>
                      <a:pt x="4730" y="348"/>
                    </a:cubicBezTo>
                    <a:cubicBezTo>
                      <a:pt x="4730" y="190"/>
                      <a:pt x="4545" y="32"/>
                      <a:pt x="4332" y="5"/>
                    </a:cubicBezTo>
                    <a:cubicBezTo>
                      <a:pt x="4317" y="2"/>
                      <a:pt x="4301"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6"/>
              <p:cNvSpPr/>
              <p:nvPr/>
            </p:nvSpPr>
            <p:spPr>
              <a:xfrm>
                <a:off x="3986785" y="1906092"/>
                <a:ext cx="116531" cy="79533"/>
              </a:xfrm>
              <a:custGeom>
                <a:rect b="b" l="l" r="r" t="t"/>
                <a:pathLst>
                  <a:path extrusionOk="0" h="3147" w="4611">
                    <a:moveTo>
                      <a:pt x="1352" y="1"/>
                    </a:moveTo>
                    <a:cubicBezTo>
                      <a:pt x="1277" y="1"/>
                      <a:pt x="1203" y="9"/>
                      <a:pt x="1129" y="24"/>
                    </a:cubicBezTo>
                    <a:cubicBezTo>
                      <a:pt x="753" y="100"/>
                      <a:pt x="448" y="198"/>
                      <a:pt x="273" y="378"/>
                    </a:cubicBezTo>
                    <a:cubicBezTo>
                      <a:pt x="1" y="650"/>
                      <a:pt x="93" y="787"/>
                      <a:pt x="126" y="1141"/>
                    </a:cubicBezTo>
                    <a:cubicBezTo>
                      <a:pt x="153" y="1495"/>
                      <a:pt x="213" y="1942"/>
                      <a:pt x="213" y="2323"/>
                    </a:cubicBezTo>
                    <a:cubicBezTo>
                      <a:pt x="213" y="2710"/>
                      <a:pt x="186" y="2884"/>
                      <a:pt x="300" y="3031"/>
                    </a:cubicBezTo>
                    <a:cubicBezTo>
                      <a:pt x="367" y="3113"/>
                      <a:pt x="420" y="3146"/>
                      <a:pt x="502" y="3146"/>
                    </a:cubicBezTo>
                    <a:cubicBezTo>
                      <a:pt x="568" y="3146"/>
                      <a:pt x="651" y="3125"/>
                      <a:pt x="775" y="3091"/>
                    </a:cubicBezTo>
                    <a:cubicBezTo>
                      <a:pt x="1189" y="2972"/>
                      <a:pt x="1042" y="2764"/>
                      <a:pt x="1336" y="2677"/>
                    </a:cubicBezTo>
                    <a:cubicBezTo>
                      <a:pt x="1630" y="2590"/>
                      <a:pt x="1897" y="2530"/>
                      <a:pt x="1897" y="2530"/>
                    </a:cubicBezTo>
                    <a:cubicBezTo>
                      <a:pt x="2131" y="2470"/>
                      <a:pt x="2338" y="2116"/>
                      <a:pt x="2338" y="2116"/>
                    </a:cubicBezTo>
                    <a:cubicBezTo>
                      <a:pt x="2371" y="2187"/>
                      <a:pt x="2415" y="2258"/>
                      <a:pt x="2458" y="2323"/>
                    </a:cubicBezTo>
                    <a:cubicBezTo>
                      <a:pt x="2502" y="2416"/>
                      <a:pt x="2529" y="2514"/>
                      <a:pt x="2545" y="2617"/>
                    </a:cubicBezTo>
                    <a:lnTo>
                      <a:pt x="2660" y="2590"/>
                    </a:lnTo>
                    <a:cubicBezTo>
                      <a:pt x="2644" y="2492"/>
                      <a:pt x="2644" y="2389"/>
                      <a:pt x="2660" y="2290"/>
                    </a:cubicBezTo>
                    <a:cubicBezTo>
                      <a:pt x="2693" y="2116"/>
                      <a:pt x="2605" y="2089"/>
                      <a:pt x="2927" y="2056"/>
                    </a:cubicBezTo>
                    <a:cubicBezTo>
                      <a:pt x="3254" y="2023"/>
                      <a:pt x="3461" y="1909"/>
                      <a:pt x="3695" y="1522"/>
                    </a:cubicBezTo>
                    <a:cubicBezTo>
                      <a:pt x="3929" y="1141"/>
                      <a:pt x="3989" y="934"/>
                      <a:pt x="4137" y="814"/>
                    </a:cubicBezTo>
                    <a:cubicBezTo>
                      <a:pt x="4284" y="699"/>
                      <a:pt x="4371" y="694"/>
                      <a:pt x="4523" y="547"/>
                    </a:cubicBezTo>
                    <a:cubicBezTo>
                      <a:pt x="4523" y="547"/>
                      <a:pt x="4611" y="492"/>
                      <a:pt x="4256" y="345"/>
                    </a:cubicBezTo>
                    <a:cubicBezTo>
                      <a:pt x="4040" y="255"/>
                      <a:pt x="3901" y="220"/>
                      <a:pt x="3725" y="220"/>
                    </a:cubicBezTo>
                    <a:cubicBezTo>
                      <a:pt x="3613" y="220"/>
                      <a:pt x="3486" y="235"/>
                      <a:pt x="3314" y="258"/>
                    </a:cubicBezTo>
                    <a:cubicBezTo>
                      <a:pt x="3057" y="289"/>
                      <a:pt x="2822" y="342"/>
                      <a:pt x="2596" y="342"/>
                    </a:cubicBezTo>
                    <a:cubicBezTo>
                      <a:pt x="2428" y="342"/>
                      <a:pt x="2266" y="313"/>
                      <a:pt x="2104" y="225"/>
                    </a:cubicBezTo>
                    <a:cubicBezTo>
                      <a:pt x="1814" y="70"/>
                      <a:pt x="1577" y="1"/>
                      <a:pt x="13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6"/>
              <p:cNvSpPr/>
              <p:nvPr/>
            </p:nvSpPr>
            <p:spPr>
              <a:xfrm>
                <a:off x="4034727" y="1804598"/>
                <a:ext cx="76980" cy="78597"/>
              </a:xfrm>
              <a:custGeom>
                <a:rect b="b" l="l" r="r" t="t"/>
                <a:pathLst>
                  <a:path extrusionOk="0" h="3110" w="3046">
                    <a:moveTo>
                      <a:pt x="486" y="0"/>
                    </a:moveTo>
                    <a:cubicBezTo>
                      <a:pt x="471" y="0"/>
                      <a:pt x="458" y="3"/>
                      <a:pt x="447" y="7"/>
                    </a:cubicBezTo>
                    <a:cubicBezTo>
                      <a:pt x="371" y="46"/>
                      <a:pt x="311" y="193"/>
                      <a:pt x="354" y="264"/>
                    </a:cubicBezTo>
                    <a:cubicBezTo>
                      <a:pt x="252" y="242"/>
                      <a:pt x="226" y="197"/>
                      <a:pt x="194" y="197"/>
                    </a:cubicBezTo>
                    <a:cubicBezTo>
                      <a:pt x="185" y="197"/>
                      <a:pt x="175" y="201"/>
                      <a:pt x="163" y="209"/>
                    </a:cubicBezTo>
                    <a:cubicBezTo>
                      <a:pt x="93" y="258"/>
                      <a:pt x="38" y="427"/>
                      <a:pt x="38" y="427"/>
                    </a:cubicBezTo>
                    <a:cubicBezTo>
                      <a:pt x="114" y="438"/>
                      <a:pt x="180" y="487"/>
                      <a:pt x="207" y="552"/>
                    </a:cubicBezTo>
                    <a:cubicBezTo>
                      <a:pt x="262" y="667"/>
                      <a:pt x="289" y="645"/>
                      <a:pt x="278" y="765"/>
                    </a:cubicBezTo>
                    <a:lnTo>
                      <a:pt x="272" y="765"/>
                    </a:lnTo>
                    <a:cubicBezTo>
                      <a:pt x="153" y="781"/>
                      <a:pt x="120" y="759"/>
                      <a:pt x="0" y="825"/>
                    </a:cubicBezTo>
                    <a:cubicBezTo>
                      <a:pt x="71" y="1114"/>
                      <a:pt x="142" y="1397"/>
                      <a:pt x="289" y="1648"/>
                    </a:cubicBezTo>
                    <a:lnTo>
                      <a:pt x="300" y="1735"/>
                    </a:lnTo>
                    <a:cubicBezTo>
                      <a:pt x="256" y="2323"/>
                      <a:pt x="708" y="2884"/>
                      <a:pt x="1270" y="3053"/>
                    </a:cubicBezTo>
                    <a:cubicBezTo>
                      <a:pt x="1406" y="3093"/>
                      <a:pt x="1544" y="3110"/>
                      <a:pt x="1683" y="3110"/>
                    </a:cubicBezTo>
                    <a:cubicBezTo>
                      <a:pt x="2040" y="3110"/>
                      <a:pt x="2401" y="3001"/>
                      <a:pt x="2746" y="2895"/>
                    </a:cubicBezTo>
                    <a:cubicBezTo>
                      <a:pt x="2812" y="2879"/>
                      <a:pt x="2970" y="2803"/>
                      <a:pt x="2986" y="2743"/>
                    </a:cubicBezTo>
                    <a:cubicBezTo>
                      <a:pt x="3046" y="2541"/>
                      <a:pt x="2921" y="2443"/>
                      <a:pt x="2910" y="2389"/>
                    </a:cubicBezTo>
                    <a:cubicBezTo>
                      <a:pt x="2795" y="1773"/>
                      <a:pt x="2496" y="1375"/>
                      <a:pt x="1940" y="1092"/>
                    </a:cubicBezTo>
                    <a:cubicBezTo>
                      <a:pt x="1738" y="983"/>
                      <a:pt x="1569" y="917"/>
                      <a:pt x="1569" y="917"/>
                    </a:cubicBezTo>
                    <a:cubicBezTo>
                      <a:pt x="1591" y="857"/>
                      <a:pt x="1580" y="792"/>
                      <a:pt x="1537" y="743"/>
                    </a:cubicBezTo>
                    <a:cubicBezTo>
                      <a:pt x="1526" y="667"/>
                      <a:pt x="1575" y="541"/>
                      <a:pt x="1537" y="438"/>
                    </a:cubicBezTo>
                    <a:cubicBezTo>
                      <a:pt x="1474" y="264"/>
                      <a:pt x="1385" y="228"/>
                      <a:pt x="1321" y="228"/>
                    </a:cubicBezTo>
                    <a:cubicBezTo>
                      <a:pt x="1275" y="228"/>
                      <a:pt x="1242" y="247"/>
                      <a:pt x="1242" y="247"/>
                    </a:cubicBezTo>
                    <a:cubicBezTo>
                      <a:pt x="1242" y="247"/>
                      <a:pt x="1025" y="101"/>
                      <a:pt x="845" y="101"/>
                    </a:cubicBezTo>
                    <a:cubicBezTo>
                      <a:pt x="797" y="101"/>
                      <a:pt x="752" y="112"/>
                      <a:pt x="714" y="138"/>
                    </a:cubicBezTo>
                    <a:cubicBezTo>
                      <a:pt x="691" y="73"/>
                      <a:pt x="569" y="0"/>
                      <a:pt x="48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79" name="Google Shape;10879;p66"/>
          <p:cNvGrpSpPr/>
          <p:nvPr/>
        </p:nvGrpSpPr>
        <p:grpSpPr>
          <a:xfrm>
            <a:off x="4170709" y="1558993"/>
            <a:ext cx="402414" cy="1136125"/>
            <a:chOff x="4588296" y="1557988"/>
            <a:chExt cx="402414" cy="1136125"/>
          </a:xfrm>
        </p:grpSpPr>
        <p:sp>
          <p:nvSpPr>
            <p:cNvPr id="10880" name="Google Shape;10880;p66"/>
            <p:cNvSpPr/>
            <p:nvPr/>
          </p:nvSpPr>
          <p:spPr>
            <a:xfrm>
              <a:off x="4588296" y="1557988"/>
              <a:ext cx="402414" cy="1136125"/>
            </a:xfrm>
            <a:custGeom>
              <a:rect b="b" l="l" r="r" t="t"/>
              <a:pathLst>
                <a:path extrusionOk="0" h="44955" w="15923">
                  <a:moveTo>
                    <a:pt x="7907" y="1"/>
                  </a:moveTo>
                  <a:lnTo>
                    <a:pt x="7907" y="17"/>
                  </a:lnTo>
                  <a:cubicBezTo>
                    <a:pt x="7586" y="61"/>
                    <a:pt x="6670" y="235"/>
                    <a:pt x="6262" y="764"/>
                  </a:cubicBezTo>
                  <a:cubicBezTo>
                    <a:pt x="5760" y="1412"/>
                    <a:pt x="5973" y="2818"/>
                    <a:pt x="5973" y="2818"/>
                  </a:cubicBezTo>
                  <a:cubicBezTo>
                    <a:pt x="5499" y="2976"/>
                    <a:pt x="5646" y="3597"/>
                    <a:pt x="5859" y="3848"/>
                  </a:cubicBezTo>
                  <a:cubicBezTo>
                    <a:pt x="6071" y="4098"/>
                    <a:pt x="6060" y="4420"/>
                    <a:pt x="6164" y="4523"/>
                  </a:cubicBezTo>
                  <a:cubicBezTo>
                    <a:pt x="6203" y="4570"/>
                    <a:pt x="6256" y="4595"/>
                    <a:pt x="6311" y="4595"/>
                  </a:cubicBezTo>
                  <a:cubicBezTo>
                    <a:pt x="6333" y="4595"/>
                    <a:pt x="6355" y="4591"/>
                    <a:pt x="6376" y="4583"/>
                  </a:cubicBezTo>
                  <a:cubicBezTo>
                    <a:pt x="6474" y="4812"/>
                    <a:pt x="6534" y="5057"/>
                    <a:pt x="6551" y="5308"/>
                  </a:cubicBezTo>
                  <a:cubicBezTo>
                    <a:pt x="6551" y="6540"/>
                    <a:pt x="5608" y="7177"/>
                    <a:pt x="3695" y="7624"/>
                  </a:cubicBezTo>
                  <a:cubicBezTo>
                    <a:pt x="1788" y="8071"/>
                    <a:pt x="1848" y="10610"/>
                    <a:pt x="1963" y="11618"/>
                  </a:cubicBezTo>
                  <a:cubicBezTo>
                    <a:pt x="2077" y="12621"/>
                    <a:pt x="1690" y="14419"/>
                    <a:pt x="1243" y="15743"/>
                  </a:cubicBezTo>
                  <a:cubicBezTo>
                    <a:pt x="791" y="17067"/>
                    <a:pt x="600" y="18827"/>
                    <a:pt x="508" y="20053"/>
                  </a:cubicBezTo>
                  <a:cubicBezTo>
                    <a:pt x="415" y="21274"/>
                    <a:pt x="388" y="22696"/>
                    <a:pt x="339" y="23110"/>
                  </a:cubicBezTo>
                  <a:cubicBezTo>
                    <a:pt x="295" y="23524"/>
                    <a:pt x="159" y="24151"/>
                    <a:pt x="83" y="24625"/>
                  </a:cubicBezTo>
                  <a:cubicBezTo>
                    <a:pt x="1" y="25099"/>
                    <a:pt x="219" y="25213"/>
                    <a:pt x="611" y="25655"/>
                  </a:cubicBezTo>
                  <a:cubicBezTo>
                    <a:pt x="886" y="25963"/>
                    <a:pt x="1153" y="26166"/>
                    <a:pt x="1418" y="26166"/>
                  </a:cubicBezTo>
                  <a:cubicBezTo>
                    <a:pt x="1536" y="26166"/>
                    <a:pt x="1654" y="26125"/>
                    <a:pt x="1772" y="26036"/>
                  </a:cubicBezTo>
                  <a:cubicBezTo>
                    <a:pt x="2148" y="25742"/>
                    <a:pt x="2262" y="25290"/>
                    <a:pt x="2137" y="25104"/>
                  </a:cubicBezTo>
                  <a:cubicBezTo>
                    <a:pt x="2079" y="25021"/>
                    <a:pt x="2020" y="24998"/>
                    <a:pt x="1975" y="24998"/>
                  </a:cubicBezTo>
                  <a:cubicBezTo>
                    <a:pt x="1922" y="24998"/>
                    <a:pt x="1886" y="25028"/>
                    <a:pt x="1886" y="25028"/>
                  </a:cubicBezTo>
                  <a:cubicBezTo>
                    <a:pt x="1875" y="24843"/>
                    <a:pt x="1897" y="24652"/>
                    <a:pt x="1952" y="24472"/>
                  </a:cubicBezTo>
                  <a:cubicBezTo>
                    <a:pt x="2050" y="24129"/>
                    <a:pt x="1935" y="23655"/>
                    <a:pt x="1783" y="23290"/>
                  </a:cubicBezTo>
                  <a:cubicBezTo>
                    <a:pt x="1630" y="22930"/>
                    <a:pt x="1423" y="22058"/>
                    <a:pt x="1935" y="20974"/>
                  </a:cubicBezTo>
                  <a:cubicBezTo>
                    <a:pt x="2453" y="19895"/>
                    <a:pt x="3249" y="16604"/>
                    <a:pt x="3221" y="15885"/>
                  </a:cubicBezTo>
                  <a:cubicBezTo>
                    <a:pt x="3199" y="15165"/>
                    <a:pt x="3739" y="13672"/>
                    <a:pt x="3739" y="13672"/>
                  </a:cubicBezTo>
                  <a:cubicBezTo>
                    <a:pt x="3739" y="13672"/>
                    <a:pt x="4148" y="14958"/>
                    <a:pt x="4562" y="16190"/>
                  </a:cubicBezTo>
                  <a:cubicBezTo>
                    <a:pt x="4976" y="17427"/>
                    <a:pt x="4044" y="19819"/>
                    <a:pt x="3635" y="22521"/>
                  </a:cubicBezTo>
                  <a:cubicBezTo>
                    <a:pt x="3221" y="25219"/>
                    <a:pt x="3559" y="27714"/>
                    <a:pt x="3608" y="29028"/>
                  </a:cubicBezTo>
                  <a:cubicBezTo>
                    <a:pt x="3663" y="30335"/>
                    <a:pt x="3891" y="30695"/>
                    <a:pt x="3532" y="31572"/>
                  </a:cubicBezTo>
                  <a:cubicBezTo>
                    <a:pt x="3172" y="32444"/>
                    <a:pt x="3276" y="33605"/>
                    <a:pt x="3276" y="33605"/>
                  </a:cubicBezTo>
                  <a:cubicBezTo>
                    <a:pt x="2480" y="34580"/>
                    <a:pt x="2170" y="36585"/>
                    <a:pt x="2398" y="39233"/>
                  </a:cubicBezTo>
                  <a:cubicBezTo>
                    <a:pt x="2633" y="41882"/>
                    <a:pt x="2660" y="42269"/>
                    <a:pt x="2606" y="43195"/>
                  </a:cubicBezTo>
                  <a:cubicBezTo>
                    <a:pt x="2551" y="44121"/>
                    <a:pt x="1728" y="44072"/>
                    <a:pt x="1576" y="44454"/>
                  </a:cubicBezTo>
                  <a:cubicBezTo>
                    <a:pt x="1423" y="44840"/>
                    <a:pt x="2426" y="44791"/>
                    <a:pt x="3249" y="44917"/>
                  </a:cubicBezTo>
                  <a:cubicBezTo>
                    <a:pt x="3409" y="44942"/>
                    <a:pt x="3542" y="44955"/>
                    <a:pt x="3651" y="44955"/>
                  </a:cubicBezTo>
                  <a:cubicBezTo>
                    <a:pt x="4099" y="44955"/>
                    <a:pt x="4153" y="44740"/>
                    <a:pt x="4175" y="44328"/>
                  </a:cubicBezTo>
                  <a:cubicBezTo>
                    <a:pt x="4202" y="43811"/>
                    <a:pt x="4044" y="42732"/>
                    <a:pt x="4071" y="41293"/>
                  </a:cubicBezTo>
                  <a:cubicBezTo>
                    <a:pt x="4099" y="39855"/>
                    <a:pt x="5047" y="37206"/>
                    <a:pt x="5101" y="36149"/>
                  </a:cubicBezTo>
                  <a:cubicBezTo>
                    <a:pt x="5150" y="35092"/>
                    <a:pt x="5047" y="34400"/>
                    <a:pt x="5641" y="33626"/>
                  </a:cubicBezTo>
                  <a:cubicBezTo>
                    <a:pt x="6229" y="32858"/>
                    <a:pt x="6567" y="29769"/>
                    <a:pt x="7183" y="28281"/>
                  </a:cubicBezTo>
                  <a:cubicBezTo>
                    <a:pt x="7629" y="27202"/>
                    <a:pt x="7864" y="25693"/>
                    <a:pt x="7962" y="24924"/>
                  </a:cubicBezTo>
                  <a:cubicBezTo>
                    <a:pt x="8060" y="25693"/>
                    <a:pt x="8300" y="27202"/>
                    <a:pt x="8741" y="28281"/>
                  </a:cubicBezTo>
                  <a:cubicBezTo>
                    <a:pt x="9357" y="29769"/>
                    <a:pt x="9695" y="32858"/>
                    <a:pt x="10283" y="33626"/>
                  </a:cubicBezTo>
                  <a:cubicBezTo>
                    <a:pt x="10877" y="34400"/>
                    <a:pt x="10774" y="35092"/>
                    <a:pt x="10823" y="36149"/>
                  </a:cubicBezTo>
                  <a:cubicBezTo>
                    <a:pt x="10877" y="37201"/>
                    <a:pt x="11825" y="39849"/>
                    <a:pt x="11852" y="41293"/>
                  </a:cubicBezTo>
                  <a:cubicBezTo>
                    <a:pt x="11880" y="42732"/>
                    <a:pt x="11727" y="43811"/>
                    <a:pt x="11749" y="44328"/>
                  </a:cubicBezTo>
                  <a:cubicBezTo>
                    <a:pt x="11771" y="44740"/>
                    <a:pt x="11825" y="44955"/>
                    <a:pt x="12273" y="44955"/>
                  </a:cubicBezTo>
                  <a:cubicBezTo>
                    <a:pt x="12382" y="44955"/>
                    <a:pt x="12514" y="44942"/>
                    <a:pt x="12675" y="44917"/>
                  </a:cubicBezTo>
                  <a:cubicBezTo>
                    <a:pt x="13498" y="44791"/>
                    <a:pt x="14501" y="44840"/>
                    <a:pt x="14348" y="44454"/>
                  </a:cubicBezTo>
                  <a:cubicBezTo>
                    <a:pt x="14196" y="44067"/>
                    <a:pt x="13373" y="44121"/>
                    <a:pt x="13318" y="43195"/>
                  </a:cubicBezTo>
                  <a:cubicBezTo>
                    <a:pt x="13269" y="42269"/>
                    <a:pt x="13291" y="41882"/>
                    <a:pt x="13525" y="39233"/>
                  </a:cubicBezTo>
                  <a:cubicBezTo>
                    <a:pt x="13754" y="36585"/>
                    <a:pt x="13449" y="34580"/>
                    <a:pt x="12648" y="33605"/>
                  </a:cubicBezTo>
                  <a:cubicBezTo>
                    <a:pt x="12648" y="33605"/>
                    <a:pt x="12752" y="32444"/>
                    <a:pt x="12392" y="31572"/>
                  </a:cubicBezTo>
                  <a:cubicBezTo>
                    <a:pt x="12032" y="30695"/>
                    <a:pt x="12261" y="30335"/>
                    <a:pt x="12316" y="29028"/>
                  </a:cubicBezTo>
                  <a:cubicBezTo>
                    <a:pt x="12365" y="27714"/>
                    <a:pt x="12702" y="25219"/>
                    <a:pt x="12288" y="22521"/>
                  </a:cubicBezTo>
                  <a:cubicBezTo>
                    <a:pt x="11880" y="19819"/>
                    <a:pt x="10953" y="17427"/>
                    <a:pt x="11362" y="16190"/>
                  </a:cubicBezTo>
                  <a:cubicBezTo>
                    <a:pt x="11776" y="14958"/>
                    <a:pt x="12185" y="13672"/>
                    <a:pt x="12185" y="13672"/>
                  </a:cubicBezTo>
                  <a:cubicBezTo>
                    <a:pt x="12185" y="13672"/>
                    <a:pt x="12724" y="15165"/>
                    <a:pt x="12702" y="15885"/>
                  </a:cubicBezTo>
                  <a:cubicBezTo>
                    <a:pt x="12675" y="16604"/>
                    <a:pt x="13471" y="19895"/>
                    <a:pt x="13988" y="20974"/>
                  </a:cubicBezTo>
                  <a:cubicBezTo>
                    <a:pt x="14501" y="22058"/>
                    <a:pt x="14294" y="22930"/>
                    <a:pt x="14141" y="23290"/>
                  </a:cubicBezTo>
                  <a:cubicBezTo>
                    <a:pt x="13988" y="23655"/>
                    <a:pt x="13874" y="24134"/>
                    <a:pt x="13972" y="24472"/>
                  </a:cubicBezTo>
                  <a:cubicBezTo>
                    <a:pt x="14027" y="24652"/>
                    <a:pt x="14048" y="24843"/>
                    <a:pt x="14037" y="25028"/>
                  </a:cubicBezTo>
                  <a:cubicBezTo>
                    <a:pt x="14037" y="25028"/>
                    <a:pt x="14003" y="24999"/>
                    <a:pt x="13951" y="24999"/>
                  </a:cubicBezTo>
                  <a:cubicBezTo>
                    <a:pt x="13905" y="24999"/>
                    <a:pt x="13846" y="25022"/>
                    <a:pt x="13787" y="25110"/>
                  </a:cubicBezTo>
                  <a:cubicBezTo>
                    <a:pt x="13662" y="25290"/>
                    <a:pt x="13776" y="25742"/>
                    <a:pt x="14152" y="26036"/>
                  </a:cubicBezTo>
                  <a:cubicBezTo>
                    <a:pt x="14268" y="26125"/>
                    <a:pt x="14385" y="26166"/>
                    <a:pt x="14503" y="26166"/>
                  </a:cubicBezTo>
                  <a:cubicBezTo>
                    <a:pt x="14768" y="26166"/>
                    <a:pt x="15038" y="25963"/>
                    <a:pt x="15313" y="25655"/>
                  </a:cubicBezTo>
                  <a:cubicBezTo>
                    <a:pt x="15710" y="25213"/>
                    <a:pt x="15923" y="25093"/>
                    <a:pt x="15841" y="24625"/>
                  </a:cubicBezTo>
                  <a:cubicBezTo>
                    <a:pt x="15765" y="24151"/>
                    <a:pt x="15629" y="23524"/>
                    <a:pt x="15580" y="23110"/>
                  </a:cubicBezTo>
                  <a:cubicBezTo>
                    <a:pt x="15531" y="22696"/>
                    <a:pt x="15503" y="21268"/>
                    <a:pt x="15416" y="20048"/>
                  </a:cubicBezTo>
                  <a:cubicBezTo>
                    <a:pt x="15323" y="18827"/>
                    <a:pt x="15133" y="17067"/>
                    <a:pt x="14680" y="15737"/>
                  </a:cubicBezTo>
                  <a:cubicBezTo>
                    <a:pt x="14228" y="14413"/>
                    <a:pt x="13847" y="12615"/>
                    <a:pt x="13961" y="11613"/>
                  </a:cubicBezTo>
                  <a:cubicBezTo>
                    <a:pt x="14076" y="10610"/>
                    <a:pt x="14136" y="8065"/>
                    <a:pt x="12223" y="7619"/>
                  </a:cubicBezTo>
                  <a:cubicBezTo>
                    <a:pt x="10316" y="7177"/>
                    <a:pt x="9368" y="6540"/>
                    <a:pt x="9368" y="5303"/>
                  </a:cubicBezTo>
                  <a:cubicBezTo>
                    <a:pt x="9390" y="5057"/>
                    <a:pt x="9449" y="4812"/>
                    <a:pt x="9542" y="4578"/>
                  </a:cubicBezTo>
                  <a:cubicBezTo>
                    <a:pt x="9564" y="4586"/>
                    <a:pt x="9587" y="4590"/>
                    <a:pt x="9609" y="4590"/>
                  </a:cubicBezTo>
                  <a:cubicBezTo>
                    <a:pt x="9665" y="4590"/>
                    <a:pt x="9720" y="4566"/>
                    <a:pt x="9755" y="4523"/>
                  </a:cubicBezTo>
                  <a:cubicBezTo>
                    <a:pt x="9864" y="4415"/>
                    <a:pt x="9853" y="4098"/>
                    <a:pt x="10065" y="3848"/>
                  </a:cubicBezTo>
                  <a:cubicBezTo>
                    <a:pt x="10278" y="3597"/>
                    <a:pt x="10419" y="2971"/>
                    <a:pt x="9951" y="2818"/>
                  </a:cubicBezTo>
                  <a:cubicBezTo>
                    <a:pt x="9951" y="2818"/>
                    <a:pt x="10163" y="1407"/>
                    <a:pt x="9662" y="764"/>
                  </a:cubicBezTo>
                  <a:cubicBezTo>
                    <a:pt x="9253" y="230"/>
                    <a:pt x="8332" y="61"/>
                    <a:pt x="8016" y="12"/>
                  </a:cubicBezTo>
                  <a:lnTo>
                    <a:pt x="8016" y="1"/>
                  </a:lnTo>
                  <a:lnTo>
                    <a:pt x="7962" y="6"/>
                  </a:lnTo>
                  <a:lnTo>
                    <a:pt x="790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1" name="Google Shape;10881;p66"/>
            <p:cNvGrpSpPr/>
            <p:nvPr/>
          </p:nvGrpSpPr>
          <p:grpSpPr>
            <a:xfrm>
              <a:off x="4708538" y="1583316"/>
              <a:ext cx="163226" cy="588527"/>
              <a:chOff x="4708538" y="1583316"/>
              <a:chExt cx="163226" cy="588527"/>
            </a:xfrm>
          </p:grpSpPr>
          <p:sp>
            <p:nvSpPr>
              <p:cNvPr id="10882" name="Google Shape;10882;p66"/>
              <p:cNvSpPr/>
              <p:nvPr/>
            </p:nvSpPr>
            <p:spPr>
              <a:xfrm>
                <a:off x="4708538" y="1775367"/>
                <a:ext cx="163226" cy="158038"/>
              </a:xfrm>
              <a:custGeom>
                <a:rect b="b" l="l" r="r" t="t"/>
                <a:pathLst>
                  <a:path extrusionOk="0" h="5667" w="5853">
                    <a:moveTo>
                      <a:pt x="2924" y="0"/>
                    </a:moveTo>
                    <a:cubicBezTo>
                      <a:pt x="2887" y="0"/>
                      <a:pt x="2851" y="8"/>
                      <a:pt x="2818" y="25"/>
                    </a:cubicBezTo>
                    <a:cubicBezTo>
                      <a:pt x="2774" y="52"/>
                      <a:pt x="2747" y="101"/>
                      <a:pt x="2753" y="150"/>
                    </a:cubicBezTo>
                    <a:lnTo>
                      <a:pt x="2780" y="1785"/>
                    </a:lnTo>
                    <a:cubicBezTo>
                      <a:pt x="2780" y="1785"/>
                      <a:pt x="2726" y="1882"/>
                      <a:pt x="2683" y="1882"/>
                    </a:cubicBezTo>
                    <a:cubicBezTo>
                      <a:pt x="2661" y="1882"/>
                      <a:pt x="2642" y="1857"/>
                      <a:pt x="2633" y="1785"/>
                    </a:cubicBezTo>
                    <a:cubicBezTo>
                      <a:pt x="2600" y="1567"/>
                      <a:pt x="2600" y="689"/>
                      <a:pt x="2513" y="471"/>
                    </a:cubicBezTo>
                    <a:cubicBezTo>
                      <a:pt x="2460" y="339"/>
                      <a:pt x="2318" y="240"/>
                      <a:pt x="2142" y="240"/>
                    </a:cubicBezTo>
                    <a:cubicBezTo>
                      <a:pt x="2029" y="240"/>
                      <a:pt x="1903" y="281"/>
                      <a:pt x="1777" y="379"/>
                    </a:cubicBezTo>
                    <a:cubicBezTo>
                      <a:pt x="1450" y="629"/>
                      <a:pt x="535" y="2101"/>
                      <a:pt x="328" y="2880"/>
                    </a:cubicBezTo>
                    <a:cubicBezTo>
                      <a:pt x="126" y="3665"/>
                      <a:pt x="1" y="4629"/>
                      <a:pt x="33" y="5005"/>
                    </a:cubicBezTo>
                    <a:cubicBezTo>
                      <a:pt x="59" y="5363"/>
                      <a:pt x="169" y="5667"/>
                      <a:pt x="486" y="5667"/>
                    </a:cubicBezTo>
                    <a:cubicBezTo>
                      <a:pt x="501" y="5667"/>
                      <a:pt x="518" y="5666"/>
                      <a:pt x="535" y="5664"/>
                    </a:cubicBezTo>
                    <a:cubicBezTo>
                      <a:pt x="889" y="5632"/>
                      <a:pt x="1270" y="5414"/>
                      <a:pt x="1363" y="5321"/>
                    </a:cubicBezTo>
                    <a:cubicBezTo>
                      <a:pt x="1450" y="5228"/>
                      <a:pt x="1477" y="5098"/>
                      <a:pt x="1772" y="5098"/>
                    </a:cubicBezTo>
                    <a:cubicBezTo>
                      <a:pt x="2071" y="5098"/>
                      <a:pt x="2453" y="5038"/>
                      <a:pt x="2540" y="4760"/>
                    </a:cubicBezTo>
                    <a:cubicBezTo>
                      <a:pt x="2627" y="4482"/>
                      <a:pt x="2747" y="3730"/>
                      <a:pt x="2780" y="3414"/>
                    </a:cubicBezTo>
                    <a:cubicBezTo>
                      <a:pt x="2807" y="3103"/>
                      <a:pt x="2747" y="2913"/>
                      <a:pt x="2780" y="2667"/>
                    </a:cubicBezTo>
                    <a:cubicBezTo>
                      <a:pt x="2796" y="2509"/>
                      <a:pt x="2807" y="2351"/>
                      <a:pt x="2807" y="2199"/>
                    </a:cubicBezTo>
                    <a:cubicBezTo>
                      <a:pt x="2840" y="2221"/>
                      <a:pt x="2883" y="2237"/>
                      <a:pt x="2927" y="2237"/>
                    </a:cubicBezTo>
                    <a:cubicBezTo>
                      <a:pt x="2970" y="2237"/>
                      <a:pt x="3014" y="2221"/>
                      <a:pt x="3047" y="2199"/>
                    </a:cubicBezTo>
                    <a:cubicBezTo>
                      <a:pt x="3052" y="2351"/>
                      <a:pt x="3058" y="2509"/>
                      <a:pt x="3079" y="2667"/>
                    </a:cubicBezTo>
                    <a:cubicBezTo>
                      <a:pt x="3107" y="2918"/>
                      <a:pt x="3047" y="3103"/>
                      <a:pt x="3079" y="3414"/>
                    </a:cubicBezTo>
                    <a:cubicBezTo>
                      <a:pt x="3107" y="3724"/>
                      <a:pt x="3227" y="4476"/>
                      <a:pt x="3314" y="4760"/>
                    </a:cubicBezTo>
                    <a:cubicBezTo>
                      <a:pt x="3401" y="5043"/>
                      <a:pt x="3788" y="5098"/>
                      <a:pt x="4082" y="5098"/>
                    </a:cubicBezTo>
                    <a:cubicBezTo>
                      <a:pt x="4376" y="5098"/>
                      <a:pt x="4404" y="5223"/>
                      <a:pt x="4496" y="5321"/>
                    </a:cubicBezTo>
                    <a:cubicBezTo>
                      <a:pt x="4583" y="5414"/>
                      <a:pt x="4965" y="5632"/>
                      <a:pt x="5319" y="5664"/>
                    </a:cubicBezTo>
                    <a:cubicBezTo>
                      <a:pt x="5336" y="5666"/>
                      <a:pt x="5352" y="5667"/>
                      <a:pt x="5368" y="5667"/>
                    </a:cubicBezTo>
                    <a:cubicBezTo>
                      <a:pt x="5684" y="5667"/>
                      <a:pt x="5794" y="5363"/>
                      <a:pt x="5820" y="5005"/>
                    </a:cubicBezTo>
                    <a:cubicBezTo>
                      <a:pt x="5853" y="4629"/>
                      <a:pt x="5733" y="3665"/>
                      <a:pt x="5526" y="2880"/>
                    </a:cubicBezTo>
                    <a:cubicBezTo>
                      <a:pt x="5319" y="2101"/>
                      <a:pt x="4404" y="629"/>
                      <a:pt x="4082" y="379"/>
                    </a:cubicBezTo>
                    <a:cubicBezTo>
                      <a:pt x="3954" y="281"/>
                      <a:pt x="3826" y="240"/>
                      <a:pt x="3713" y="240"/>
                    </a:cubicBezTo>
                    <a:cubicBezTo>
                      <a:pt x="3536" y="240"/>
                      <a:pt x="3394" y="339"/>
                      <a:pt x="3341" y="471"/>
                    </a:cubicBezTo>
                    <a:cubicBezTo>
                      <a:pt x="3254" y="695"/>
                      <a:pt x="3254" y="1567"/>
                      <a:pt x="3227" y="1785"/>
                    </a:cubicBezTo>
                    <a:cubicBezTo>
                      <a:pt x="3216" y="1857"/>
                      <a:pt x="3195" y="1882"/>
                      <a:pt x="3172" y="1882"/>
                    </a:cubicBezTo>
                    <a:cubicBezTo>
                      <a:pt x="3127" y="1882"/>
                      <a:pt x="3074" y="1785"/>
                      <a:pt x="3074" y="1785"/>
                    </a:cubicBezTo>
                    <a:lnTo>
                      <a:pt x="3101" y="150"/>
                    </a:lnTo>
                    <a:cubicBezTo>
                      <a:pt x="3107" y="101"/>
                      <a:pt x="3079" y="52"/>
                      <a:pt x="3030" y="25"/>
                    </a:cubicBezTo>
                    <a:cubicBezTo>
                      <a:pt x="2998" y="8"/>
                      <a:pt x="2961" y="0"/>
                      <a:pt x="2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6"/>
              <p:cNvSpPr/>
              <p:nvPr/>
            </p:nvSpPr>
            <p:spPr>
              <a:xfrm>
                <a:off x="4745162" y="1583316"/>
                <a:ext cx="88150" cy="80796"/>
              </a:xfrm>
              <a:custGeom>
                <a:rect b="b" l="l" r="r" t="t"/>
                <a:pathLst>
                  <a:path extrusionOk="0" h="3197" w="3488">
                    <a:moveTo>
                      <a:pt x="1269" y="1"/>
                    </a:moveTo>
                    <a:cubicBezTo>
                      <a:pt x="1031" y="1"/>
                      <a:pt x="751" y="51"/>
                      <a:pt x="513" y="385"/>
                    </a:cubicBezTo>
                    <a:cubicBezTo>
                      <a:pt x="196" y="831"/>
                      <a:pt x="0" y="1164"/>
                      <a:pt x="120" y="1676"/>
                    </a:cubicBezTo>
                    <a:cubicBezTo>
                      <a:pt x="202" y="2003"/>
                      <a:pt x="344" y="2139"/>
                      <a:pt x="545" y="2221"/>
                    </a:cubicBezTo>
                    <a:cubicBezTo>
                      <a:pt x="692" y="2281"/>
                      <a:pt x="834" y="2319"/>
                      <a:pt x="834" y="2319"/>
                    </a:cubicBezTo>
                    <a:cubicBezTo>
                      <a:pt x="888" y="2477"/>
                      <a:pt x="1019" y="2597"/>
                      <a:pt x="1183" y="2635"/>
                    </a:cubicBezTo>
                    <a:cubicBezTo>
                      <a:pt x="1379" y="2673"/>
                      <a:pt x="1586" y="2722"/>
                      <a:pt x="1586" y="2722"/>
                    </a:cubicBezTo>
                    <a:lnTo>
                      <a:pt x="1619" y="3098"/>
                    </a:lnTo>
                    <a:cubicBezTo>
                      <a:pt x="1624" y="3136"/>
                      <a:pt x="1651" y="3169"/>
                      <a:pt x="1689" y="3185"/>
                    </a:cubicBezTo>
                    <a:lnTo>
                      <a:pt x="1739" y="3196"/>
                    </a:lnTo>
                    <a:lnTo>
                      <a:pt x="1793" y="3185"/>
                    </a:lnTo>
                    <a:cubicBezTo>
                      <a:pt x="1831" y="3169"/>
                      <a:pt x="1858" y="3136"/>
                      <a:pt x="1864" y="3098"/>
                    </a:cubicBezTo>
                    <a:lnTo>
                      <a:pt x="1897" y="2722"/>
                    </a:lnTo>
                    <a:cubicBezTo>
                      <a:pt x="1897" y="2722"/>
                      <a:pt x="2109" y="2673"/>
                      <a:pt x="2305" y="2635"/>
                    </a:cubicBezTo>
                    <a:cubicBezTo>
                      <a:pt x="2469" y="2597"/>
                      <a:pt x="2599" y="2477"/>
                      <a:pt x="2649" y="2319"/>
                    </a:cubicBezTo>
                    <a:cubicBezTo>
                      <a:pt x="2649" y="2319"/>
                      <a:pt x="2790" y="2281"/>
                      <a:pt x="2943" y="2221"/>
                    </a:cubicBezTo>
                    <a:cubicBezTo>
                      <a:pt x="3144" y="2139"/>
                      <a:pt x="3286" y="2008"/>
                      <a:pt x="3362" y="1676"/>
                    </a:cubicBezTo>
                    <a:cubicBezTo>
                      <a:pt x="3488" y="1164"/>
                      <a:pt x="3297" y="831"/>
                      <a:pt x="2975" y="385"/>
                    </a:cubicBezTo>
                    <a:cubicBezTo>
                      <a:pt x="2737" y="51"/>
                      <a:pt x="2457" y="1"/>
                      <a:pt x="2223" y="1"/>
                    </a:cubicBezTo>
                    <a:cubicBezTo>
                      <a:pt x="2189" y="1"/>
                      <a:pt x="2157" y="2"/>
                      <a:pt x="2125" y="3"/>
                    </a:cubicBezTo>
                    <a:cubicBezTo>
                      <a:pt x="1744" y="14"/>
                      <a:pt x="1744" y="330"/>
                      <a:pt x="1744" y="330"/>
                    </a:cubicBezTo>
                    <a:cubicBezTo>
                      <a:pt x="1744" y="330"/>
                      <a:pt x="1744" y="14"/>
                      <a:pt x="1368" y="3"/>
                    </a:cubicBezTo>
                    <a:cubicBezTo>
                      <a:pt x="1336" y="2"/>
                      <a:pt x="1303" y="1"/>
                      <a:pt x="12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6"/>
              <p:cNvSpPr/>
              <p:nvPr/>
            </p:nvSpPr>
            <p:spPr>
              <a:xfrm>
                <a:off x="4751848" y="1888032"/>
                <a:ext cx="116291" cy="144095"/>
              </a:xfrm>
              <a:custGeom>
                <a:rect b="b" l="l" r="r" t="t"/>
                <a:pathLst>
                  <a:path extrusionOk="0" h="5167" w="4170">
                    <a:moveTo>
                      <a:pt x="1614" y="1"/>
                    </a:moveTo>
                    <a:cubicBezTo>
                      <a:pt x="1614" y="1"/>
                      <a:pt x="1374" y="1259"/>
                      <a:pt x="1739" y="1804"/>
                    </a:cubicBezTo>
                    <a:cubicBezTo>
                      <a:pt x="1864" y="1973"/>
                      <a:pt x="2044" y="2098"/>
                      <a:pt x="2251" y="2142"/>
                    </a:cubicBezTo>
                    <a:cubicBezTo>
                      <a:pt x="2235" y="2251"/>
                      <a:pt x="2251" y="2360"/>
                      <a:pt x="2306" y="2453"/>
                    </a:cubicBezTo>
                    <a:cubicBezTo>
                      <a:pt x="2387" y="2594"/>
                      <a:pt x="2475" y="2709"/>
                      <a:pt x="2475" y="2709"/>
                    </a:cubicBezTo>
                    <a:cubicBezTo>
                      <a:pt x="2420" y="2774"/>
                      <a:pt x="2382" y="2850"/>
                      <a:pt x="2360" y="2932"/>
                    </a:cubicBezTo>
                    <a:cubicBezTo>
                      <a:pt x="2327" y="3052"/>
                      <a:pt x="2306" y="3177"/>
                      <a:pt x="2306" y="3303"/>
                    </a:cubicBezTo>
                    <a:cubicBezTo>
                      <a:pt x="2224" y="3335"/>
                      <a:pt x="2148" y="3384"/>
                      <a:pt x="2077" y="3439"/>
                    </a:cubicBezTo>
                    <a:cubicBezTo>
                      <a:pt x="1935" y="3553"/>
                      <a:pt x="1793" y="3837"/>
                      <a:pt x="1793" y="3837"/>
                    </a:cubicBezTo>
                    <a:cubicBezTo>
                      <a:pt x="1726" y="3778"/>
                      <a:pt x="1635" y="3745"/>
                      <a:pt x="1544" y="3745"/>
                    </a:cubicBezTo>
                    <a:cubicBezTo>
                      <a:pt x="1525" y="3745"/>
                      <a:pt x="1507" y="3747"/>
                      <a:pt x="1488" y="3749"/>
                    </a:cubicBezTo>
                    <a:cubicBezTo>
                      <a:pt x="1287" y="3782"/>
                      <a:pt x="1178" y="3864"/>
                      <a:pt x="1091" y="3864"/>
                    </a:cubicBezTo>
                    <a:cubicBezTo>
                      <a:pt x="1003" y="3864"/>
                      <a:pt x="922" y="3684"/>
                      <a:pt x="638" y="3640"/>
                    </a:cubicBezTo>
                    <a:cubicBezTo>
                      <a:pt x="595" y="3633"/>
                      <a:pt x="554" y="3629"/>
                      <a:pt x="517" y="3629"/>
                    </a:cubicBezTo>
                    <a:cubicBezTo>
                      <a:pt x="266" y="3629"/>
                      <a:pt x="152" y="3808"/>
                      <a:pt x="72" y="4202"/>
                    </a:cubicBezTo>
                    <a:cubicBezTo>
                      <a:pt x="1" y="4605"/>
                      <a:pt x="88" y="5166"/>
                      <a:pt x="88" y="5166"/>
                    </a:cubicBezTo>
                    <a:lnTo>
                      <a:pt x="409" y="5112"/>
                    </a:lnTo>
                    <a:cubicBezTo>
                      <a:pt x="409" y="5112"/>
                      <a:pt x="355" y="4512"/>
                      <a:pt x="415" y="4371"/>
                    </a:cubicBezTo>
                    <a:cubicBezTo>
                      <a:pt x="458" y="4262"/>
                      <a:pt x="501" y="4185"/>
                      <a:pt x="575" y="4185"/>
                    </a:cubicBezTo>
                    <a:cubicBezTo>
                      <a:pt x="594" y="4185"/>
                      <a:pt x="615" y="4190"/>
                      <a:pt x="638" y="4202"/>
                    </a:cubicBezTo>
                    <a:cubicBezTo>
                      <a:pt x="737" y="4253"/>
                      <a:pt x="791" y="4322"/>
                      <a:pt x="878" y="4322"/>
                    </a:cubicBezTo>
                    <a:cubicBezTo>
                      <a:pt x="892" y="4322"/>
                      <a:pt x="906" y="4320"/>
                      <a:pt x="922" y="4316"/>
                    </a:cubicBezTo>
                    <a:cubicBezTo>
                      <a:pt x="1001" y="4297"/>
                      <a:pt x="945" y="4266"/>
                      <a:pt x="958" y="4266"/>
                    </a:cubicBezTo>
                    <a:cubicBezTo>
                      <a:pt x="964" y="4266"/>
                      <a:pt x="984" y="4272"/>
                      <a:pt x="1036" y="4289"/>
                    </a:cubicBezTo>
                    <a:cubicBezTo>
                      <a:pt x="1205" y="4343"/>
                      <a:pt x="1314" y="4572"/>
                      <a:pt x="1739" y="4681"/>
                    </a:cubicBezTo>
                    <a:cubicBezTo>
                      <a:pt x="1869" y="4716"/>
                      <a:pt x="2035" y="4740"/>
                      <a:pt x="2217" y="4740"/>
                    </a:cubicBezTo>
                    <a:cubicBezTo>
                      <a:pt x="2634" y="4740"/>
                      <a:pt x="3136" y="4614"/>
                      <a:pt x="3488" y="4202"/>
                    </a:cubicBezTo>
                    <a:cubicBezTo>
                      <a:pt x="4000" y="3608"/>
                      <a:pt x="4169" y="2818"/>
                      <a:pt x="3831" y="2087"/>
                    </a:cubicBezTo>
                    <a:cubicBezTo>
                      <a:pt x="3554" y="1493"/>
                      <a:pt x="3337" y="1436"/>
                      <a:pt x="3114" y="1436"/>
                    </a:cubicBezTo>
                    <a:cubicBezTo>
                      <a:pt x="3061" y="1436"/>
                      <a:pt x="3008" y="1439"/>
                      <a:pt x="2954" y="1439"/>
                    </a:cubicBezTo>
                    <a:cubicBezTo>
                      <a:pt x="2671" y="1439"/>
                      <a:pt x="2562" y="1717"/>
                      <a:pt x="2306" y="1717"/>
                    </a:cubicBezTo>
                    <a:cubicBezTo>
                      <a:pt x="2055" y="1717"/>
                      <a:pt x="2066" y="1657"/>
                      <a:pt x="1968" y="1406"/>
                    </a:cubicBezTo>
                    <a:cubicBezTo>
                      <a:pt x="1908" y="1265"/>
                      <a:pt x="1881" y="802"/>
                      <a:pt x="1881" y="802"/>
                    </a:cubicBezTo>
                    <a:lnTo>
                      <a:pt x="1614"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6"/>
              <p:cNvSpPr/>
              <p:nvPr/>
            </p:nvSpPr>
            <p:spPr>
              <a:xfrm>
                <a:off x="4720084" y="2018461"/>
                <a:ext cx="137095" cy="153381"/>
              </a:xfrm>
              <a:custGeom>
                <a:rect b="b" l="l" r="r" t="t"/>
                <a:pathLst>
                  <a:path extrusionOk="0" h="5500" w="4916">
                    <a:moveTo>
                      <a:pt x="4289" y="0"/>
                    </a:moveTo>
                    <a:cubicBezTo>
                      <a:pt x="4186" y="0"/>
                      <a:pt x="4095" y="67"/>
                      <a:pt x="4066" y="162"/>
                    </a:cubicBezTo>
                    <a:cubicBezTo>
                      <a:pt x="4066" y="162"/>
                      <a:pt x="3997" y="62"/>
                      <a:pt x="3900" y="62"/>
                    </a:cubicBezTo>
                    <a:cubicBezTo>
                      <a:pt x="3875" y="62"/>
                      <a:pt x="3849" y="69"/>
                      <a:pt x="3821" y="86"/>
                    </a:cubicBezTo>
                    <a:cubicBezTo>
                      <a:pt x="3750" y="124"/>
                      <a:pt x="3690" y="189"/>
                      <a:pt x="3663" y="271"/>
                    </a:cubicBezTo>
                    <a:cubicBezTo>
                      <a:pt x="3663" y="271"/>
                      <a:pt x="3630" y="247"/>
                      <a:pt x="3584" y="247"/>
                    </a:cubicBezTo>
                    <a:cubicBezTo>
                      <a:pt x="3545" y="247"/>
                      <a:pt x="3497" y="264"/>
                      <a:pt x="3450" y="326"/>
                    </a:cubicBezTo>
                    <a:cubicBezTo>
                      <a:pt x="3379" y="407"/>
                      <a:pt x="3287" y="462"/>
                      <a:pt x="3183" y="484"/>
                    </a:cubicBezTo>
                    <a:lnTo>
                      <a:pt x="3020" y="565"/>
                    </a:lnTo>
                    <a:cubicBezTo>
                      <a:pt x="2927" y="614"/>
                      <a:pt x="2840" y="691"/>
                      <a:pt x="2780" y="778"/>
                    </a:cubicBezTo>
                    <a:cubicBezTo>
                      <a:pt x="2693" y="762"/>
                      <a:pt x="2606" y="751"/>
                      <a:pt x="2513" y="751"/>
                    </a:cubicBezTo>
                    <a:cubicBezTo>
                      <a:pt x="2426" y="756"/>
                      <a:pt x="2344" y="783"/>
                      <a:pt x="2273" y="832"/>
                    </a:cubicBezTo>
                    <a:cubicBezTo>
                      <a:pt x="2208" y="800"/>
                      <a:pt x="2137" y="783"/>
                      <a:pt x="2061" y="778"/>
                    </a:cubicBezTo>
                    <a:cubicBezTo>
                      <a:pt x="1973" y="778"/>
                      <a:pt x="1881" y="767"/>
                      <a:pt x="1794" y="751"/>
                    </a:cubicBezTo>
                    <a:cubicBezTo>
                      <a:pt x="1772" y="669"/>
                      <a:pt x="1712" y="598"/>
                      <a:pt x="1636" y="565"/>
                    </a:cubicBezTo>
                    <a:cubicBezTo>
                      <a:pt x="1600" y="549"/>
                      <a:pt x="1563" y="541"/>
                      <a:pt x="1527" y="541"/>
                    </a:cubicBezTo>
                    <a:cubicBezTo>
                      <a:pt x="1490" y="541"/>
                      <a:pt x="1453" y="549"/>
                      <a:pt x="1418" y="565"/>
                    </a:cubicBezTo>
                    <a:cubicBezTo>
                      <a:pt x="1401" y="484"/>
                      <a:pt x="1352" y="407"/>
                      <a:pt x="1281" y="353"/>
                    </a:cubicBezTo>
                    <a:cubicBezTo>
                      <a:pt x="1242" y="314"/>
                      <a:pt x="1188" y="295"/>
                      <a:pt x="1135" y="295"/>
                    </a:cubicBezTo>
                    <a:cubicBezTo>
                      <a:pt x="1122" y="295"/>
                      <a:pt x="1109" y="296"/>
                      <a:pt x="1096" y="298"/>
                    </a:cubicBezTo>
                    <a:lnTo>
                      <a:pt x="1014" y="189"/>
                    </a:lnTo>
                    <a:cubicBezTo>
                      <a:pt x="972" y="186"/>
                      <a:pt x="929" y="184"/>
                      <a:pt x="886" y="184"/>
                    </a:cubicBezTo>
                    <a:cubicBezTo>
                      <a:pt x="787" y="184"/>
                      <a:pt x="688" y="194"/>
                      <a:pt x="589" y="217"/>
                    </a:cubicBezTo>
                    <a:cubicBezTo>
                      <a:pt x="350" y="271"/>
                      <a:pt x="377" y="380"/>
                      <a:pt x="377" y="380"/>
                    </a:cubicBezTo>
                    <a:cubicBezTo>
                      <a:pt x="377" y="380"/>
                      <a:pt x="268" y="407"/>
                      <a:pt x="137" y="702"/>
                    </a:cubicBezTo>
                    <a:cubicBezTo>
                      <a:pt x="1" y="990"/>
                      <a:pt x="110" y="1099"/>
                      <a:pt x="83" y="1257"/>
                    </a:cubicBezTo>
                    <a:cubicBezTo>
                      <a:pt x="55" y="1421"/>
                      <a:pt x="137" y="1448"/>
                      <a:pt x="137" y="1448"/>
                    </a:cubicBezTo>
                    <a:lnTo>
                      <a:pt x="137" y="1552"/>
                    </a:lnTo>
                    <a:cubicBezTo>
                      <a:pt x="137" y="1661"/>
                      <a:pt x="192" y="1824"/>
                      <a:pt x="137" y="1955"/>
                    </a:cubicBezTo>
                    <a:cubicBezTo>
                      <a:pt x="83" y="2086"/>
                      <a:pt x="83" y="2064"/>
                      <a:pt x="110" y="2222"/>
                    </a:cubicBezTo>
                    <a:cubicBezTo>
                      <a:pt x="137" y="2380"/>
                      <a:pt x="83" y="2434"/>
                      <a:pt x="55" y="2543"/>
                    </a:cubicBezTo>
                    <a:cubicBezTo>
                      <a:pt x="44" y="2625"/>
                      <a:pt x="50" y="2707"/>
                      <a:pt x="83" y="2783"/>
                    </a:cubicBezTo>
                    <a:lnTo>
                      <a:pt x="28" y="2996"/>
                    </a:lnTo>
                    <a:cubicBezTo>
                      <a:pt x="1" y="3132"/>
                      <a:pt x="39" y="3268"/>
                      <a:pt x="137" y="3372"/>
                    </a:cubicBezTo>
                    <a:cubicBezTo>
                      <a:pt x="137" y="3372"/>
                      <a:pt x="164" y="3688"/>
                      <a:pt x="377" y="3851"/>
                    </a:cubicBezTo>
                    <a:cubicBezTo>
                      <a:pt x="426" y="3893"/>
                      <a:pt x="488" y="3914"/>
                      <a:pt x="549" y="3914"/>
                    </a:cubicBezTo>
                    <a:cubicBezTo>
                      <a:pt x="623" y="3914"/>
                      <a:pt x="697" y="3884"/>
                      <a:pt x="747" y="3824"/>
                    </a:cubicBezTo>
                    <a:cubicBezTo>
                      <a:pt x="796" y="4080"/>
                      <a:pt x="938" y="4309"/>
                      <a:pt x="1151" y="4467"/>
                    </a:cubicBezTo>
                    <a:cubicBezTo>
                      <a:pt x="1336" y="4467"/>
                      <a:pt x="1260" y="4412"/>
                      <a:pt x="1281" y="4303"/>
                    </a:cubicBezTo>
                    <a:cubicBezTo>
                      <a:pt x="1309" y="4200"/>
                      <a:pt x="1069" y="4118"/>
                      <a:pt x="987" y="4036"/>
                    </a:cubicBezTo>
                    <a:cubicBezTo>
                      <a:pt x="911" y="3955"/>
                      <a:pt x="884" y="3742"/>
                      <a:pt x="884" y="3742"/>
                    </a:cubicBezTo>
                    <a:cubicBezTo>
                      <a:pt x="976" y="3650"/>
                      <a:pt x="1058" y="3541"/>
                      <a:pt x="1123" y="3421"/>
                    </a:cubicBezTo>
                    <a:cubicBezTo>
                      <a:pt x="1205" y="3263"/>
                      <a:pt x="1096" y="3132"/>
                      <a:pt x="1014" y="2914"/>
                    </a:cubicBezTo>
                    <a:cubicBezTo>
                      <a:pt x="964" y="2773"/>
                      <a:pt x="899" y="2750"/>
                      <a:pt x="861" y="2750"/>
                    </a:cubicBezTo>
                    <a:cubicBezTo>
                      <a:pt x="842" y="2750"/>
                      <a:pt x="829" y="2756"/>
                      <a:pt x="829" y="2756"/>
                    </a:cubicBezTo>
                    <a:cubicBezTo>
                      <a:pt x="856" y="2636"/>
                      <a:pt x="867" y="2505"/>
                      <a:pt x="856" y="2380"/>
                    </a:cubicBezTo>
                    <a:cubicBezTo>
                      <a:pt x="829" y="2222"/>
                      <a:pt x="775" y="2222"/>
                      <a:pt x="775" y="2222"/>
                    </a:cubicBezTo>
                    <a:cubicBezTo>
                      <a:pt x="775" y="2222"/>
                      <a:pt x="829" y="1982"/>
                      <a:pt x="856" y="1873"/>
                    </a:cubicBezTo>
                    <a:cubicBezTo>
                      <a:pt x="884" y="1770"/>
                      <a:pt x="698" y="1524"/>
                      <a:pt x="698" y="1524"/>
                    </a:cubicBezTo>
                    <a:cubicBezTo>
                      <a:pt x="742" y="1426"/>
                      <a:pt x="791" y="1328"/>
                      <a:pt x="856" y="1236"/>
                    </a:cubicBezTo>
                    <a:cubicBezTo>
                      <a:pt x="938" y="1127"/>
                      <a:pt x="856" y="990"/>
                      <a:pt x="856" y="990"/>
                    </a:cubicBezTo>
                    <a:lnTo>
                      <a:pt x="856" y="990"/>
                    </a:lnTo>
                    <a:lnTo>
                      <a:pt x="1069" y="1018"/>
                    </a:lnTo>
                    <a:cubicBezTo>
                      <a:pt x="1069" y="1018"/>
                      <a:pt x="1151" y="1263"/>
                      <a:pt x="1281" y="1312"/>
                    </a:cubicBezTo>
                    <a:cubicBezTo>
                      <a:pt x="1301" y="1320"/>
                      <a:pt x="1320" y="1323"/>
                      <a:pt x="1339" y="1323"/>
                    </a:cubicBezTo>
                    <a:cubicBezTo>
                      <a:pt x="1449" y="1323"/>
                      <a:pt x="1548" y="1208"/>
                      <a:pt x="1548" y="1208"/>
                    </a:cubicBezTo>
                    <a:cubicBezTo>
                      <a:pt x="1636" y="1317"/>
                      <a:pt x="1761" y="1383"/>
                      <a:pt x="1897" y="1394"/>
                    </a:cubicBezTo>
                    <a:cubicBezTo>
                      <a:pt x="2033" y="1394"/>
                      <a:pt x="2170" y="1366"/>
                      <a:pt x="2300" y="1312"/>
                    </a:cubicBezTo>
                    <a:cubicBezTo>
                      <a:pt x="2300" y="1312"/>
                      <a:pt x="2513" y="1448"/>
                      <a:pt x="2698" y="1448"/>
                    </a:cubicBezTo>
                    <a:cubicBezTo>
                      <a:pt x="2883" y="1448"/>
                      <a:pt x="2938" y="1236"/>
                      <a:pt x="2938" y="1236"/>
                    </a:cubicBezTo>
                    <a:cubicBezTo>
                      <a:pt x="2938" y="1236"/>
                      <a:pt x="3074" y="1271"/>
                      <a:pt x="3184" y="1271"/>
                    </a:cubicBezTo>
                    <a:cubicBezTo>
                      <a:pt x="3212" y="1271"/>
                      <a:pt x="3238" y="1268"/>
                      <a:pt x="3259" y="1263"/>
                    </a:cubicBezTo>
                    <a:cubicBezTo>
                      <a:pt x="3341" y="1230"/>
                      <a:pt x="3417" y="1176"/>
                      <a:pt x="3472" y="1105"/>
                    </a:cubicBezTo>
                    <a:cubicBezTo>
                      <a:pt x="3472" y="1105"/>
                      <a:pt x="3506" y="1120"/>
                      <a:pt x="3570" y="1120"/>
                    </a:cubicBezTo>
                    <a:cubicBezTo>
                      <a:pt x="3619" y="1120"/>
                      <a:pt x="3685" y="1111"/>
                      <a:pt x="3766" y="1078"/>
                    </a:cubicBezTo>
                    <a:cubicBezTo>
                      <a:pt x="3881" y="1029"/>
                      <a:pt x="3990" y="963"/>
                      <a:pt x="4088" y="887"/>
                    </a:cubicBezTo>
                    <a:lnTo>
                      <a:pt x="4088" y="887"/>
                    </a:lnTo>
                    <a:cubicBezTo>
                      <a:pt x="4088" y="887"/>
                      <a:pt x="4006" y="1290"/>
                      <a:pt x="4060" y="1448"/>
                    </a:cubicBezTo>
                    <a:cubicBezTo>
                      <a:pt x="4099" y="1563"/>
                      <a:pt x="4126" y="1677"/>
                      <a:pt x="4142" y="1797"/>
                    </a:cubicBezTo>
                    <a:cubicBezTo>
                      <a:pt x="4060" y="1900"/>
                      <a:pt x="4006" y="2015"/>
                      <a:pt x="3979" y="2146"/>
                    </a:cubicBezTo>
                    <a:cubicBezTo>
                      <a:pt x="3951" y="2331"/>
                      <a:pt x="4088" y="2571"/>
                      <a:pt x="4088" y="2571"/>
                    </a:cubicBezTo>
                    <a:lnTo>
                      <a:pt x="4033" y="2783"/>
                    </a:lnTo>
                    <a:cubicBezTo>
                      <a:pt x="4000" y="2903"/>
                      <a:pt x="4017" y="3028"/>
                      <a:pt x="4088" y="3132"/>
                    </a:cubicBezTo>
                    <a:lnTo>
                      <a:pt x="4006" y="3317"/>
                    </a:lnTo>
                    <a:cubicBezTo>
                      <a:pt x="3930" y="3508"/>
                      <a:pt x="4006" y="3557"/>
                      <a:pt x="4006" y="3557"/>
                    </a:cubicBezTo>
                    <a:lnTo>
                      <a:pt x="3902" y="3666"/>
                    </a:lnTo>
                    <a:cubicBezTo>
                      <a:pt x="3793" y="3775"/>
                      <a:pt x="3875" y="3824"/>
                      <a:pt x="3875" y="3824"/>
                    </a:cubicBezTo>
                    <a:lnTo>
                      <a:pt x="3663" y="4042"/>
                    </a:lnTo>
                    <a:cubicBezTo>
                      <a:pt x="3663" y="4042"/>
                      <a:pt x="3554" y="3906"/>
                      <a:pt x="3417" y="3906"/>
                    </a:cubicBezTo>
                    <a:cubicBezTo>
                      <a:pt x="3336" y="3906"/>
                      <a:pt x="3248" y="3933"/>
                      <a:pt x="3178" y="3982"/>
                    </a:cubicBezTo>
                    <a:cubicBezTo>
                      <a:pt x="3178" y="3982"/>
                      <a:pt x="2965" y="3851"/>
                      <a:pt x="2807" y="3769"/>
                    </a:cubicBezTo>
                    <a:cubicBezTo>
                      <a:pt x="2746" y="3739"/>
                      <a:pt x="2681" y="3723"/>
                      <a:pt x="2612" y="3723"/>
                    </a:cubicBezTo>
                    <a:cubicBezTo>
                      <a:pt x="2497" y="3723"/>
                      <a:pt x="2368" y="3766"/>
                      <a:pt x="2219" y="3851"/>
                    </a:cubicBezTo>
                    <a:cubicBezTo>
                      <a:pt x="1979" y="3982"/>
                      <a:pt x="1952" y="4145"/>
                      <a:pt x="1924" y="4412"/>
                    </a:cubicBezTo>
                    <a:cubicBezTo>
                      <a:pt x="1897" y="4679"/>
                      <a:pt x="2082" y="5001"/>
                      <a:pt x="2137" y="5104"/>
                    </a:cubicBezTo>
                    <a:cubicBezTo>
                      <a:pt x="2191" y="5213"/>
                      <a:pt x="2110" y="5317"/>
                      <a:pt x="2191" y="5453"/>
                    </a:cubicBezTo>
                    <a:cubicBezTo>
                      <a:pt x="2213" y="5487"/>
                      <a:pt x="2243" y="5500"/>
                      <a:pt x="2276" y="5500"/>
                    </a:cubicBezTo>
                    <a:cubicBezTo>
                      <a:pt x="2370" y="5500"/>
                      <a:pt x="2486" y="5399"/>
                      <a:pt x="2486" y="5399"/>
                    </a:cubicBezTo>
                    <a:cubicBezTo>
                      <a:pt x="2486" y="5399"/>
                      <a:pt x="2559" y="5445"/>
                      <a:pt x="2642" y="5445"/>
                    </a:cubicBezTo>
                    <a:cubicBezTo>
                      <a:pt x="2670" y="5445"/>
                      <a:pt x="2698" y="5440"/>
                      <a:pt x="2725" y="5426"/>
                    </a:cubicBezTo>
                    <a:cubicBezTo>
                      <a:pt x="2834" y="5371"/>
                      <a:pt x="2774" y="5159"/>
                      <a:pt x="2883" y="4974"/>
                    </a:cubicBezTo>
                    <a:cubicBezTo>
                      <a:pt x="2998" y="4783"/>
                      <a:pt x="2943" y="4652"/>
                      <a:pt x="3020" y="4516"/>
                    </a:cubicBezTo>
                    <a:cubicBezTo>
                      <a:pt x="3040" y="4484"/>
                      <a:pt x="3058" y="4471"/>
                      <a:pt x="3075" y="4471"/>
                    </a:cubicBezTo>
                    <a:cubicBezTo>
                      <a:pt x="3126" y="4471"/>
                      <a:pt x="3162" y="4597"/>
                      <a:pt x="3183" y="4679"/>
                    </a:cubicBezTo>
                    <a:cubicBezTo>
                      <a:pt x="3201" y="4748"/>
                      <a:pt x="3301" y="4795"/>
                      <a:pt x="3412" y="4795"/>
                    </a:cubicBezTo>
                    <a:cubicBezTo>
                      <a:pt x="3468" y="4795"/>
                      <a:pt x="3528" y="4783"/>
                      <a:pt x="3581" y="4756"/>
                    </a:cubicBezTo>
                    <a:cubicBezTo>
                      <a:pt x="3635" y="4730"/>
                      <a:pt x="3693" y="4722"/>
                      <a:pt x="3753" y="4722"/>
                    </a:cubicBezTo>
                    <a:cubicBezTo>
                      <a:pt x="3873" y="4722"/>
                      <a:pt x="4004" y="4756"/>
                      <a:pt x="4142" y="4756"/>
                    </a:cubicBezTo>
                    <a:cubicBezTo>
                      <a:pt x="4355" y="4756"/>
                      <a:pt x="4327" y="4756"/>
                      <a:pt x="4491" y="4489"/>
                    </a:cubicBezTo>
                    <a:cubicBezTo>
                      <a:pt x="4649" y="4222"/>
                      <a:pt x="4573" y="4091"/>
                      <a:pt x="4649" y="3933"/>
                    </a:cubicBezTo>
                    <a:cubicBezTo>
                      <a:pt x="4731" y="3769"/>
                      <a:pt x="4840" y="3557"/>
                      <a:pt x="4812" y="3317"/>
                    </a:cubicBezTo>
                    <a:cubicBezTo>
                      <a:pt x="4801" y="3176"/>
                      <a:pt x="4780" y="3034"/>
                      <a:pt x="4758" y="2892"/>
                    </a:cubicBezTo>
                    <a:cubicBezTo>
                      <a:pt x="4731" y="2756"/>
                      <a:pt x="4840" y="2701"/>
                      <a:pt x="4812" y="2516"/>
                    </a:cubicBezTo>
                    <a:cubicBezTo>
                      <a:pt x="4785" y="2331"/>
                      <a:pt x="4758" y="2331"/>
                      <a:pt x="4840" y="2195"/>
                    </a:cubicBezTo>
                    <a:cubicBezTo>
                      <a:pt x="4889" y="2135"/>
                      <a:pt x="4861" y="2037"/>
                      <a:pt x="4785" y="2009"/>
                    </a:cubicBezTo>
                    <a:cubicBezTo>
                      <a:pt x="4801" y="1933"/>
                      <a:pt x="4829" y="1862"/>
                      <a:pt x="4867" y="1797"/>
                    </a:cubicBezTo>
                    <a:cubicBezTo>
                      <a:pt x="4916" y="1693"/>
                      <a:pt x="4812" y="1557"/>
                      <a:pt x="4812" y="1557"/>
                    </a:cubicBezTo>
                    <a:lnTo>
                      <a:pt x="4867" y="1421"/>
                    </a:lnTo>
                    <a:cubicBezTo>
                      <a:pt x="4916" y="1285"/>
                      <a:pt x="4703" y="1208"/>
                      <a:pt x="4703" y="1208"/>
                    </a:cubicBezTo>
                    <a:cubicBezTo>
                      <a:pt x="4769" y="1121"/>
                      <a:pt x="4807" y="1018"/>
                      <a:pt x="4812" y="914"/>
                    </a:cubicBezTo>
                    <a:cubicBezTo>
                      <a:pt x="4801" y="811"/>
                      <a:pt x="4742" y="718"/>
                      <a:pt x="4649" y="674"/>
                    </a:cubicBezTo>
                    <a:cubicBezTo>
                      <a:pt x="4698" y="571"/>
                      <a:pt x="4725" y="462"/>
                      <a:pt x="4731" y="353"/>
                    </a:cubicBezTo>
                    <a:cubicBezTo>
                      <a:pt x="4731" y="189"/>
                      <a:pt x="4545" y="31"/>
                      <a:pt x="4333" y="4"/>
                    </a:cubicBezTo>
                    <a:cubicBezTo>
                      <a:pt x="4318" y="2"/>
                      <a:pt x="4304" y="0"/>
                      <a:pt x="42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6"/>
              <p:cNvSpPr/>
              <p:nvPr/>
            </p:nvSpPr>
            <p:spPr>
              <a:xfrm>
                <a:off x="4717044" y="1913828"/>
                <a:ext cx="128757" cy="87762"/>
              </a:xfrm>
              <a:custGeom>
                <a:rect b="b" l="l" r="r" t="t"/>
                <a:pathLst>
                  <a:path extrusionOk="0" h="3147" w="4617">
                    <a:moveTo>
                      <a:pt x="1353" y="1"/>
                    </a:moveTo>
                    <a:cubicBezTo>
                      <a:pt x="1277" y="1"/>
                      <a:pt x="1203" y="9"/>
                      <a:pt x="1129" y="24"/>
                    </a:cubicBezTo>
                    <a:cubicBezTo>
                      <a:pt x="753" y="100"/>
                      <a:pt x="448" y="198"/>
                      <a:pt x="273" y="378"/>
                    </a:cubicBezTo>
                    <a:cubicBezTo>
                      <a:pt x="1" y="650"/>
                      <a:pt x="99" y="787"/>
                      <a:pt x="126" y="1141"/>
                    </a:cubicBezTo>
                    <a:cubicBezTo>
                      <a:pt x="159" y="1495"/>
                      <a:pt x="213" y="1942"/>
                      <a:pt x="213" y="2323"/>
                    </a:cubicBezTo>
                    <a:cubicBezTo>
                      <a:pt x="213" y="2710"/>
                      <a:pt x="186" y="2884"/>
                      <a:pt x="306" y="3031"/>
                    </a:cubicBezTo>
                    <a:cubicBezTo>
                      <a:pt x="370" y="3113"/>
                      <a:pt x="422" y="3146"/>
                      <a:pt x="504" y="3146"/>
                    </a:cubicBezTo>
                    <a:cubicBezTo>
                      <a:pt x="569" y="3146"/>
                      <a:pt x="654" y="3125"/>
                      <a:pt x="780" y="3091"/>
                    </a:cubicBezTo>
                    <a:cubicBezTo>
                      <a:pt x="1189" y="2972"/>
                      <a:pt x="1042" y="2764"/>
                      <a:pt x="1336" y="2677"/>
                    </a:cubicBezTo>
                    <a:cubicBezTo>
                      <a:pt x="1636" y="2590"/>
                      <a:pt x="1897" y="2530"/>
                      <a:pt x="1897" y="2530"/>
                    </a:cubicBezTo>
                    <a:cubicBezTo>
                      <a:pt x="2137" y="2470"/>
                      <a:pt x="2344" y="2116"/>
                      <a:pt x="2344" y="2116"/>
                    </a:cubicBezTo>
                    <a:cubicBezTo>
                      <a:pt x="2377" y="2187"/>
                      <a:pt x="2415" y="2258"/>
                      <a:pt x="2458" y="2323"/>
                    </a:cubicBezTo>
                    <a:cubicBezTo>
                      <a:pt x="2502" y="2416"/>
                      <a:pt x="2535" y="2514"/>
                      <a:pt x="2546" y="2617"/>
                    </a:cubicBezTo>
                    <a:lnTo>
                      <a:pt x="2665" y="2590"/>
                    </a:lnTo>
                    <a:cubicBezTo>
                      <a:pt x="2649" y="2492"/>
                      <a:pt x="2649" y="2389"/>
                      <a:pt x="2665" y="2290"/>
                    </a:cubicBezTo>
                    <a:cubicBezTo>
                      <a:pt x="2698" y="2116"/>
                      <a:pt x="2606" y="2089"/>
                      <a:pt x="2932" y="2056"/>
                    </a:cubicBezTo>
                    <a:cubicBezTo>
                      <a:pt x="3254" y="2023"/>
                      <a:pt x="3461" y="1909"/>
                      <a:pt x="3701" y="1522"/>
                    </a:cubicBezTo>
                    <a:cubicBezTo>
                      <a:pt x="3935" y="1141"/>
                      <a:pt x="3995" y="934"/>
                      <a:pt x="4142" y="814"/>
                    </a:cubicBezTo>
                    <a:cubicBezTo>
                      <a:pt x="4289" y="699"/>
                      <a:pt x="4376" y="694"/>
                      <a:pt x="4524" y="547"/>
                    </a:cubicBezTo>
                    <a:cubicBezTo>
                      <a:pt x="4524" y="547"/>
                      <a:pt x="4616" y="492"/>
                      <a:pt x="4257" y="345"/>
                    </a:cubicBezTo>
                    <a:cubicBezTo>
                      <a:pt x="4040" y="255"/>
                      <a:pt x="3901" y="220"/>
                      <a:pt x="3725" y="220"/>
                    </a:cubicBezTo>
                    <a:cubicBezTo>
                      <a:pt x="3613" y="220"/>
                      <a:pt x="3486" y="235"/>
                      <a:pt x="3314" y="258"/>
                    </a:cubicBezTo>
                    <a:cubicBezTo>
                      <a:pt x="3060" y="289"/>
                      <a:pt x="2824" y="342"/>
                      <a:pt x="2597" y="342"/>
                    </a:cubicBezTo>
                    <a:cubicBezTo>
                      <a:pt x="2429" y="342"/>
                      <a:pt x="2266" y="313"/>
                      <a:pt x="2104" y="225"/>
                    </a:cubicBezTo>
                    <a:cubicBezTo>
                      <a:pt x="1819" y="70"/>
                      <a:pt x="1579" y="1"/>
                      <a:pt x="135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6"/>
              <p:cNvSpPr/>
              <p:nvPr/>
            </p:nvSpPr>
            <p:spPr>
              <a:xfrm>
                <a:off x="4770086" y="1801832"/>
                <a:ext cx="84973" cy="86730"/>
              </a:xfrm>
              <a:custGeom>
                <a:rect b="b" l="l" r="r" t="t"/>
                <a:pathLst>
                  <a:path extrusionOk="0" h="3110" w="3047">
                    <a:moveTo>
                      <a:pt x="486" y="0"/>
                    </a:moveTo>
                    <a:cubicBezTo>
                      <a:pt x="472" y="0"/>
                      <a:pt x="459" y="3"/>
                      <a:pt x="447" y="7"/>
                    </a:cubicBezTo>
                    <a:cubicBezTo>
                      <a:pt x="371" y="46"/>
                      <a:pt x="311" y="193"/>
                      <a:pt x="355" y="264"/>
                    </a:cubicBezTo>
                    <a:cubicBezTo>
                      <a:pt x="252" y="242"/>
                      <a:pt x="227" y="197"/>
                      <a:pt x="194" y="197"/>
                    </a:cubicBezTo>
                    <a:cubicBezTo>
                      <a:pt x="185" y="197"/>
                      <a:pt x="176" y="201"/>
                      <a:pt x="164" y="209"/>
                    </a:cubicBezTo>
                    <a:cubicBezTo>
                      <a:pt x="93" y="258"/>
                      <a:pt x="39" y="427"/>
                      <a:pt x="39" y="427"/>
                    </a:cubicBezTo>
                    <a:cubicBezTo>
                      <a:pt x="110" y="438"/>
                      <a:pt x="175" y="487"/>
                      <a:pt x="208" y="552"/>
                    </a:cubicBezTo>
                    <a:cubicBezTo>
                      <a:pt x="262" y="667"/>
                      <a:pt x="289" y="645"/>
                      <a:pt x="273" y="765"/>
                    </a:cubicBezTo>
                    <a:cubicBezTo>
                      <a:pt x="153" y="781"/>
                      <a:pt x="120" y="759"/>
                      <a:pt x="1" y="825"/>
                    </a:cubicBezTo>
                    <a:cubicBezTo>
                      <a:pt x="55" y="1114"/>
                      <a:pt x="153" y="1391"/>
                      <a:pt x="289" y="1648"/>
                    </a:cubicBezTo>
                    <a:lnTo>
                      <a:pt x="295" y="1735"/>
                    </a:lnTo>
                    <a:cubicBezTo>
                      <a:pt x="251" y="2323"/>
                      <a:pt x="704" y="2884"/>
                      <a:pt x="1270" y="3053"/>
                    </a:cubicBezTo>
                    <a:cubicBezTo>
                      <a:pt x="1405" y="3093"/>
                      <a:pt x="1543" y="3110"/>
                      <a:pt x="1682" y="3110"/>
                    </a:cubicBezTo>
                    <a:cubicBezTo>
                      <a:pt x="2038" y="3110"/>
                      <a:pt x="2402" y="3001"/>
                      <a:pt x="2747" y="2895"/>
                    </a:cubicBezTo>
                    <a:cubicBezTo>
                      <a:pt x="2807" y="2879"/>
                      <a:pt x="2970" y="2803"/>
                      <a:pt x="2987" y="2743"/>
                    </a:cubicBezTo>
                    <a:cubicBezTo>
                      <a:pt x="3047" y="2541"/>
                      <a:pt x="2916" y="2443"/>
                      <a:pt x="2910" y="2389"/>
                    </a:cubicBezTo>
                    <a:cubicBezTo>
                      <a:pt x="2790" y="1773"/>
                      <a:pt x="2496" y="1375"/>
                      <a:pt x="1940" y="1092"/>
                    </a:cubicBezTo>
                    <a:cubicBezTo>
                      <a:pt x="1739" y="983"/>
                      <a:pt x="1570" y="917"/>
                      <a:pt x="1570" y="917"/>
                    </a:cubicBezTo>
                    <a:cubicBezTo>
                      <a:pt x="1592" y="857"/>
                      <a:pt x="1575" y="792"/>
                      <a:pt x="1537" y="743"/>
                    </a:cubicBezTo>
                    <a:cubicBezTo>
                      <a:pt x="1526" y="667"/>
                      <a:pt x="1570" y="541"/>
                      <a:pt x="1537" y="438"/>
                    </a:cubicBezTo>
                    <a:cubicBezTo>
                      <a:pt x="1474" y="264"/>
                      <a:pt x="1384" y="228"/>
                      <a:pt x="1319" y="228"/>
                    </a:cubicBezTo>
                    <a:cubicBezTo>
                      <a:pt x="1271" y="228"/>
                      <a:pt x="1238" y="247"/>
                      <a:pt x="1238" y="247"/>
                    </a:cubicBezTo>
                    <a:cubicBezTo>
                      <a:pt x="1238" y="247"/>
                      <a:pt x="1020" y="101"/>
                      <a:pt x="843" y="101"/>
                    </a:cubicBezTo>
                    <a:cubicBezTo>
                      <a:pt x="796" y="101"/>
                      <a:pt x="751" y="112"/>
                      <a:pt x="714" y="138"/>
                    </a:cubicBezTo>
                    <a:cubicBezTo>
                      <a:pt x="691" y="73"/>
                      <a:pt x="569" y="0"/>
                      <a:pt x="48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88" name="Google Shape;10888;p66"/>
          <p:cNvGrpSpPr/>
          <p:nvPr/>
        </p:nvGrpSpPr>
        <p:grpSpPr>
          <a:xfrm>
            <a:off x="2925871" y="2837181"/>
            <a:ext cx="2132746" cy="348002"/>
            <a:chOff x="2925871" y="2837181"/>
            <a:chExt cx="2132746" cy="348002"/>
          </a:xfrm>
        </p:grpSpPr>
        <p:grpSp>
          <p:nvGrpSpPr>
            <p:cNvPr id="10889" name="Google Shape;10889;p66"/>
            <p:cNvGrpSpPr/>
            <p:nvPr/>
          </p:nvGrpSpPr>
          <p:grpSpPr>
            <a:xfrm>
              <a:off x="2925871" y="2837181"/>
              <a:ext cx="2132746" cy="348002"/>
              <a:chOff x="2925871" y="2837181"/>
              <a:chExt cx="2132746" cy="348002"/>
            </a:xfrm>
          </p:grpSpPr>
          <p:sp>
            <p:nvSpPr>
              <p:cNvPr id="10890" name="Google Shape;10890;p66"/>
              <p:cNvSpPr/>
              <p:nvPr/>
            </p:nvSpPr>
            <p:spPr>
              <a:xfrm>
                <a:off x="2986196" y="2942669"/>
                <a:ext cx="175871" cy="137053"/>
              </a:xfrm>
              <a:custGeom>
                <a:rect b="b" l="l" r="r" t="t"/>
                <a:pathLst>
                  <a:path extrusionOk="0" h="5423" w="6959">
                    <a:moveTo>
                      <a:pt x="0" y="0"/>
                    </a:moveTo>
                    <a:lnTo>
                      <a:pt x="0" y="5422"/>
                    </a:lnTo>
                    <a:lnTo>
                      <a:pt x="6959" y="5422"/>
                    </a:lnTo>
                    <a:lnTo>
                      <a:pt x="6959"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6"/>
              <p:cNvSpPr/>
              <p:nvPr/>
            </p:nvSpPr>
            <p:spPr>
              <a:xfrm>
                <a:off x="4537776" y="3000366"/>
                <a:ext cx="520841" cy="21633"/>
              </a:xfrm>
              <a:custGeom>
                <a:rect b="b" l="l" r="r" t="t"/>
                <a:pathLst>
                  <a:path extrusionOk="0" h="856" w="20609">
                    <a:moveTo>
                      <a:pt x="0" y="0"/>
                    </a:moveTo>
                    <a:lnTo>
                      <a:pt x="0" y="856"/>
                    </a:lnTo>
                    <a:lnTo>
                      <a:pt x="20608" y="856"/>
                    </a:lnTo>
                    <a:lnTo>
                      <a:pt x="1954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6"/>
              <p:cNvSpPr/>
              <p:nvPr/>
            </p:nvSpPr>
            <p:spPr>
              <a:xfrm>
                <a:off x="4476490" y="2956998"/>
                <a:ext cx="148046" cy="108242"/>
              </a:xfrm>
              <a:custGeom>
                <a:rect b="b" l="l" r="r" t="t"/>
                <a:pathLst>
                  <a:path extrusionOk="0" h="4283" w="5858">
                    <a:moveTo>
                      <a:pt x="0" y="0"/>
                    </a:moveTo>
                    <a:lnTo>
                      <a:pt x="0" y="4283"/>
                    </a:lnTo>
                    <a:lnTo>
                      <a:pt x="4142" y="4283"/>
                    </a:lnTo>
                    <a:cubicBezTo>
                      <a:pt x="5090" y="4283"/>
                      <a:pt x="5858" y="3515"/>
                      <a:pt x="5858" y="2572"/>
                    </a:cubicBezTo>
                    <a:lnTo>
                      <a:pt x="5858" y="1716"/>
                    </a:lnTo>
                    <a:cubicBezTo>
                      <a:pt x="5858" y="768"/>
                      <a:pt x="5090" y="0"/>
                      <a:pt x="4142"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6"/>
              <p:cNvSpPr/>
              <p:nvPr/>
            </p:nvSpPr>
            <p:spPr>
              <a:xfrm>
                <a:off x="3210237" y="2901626"/>
                <a:ext cx="1252505" cy="219113"/>
              </a:xfrm>
              <a:custGeom>
                <a:rect b="b" l="l" r="r" t="t"/>
                <a:pathLst>
                  <a:path extrusionOk="0" h="8670" w="49560">
                    <a:moveTo>
                      <a:pt x="1" y="1"/>
                    </a:moveTo>
                    <a:lnTo>
                      <a:pt x="1" y="8670"/>
                    </a:lnTo>
                    <a:lnTo>
                      <a:pt x="47843" y="8670"/>
                    </a:lnTo>
                    <a:cubicBezTo>
                      <a:pt x="48791" y="8670"/>
                      <a:pt x="49559" y="7902"/>
                      <a:pt x="49559" y="6959"/>
                    </a:cubicBezTo>
                    <a:lnTo>
                      <a:pt x="49559" y="1711"/>
                    </a:lnTo>
                    <a:cubicBezTo>
                      <a:pt x="49559" y="763"/>
                      <a:pt x="48791" y="1"/>
                      <a:pt x="478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6"/>
              <p:cNvSpPr/>
              <p:nvPr/>
            </p:nvSpPr>
            <p:spPr>
              <a:xfrm>
                <a:off x="3161764" y="2837181"/>
                <a:ext cx="60351" cy="348002"/>
              </a:xfrm>
              <a:custGeom>
                <a:rect b="b" l="l" r="r" t="t"/>
                <a:pathLst>
                  <a:path extrusionOk="0" h="13770" w="2388">
                    <a:moveTo>
                      <a:pt x="1194" y="0"/>
                    </a:moveTo>
                    <a:cubicBezTo>
                      <a:pt x="535" y="0"/>
                      <a:pt x="1" y="534"/>
                      <a:pt x="1" y="1194"/>
                    </a:cubicBezTo>
                    <a:lnTo>
                      <a:pt x="1" y="12577"/>
                    </a:lnTo>
                    <a:cubicBezTo>
                      <a:pt x="1" y="13231"/>
                      <a:pt x="535" y="13770"/>
                      <a:pt x="1194" y="13770"/>
                    </a:cubicBezTo>
                    <a:cubicBezTo>
                      <a:pt x="1854" y="13770"/>
                      <a:pt x="2388" y="13231"/>
                      <a:pt x="2388" y="12577"/>
                    </a:cubicBezTo>
                    <a:lnTo>
                      <a:pt x="2388" y="1194"/>
                    </a:lnTo>
                    <a:cubicBezTo>
                      <a:pt x="2388" y="534"/>
                      <a:pt x="1854" y="0"/>
                      <a:pt x="11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6"/>
              <p:cNvSpPr/>
              <p:nvPr/>
            </p:nvSpPr>
            <p:spPr>
              <a:xfrm>
                <a:off x="2925871" y="2837181"/>
                <a:ext cx="60351" cy="348002"/>
              </a:xfrm>
              <a:custGeom>
                <a:rect b="b" l="l" r="r" t="t"/>
                <a:pathLst>
                  <a:path extrusionOk="0" h="13770" w="2388">
                    <a:moveTo>
                      <a:pt x="1194" y="0"/>
                    </a:moveTo>
                    <a:cubicBezTo>
                      <a:pt x="535" y="0"/>
                      <a:pt x="1" y="534"/>
                      <a:pt x="1" y="1194"/>
                    </a:cubicBezTo>
                    <a:lnTo>
                      <a:pt x="1" y="12577"/>
                    </a:lnTo>
                    <a:cubicBezTo>
                      <a:pt x="1" y="13231"/>
                      <a:pt x="535" y="13770"/>
                      <a:pt x="1194" y="13770"/>
                    </a:cubicBezTo>
                    <a:cubicBezTo>
                      <a:pt x="1853" y="13770"/>
                      <a:pt x="2387" y="13231"/>
                      <a:pt x="2387" y="12577"/>
                    </a:cubicBezTo>
                    <a:lnTo>
                      <a:pt x="2387" y="1194"/>
                    </a:lnTo>
                    <a:cubicBezTo>
                      <a:pt x="2387" y="534"/>
                      <a:pt x="1853" y="0"/>
                      <a:pt x="11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6"/>
              <p:cNvSpPr/>
              <p:nvPr/>
            </p:nvSpPr>
            <p:spPr>
              <a:xfrm>
                <a:off x="4462717" y="2931650"/>
                <a:ext cx="27572" cy="159065"/>
              </a:xfrm>
              <a:custGeom>
                <a:rect b="b" l="l" r="r" t="t"/>
                <a:pathLst>
                  <a:path extrusionOk="0" h="6294" w="1091">
                    <a:moveTo>
                      <a:pt x="545" y="0"/>
                    </a:moveTo>
                    <a:cubicBezTo>
                      <a:pt x="246" y="0"/>
                      <a:pt x="0" y="240"/>
                      <a:pt x="0" y="545"/>
                    </a:cubicBezTo>
                    <a:lnTo>
                      <a:pt x="0" y="5749"/>
                    </a:lnTo>
                    <a:cubicBezTo>
                      <a:pt x="0" y="6049"/>
                      <a:pt x="246" y="6294"/>
                      <a:pt x="545" y="6294"/>
                    </a:cubicBezTo>
                    <a:cubicBezTo>
                      <a:pt x="845" y="6294"/>
                      <a:pt x="1090" y="6049"/>
                      <a:pt x="1090" y="5749"/>
                    </a:cubicBezTo>
                    <a:lnTo>
                      <a:pt x="1090" y="545"/>
                    </a:lnTo>
                    <a:cubicBezTo>
                      <a:pt x="1090" y="240"/>
                      <a:pt x="845" y="0"/>
                      <a:pt x="54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7" name="Google Shape;10897;p66"/>
            <p:cNvSpPr/>
            <p:nvPr/>
          </p:nvSpPr>
          <p:spPr>
            <a:xfrm>
              <a:off x="3222275" y="2920500"/>
              <a:ext cx="1214896" cy="181229"/>
            </a:xfrm>
            <a:custGeom>
              <a:rect b="b" l="l" r="r" t="t"/>
              <a:pathLst>
                <a:path extrusionOk="0" h="7171" w="49532">
                  <a:moveTo>
                    <a:pt x="0" y="0"/>
                  </a:moveTo>
                  <a:lnTo>
                    <a:pt x="0" y="7171"/>
                  </a:lnTo>
                  <a:lnTo>
                    <a:pt x="48567" y="7171"/>
                  </a:lnTo>
                  <a:cubicBezTo>
                    <a:pt x="49101" y="7171"/>
                    <a:pt x="49531" y="6740"/>
                    <a:pt x="49531" y="6206"/>
                  </a:cubicBezTo>
                  <a:lnTo>
                    <a:pt x="49531" y="964"/>
                  </a:lnTo>
                  <a:cubicBezTo>
                    <a:pt x="49531" y="430"/>
                    <a:pt x="49101" y="0"/>
                    <a:pt x="485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6"/>
            <p:cNvSpPr/>
            <p:nvPr/>
          </p:nvSpPr>
          <p:spPr>
            <a:xfrm>
              <a:off x="3222275" y="2920500"/>
              <a:ext cx="968006" cy="181381"/>
            </a:xfrm>
            <a:custGeom>
              <a:rect b="b" l="l" r="r" t="t"/>
              <a:pathLst>
                <a:path extrusionOk="0" h="7177" w="39762">
                  <a:moveTo>
                    <a:pt x="0" y="0"/>
                  </a:moveTo>
                  <a:lnTo>
                    <a:pt x="0" y="7176"/>
                  </a:lnTo>
                  <a:lnTo>
                    <a:pt x="39761" y="7176"/>
                  </a:lnTo>
                  <a:lnTo>
                    <a:pt x="3976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6"/>
            <p:cNvSpPr/>
            <p:nvPr/>
          </p:nvSpPr>
          <p:spPr>
            <a:xfrm>
              <a:off x="3222275" y="2920500"/>
              <a:ext cx="724118" cy="181381"/>
            </a:xfrm>
            <a:custGeom>
              <a:rect b="b" l="l" r="r" t="t"/>
              <a:pathLst>
                <a:path extrusionOk="0" h="7177" w="30112">
                  <a:moveTo>
                    <a:pt x="0" y="0"/>
                  </a:moveTo>
                  <a:lnTo>
                    <a:pt x="0" y="7176"/>
                  </a:lnTo>
                  <a:lnTo>
                    <a:pt x="30111" y="7176"/>
                  </a:lnTo>
                  <a:lnTo>
                    <a:pt x="301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6"/>
            <p:cNvSpPr/>
            <p:nvPr/>
          </p:nvSpPr>
          <p:spPr>
            <a:xfrm>
              <a:off x="3222274" y="2920500"/>
              <a:ext cx="480243" cy="181381"/>
            </a:xfrm>
            <a:custGeom>
              <a:rect b="b" l="l" r="r" t="t"/>
              <a:pathLst>
                <a:path extrusionOk="0" h="7177" w="20462">
                  <a:moveTo>
                    <a:pt x="0" y="0"/>
                  </a:moveTo>
                  <a:lnTo>
                    <a:pt x="0" y="7176"/>
                  </a:lnTo>
                  <a:lnTo>
                    <a:pt x="20461" y="7176"/>
                  </a:lnTo>
                  <a:lnTo>
                    <a:pt x="2046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6"/>
            <p:cNvSpPr/>
            <p:nvPr/>
          </p:nvSpPr>
          <p:spPr>
            <a:xfrm>
              <a:off x="3222276" y="2920500"/>
              <a:ext cx="233593" cy="181381"/>
            </a:xfrm>
            <a:custGeom>
              <a:rect b="b" l="l" r="r" t="t"/>
              <a:pathLst>
                <a:path extrusionOk="0" h="7177" w="10703">
                  <a:moveTo>
                    <a:pt x="0" y="0"/>
                  </a:moveTo>
                  <a:lnTo>
                    <a:pt x="0" y="7176"/>
                  </a:lnTo>
                  <a:lnTo>
                    <a:pt x="10702" y="7176"/>
                  </a:lnTo>
                  <a:lnTo>
                    <a:pt x="1070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66"/>
          <p:cNvGrpSpPr/>
          <p:nvPr/>
        </p:nvGrpSpPr>
        <p:grpSpPr>
          <a:xfrm>
            <a:off x="3526573" y="3256553"/>
            <a:ext cx="447702" cy="1135923"/>
            <a:chOff x="3526573" y="3256553"/>
            <a:chExt cx="447702" cy="1135923"/>
          </a:xfrm>
        </p:grpSpPr>
        <p:sp>
          <p:nvSpPr>
            <p:cNvPr id="10903" name="Google Shape;10903;p66"/>
            <p:cNvSpPr/>
            <p:nvPr/>
          </p:nvSpPr>
          <p:spPr>
            <a:xfrm>
              <a:off x="3526573" y="3256553"/>
              <a:ext cx="447702" cy="1135923"/>
            </a:xfrm>
            <a:custGeom>
              <a:rect b="b" l="l" r="r" t="t"/>
              <a:pathLst>
                <a:path extrusionOk="0" h="44947" w="17715">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4" name="Google Shape;10904;p66"/>
            <p:cNvGrpSpPr/>
            <p:nvPr/>
          </p:nvGrpSpPr>
          <p:grpSpPr>
            <a:xfrm>
              <a:off x="3539512" y="3261380"/>
              <a:ext cx="426827" cy="1112925"/>
              <a:chOff x="3539512" y="3261380"/>
              <a:chExt cx="426827" cy="1112925"/>
            </a:xfrm>
          </p:grpSpPr>
          <p:sp>
            <p:nvSpPr>
              <p:cNvPr id="10905" name="Google Shape;10905;p66"/>
              <p:cNvSpPr/>
              <p:nvPr/>
            </p:nvSpPr>
            <p:spPr>
              <a:xfrm>
                <a:off x="3539512" y="3319229"/>
                <a:ext cx="211809" cy="1054874"/>
              </a:xfrm>
              <a:custGeom>
                <a:rect b="b" l="l" r="r" t="t"/>
                <a:pathLst>
                  <a:path extrusionOk="0" h="41740" w="8381">
                    <a:moveTo>
                      <a:pt x="8125" y="3066"/>
                    </a:moveTo>
                    <a:lnTo>
                      <a:pt x="8125" y="3605"/>
                    </a:lnTo>
                    <a:cubicBezTo>
                      <a:pt x="7881" y="3629"/>
                      <a:pt x="7650" y="3720"/>
                      <a:pt x="7406" y="3720"/>
                    </a:cubicBezTo>
                    <a:cubicBezTo>
                      <a:pt x="7372" y="3720"/>
                      <a:pt x="7337" y="3718"/>
                      <a:pt x="7302" y="3714"/>
                    </a:cubicBezTo>
                    <a:lnTo>
                      <a:pt x="7308" y="3714"/>
                    </a:lnTo>
                    <a:cubicBezTo>
                      <a:pt x="7373" y="3654"/>
                      <a:pt x="7433" y="3589"/>
                      <a:pt x="7493" y="3523"/>
                    </a:cubicBezTo>
                    <a:cubicBezTo>
                      <a:pt x="7667" y="3333"/>
                      <a:pt x="7885" y="3175"/>
                      <a:pt x="8125" y="3066"/>
                    </a:cubicBezTo>
                    <a:close/>
                    <a:moveTo>
                      <a:pt x="3308" y="11130"/>
                    </a:moveTo>
                    <a:cubicBezTo>
                      <a:pt x="3226" y="11408"/>
                      <a:pt x="3117" y="11675"/>
                      <a:pt x="2981" y="11926"/>
                    </a:cubicBezTo>
                    <a:cubicBezTo>
                      <a:pt x="2856" y="12171"/>
                      <a:pt x="2741" y="12449"/>
                      <a:pt x="2545" y="12645"/>
                    </a:cubicBezTo>
                    <a:cubicBezTo>
                      <a:pt x="2536" y="12654"/>
                      <a:pt x="2546" y="12663"/>
                      <a:pt x="2552" y="12663"/>
                    </a:cubicBezTo>
                    <a:cubicBezTo>
                      <a:pt x="2554" y="12663"/>
                      <a:pt x="2555" y="12662"/>
                      <a:pt x="2556" y="12661"/>
                    </a:cubicBezTo>
                    <a:cubicBezTo>
                      <a:pt x="2676" y="12574"/>
                      <a:pt x="2779" y="12471"/>
                      <a:pt x="2861" y="12351"/>
                    </a:cubicBezTo>
                    <a:cubicBezTo>
                      <a:pt x="2861" y="12356"/>
                      <a:pt x="2861" y="12362"/>
                      <a:pt x="2861" y="12362"/>
                    </a:cubicBezTo>
                    <a:cubicBezTo>
                      <a:pt x="2883" y="12487"/>
                      <a:pt x="2894" y="12612"/>
                      <a:pt x="2894" y="12738"/>
                    </a:cubicBezTo>
                    <a:cubicBezTo>
                      <a:pt x="2769" y="12847"/>
                      <a:pt x="2676" y="12950"/>
                      <a:pt x="2512" y="13010"/>
                    </a:cubicBezTo>
                    <a:cubicBezTo>
                      <a:pt x="2414" y="13043"/>
                      <a:pt x="2322" y="13092"/>
                      <a:pt x="2240" y="13157"/>
                    </a:cubicBezTo>
                    <a:cubicBezTo>
                      <a:pt x="2186" y="13201"/>
                      <a:pt x="2136" y="13255"/>
                      <a:pt x="2093" y="13310"/>
                    </a:cubicBezTo>
                    <a:cubicBezTo>
                      <a:pt x="2169" y="12912"/>
                      <a:pt x="2305" y="12525"/>
                      <a:pt x="2491" y="12165"/>
                    </a:cubicBezTo>
                    <a:cubicBezTo>
                      <a:pt x="2692" y="11779"/>
                      <a:pt x="3003" y="11452"/>
                      <a:pt x="3308" y="11130"/>
                    </a:cubicBezTo>
                    <a:close/>
                    <a:moveTo>
                      <a:pt x="8147" y="13277"/>
                    </a:moveTo>
                    <a:lnTo>
                      <a:pt x="8147" y="14143"/>
                    </a:lnTo>
                    <a:cubicBezTo>
                      <a:pt x="8140" y="14142"/>
                      <a:pt x="8133" y="14141"/>
                      <a:pt x="8127" y="14141"/>
                    </a:cubicBezTo>
                    <a:cubicBezTo>
                      <a:pt x="8109" y="14141"/>
                      <a:pt x="8094" y="14147"/>
                      <a:pt x="8081" y="14160"/>
                    </a:cubicBezTo>
                    <a:cubicBezTo>
                      <a:pt x="8010" y="14231"/>
                      <a:pt x="7929" y="14296"/>
                      <a:pt x="7842" y="14350"/>
                    </a:cubicBezTo>
                    <a:cubicBezTo>
                      <a:pt x="7591" y="14192"/>
                      <a:pt x="7444" y="14023"/>
                      <a:pt x="7122" y="14018"/>
                    </a:cubicBezTo>
                    <a:cubicBezTo>
                      <a:pt x="7111" y="14017"/>
                      <a:pt x="7099" y="14016"/>
                      <a:pt x="7087" y="14016"/>
                    </a:cubicBezTo>
                    <a:cubicBezTo>
                      <a:pt x="7055" y="14016"/>
                      <a:pt x="7023" y="14021"/>
                      <a:pt x="6992" y="14029"/>
                    </a:cubicBezTo>
                    <a:cubicBezTo>
                      <a:pt x="7117" y="13882"/>
                      <a:pt x="7237" y="13735"/>
                      <a:pt x="7411" y="13626"/>
                    </a:cubicBezTo>
                    <a:cubicBezTo>
                      <a:pt x="7645" y="13484"/>
                      <a:pt x="7918" y="13430"/>
                      <a:pt x="8147" y="13277"/>
                    </a:cubicBezTo>
                    <a:close/>
                    <a:moveTo>
                      <a:pt x="3172" y="11817"/>
                    </a:moveTo>
                    <a:cubicBezTo>
                      <a:pt x="3166" y="12040"/>
                      <a:pt x="3183" y="12263"/>
                      <a:pt x="3210" y="12487"/>
                    </a:cubicBezTo>
                    <a:cubicBezTo>
                      <a:pt x="3243" y="12825"/>
                      <a:pt x="3172" y="13184"/>
                      <a:pt x="3134" y="13522"/>
                    </a:cubicBezTo>
                    <a:cubicBezTo>
                      <a:pt x="3068" y="14171"/>
                      <a:pt x="2976" y="14835"/>
                      <a:pt x="2774" y="15457"/>
                    </a:cubicBezTo>
                    <a:cubicBezTo>
                      <a:pt x="2741" y="15560"/>
                      <a:pt x="2703" y="15664"/>
                      <a:pt x="2670" y="15767"/>
                    </a:cubicBezTo>
                    <a:cubicBezTo>
                      <a:pt x="2616" y="15566"/>
                      <a:pt x="2507" y="15375"/>
                      <a:pt x="2469" y="15173"/>
                    </a:cubicBezTo>
                    <a:cubicBezTo>
                      <a:pt x="2403" y="14765"/>
                      <a:pt x="2540" y="14350"/>
                      <a:pt x="2681" y="13974"/>
                    </a:cubicBezTo>
                    <a:cubicBezTo>
                      <a:pt x="2888" y="13440"/>
                      <a:pt x="3079" y="12928"/>
                      <a:pt x="2948" y="12345"/>
                    </a:cubicBezTo>
                    <a:cubicBezTo>
                      <a:pt x="2941" y="12327"/>
                      <a:pt x="2926" y="12316"/>
                      <a:pt x="2910" y="12316"/>
                    </a:cubicBezTo>
                    <a:cubicBezTo>
                      <a:pt x="2903" y="12316"/>
                      <a:pt x="2895" y="12318"/>
                      <a:pt x="2888" y="12323"/>
                    </a:cubicBezTo>
                    <a:cubicBezTo>
                      <a:pt x="2997" y="12165"/>
                      <a:pt x="3090" y="11996"/>
                      <a:pt x="3172" y="11817"/>
                    </a:cubicBezTo>
                    <a:close/>
                    <a:moveTo>
                      <a:pt x="8141" y="15010"/>
                    </a:moveTo>
                    <a:cubicBezTo>
                      <a:pt x="8141" y="15315"/>
                      <a:pt x="8136" y="15620"/>
                      <a:pt x="8136" y="15925"/>
                    </a:cubicBezTo>
                    <a:lnTo>
                      <a:pt x="8141" y="15925"/>
                    </a:lnTo>
                    <a:cubicBezTo>
                      <a:pt x="7624" y="16268"/>
                      <a:pt x="7144" y="16644"/>
                      <a:pt x="6877" y="17227"/>
                    </a:cubicBezTo>
                    <a:cubicBezTo>
                      <a:pt x="6741" y="17538"/>
                      <a:pt x="6725" y="17892"/>
                      <a:pt x="6725" y="18230"/>
                    </a:cubicBezTo>
                    <a:cubicBezTo>
                      <a:pt x="6550" y="18257"/>
                      <a:pt x="6392" y="18257"/>
                      <a:pt x="6212" y="18328"/>
                    </a:cubicBezTo>
                    <a:cubicBezTo>
                      <a:pt x="6136" y="18355"/>
                      <a:pt x="6065" y="18394"/>
                      <a:pt x="6000" y="18443"/>
                    </a:cubicBezTo>
                    <a:cubicBezTo>
                      <a:pt x="6191" y="17026"/>
                      <a:pt x="7275" y="16056"/>
                      <a:pt x="8141" y="15010"/>
                    </a:cubicBezTo>
                    <a:close/>
                    <a:moveTo>
                      <a:pt x="2883" y="12912"/>
                    </a:moveTo>
                    <a:cubicBezTo>
                      <a:pt x="2839" y="13397"/>
                      <a:pt x="2649" y="13827"/>
                      <a:pt x="2496" y="14323"/>
                    </a:cubicBezTo>
                    <a:cubicBezTo>
                      <a:pt x="2403" y="14596"/>
                      <a:pt x="2376" y="14890"/>
                      <a:pt x="2398" y="15179"/>
                    </a:cubicBezTo>
                    <a:cubicBezTo>
                      <a:pt x="2425" y="15424"/>
                      <a:pt x="2583" y="15636"/>
                      <a:pt x="2632" y="15865"/>
                    </a:cubicBezTo>
                    <a:cubicBezTo>
                      <a:pt x="2485" y="16279"/>
                      <a:pt x="2322" y="16672"/>
                      <a:pt x="2202" y="17091"/>
                    </a:cubicBezTo>
                    <a:lnTo>
                      <a:pt x="2207" y="17091"/>
                    </a:lnTo>
                    <a:cubicBezTo>
                      <a:pt x="2049" y="17636"/>
                      <a:pt x="1968" y="18203"/>
                      <a:pt x="1962" y="18770"/>
                    </a:cubicBezTo>
                    <a:cubicBezTo>
                      <a:pt x="1946" y="18873"/>
                      <a:pt x="1919" y="18971"/>
                      <a:pt x="1891" y="19069"/>
                    </a:cubicBezTo>
                    <a:cubicBezTo>
                      <a:pt x="1820" y="19140"/>
                      <a:pt x="1744" y="19205"/>
                      <a:pt x="1657" y="19249"/>
                    </a:cubicBezTo>
                    <a:cubicBezTo>
                      <a:pt x="1722" y="18682"/>
                      <a:pt x="1641" y="18088"/>
                      <a:pt x="1673" y="17516"/>
                    </a:cubicBezTo>
                    <a:cubicBezTo>
                      <a:pt x="1711" y="16808"/>
                      <a:pt x="1733" y="16100"/>
                      <a:pt x="1766" y="15391"/>
                    </a:cubicBezTo>
                    <a:cubicBezTo>
                      <a:pt x="1788" y="14868"/>
                      <a:pt x="1799" y="14334"/>
                      <a:pt x="1962" y="13827"/>
                    </a:cubicBezTo>
                    <a:cubicBezTo>
                      <a:pt x="2033" y="13582"/>
                      <a:pt x="2180" y="13364"/>
                      <a:pt x="2382" y="13201"/>
                    </a:cubicBezTo>
                    <a:cubicBezTo>
                      <a:pt x="2485" y="13119"/>
                      <a:pt x="2643" y="13097"/>
                      <a:pt x="2758" y="13026"/>
                    </a:cubicBezTo>
                    <a:cubicBezTo>
                      <a:pt x="2801" y="12994"/>
                      <a:pt x="2845" y="12955"/>
                      <a:pt x="2883" y="12912"/>
                    </a:cubicBezTo>
                    <a:close/>
                    <a:moveTo>
                      <a:pt x="4202" y="37274"/>
                    </a:moveTo>
                    <a:lnTo>
                      <a:pt x="4202" y="37274"/>
                    </a:lnTo>
                    <a:cubicBezTo>
                      <a:pt x="4240" y="37351"/>
                      <a:pt x="4289" y="37421"/>
                      <a:pt x="4349" y="37481"/>
                    </a:cubicBezTo>
                    <a:cubicBezTo>
                      <a:pt x="4469" y="37628"/>
                      <a:pt x="4561" y="37792"/>
                      <a:pt x="4616" y="37972"/>
                    </a:cubicBezTo>
                    <a:cubicBezTo>
                      <a:pt x="4262" y="38500"/>
                      <a:pt x="4463" y="39111"/>
                      <a:pt x="4420" y="39699"/>
                    </a:cubicBezTo>
                    <a:cubicBezTo>
                      <a:pt x="4398" y="40037"/>
                      <a:pt x="4332" y="40364"/>
                      <a:pt x="4109" y="40625"/>
                    </a:cubicBezTo>
                    <a:cubicBezTo>
                      <a:pt x="3880" y="40881"/>
                      <a:pt x="3379" y="41050"/>
                      <a:pt x="3014" y="41078"/>
                    </a:cubicBezTo>
                    <a:cubicBezTo>
                      <a:pt x="3090" y="40936"/>
                      <a:pt x="3155" y="40789"/>
                      <a:pt x="3215" y="40642"/>
                    </a:cubicBezTo>
                    <a:cubicBezTo>
                      <a:pt x="3313" y="40380"/>
                      <a:pt x="3308" y="40091"/>
                      <a:pt x="3297" y="39813"/>
                    </a:cubicBezTo>
                    <a:cubicBezTo>
                      <a:pt x="3493" y="39525"/>
                      <a:pt x="3662" y="39225"/>
                      <a:pt x="3809" y="38914"/>
                    </a:cubicBezTo>
                    <a:cubicBezTo>
                      <a:pt x="3831" y="39394"/>
                      <a:pt x="3896" y="39868"/>
                      <a:pt x="3847" y="40353"/>
                    </a:cubicBezTo>
                    <a:cubicBezTo>
                      <a:pt x="3847" y="40361"/>
                      <a:pt x="3854" y="40365"/>
                      <a:pt x="3862" y="40365"/>
                    </a:cubicBezTo>
                    <a:cubicBezTo>
                      <a:pt x="3869" y="40365"/>
                      <a:pt x="3877" y="40361"/>
                      <a:pt x="3880" y="40353"/>
                    </a:cubicBezTo>
                    <a:cubicBezTo>
                      <a:pt x="3956" y="39824"/>
                      <a:pt x="3896" y="39290"/>
                      <a:pt x="3880" y="38756"/>
                    </a:cubicBezTo>
                    <a:cubicBezTo>
                      <a:pt x="3956" y="38582"/>
                      <a:pt x="4022" y="38408"/>
                      <a:pt x="4076" y="38228"/>
                    </a:cubicBezTo>
                    <a:cubicBezTo>
                      <a:pt x="4169" y="37917"/>
                      <a:pt x="4207" y="37596"/>
                      <a:pt x="4202" y="37274"/>
                    </a:cubicBezTo>
                    <a:close/>
                    <a:moveTo>
                      <a:pt x="8201" y="1"/>
                    </a:moveTo>
                    <a:cubicBezTo>
                      <a:pt x="8194" y="1"/>
                      <a:pt x="8188" y="3"/>
                      <a:pt x="8185" y="9"/>
                    </a:cubicBezTo>
                    <a:cubicBezTo>
                      <a:pt x="8174" y="194"/>
                      <a:pt x="8163" y="1534"/>
                      <a:pt x="8152" y="1720"/>
                    </a:cubicBezTo>
                    <a:cubicBezTo>
                      <a:pt x="8045" y="1623"/>
                      <a:pt x="7903" y="1583"/>
                      <a:pt x="7752" y="1583"/>
                    </a:cubicBezTo>
                    <a:cubicBezTo>
                      <a:pt x="7444" y="1583"/>
                      <a:pt x="7098" y="1749"/>
                      <a:pt x="6926" y="1943"/>
                    </a:cubicBezTo>
                    <a:cubicBezTo>
                      <a:pt x="6922" y="1948"/>
                      <a:pt x="6928" y="1955"/>
                      <a:pt x="6933" y="1955"/>
                    </a:cubicBezTo>
                    <a:cubicBezTo>
                      <a:pt x="6935" y="1955"/>
                      <a:pt x="6936" y="1955"/>
                      <a:pt x="6937" y="1954"/>
                    </a:cubicBezTo>
                    <a:cubicBezTo>
                      <a:pt x="7148" y="1771"/>
                      <a:pt x="7424" y="1656"/>
                      <a:pt x="7697" y="1656"/>
                    </a:cubicBezTo>
                    <a:cubicBezTo>
                      <a:pt x="7855" y="1656"/>
                      <a:pt x="8011" y="1694"/>
                      <a:pt x="8152" y="1780"/>
                    </a:cubicBezTo>
                    <a:cubicBezTo>
                      <a:pt x="8147" y="1894"/>
                      <a:pt x="8141" y="2003"/>
                      <a:pt x="8136" y="2117"/>
                    </a:cubicBezTo>
                    <a:cubicBezTo>
                      <a:pt x="8004" y="2045"/>
                      <a:pt x="7845" y="2007"/>
                      <a:pt x="7688" y="2007"/>
                    </a:cubicBezTo>
                    <a:cubicBezTo>
                      <a:pt x="7501" y="2007"/>
                      <a:pt x="7316" y="2062"/>
                      <a:pt x="7182" y="2177"/>
                    </a:cubicBezTo>
                    <a:cubicBezTo>
                      <a:pt x="7182" y="2183"/>
                      <a:pt x="7182" y="2188"/>
                      <a:pt x="7188" y="2188"/>
                    </a:cubicBezTo>
                    <a:cubicBezTo>
                      <a:pt x="7325" y="2100"/>
                      <a:pt x="7481" y="2053"/>
                      <a:pt x="7640" y="2053"/>
                    </a:cubicBezTo>
                    <a:cubicBezTo>
                      <a:pt x="7715" y="2053"/>
                      <a:pt x="7790" y="2064"/>
                      <a:pt x="7863" y="2085"/>
                    </a:cubicBezTo>
                    <a:cubicBezTo>
                      <a:pt x="7809" y="2128"/>
                      <a:pt x="7765" y="2199"/>
                      <a:pt x="7716" y="2248"/>
                    </a:cubicBezTo>
                    <a:cubicBezTo>
                      <a:pt x="7629" y="2335"/>
                      <a:pt x="7520" y="2390"/>
                      <a:pt x="7400" y="2401"/>
                    </a:cubicBezTo>
                    <a:cubicBezTo>
                      <a:pt x="7395" y="2401"/>
                      <a:pt x="7395" y="2406"/>
                      <a:pt x="7400" y="2406"/>
                    </a:cubicBezTo>
                    <a:cubicBezTo>
                      <a:pt x="7408" y="2407"/>
                      <a:pt x="7417" y="2407"/>
                      <a:pt x="7425" y="2407"/>
                    </a:cubicBezTo>
                    <a:cubicBezTo>
                      <a:pt x="7515" y="2407"/>
                      <a:pt x="7603" y="2380"/>
                      <a:pt x="7678" y="2330"/>
                    </a:cubicBezTo>
                    <a:cubicBezTo>
                      <a:pt x="7771" y="2270"/>
                      <a:pt x="7852" y="2188"/>
                      <a:pt x="7918" y="2096"/>
                    </a:cubicBezTo>
                    <a:cubicBezTo>
                      <a:pt x="7994" y="2117"/>
                      <a:pt x="8070" y="2139"/>
                      <a:pt x="8147" y="2172"/>
                    </a:cubicBezTo>
                    <a:cubicBezTo>
                      <a:pt x="8141" y="2297"/>
                      <a:pt x="8136" y="2423"/>
                      <a:pt x="8136" y="2542"/>
                    </a:cubicBezTo>
                    <a:cubicBezTo>
                      <a:pt x="7901" y="2553"/>
                      <a:pt x="7689" y="2662"/>
                      <a:pt x="7476" y="2750"/>
                    </a:cubicBezTo>
                    <a:cubicBezTo>
                      <a:pt x="7452" y="2754"/>
                      <a:pt x="7458" y="2789"/>
                      <a:pt x="7479" y="2789"/>
                    </a:cubicBezTo>
                    <a:cubicBezTo>
                      <a:pt x="7482" y="2789"/>
                      <a:pt x="7484" y="2789"/>
                      <a:pt x="7487" y="2788"/>
                    </a:cubicBezTo>
                    <a:cubicBezTo>
                      <a:pt x="7694" y="2706"/>
                      <a:pt x="7912" y="2641"/>
                      <a:pt x="8130" y="2597"/>
                    </a:cubicBezTo>
                    <a:lnTo>
                      <a:pt x="8130" y="2597"/>
                    </a:lnTo>
                    <a:cubicBezTo>
                      <a:pt x="8130" y="2722"/>
                      <a:pt x="8130" y="2842"/>
                      <a:pt x="8125" y="2962"/>
                    </a:cubicBezTo>
                    <a:cubicBezTo>
                      <a:pt x="7357" y="3322"/>
                      <a:pt x="6953" y="4188"/>
                      <a:pt x="6027" y="4237"/>
                    </a:cubicBezTo>
                    <a:cubicBezTo>
                      <a:pt x="6005" y="4237"/>
                      <a:pt x="6005" y="4270"/>
                      <a:pt x="6027" y="4270"/>
                    </a:cubicBezTo>
                    <a:cubicBezTo>
                      <a:pt x="6403" y="4221"/>
                      <a:pt x="6768" y="4090"/>
                      <a:pt x="7084" y="3883"/>
                    </a:cubicBezTo>
                    <a:cubicBezTo>
                      <a:pt x="7139" y="3845"/>
                      <a:pt x="7188" y="3812"/>
                      <a:pt x="7237" y="3769"/>
                    </a:cubicBezTo>
                    <a:cubicBezTo>
                      <a:pt x="7303" y="3785"/>
                      <a:pt x="7368" y="3791"/>
                      <a:pt x="7431" y="3791"/>
                    </a:cubicBezTo>
                    <a:cubicBezTo>
                      <a:pt x="7665" y="3791"/>
                      <a:pt x="7885" y="3702"/>
                      <a:pt x="8125" y="3676"/>
                    </a:cubicBezTo>
                    <a:lnTo>
                      <a:pt x="8125" y="3807"/>
                    </a:lnTo>
                    <a:lnTo>
                      <a:pt x="8114" y="3807"/>
                    </a:lnTo>
                    <a:cubicBezTo>
                      <a:pt x="7994" y="3910"/>
                      <a:pt x="7874" y="4019"/>
                      <a:pt x="7765" y="4139"/>
                    </a:cubicBezTo>
                    <a:cubicBezTo>
                      <a:pt x="7771" y="4128"/>
                      <a:pt x="7765" y="4123"/>
                      <a:pt x="7760" y="4117"/>
                    </a:cubicBezTo>
                    <a:cubicBezTo>
                      <a:pt x="7685" y="4083"/>
                      <a:pt x="7608" y="4070"/>
                      <a:pt x="7531" y="4070"/>
                    </a:cubicBezTo>
                    <a:cubicBezTo>
                      <a:pt x="7172" y="4070"/>
                      <a:pt x="6796" y="4371"/>
                      <a:pt x="6447" y="4384"/>
                    </a:cubicBezTo>
                    <a:cubicBezTo>
                      <a:pt x="6419" y="4384"/>
                      <a:pt x="6425" y="4428"/>
                      <a:pt x="6447" y="4428"/>
                    </a:cubicBezTo>
                    <a:cubicBezTo>
                      <a:pt x="6878" y="4423"/>
                      <a:pt x="7232" y="4147"/>
                      <a:pt x="7663" y="4147"/>
                    </a:cubicBezTo>
                    <a:cubicBezTo>
                      <a:pt x="7690" y="4147"/>
                      <a:pt x="7716" y="4148"/>
                      <a:pt x="7743" y="4150"/>
                    </a:cubicBezTo>
                    <a:lnTo>
                      <a:pt x="7749" y="4150"/>
                    </a:lnTo>
                    <a:cubicBezTo>
                      <a:pt x="7515" y="4390"/>
                      <a:pt x="7286" y="4619"/>
                      <a:pt x="6926" y="4689"/>
                    </a:cubicBezTo>
                    <a:cubicBezTo>
                      <a:pt x="6800" y="4714"/>
                      <a:pt x="6672" y="4723"/>
                      <a:pt x="6543" y="4723"/>
                    </a:cubicBezTo>
                    <a:cubicBezTo>
                      <a:pt x="6190" y="4723"/>
                      <a:pt x="5829" y="4655"/>
                      <a:pt x="5482" y="4651"/>
                    </a:cubicBezTo>
                    <a:cubicBezTo>
                      <a:pt x="5455" y="4651"/>
                      <a:pt x="5460" y="4695"/>
                      <a:pt x="5488" y="4695"/>
                    </a:cubicBezTo>
                    <a:cubicBezTo>
                      <a:pt x="5832" y="4702"/>
                      <a:pt x="6204" y="4777"/>
                      <a:pt x="6564" y="4777"/>
                    </a:cubicBezTo>
                    <a:cubicBezTo>
                      <a:pt x="6729" y="4777"/>
                      <a:pt x="6891" y="4761"/>
                      <a:pt x="7046" y="4717"/>
                    </a:cubicBezTo>
                    <a:cubicBezTo>
                      <a:pt x="7509" y="4591"/>
                      <a:pt x="7787" y="4204"/>
                      <a:pt x="8119" y="3883"/>
                    </a:cubicBezTo>
                    <a:cubicBezTo>
                      <a:pt x="8119" y="4101"/>
                      <a:pt x="8125" y="4319"/>
                      <a:pt x="8130" y="4537"/>
                    </a:cubicBezTo>
                    <a:lnTo>
                      <a:pt x="8125" y="4537"/>
                    </a:lnTo>
                    <a:cubicBezTo>
                      <a:pt x="7891" y="4668"/>
                      <a:pt x="7667" y="4722"/>
                      <a:pt x="7466" y="4902"/>
                    </a:cubicBezTo>
                    <a:cubicBezTo>
                      <a:pt x="7313" y="5044"/>
                      <a:pt x="7166" y="5174"/>
                      <a:pt x="6970" y="5229"/>
                    </a:cubicBezTo>
                    <a:cubicBezTo>
                      <a:pt x="6463" y="4973"/>
                      <a:pt x="5782" y="4984"/>
                      <a:pt x="5237" y="4935"/>
                    </a:cubicBezTo>
                    <a:cubicBezTo>
                      <a:pt x="5215" y="4935"/>
                      <a:pt x="5210" y="4967"/>
                      <a:pt x="5231" y="4967"/>
                    </a:cubicBezTo>
                    <a:cubicBezTo>
                      <a:pt x="5482" y="5005"/>
                      <a:pt x="5733" y="5044"/>
                      <a:pt x="5978" y="5076"/>
                    </a:cubicBezTo>
                    <a:cubicBezTo>
                      <a:pt x="6272" y="5120"/>
                      <a:pt x="6577" y="5131"/>
                      <a:pt x="6850" y="5251"/>
                    </a:cubicBezTo>
                    <a:lnTo>
                      <a:pt x="6833" y="5251"/>
                    </a:lnTo>
                    <a:cubicBezTo>
                      <a:pt x="6777" y="5258"/>
                      <a:pt x="6720" y="5260"/>
                      <a:pt x="6663" y="5260"/>
                    </a:cubicBezTo>
                    <a:cubicBezTo>
                      <a:pt x="6549" y="5260"/>
                      <a:pt x="6434" y="5251"/>
                      <a:pt x="6321" y="5251"/>
                    </a:cubicBezTo>
                    <a:cubicBezTo>
                      <a:pt x="6141" y="5262"/>
                      <a:pt x="5967" y="5300"/>
                      <a:pt x="5793" y="5360"/>
                    </a:cubicBezTo>
                    <a:cubicBezTo>
                      <a:pt x="5548" y="5218"/>
                      <a:pt x="5231" y="5283"/>
                      <a:pt x="4964" y="5180"/>
                    </a:cubicBezTo>
                    <a:cubicBezTo>
                      <a:pt x="4961" y="5178"/>
                      <a:pt x="4958" y="5178"/>
                      <a:pt x="4955" y="5178"/>
                    </a:cubicBezTo>
                    <a:cubicBezTo>
                      <a:pt x="4933" y="5178"/>
                      <a:pt x="4919" y="5209"/>
                      <a:pt x="4948" y="5223"/>
                    </a:cubicBezTo>
                    <a:cubicBezTo>
                      <a:pt x="5182" y="5321"/>
                      <a:pt x="5449" y="5300"/>
                      <a:pt x="5684" y="5398"/>
                    </a:cubicBezTo>
                    <a:lnTo>
                      <a:pt x="5673" y="5398"/>
                    </a:lnTo>
                    <a:cubicBezTo>
                      <a:pt x="5668" y="5396"/>
                      <a:pt x="5664" y="5396"/>
                      <a:pt x="5660" y="5396"/>
                    </a:cubicBezTo>
                    <a:cubicBezTo>
                      <a:pt x="5648" y="5396"/>
                      <a:pt x="5637" y="5401"/>
                      <a:pt x="5629" y="5409"/>
                    </a:cubicBezTo>
                    <a:lnTo>
                      <a:pt x="5618" y="5414"/>
                    </a:lnTo>
                    <a:cubicBezTo>
                      <a:pt x="5520" y="5452"/>
                      <a:pt x="5417" y="5485"/>
                      <a:pt x="5313" y="5518"/>
                    </a:cubicBezTo>
                    <a:cubicBezTo>
                      <a:pt x="5202" y="5539"/>
                      <a:pt x="5087" y="5546"/>
                      <a:pt x="4971" y="5546"/>
                    </a:cubicBezTo>
                    <a:cubicBezTo>
                      <a:pt x="4729" y="5546"/>
                      <a:pt x="4481" y="5514"/>
                      <a:pt x="4245" y="5507"/>
                    </a:cubicBezTo>
                    <a:cubicBezTo>
                      <a:pt x="4234" y="5507"/>
                      <a:pt x="4234" y="5523"/>
                      <a:pt x="4245" y="5523"/>
                    </a:cubicBezTo>
                    <a:cubicBezTo>
                      <a:pt x="4503" y="5578"/>
                      <a:pt x="4763" y="5605"/>
                      <a:pt x="5024" y="5605"/>
                    </a:cubicBezTo>
                    <a:cubicBezTo>
                      <a:pt x="5122" y="5605"/>
                      <a:pt x="5220" y="5601"/>
                      <a:pt x="5319" y="5594"/>
                    </a:cubicBezTo>
                    <a:cubicBezTo>
                      <a:pt x="5368" y="5594"/>
                      <a:pt x="5417" y="5583"/>
                      <a:pt x="5460" y="5578"/>
                    </a:cubicBezTo>
                    <a:lnTo>
                      <a:pt x="5460" y="5578"/>
                    </a:lnTo>
                    <a:cubicBezTo>
                      <a:pt x="5302" y="5746"/>
                      <a:pt x="5182" y="5954"/>
                      <a:pt x="4997" y="6106"/>
                    </a:cubicBezTo>
                    <a:cubicBezTo>
                      <a:pt x="4864" y="6216"/>
                      <a:pt x="4710" y="6265"/>
                      <a:pt x="4557" y="6265"/>
                    </a:cubicBezTo>
                    <a:cubicBezTo>
                      <a:pt x="4160" y="6265"/>
                      <a:pt x="3777" y="5934"/>
                      <a:pt x="3820" y="5501"/>
                    </a:cubicBezTo>
                    <a:cubicBezTo>
                      <a:pt x="3820" y="5483"/>
                      <a:pt x="3806" y="5473"/>
                      <a:pt x="3793" y="5473"/>
                    </a:cubicBezTo>
                    <a:cubicBezTo>
                      <a:pt x="3783" y="5473"/>
                      <a:pt x="3774" y="5479"/>
                      <a:pt x="3771" y="5490"/>
                    </a:cubicBezTo>
                    <a:cubicBezTo>
                      <a:pt x="3706" y="5970"/>
                      <a:pt x="4033" y="6259"/>
                      <a:pt x="4490" y="6297"/>
                    </a:cubicBezTo>
                    <a:cubicBezTo>
                      <a:pt x="4515" y="6299"/>
                      <a:pt x="4540" y="6300"/>
                      <a:pt x="4564" y="6300"/>
                    </a:cubicBezTo>
                    <a:cubicBezTo>
                      <a:pt x="4718" y="6300"/>
                      <a:pt x="4865" y="6256"/>
                      <a:pt x="4992" y="6172"/>
                    </a:cubicBezTo>
                    <a:lnTo>
                      <a:pt x="4992" y="6172"/>
                    </a:lnTo>
                    <a:cubicBezTo>
                      <a:pt x="4866" y="6297"/>
                      <a:pt x="4752" y="6439"/>
                      <a:pt x="4643" y="6580"/>
                    </a:cubicBezTo>
                    <a:lnTo>
                      <a:pt x="4627" y="6580"/>
                    </a:lnTo>
                    <a:cubicBezTo>
                      <a:pt x="4229" y="6558"/>
                      <a:pt x="3902" y="6362"/>
                      <a:pt x="3629" y="6073"/>
                    </a:cubicBezTo>
                    <a:cubicBezTo>
                      <a:pt x="3627" y="6071"/>
                      <a:pt x="3624" y="6070"/>
                      <a:pt x="3622" y="6070"/>
                    </a:cubicBezTo>
                    <a:cubicBezTo>
                      <a:pt x="3613" y="6070"/>
                      <a:pt x="3605" y="6083"/>
                      <a:pt x="3613" y="6095"/>
                    </a:cubicBezTo>
                    <a:cubicBezTo>
                      <a:pt x="3782" y="6297"/>
                      <a:pt x="3995" y="6455"/>
                      <a:pt x="4240" y="6553"/>
                    </a:cubicBezTo>
                    <a:cubicBezTo>
                      <a:pt x="4191" y="6575"/>
                      <a:pt x="4136" y="6586"/>
                      <a:pt x="4082" y="6597"/>
                    </a:cubicBezTo>
                    <a:cubicBezTo>
                      <a:pt x="4049" y="6602"/>
                      <a:pt x="4015" y="6605"/>
                      <a:pt x="3981" y="6605"/>
                    </a:cubicBezTo>
                    <a:cubicBezTo>
                      <a:pt x="3947" y="6605"/>
                      <a:pt x="3913" y="6602"/>
                      <a:pt x="3880" y="6597"/>
                    </a:cubicBezTo>
                    <a:cubicBezTo>
                      <a:pt x="3864" y="6597"/>
                      <a:pt x="3858" y="6618"/>
                      <a:pt x="3875" y="6624"/>
                    </a:cubicBezTo>
                    <a:cubicBezTo>
                      <a:pt x="3941" y="6638"/>
                      <a:pt x="4029" y="6657"/>
                      <a:pt x="4114" y="6657"/>
                    </a:cubicBezTo>
                    <a:cubicBezTo>
                      <a:pt x="4188" y="6657"/>
                      <a:pt x="4260" y="6642"/>
                      <a:pt x="4311" y="6597"/>
                    </a:cubicBezTo>
                    <a:cubicBezTo>
                      <a:pt x="4311" y="6591"/>
                      <a:pt x="4316" y="6591"/>
                      <a:pt x="4316" y="6586"/>
                    </a:cubicBezTo>
                    <a:cubicBezTo>
                      <a:pt x="4403" y="6613"/>
                      <a:pt x="4496" y="6640"/>
                      <a:pt x="4589" y="6656"/>
                    </a:cubicBezTo>
                    <a:cubicBezTo>
                      <a:pt x="4534" y="6722"/>
                      <a:pt x="4480" y="6793"/>
                      <a:pt x="4425" y="6858"/>
                    </a:cubicBezTo>
                    <a:cubicBezTo>
                      <a:pt x="4345" y="6867"/>
                      <a:pt x="4266" y="6871"/>
                      <a:pt x="4187" y="6871"/>
                    </a:cubicBezTo>
                    <a:cubicBezTo>
                      <a:pt x="4019" y="6871"/>
                      <a:pt x="3853" y="6852"/>
                      <a:pt x="3689" y="6814"/>
                    </a:cubicBezTo>
                    <a:cubicBezTo>
                      <a:pt x="3700" y="6804"/>
                      <a:pt x="3706" y="6787"/>
                      <a:pt x="3700" y="6771"/>
                    </a:cubicBezTo>
                    <a:cubicBezTo>
                      <a:pt x="3608" y="6553"/>
                      <a:pt x="3537" y="6237"/>
                      <a:pt x="3308" y="6117"/>
                    </a:cubicBezTo>
                    <a:cubicBezTo>
                      <a:pt x="3306" y="6115"/>
                      <a:pt x="3303" y="6113"/>
                      <a:pt x="3300" y="6113"/>
                    </a:cubicBezTo>
                    <a:cubicBezTo>
                      <a:pt x="3291" y="6113"/>
                      <a:pt x="3283" y="6126"/>
                      <a:pt x="3292" y="6139"/>
                    </a:cubicBezTo>
                    <a:cubicBezTo>
                      <a:pt x="3373" y="6237"/>
                      <a:pt x="3439" y="6346"/>
                      <a:pt x="3493" y="6466"/>
                    </a:cubicBezTo>
                    <a:cubicBezTo>
                      <a:pt x="3542" y="6575"/>
                      <a:pt x="3575" y="6689"/>
                      <a:pt x="3629" y="6798"/>
                    </a:cubicBezTo>
                    <a:cubicBezTo>
                      <a:pt x="3428" y="6744"/>
                      <a:pt x="3254" y="6607"/>
                      <a:pt x="3166" y="6417"/>
                    </a:cubicBezTo>
                    <a:cubicBezTo>
                      <a:pt x="3162" y="6408"/>
                      <a:pt x="3156" y="6405"/>
                      <a:pt x="3149" y="6405"/>
                    </a:cubicBezTo>
                    <a:cubicBezTo>
                      <a:pt x="3139" y="6405"/>
                      <a:pt x="3130" y="6414"/>
                      <a:pt x="3134" y="6428"/>
                    </a:cubicBezTo>
                    <a:cubicBezTo>
                      <a:pt x="3270" y="6799"/>
                      <a:pt x="3730" y="6934"/>
                      <a:pt x="4135" y="6934"/>
                    </a:cubicBezTo>
                    <a:cubicBezTo>
                      <a:pt x="4217" y="6934"/>
                      <a:pt x="4296" y="6928"/>
                      <a:pt x="4371" y="6918"/>
                    </a:cubicBezTo>
                    <a:lnTo>
                      <a:pt x="4371" y="6918"/>
                    </a:lnTo>
                    <a:cubicBezTo>
                      <a:pt x="4343" y="6956"/>
                      <a:pt x="4316" y="6989"/>
                      <a:pt x="4283" y="7022"/>
                    </a:cubicBezTo>
                    <a:cubicBezTo>
                      <a:pt x="4158" y="7158"/>
                      <a:pt x="4022" y="7289"/>
                      <a:pt x="3875" y="7398"/>
                    </a:cubicBezTo>
                    <a:cubicBezTo>
                      <a:pt x="3788" y="7398"/>
                      <a:pt x="3706" y="7387"/>
                      <a:pt x="3619" y="7365"/>
                    </a:cubicBezTo>
                    <a:cubicBezTo>
                      <a:pt x="3629" y="7354"/>
                      <a:pt x="3629" y="7338"/>
                      <a:pt x="3624" y="7327"/>
                    </a:cubicBezTo>
                    <a:cubicBezTo>
                      <a:pt x="3575" y="7158"/>
                      <a:pt x="3471" y="7016"/>
                      <a:pt x="3324" y="6913"/>
                    </a:cubicBezTo>
                    <a:cubicBezTo>
                      <a:pt x="3321" y="6909"/>
                      <a:pt x="3317" y="6908"/>
                      <a:pt x="3313" y="6908"/>
                    </a:cubicBezTo>
                    <a:cubicBezTo>
                      <a:pt x="3299" y="6908"/>
                      <a:pt x="3285" y="6928"/>
                      <a:pt x="3303" y="6945"/>
                    </a:cubicBezTo>
                    <a:cubicBezTo>
                      <a:pt x="3428" y="7060"/>
                      <a:pt x="3471" y="7196"/>
                      <a:pt x="3542" y="7343"/>
                    </a:cubicBezTo>
                    <a:cubicBezTo>
                      <a:pt x="3243" y="7256"/>
                      <a:pt x="2943" y="7060"/>
                      <a:pt x="2883" y="6765"/>
                    </a:cubicBezTo>
                    <a:cubicBezTo>
                      <a:pt x="2880" y="6750"/>
                      <a:pt x="2869" y="6743"/>
                      <a:pt x="2857" y="6743"/>
                    </a:cubicBezTo>
                    <a:cubicBezTo>
                      <a:pt x="2844" y="6743"/>
                      <a:pt x="2831" y="6753"/>
                      <a:pt x="2834" y="6771"/>
                    </a:cubicBezTo>
                    <a:cubicBezTo>
                      <a:pt x="2899" y="7190"/>
                      <a:pt x="3401" y="7419"/>
                      <a:pt x="3798" y="7457"/>
                    </a:cubicBezTo>
                    <a:cubicBezTo>
                      <a:pt x="3584" y="7606"/>
                      <a:pt x="3344" y="7701"/>
                      <a:pt x="3083" y="7701"/>
                    </a:cubicBezTo>
                    <a:cubicBezTo>
                      <a:pt x="2979" y="7701"/>
                      <a:pt x="2873" y="7686"/>
                      <a:pt x="2763" y="7654"/>
                    </a:cubicBezTo>
                    <a:cubicBezTo>
                      <a:pt x="2747" y="7654"/>
                      <a:pt x="2747" y="7670"/>
                      <a:pt x="2752" y="7675"/>
                    </a:cubicBezTo>
                    <a:cubicBezTo>
                      <a:pt x="2895" y="7734"/>
                      <a:pt x="3031" y="7760"/>
                      <a:pt x="3163" y="7760"/>
                    </a:cubicBezTo>
                    <a:cubicBezTo>
                      <a:pt x="3473" y="7760"/>
                      <a:pt x="3754" y="7614"/>
                      <a:pt x="4011" y="7403"/>
                    </a:cubicBezTo>
                    <a:lnTo>
                      <a:pt x="4011" y="7403"/>
                    </a:lnTo>
                    <a:cubicBezTo>
                      <a:pt x="3989" y="7463"/>
                      <a:pt x="3978" y="7528"/>
                      <a:pt x="3962" y="7594"/>
                    </a:cubicBezTo>
                    <a:cubicBezTo>
                      <a:pt x="3918" y="7757"/>
                      <a:pt x="3837" y="7910"/>
                      <a:pt x="3722" y="8030"/>
                    </a:cubicBezTo>
                    <a:cubicBezTo>
                      <a:pt x="3711" y="8035"/>
                      <a:pt x="3706" y="8041"/>
                      <a:pt x="3700" y="8051"/>
                    </a:cubicBezTo>
                    <a:cubicBezTo>
                      <a:pt x="3493" y="8280"/>
                      <a:pt x="3182" y="8488"/>
                      <a:pt x="2869" y="8488"/>
                    </a:cubicBezTo>
                    <a:cubicBezTo>
                      <a:pt x="2861" y="8488"/>
                      <a:pt x="2853" y="8488"/>
                      <a:pt x="2845" y="8487"/>
                    </a:cubicBezTo>
                    <a:cubicBezTo>
                      <a:pt x="2818" y="8487"/>
                      <a:pt x="2812" y="8520"/>
                      <a:pt x="2834" y="8525"/>
                    </a:cubicBezTo>
                    <a:cubicBezTo>
                      <a:pt x="2876" y="8531"/>
                      <a:pt x="2918" y="8534"/>
                      <a:pt x="2959" y="8534"/>
                    </a:cubicBezTo>
                    <a:cubicBezTo>
                      <a:pt x="3252" y="8534"/>
                      <a:pt x="3517" y="8386"/>
                      <a:pt x="3722" y="8171"/>
                    </a:cubicBezTo>
                    <a:lnTo>
                      <a:pt x="3722" y="8171"/>
                    </a:lnTo>
                    <a:cubicBezTo>
                      <a:pt x="3804" y="8520"/>
                      <a:pt x="3679" y="8787"/>
                      <a:pt x="3482" y="9027"/>
                    </a:cubicBezTo>
                    <a:cubicBezTo>
                      <a:pt x="3466" y="9032"/>
                      <a:pt x="3450" y="9049"/>
                      <a:pt x="3450" y="9065"/>
                    </a:cubicBezTo>
                    <a:cubicBezTo>
                      <a:pt x="3297" y="9228"/>
                      <a:pt x="3139" y="9381"/>
                      <a:pt x="2970" y="9523"/>
                    </a:cubicBezTo>
                    <a:cubicBezTo>
                      <a:pt x="2611" y="9850"/>
                      <a:pt x="2300" y="10209"/>
                      <a:pt x="2109" y="10661"/>
                    </a:cubicBezTo>
                    <a:cubicBezTo>
                      <a:pt x="2102" y="10672"/>
                      <a:pt x="2111" y="10683"/>
                      <a:pt x="2122" y="10683"/>
                    </a:cubicBezTo>
                    <a:cubicBezTo>
                      <a:pt x="2127" y="10683"/>
                      <a:pt x="2133" y="10680"/>
                      <a:pt x="2136" y="10672"/>
                    </a:cubicBezTo>
                    <a:cubicBezTo>
                      <a:pt x="2360" y="10204"/>
                      <a:pt x="2714" y="9882"/>
                      <a:pt x="3079" y="9550"/>
                    </a:cubicBezTo>
                    <a:lnTo>
                      <a:pt x="3079" y="9550"/>
                    </a:lnTo>
                    <a:cubicBezTo>
                      <a:pt x="2921" y="10160"/>
                      <a:pt x="2670" y="10651"/>
                      <a:pt x="2349" y="11190"/>
                    </a:cubicBezTo>
                    <a:cubicBezTo>
                      <a:pt x="2169" y="11490"/>
                      <a:pt x="1924" y="11893"/>
                      <a:pt x="1989" y="12253"/>
                    </a:cubicBezTo>
                    <a:cubicBezTo>
                      <a:pt x="1994" y="12270"/>
                      <a:pt x="2010" y="12279"/>
                      <a:pt x="2024" y="12279"/>
                    </a:cubicBezTo>
                    <a:cubicBezTo>
                      <a:pt x="2041" y="12279"/>
                      <a:pt x="2055" y="12268"/>
                      <a:pt x="2049" y="12247"/>
                    </a:cubicBezTo>
                    <a:cubicBezTo>
                      <a:pt x="1968" y="11811"/>
                      <a:pt x="2398" y="11261"/>
                      <a:pt x="2616" y="10912"/>
                    </a:cubicBezTo>
                    <a:cubicBezTo>
                      <a:pt x="2883" y="10482"/>
                      <a:pt x="3079" y="10013"/>
                      <a:pt x="3194" y="9523"/>
                    </a:cubicBezTo>
                    <a:cubicBezTo>
                      <a:pt x="3199" y="9501"/>
                      <a:pt x="3188" y="9479"/>
                      <a:pt x="3166" y="9474"/>
                    </a:cubicBezTo>
                    <a:cubicBezTo>
                      <a:pt x="3237" y="9414"/>
                      <a:pt x="3303" y="9348"/>
                      <a:pt x="3373" y="9288"/>
                    </a:cubicBezTo>
                    <a:cubicBezTo>
                      <a:pt x="3401" y="9256"/>
                      <a:pt x="3433" y="9228"/>
                      <a:pt x="3461" y="9196"/>
                    </a:cubicBezTo>
                    <a:lnTo>
                      <a:pt x="3461" y="9196"/>
                    </a:lnTo>
                    <a:cubicBezTo>
                      <a:pt x="3548" y="9801"/>
                      <a:pt x="3477" y="10411"/>
                      <a:pt x="3341" y="11005"/>
                    </a:cubicBezTo>
                    <a:cubicBezTo>
                      <a:pt x="2632" y="11642"/>
                      <a:pt x="2164" y="12498"/>
                      <a:pt x="2017" y="13440"/>
                    </a:cubicBezTo>
                    <a:cubicBezTo>
                      <a:pt x="1984" y="13500"/>
                      <a:pt x="1946" y="13560"/>
                      <a:pt x="1919" y="13620"/>
                    </a:cubicBezTo>
                    <a:cubicBezTo>
                      <a:pt x="1701" y="14073"/>
                      <a:pt x="1690" y="14612"/>
                      <a:pt x="1662" y="15102"/>
                    </a:cubicBezTo>
                    <a:cubicBezTo>
                      <a:pt x="1624" y="15860"/>
                      <a:pt x="1608" y="16623"/>
                      <a:pt x="1575" y="17386"/>
                    </a:cubicBezTo>
                    <a:cubicBezTo>
                      <a:pt x="1559" y="17691"/>
                      <a:pt x="1548" y="17996"/>
                      <a:pt x="1553" y="18301"/>
                    </a:cubicBezTo>
                    <a:cubicBezTo>
                      <a:pt x="1553" y="18633"/>
                      <a:pt x="1624" y="18955"/>
                      <a:pt x="1619" y="19282"/>
                    </a:cubicBezTo>
                    <a:cubicBezTo>
                      <a:pt x="1483" y="19353"/>
                      <a:pt x="1330" y="19396"/>
                      <a:pt x="1188" y="19467"/>
                    </a:cubicBezTo>
                    <a:cubicBezTo>
                      <a:pt x="959" y="19581"/>
                      <a:pt x="780" y="19772"/>
                      <a:pt x="622" y="19968"/>
                    </a:cubicBezTo>
                    <a:cubicBezTo>
                      <a:pt x="605" y="19989"/>
                      <a:pt x="624" y="20014"/>
                      <a:pt x="643" y="20014"/>
                    </a:cubicBezTo>
                    <a:cubicBezTo>
                      <a:pt x="649" y="20014"/>
                      <a:pt x="655" y="20011"/>
                      <a:pt x="660" y="20006"/>
                    </a:cubicBezTo>
                    <a:cubicBezTo>
                      <a:pt x="872" y="19739"/>
                      <a:pt x="1161" y="19543"/>
                      <a:pt x="1493" y="19451"/>
                    </a:cubicBezTo>
                    <a:cubicBezTo>
                      <a:pt x="1597" y="19418"/>
                      <a:pt x="1701" y="19380"/>
                      <a:pt x="1793" y="19325"/>
                    </a:cubicBezTo>
                    <a:lnTo>
                      <a:pt x="1793" y="19325"/>
                    </a:lnTo>
                    <a:cubicBezTo>
                      <a:pt x="1766" y="19385"/>
                      <a:pt x="1739" y="19440"/>
                      <a:pt x="1701" y="19489"/>
                    </a:cubicBezTo>
                    <a:cubicBezTo>
                      <a:pt x="1526" y="19756"/>
                      <a:pt x="1265" y="19957"/>
                      <a:pt x="1009" y="20143"/>
                    </a:cubicBezTo>
                    <a:cubicBezTo>
                      <a:pt x="600" y="20448"/>
                      <a:pt x="186" y="20742"/>
                      <a:pt x="11" y="21243"/>
                    </a:cubicBezTo>
                    <a:cubicBezTo>
                      <a:pt x="0" y="21272"/>
                      <a:pt x="26" y="21294"/>
                      <a:pt x="49" y="21294"/>
                    </a:cubicBezTo>
                    <a:cubicBezTo>
                      <a:pt x="60" y="21294"/>
                      <a:pt x="71" y="21289"/>
                      <a:pt x="77" y="21276"/>
                    </a:cubicBezTo>
                    <a:cubicBezTo>
                      <a:pt x="240" y="20840"/>
                      <a:pt x="589" y="20579"/>
                      <a:pt x="949" y="20323"/>
                    </a:cubicBezTo>
                    <a:lnTo>
                      <a:pt x="949" y="20323"/>
                    </a:lnTo>
                    <a:cubicBezTo>
                      <a:pt x="812" y="20758"/>
                      <a:pt x="812" y="21282"/>
                      <a:pt x="812" y="21728"/>
                    </a:cubicBezTo>
                    <a:cubicBezTo>
                      <a:pt x="812" y="21743"/>
                      <a:pt x="823" y="21750"/>
                      <a:pt x="834" y="21750"/>
                    </a:cubicBezTo>
                    <a:cubicBezTo>
                      <a:pt x="848" y="21750"/>
                      <a:pt x="864" y="21741"/>
                      <a:pt x="867" y="21723"/>
                    </a:cubicBezTo>
                    <a:cubicBezTo>
                      <a:pt x="878" y="21260"/>
                      <a:pt x="889" y="20677"/>
                      <a:pt x="1058" y="20241"/>
                    </a:cubicBezTo>
                    <a:cubicBezTo>
                      <a:pt x="1188" y="20148"/>
                      <a:pt x="1319" y="20050"/>
                      <a:pt x="1439" y="19952"/>
                    </a:cubicBezTo>
                    <a:lnTo>
                      <a:pt x="1488" y="19903"/>
                    </a:lnTo>
                    <a:lnTo>
                      <a:pt x="1488" y="19903"/>
                    </a:lnTo>
                    <a:cubicBezTo>
                      <a:pt x="1483" y="20246"/>
                      <a:pt x="1510" y="20584"/>
                      <a:pt x="1477" y="20927"/>
                    </a:cubicBezTo>
                    <a:cubicBezTo>
                      <a:pt x="1434" y="21309"/>
                      <a:pt x="1341" y="21674"/>
                      <a:pt x="1346" y="22061"/>
                    </a:cubicBezTo>
                    <a:cubicBezTo>
                      <a:pt x="1346" y="22075"/>
                      <a:pt x="1361" y="22083"/>
                      <a:pt x="1375" y="22083"/>
                    </a:cubicBezTo>
                    <a:cubicBezTo>
                      <a:pt x="1388" y="22083"/>
                      <a:pt x="1401" y="22076"/>
                      <a:pt x="1401" y="22061"/>
                    </a:cubicBezTo>
                    <a:cubicBezTo>
                      <a:pt x="1417" y="21679"/>
                      <a:pt x="1510" y="21314"/>
                      <a:pt x="1570" y="20938"/>
                    </a:cubicBezTo>
                    <a:cubicBezTo>
                      <a:pt x="1630" y="20568"/>
                      <a:pt x="1602" y="20175"/>
                      <a:pt x="1581" y="19805"/>
                    </a:cubicBezTo>
                    <a:cubicBezTo>
                      <a:pt x="1722" y="19658"/>
                      <a:pt x="1842" y="19489"/>
                      <a:pt x="1935" y="19309"/>
                    </a:cubicBezTo>
                    <a:cubicBezTo>
                      <a:pt x="2000" y="19701"/>
                      <a:pt x="2044" y="20099"/>
                      <a:pt x="2060" y="20497"/>
                    </a:cubicBezTo>
                    <a:cubicBezTo>
                      <a:pt x="2082" y="20971"/>
                      <a:pt x="2033" y="21434"/>
                      <a:pt x="2126" y="21903"/>
                    </a:cubicBezTo>
                    <a:cubicBezTo>
                      <a:pt x="2128" y="21919"/>
                      <a:pt x="2142" y="21927"/>
                      <a:pt x="2154" y="21927"/>
                    </a:cubicBezTo>
                    <a:cubicBezTo>
                      <a:pt x="2166" y="21927"/>
                      <a:pt x="2177" y="21919"/>
                      <a:pt x="2175" y="21903"/>
                    </a:cubicBezTo>
                    <a:cubicBezTo>
                      <a:pt x="2109" y="21429"/>
                      <a:pt x="2164" y="20960"/>
                      <a:pt x="2164" y="20486"/>
                    </a:cubicBezTo>
                    <a:cubicBezTo>
                      <a:pt x="2164" y="20028"/>
                      <a:pt x="2115" y="19576"/>
                      <a:pt x="2011" y="19129"/>
                    </a:cubicBezTo>
                    <a:cubicBezTo>
                      <a:pt x="2098" y="18911"/>
                      <a:pt x="2126" y="18677"/>
                      <a:pt x="2098" y="18448"/>
                    </a:cubicBezTo>
                    <a:cubicBezTo>
                      <a:pt x="2094" y="18429"/>
                      <a:pt x="2077" y="18414"/>
                      <a:pt x="2058" y="18414"/>
                    </a:cubicBezTo>
                    <a:cubicBezTo>
                      <a:pt x="2055" y="18414"/>
                      <a:pt x="2052" y="18415"/>
                      <a:pt x="2049" y="18415"/>
                    </a:cubicBezTo>
                    <a:cubicBezTo>
                      <a:pt x="2109" y="17936"/>
                      <a:pt x="2207" y="17462"/>
                      <a:pt x="2344" y="16999"/>
                    </a:cubicBezTo>
                    <a:cubicBezTo>
                      <a:pt x="2442" y="16666"/>
                      <a:pt x="2567" y="16345"/>
                      <a:pt x="2687" y="16018"/>
                    </a:cubicBezTo>
                    <a:cubicBezTo>
                      <a:pt x="2698" y="16012"/>
                      <a:pt x="2703" y="16007"/>
                      <a:pt x="2703" y="15996"/>
                    </a:cubicBezTo>
                    <a:lnTo>
                      <a:pt x="2703" y="15985"/>
                    </a:lnTo>
                    <a:cubicBezTo>
                      <a:pt x="2796" y="15745"/>
                      <a:pt x="2883" y="15500"/>
                      <a:pt x="2959" y="15255"/>
                    </a:cubicBezTo>
                    <a:cubicBezTo>
                      <a:pt x="3286" y="14127"/>
                      <a:pt x="3390" y="12945"/>
                      <a:pt x="3264" y="11779"/>
                    </a:cubicBezTo>
                    <a:cubicBezTo>
                      <a:pt x="3264" y="11755"/>
                      <a:pt x="3244" y="11739"/>
                      <a:pt x="3220" y="11739"/>
                    </a:cubicBezTo>
                    <a:cubicBezTo>
                      <a:pt x="3217" y="11739"/>
                      <a:pt x="3213" y="11740"/>
                      <a:pt x="3210" y="11740"/>
                    </a:cubicBezTo>
                    <a:cubicBezTo>
                      <a:pt x="3270" y="11599"/>
                      <a:pt x="3324" y="11452"/>
                      <a:pt x="3368" y="11304"/>
                    </a:cubicBezTo>
                    <a:cubicBezTo>
                      <a:pt x="3586" y="10602"/>
                      <a:pt x="3700" y="9806"/>
                      <a:pt x="3564" y="9076"/>
                    </a:cubicBezTo>
                    <a:cubicBezTo>
                      <a:pt x="3804" y="8787"/>
                      <a:pt x="3929" y="8466"/>
                      <a:pt x="3804" y="8068"/>
                    </a:cubicBezTo>
                    <a:cubicBezTo>
                      <a:pt x="3978" y="7855"/>
                      <a:pt x="4082" y="7588"/>
                      <a:pt x="4104" y="7310"/>
                    </a:cubicBezTo>
                    <a:cubicBezTo>
                      <a:pt x="4240" y="7185"/>
                      <a:pt x="4371" y="7049"/>
                      <a:pt x="4490" y="6902"/>
                    </a:cubicBezTo>
                    <a:lnTo>
                      <a:pt x="4512" y="6902"/>
                    </a:lnTo>
                    <a:cubicBezTo>
                      <a:pt x="4518" y="6896"/>
                      <a:pt x="4529" y="6880"/>
                      <a:pt x="4518" y="6869"/>
                    </a:cubicBezTo>
                    <a:cubicBezTo>
                      <a:pt x="4757" y="6580"/>
                      <a:pt x="4970" y="6286"/>
                      <a:pt x="5166" y="6079"/>
                    </a:cubicBezTo>
                    <a:cubicBezTo>
                      <a:pt x="5177" y="6068"/>
                      <a:pt x="5177" y="6057"/>
                      <a:pt x="5166" y="6046"/>
                    </a:cubicBezTo>
                    <a:cubicBezTo>
                      <a:pt x="5340" y="5883"/>
                      <a:pt x="5498" y="5681"/>
                      <a:pt x="5711" y="5539"/>
                    </a:cubicBezTo>
                    <a:lnTo>
                      <a:pt x="5716" y="5534"/>
                    </a:lnTo>
                    <a:cubicBezTo>
                      <a:pt x="5967" y="5469"/>
                      <a:pt x="6212" y="5387"/>
                      <a:pt x="6474" y="5381"/>
                    </a:cubicBezTo>
                    <a:cubicBezTo>
                      <a:pt x="6577" y="5381"/>
                      <a:pt x="6670" y="5381"/>
                      <a:pt x="6763" y="5371"/>
                    </a:cubicBezTo>
                    <a:lnTo>
                      <a:pt x="6763" y="5371"/>
                    </a:lnTo>
                    <a:cubicBezTo>
                      <a:pt x="6490" y="5752"/>
                      <a:pt x="6060" y="5964"/>
                      <a:pt x="5689" y="6242"/>
                    </a:cubicBezTo>
                    <a:cubicBezTo>
                      <a:pt x="5346" y="6493"/>
                      <a:pt x="5101" y="6847"/>
                      <a:pt x="4899" y="7212"/>
                    </a:cubicBezTo>
                    <a:cubicBezTo>
                      <a:pt x="4398" y="8100"/>
                      <a:pt x="4294" y="9228"/>
                      <a:pt x="3646" y="10029"/>
                    </a:cubicBezTo>
                    <a:cubicBezTo>
                      <a:pt x="4327" y="9365"/>
                      <a:pt x="4485" y="8297"/>
                      <a:pt x="4883" y="7463"/>
                    </a:cubicBezTo>
                    <a:cubicBezTo>
                      <a:pt x="5112" y="6962"/>
                      <a:pt x="5466" y="6531"/>
                      <a:pt x="5918" y="6215"/>
                    </a:cubicBezTo>
                    <a:cubicBezTo>
                      <a:pt x="6283" y="5964"/>
                      <a:pt x="6665" y="5752"/>
                      <a:pt x="6921" y="5376"/>
                    </a:cubicBezTo>
                    <a:cubicBezTo>
                      <a:pt x="6926" y="5365"/>
                      <a:pt x="6926" y="5360"/>
                      <a:pt x="6932" y="5349"/>
                    </a:cubicBezTo>
                    <a:cubicBezTo>
                      <a:pt x="6953" y="5343"/>
                      <a:pt x="6970" y="5343"/>
                      <a:pt x="6992" y="5338"/>
                    </a:cubicBezTo>
                    <a:lnTo>
                      <a:pt x="7013" y="5349"/>
                    </a:lnTo>
                    <a:cubicBezTo>
                      <a:pt x="7021" y="5355"/>
                      <a:pt x="7029" y="5357"/>
                      <a:pt x="7038" y="5357"/>
                    </a:cubicBezTo>
                    <a:cubicBezTo>
                      <a:pt x="7059" y="5357"/>
                      <a:pt x="7079" y="5340"/>
                      <a:pt x="7079" y="5316"/>
                    </a:cubicBezTo>
                    <a:cubicBezTo>
                      <a:pt x="7150" y="5289"/>
                      <a:pt x="7226" y="5251"/>
                      <a:pt x="7291" y="5207"/>
                    </a:cubicBezTo>
                    <a:cubicBezTo>
                      <a:pt x="7444" y="5109"/>
                      <a:pt x="7564" y="4956"/>
                      <a:pt x="7716" y="4853"/>
                    </a:cubicBezTo>
                    <a:cubicBezTo>
                      <a:pt x="7836" y="4766"/>
                      <a:pt x="8000" y="4722"/>
                      <a:pt x="8141" y="4657"/>
                    </a:cubicBezTo>
                    <a:cubicBezTo>
                      <a:pt x="8141" y="4918"/>
                      <a:pt x="8147" y="5174"/>
                      <a:pt x="8147" y="5430"/>
                    </a:cubicBezTo>
                    <a:cubicBezTo>
                      <a:pt x="7765" y="5828"/>
                      <a:pt x="7166" y="5997"/>
                      <a:pt x="6692" y="6270"/>
                    </a:cubicBezTo>
                    <a:cubicBezTo>
                      <a:pt x="6141" y="6586"/>
                      <a:pt x="5706" y="7081"/>
                      <a:pt x="5297" y="7561"/>
                    </a:cubicBezTo>
                    <a:cubicBezTo>
                      <a:pt x="5285" y="7577"/>
                      <a:pt x="5297" y="7594"/>
                      <a:pt x="5313" y="7594"/>
                    </a:cubicBezTo>
                    <a:cubicBezTo>
                      <a:pt x="5319" y="7594"/>
                      <a:pt x="5324" y="7592"/>
                      <a:pt x="5330" y="7588"/>
                    </a:cubicBezTo>
                    <a:cubicBezTo>
                      <a:pt x="5847" y="7022"/>
                      <a:pt x="6376" y="6515"/>
                      <a:pt x="7079" y="6182"/>
                    </a:cubicBezTo>
                    <a:cubicBezTo>
                      <a:pt x="7444" y="6008"/>
                      <a:pt x="7842" y="5872"/>
                      <a:pt x="8147" y="5610"/>
                    </a:cubicBezTo>
                    <a:lnTo>
                      <a:pt x="8147" y="5741"/>
                    </a:lnTo>
                    <a:lnTo>
                      <a:pt x="8147" y="6090"/>
                    </a:lnTo>
                    <a:cubicBezTo>
                      <a:pt x="8032" y="6242"/>
                      <a:pt x="7858" y="6340"/>
                      <a:pt x="7716" y="6466"/>
                    </a:cubicBezTo>
                    <a:cubicBezTo>
                      <a:pt x="7531" y="6624"/>
                      <a:pt x="7340" y="6776"/>
                      <a:pt x="7144" y="6923"/>
                    </a:cubicBezTo>
                    <a:cubicBezTo>
                      <a:pt x="6779" y="7190"/>
                      <a:pt x="6392" y="7419"/>
                      <a:pt x="6032" y="7692"/>
                    </a:cubicBezTo>
                    <a:cubicBezTo>
                      <a:pt x="5335" y="8220"/>
                      <a:pt x="4856" y="8842"/>
                      <a:pt x="4463" y="9610"/>
                    </a:cubicBezTo>
                    <a:cubicBezTo>
                      <a:pt x="4448" y="9636"/>
                      <a:pt x="4472" y="9660"/>
                      <a:pt x="4495" y="9660"/>
                    </a:cubicBezTo>
                    <a:cubicBezTo>
                      <a:pt x="4506" y="9660"/>
                      <a:pt x="4516" y="9655"/>
                      <a:pt x="4523" y="9643"/>
                    </a:cubicBezTo>
                    <a:cubicBezTo>
                      <a:pt x="4943" y="8842"/>
                      <a:pt x="5548" y="8149"/>
                      <a:pt x="6283" y="7626"/>
                    </a:cubicBezTo>
                    <a:cubicBezTo>
                      <a:pt x="6648" y="7359"/>
                      <a:pt x="7035" y="7131"/>
                      <a:pt x="7400" y="6864"/>
                    </a:cubicBezTo>
                    <a:cubicBezTo>
                      <a:pt x="7634" y="6695"/>
                      <a:pt x="7934" y="6509"/>
                      <a:pt x="8147" y="6291"/>
                    </a:cubicBezTo>
                    <a:lnTo>
                      <a:pt x="8147" y="7294"/>
                    </a:lnTo>
                    <a:cubicBezTo>
                      <a:pt x="8130" y="7294"/>
                      <a:pt x="8114" y="7305"/>
                      <a:pt x="8103" y="7316"/>
                    </a:cubicBezTo>
                    <a:cubicBezTo>
                      <a:pt x="7929" y="7517"/>
                      <a:pt x="7645" y="7566"/>
                      <a:pt x="7406" y="7643"/>
                    </a:cubicBezTo>
                    <a:cubicBezTo>
                      <a:pt x="7090" y="7752"/>
                      <a:pt x="6768" y="7833"/>
                      <a:pt x="6468" y="7975"/>
                    </a:cubicBezTo>
                    <a:cubicBezTo>
                      <a:pt x="6022" y="8188"/>
                      <a:pt x="5733" y="8602"/>
                      <a:pt x="5488" y="9016"/>
                    </a:cubicBezTo>
                    <a:cubicBezTo>
                      <a:pt x="5480" y="9027"/>
                      <a:pt x="5490" y="9035"/>
                      <a:pt x="5500" y="9035"/>
                    </a:cubicBezTo>
                    <a:cubicBezTo>
                      <a:pt x="5505" y="9035"/>
                      <a:pt x="5511" y="9032"/>
                      <a:pt x="5515" y="9027"/>
                    </a:cubicBezTo>
                    <a:cubicBezTo>
                      <a:pt x="5880" y="8444"/>
                      <a:pt x="6283" y="8068"/>
                      <a:pt x="6953" y="7866"/>
                    </a:cubicBezTo>
                    <a:cubicBezTo>
                      <a:pt x="7318" y="7757"/>
                      <a:pt x="7847" y="7730"/>
                      <a:pt x="8147" y="7468"/>
                    </a:cubicBezTo>
                    <a:lnTo>
                      <a:pt x="8147" y="7833"/>
                    </a:lnTo>
                    <a:cubicBezTo>
                      <a:pt x="7934" y="8084"/>
                      <a:pt x="7596" y="8220"/>
                      <a:pt x="7308" y="8373"/>
                    </a:cubicBezTo>
                    <a:cubicBezTo>
                      <a:pt x="6926" y="8564"/>
                      <a:pt x="6556" y="8776"/>
                      <a:pt x="6201" y="9010"/>
                    </a:cubicBezTo>
                    <a:cubicBezTo>
                      <a:pt x="5716" y="9348"/>
                      <a:pt x="5172" y="9822"/>
                      <a:pt x="4970" y="10394"/>
                    </a:cubicBezTo>
                    <a:cubicBezTo>
                      <a:pt x="4963" y="10413"/>
                      <a:pt x="4983" y="10429"/>
                      <a:pt x="5000" y="10429"/>
                    </a:cubicBezTo>
                    <a:cubicBezTo>
                      <a:pt x="5008" y="10429"/>
                      <a:pt x="5015" y="10425"/>
                      <a:pt x="5019" y="10416"/>
                    </a:cubicBezTo>
                    <a:cubicBezTo>
                      <a:pt x="5275" y="9746"/>
                      <a:pt x="5983" y="9239"/>
                      <a:pt x="6572" y="8880"/>
                    </a:cubicBezTo>
                    <a:cubicBezTo>
                      <a:pt x="7057" y="8580"/>
                      <a:pt x="7716" y="8389"/>
                      <a:pt x="8152" y="7991"/>
                    </a:cubicBezTo>
                    <a:lnTo>
                      <a:pt x="8152" y="8874"/>
                    </a:lnTo>
                    <a:cubicBezTo>
                      <a:pt x="8016" y="8956"/>
                      <a:pt x="7945" y="9065"/>
                      <a:pt x="7852" y="9196"/>
                    </a:cubicBezTo>
                    <a:cubicBezTo>
                      <a:pt x="7700" y="9408"/>
                      <a:pt x="7515" y="9593"/>
                      <a:pt x="7297" y="9735"/>
                    </a:cubicBezTo>
                    <a:cubicBezTo>
                      <a:pt x="7008" y="9920"/>
                      <a:pt x="6681" y="10040"/>
                      <a:pt x="6370" y="10182"/>
                    </a:cubicBezTo>
                    <a:cubicBezTo>
                      <a:pt x="5853" y="10416"/>
                      <a:pt x="5368" y="10721"/>
                      <a:pt x="5155" y="11266"/>
                    </a:cubicBezTo>
                    <a:cubicBezTo>
                      <a:pt x="5144" y="11291"/>
                      <a:pt x="5167" y="11312"/>
                      <a:pt x="5187" y="11312"/>
                    </a:cubicBezTo>
                    <a:cubicBezTo>
                      <a:pt x="5197" y="11312"/>
                      <a:pt x="5206" y="11307"/>
                      <a:pt x="5210" y="11294"/>
                    </a:cubicBezTo>
                    <a:cubicBezTo>
                      <a:pt x="5460" y="10640"/>
                      <a:pt x="6136" y="10389"/>
                      <a:pt x="6730" y="10138"/>
                    </a:cubicBezTo>
                    <a:cubicBezTo>
                      <a:pt x="6970" y="10035"/>
                      <a:pt x="7204" y="9920"/>
                      <a:pt x="7427" y="9784"/>
                    </a:cubicBezTo>
                    <a:cubicBezTo>
                      <a:pt x="7733" y="9588"/>
                      <a:pt x="7907" y="9277"/>
                      <a:pt x="8152" y="9027"/>
                    </a:cubicBezTo>
                    <a:lnTo>
                      <a:pt x="8152" y="10275"/>
                    </a:lnTo>
                    <a:lnTo>
                      <a:pt x="8147" y="10275"/>
                    </a:lnTo>
                    <a:cubicBezTo>
                      <a:pt x="7585" y="10743"/>
                      <a:pt x="6921" y="10879"/>
                      <a:pt x="6278" y="11195"/>
                    </a:cubicBezTo>
                    <a:cubicBezTo>
                      <a:pt x="5874" y="11397"/>
                      <a:pt x="5439" y="11691"/>
                      <a:pt x="5248" y="12111"/>
                    </a:cubicBezTo>
                    <a:cubicBezTo>
                      <a:pt x="5241" y="12125"/>
                      <a:pt x="5253" y="12138"/>
                      <a:pt x="5265" y="12138"/>
                    </a:cubicBezTo>
                    <a:cubicBezTo>
                      <a:pt x="5271" y="12138"/>
                      <a:pt x="5277" y="12135"/>
                      <a:pt x="5281" y="12127"/>
                    </a:cubicBezTo>
                    <a:cubicBezTo>
                      <a:pt x="5526" y="11604"/>
                      <a:pt x="6158" y="11310"/>
                      <a:pt x="6665" y="11103"/>
                    </a:cubicBezTo>
                    <a:cubicBezTo>
                      <a:pt x="7209" y="10890"/>
                      <a:pt x="7689" y="10743"/>
                      <a:pt x="8152" y="10384"/>
                    </a:cubicBezTo>
                    <a:lnTo>
                      <a:pt x="8152" y="10438"/>
                    </a:lnTo>
                    <a:lnTo>
                      <a:pt x="8152" y="11119"/>
                    </a:lnTo>
                    <a:cubicBezTo>
                      <a:pt x="8081" y="11163"/>
                      <a:pt x="8027" y="11223"/>
                      <a:pt x="7983" y="11288"/>
                    </a:cubicBezTo>
                    <a:cubicBezTo>
                      <a:pt x="7858" y="11468"/>
                      <a:pt x="7694" y="11615"/>
                      <a:pt x="7498" y="11713"/>
                    </a:cubicBezTo>
                    <a:cubicBezTo>
                      <a:pt x="7128" y="11904"/>
                      <a:pt x="6708" y="11986"/>
                      <a:pt x="6327" y="12160"/>
                    </a:cubicBezTo>
                    <a:cubicBezTo>
                      <a:pt x="6043" y="12291"/>
                      <a:pt x="5787" y="12465"/>
                      <a:pt x="5553" y="12678"/>
                    </a:cubicBezTo>
                    <a:cubicBezTo>
                      <a:pt x="5291" y="12912"/>
                      <a:pt x="5166" y="13201"/>
                      <a:pt x="4954" y="13473"/>
                    </a:cubicBezTo>
                    <a:cubicBezTo>
                      <a:pt x="4933" y="13498"/>
                      <a:pt x="4956" y="13528"/>
                      <a:pt x="4982" y="13528"/>
                    </a:cubicBezTo>
                    <a:cubicBezTo>
                      <a:pt x="4991" y="13528"/>
                      <a:pt x="5000" y="13525"/>
                      <a:pt x="5008" y="13517"/>
                    </a:cubicBezTo>
                    <a:cubicBezTo>
                      <a:pt x="5242" y="13228"/>
                      <a:pt x="5400" y="12923"/>
                      <a:pt x="5695" y="12678"/>
                    </a:cubicBezTo>
                    <a:cubicBezTo>
                      <a:pt x="5994" y="12427"/>
                      <a:pt x="6343" y="12236"/>
                      <a:pt x="6714" y="12111"/>
                    </a:cubicBezTo>
                    <a:cubicBezTo>
                      <a:pt x="7013" y="11996"/>
                      <a:pt x="7373" y="11937"/>
                      <a:pt x="7645" y="11762"/>
                    </a:cubicBezTo>
                    <a:cubicBezTo>
                      <a:pt x="7738" y="11702"/>
                      <a:pt x="7825" y="11637"/>
                      <a:pt x="7912" y="11561"/>
                    </a:cubicBezTo>
                    <a:cubicBezTo>
                      <a:pt x="8005" y="11473"/>
                      <a:pt x="8065" y="11353"/>
                      <a:pt x="8152" y="11261"/>
                    </a:cubicBezTo>
                    <a:lnTo>
                      <a:pt x="8152" y="11261"/>
                    </a:lnTo>
                    <a:cubicBezTo>
                      <a:pt x="8152" y="11719"/>
                      <a:pt x="8152" y="12171"/>
                      <a:pt x="8147" y="12623"/>
                    </a:cubicBezTo>
                    <a:cubicBezTo>
                      <a:pt x="8136" y="12623"/>
                      <a:pt x="8125" y="12629"/>
                      <a:pt x="8114" y="12634"/>
                    </a:cubicBezTo>
                    <a:cubicBezTo>
                      <a:pt x="8016" y="12694"/>
                      <a:pt x="7912" y="12748"/>
                      <a:pt x="7809" y="12797"/>
                    </a:cubicBezTo>
                    <a:cubicBezTo>
                      <a:pt x="7496" y="12760"/>
                      <a:pt x="7194" y="12712"/>
                      <a:pt x="6906" y="12712"/>
                    </a:cubicBezTo>
                    <a:cubicBezTo>
                      <a:pt x="6490" y="12712"/>
                      <a:pt x="6104" y="12811"/>
                      <a:pt x="5760" y="13184"/>
                    </a:cubicBezTo>
                    <a:cubicBezTo>
                      <a:pt x="5748" y="13197"/>
                      <a:pt x="5760" y="13212"/>
                      <a:pt x="5772" y="13212"/>
                    </a:cubicBezTo>
                    <a:cubicBezTo>
                      <a:pt x="5775" y="13212"/>
                      <a:pt x="5779" y="13210"/>
                      <a:pt x="5782" y="13206"/>
                    </a:cubicBezTo>
                    <a:cubicBezTo>
                      <a:pt x="6071" y="12923"/>
                      <a:pt x="6408" y="12792"/>
                      <a:pt x="6806" y="12765"/>
                    </a:cubicBezTo>
                    <a:cubicBezTo>
                      <a:pt x="6835" y="12763"/>
                      <a:pt x="6864" y="12762"/>
                      <a:pt x="6893" y="12762"/>
                    </a:cubicBezTo>
                    <a:cubicBezTo>
                      <a:pt x="7153" y="12762"/>
                      <a:pt x="7395" y="12844"/>
                      <a:pt x="7651" y="12868"/>
                    </a:cubicBezTo>
                    <a:cubicBezTo>
                      <a:pt x="7057" y="13119"/>
                      <a:pt x="6419" y="13255"/>
                      <a:pt x="5847" y="13566"/>
                    </a:cubicBezTo>
                    <a:cubicBezTo>
                      <a:pt x="5417" y="13800"/>
                      <a:pt x="5106" y="14340"/>
                      <a:pt x="5237" y="14824"/>
                    </a:cubicBezTo>
                    <a:cubicBezTo>
                      <a:pt x="5241" y="14843"/>
                      <a:pt x="5254" y="14850"/>
                      <a:pt x="5268" y="14850"/>
                    </a:cubicBezTo>
                    <a:cubicBezTo>
                      <a:pt x="5292" y="14850"/>
                      <a:pt x="5318" y="14828"/>
                      <a:pt x="5308" y="14797"/>
                    </a:cubicBezTo>
                    <a:cubicBezTo>
                      <a:pt x="5024" y="14023"/>
                      <a:pt x="5978" y="13555"/>
                      <a:pt x="6539" y="13364"/>
                    </a:cubicBezTo>
                    <a:cubicBezTo>
                      <a:pt x="7090" y="13179"/>
                      <a:pt x="7629" y="13048"/>
                      <a:pt x="8147" y="12770"/>
                    </a:cubicBezTo>
                    <a:lnTo>
                      <a:pt x="8147" y="13173"/>
                    </a:lnTo>
                    <a:lnTo>
                      <a:pt x="8136" y="13173"/>
                    </a:lnTo>
                    <a:cubicBezTo>
                      <a:pt x="7863" y="13321"/>
                      <a:pt x="7569" y="13451"/>
                      <a:pt x="7308" y="13620"/>
                    </a:cubicBezTo>
                    <a:cubicBezTo>
                      <a:pt x="7155" y="13735"/>
                      <a:pt x="7024" y="13882"/>
                      <a:pt x="6926" y="14051"/>
                    </a:cubicBezTo>
                    <a:cubicBezTo>
                      <a:pt x="6752" y="14116"/>
                      <a:pt x="6599" y="14225"/>
                      <a:pt x="6474" y="14367"/>
                    </a:cubicBezTo>
                    <a:cubicBezTo>
                      <a:pt x="6237" y="14614"/>
                      <a:pt x="5756" y="15679"/>
                      <a:pt x="5275" y="15679"/>
                    </a:cubicBezTo>
                    <a:cubicBezTo>
                      <a:pt x="5237" y="15679"/>
                      <a:pt x="5199" y="15673"/>
                      <a:pt x="5161" y="15658"/>
                    </a:cubicBezTo>
                    <a:cubicBezTo>
                      <a:pt x="5158" y="15657"/>
                      <a:pt x="5156" y="15657"/>
                      <a:pt x="5154" y="15657"/>
                    </a:cubicBezTo>
                    <a:cubicBezTo>
                      <a:pt x="5142" y="15657"/>
                      <a:pt x="5135" y="15671"/>
                      <a:pt x="5144" y="15680"/>
                    </a:cubicBezTo>
                    <a:cubicBezTo>
                      <a:pt x="5193" y="15713"/>
                      <a:pt x="5244" y="15727"/>
                      <a:pt x="5297" y="15727"/>
                    </a:cubicBezTo>
                    <a:cubicBezTo>
                      <a:pt x="5554" y="15727"/>
                      <a:pt x="5837" y="15382"/>
                      <a:pt x="5973" y="15228"/>
                    </a:cubicBezTo>
                    <a:cubicBezTo>
                      <a:pt x="6169" y="15004"/>
                      <a:pt x="6310" y="14743"/>
                      <a:pt x="6490" y="14508"/>
                    </a:cubicBezTo>
                    <a:cubicBezTo>
                      <a:pt x="6637" y="14296"/>
                      <a:pt x="6866" y="14154"/>
                      <a:pt x="7128" y="14127"/>
                    </a:cubicBezTo>
                    <a:cubicBezTo>
                      <a:pt x="7148" y="14124"/>
                      <a:pt x="7168" y="14123"/>
                      <a:pt x="7187" y="14123"/>
                    </a:cubicBezTo>
                    <a:cubicBezTo>
                      <a:pt x="7411" y="14123"/>
                      <a:pt x="7568" y="14290"/>
                      <a:pt x="7743" y="14416"/>
                    </a:cubicBezTo>
                    <a:cubicBezTo>
                      <a:pt x="7526" y="14536"/>
                      <a:pt x="7286" y="14612"/>
                      <a:pt x="7046" y="14726"/>
                    </a:cubicBezTo>
                    <a:cubicBezTo>
                      <a:pt x="6708" y="14890"/>
                      <a:pt x="6430" y="15206"/>
                      <a:pt x="6201" y="15495"/>
                    </a:cubicBezTo>
                    <a:cubicBezTo>
                      <a:pt x="5727" y="16089"/>
                      <a:pt x="5253" y="16939"/>
                      <a:pt x="5281" y="17718"/>
                    </a:cubicBezTo>
                    <a:cubicBezTo>
                      <a:pt x="5281" y="17729"/>
                      <a:pt x="5287" y="17734"/>
                      <a:pt x="5295" y="17734"/>
                    </a:cubicBezTo>
                    <a:cubicBezTo>
                      <a:pt x="5302" y="17734"/>
                      <a:pt x="5311" y="17729"/>
                      <a:pt x="5313" y="17718"/>
                    </a:cubicBezTo>
                    <a:cubicBezTo>
                      <a:pt x="5466" y="16813"/>
                      <a:pt x="5885" y="15974"/>
                      <a:pt x="6507" y="15299"/>
                    </a:cubicBezTo>
                    <a:cubicBezTo>
                      <a:pt x="6806" y="14983"/>
                      <a:pt x="7133" y="14824"/>
                      <a:pt x="7531" y="14677"/>
                    </a:cubicBezTo>
                    <a:cubicBezTo>
                      <a:pt x="7760" y="14596"/>
                      <a:pt x="8000" y="14487"/>
                      <a:pt x="8136" y="14285"/>
                    </a:cubicBezTo>
                    <a:lnTo>
                      <a:pt x="8136" y="14868"/>
                    </a:lnTo>
                    <a:cubicBezTo>
                      <a:pt x="8130" y="14868"/>
                      <a:pt x="8130" y="14874"/>
                      <a:pt x="8125" y="14879"/>
                    </a:cubicBezTo>
                    <a:cubicBezTo>
                      <a:pt x="7231" y="15996"/>
                      <a:pt x="6109" y="16988"/>
                      <a:pt x="5929" y="18486"/>
                    </a:cubicBezTo>
                    <a:cubicBezTo>
                      <a:pt x="5858" y="18541"/>
                      <a:pt x="5787" y="18601"/>
                      <a:pt x="5722" y="18661"/>
                    </a:cubicBezTo>
                    <a:cubicBezTo>
                      <a:pt x="5373" y="18960"/>
                      <a:pt x="5084" y="19320"/>
                      <a:pt x="4687" y="19565"/>
                    </a:cubicBezTo>
                    <a:cubicBezTo>
                      <a:pt x="4668" y="19579"/>
                      <a:pt x="4681" y="19600"/>
                      <a:pt x="4698" y="19600"/>
                    </a:cubicBezTo>
                    <a:cubicBezTo>
                      <a:pt x="4701" y="19600"/>
                      <a:pt x="4705" y="19600"/>
                      <a:pt x="4708" y="19598"/>
                    </a:cubicBezTo>
                    <a:cubicBezTo>
                      <a:pt x="5019" y="19429"/>
                      <a:pt x="5270" y="19200"/>
                      <a:pt x="5526" y="18955"/>
                    </a:cubicBezTo>
                    <a:cubicBezTo>
                      <a:pt x="5662" y="18824"/>
                      <a:pt x="5798" y="18704"/>
                      <a:pt x="5945" y="18590"/>
                    </a:cubicBezTo>
                    <a:cubicBezTo>
                      <a:pt x="5948" y="18591"/>
                      <a:pt x="5951" y="18591"/>
                      <a:pt x="5954" y="18591"/>
                    </a:cubicBezTo>
                    <a:cubicBezTo>
                      <a:pt x="5967" y="18591"/>
                      <a:pt x="5979" y="18581"/>
                      <a:pt x="5983" y="18568"/>
                    </a:cubicBezTo>
                    <a:lnTo>
                      <a:pt x="5983" y="18562"/>
                    </a:lnTo>
                    <a:cubicBezTo>
                      <a:pt x="6000" y="18546"/>
                      <a:pt x="6022" y="18530"/>
                      <a:pt x="6038" y="18519"/>
                    </a:cubicBezTo>
                    <a:cubicBezTo>
                      <a:pt x="6250" y="18361"/>
                      <a:pt x="6485" y="18372"/>
                      <a:pt x="6725" y="18334"/>
                    </a:cubicBezTo>
                    <a:lnTo>
                      <a:pt x="6725" y="18372"/>
                    </a:lnTo>
                    <a:cubicBezTo>
                      <a:pt x="6725" y="18546"/>
                      <a:pt x="6725" y="18721"/>
                      <a:pt x="6719" y="18900"/>
                    </a:cubicBezTo>
                    <a:cubicBezTo>
                      <a:pt x="6534" y="18928"/>
                      <a:pt x="6365" y="19020"/>
                      <a:pt x="6245" y="19162"/>
                    </a:cubicBezTo>
                    <a:cubicBezTo>
                      <a:pt x="6005" y="19402"/>
                      <a:pt x="5874" y="19614"/>
                      <a:pt x="5542" y="19750"/>
                    </a:cubicBezTo>
                    <a:cubicBezTo>
                      <a:pt x="5106" y="19930"/>
                      <a:pt x="4638" y="19974"/>
                      <a:pt x="4371" y="20404"/>
                    </a:cubicBezTo>
                    <a:cubicBezTo>
                      <a:pt x="4363" y="20416"/>
                      <a:pt x="4374" y="20427"/>
                      <a:pt x="4385" y="20427"/>
                    </a:cubicBezTo>
                    <a:cubicBezTo>
                      <a:pt x="4390" y="20427"/>
                      <a:pt x="4395" y="20425"/>
                      <a:pt x="4398" y="20421"/>
                    </a:cubicBezTo>
                    <a:cubicBezTo>
                      <a:pt x="4687" y="20001"/>
                      <a:pt x="5210" y="19963"/>
                      <a:pt x="5651" y="19799"/>
                    </a:cubicBezTo>
                    <a:lnTo>
                      <a:pt x="5662" y="19799"/>
                    </a:lnTo>
                    <a:cubicBezTo>
                      <a:pt x="5569" y="20083"/>
                      <a:pt x="5526" y="20339"/>
                      <a:pt x="5357" y="20595"/>
                    </a:cubicBezTo>
                    <a:cubicBezTo>
                      <a:pt x="5275" y="20726"/>
                      <a:pt x="5177" y="20846"/>
                      <a:pt x="5084" y="20971"/>
                    </a:cubicBezTo>
                    <a:cubicBezTo>
                      <a:pt x="5080" y="20962"/>
                      <a:pt x="5068" y="20953"/>
                      <a:pt x="5055" y="20953"/>
                    </a:cubicBezTo>
                    <a:cubicBezTo>
                      <a:pt x="5052" y="20953"/>
                      <a:pt x="5049" y="20954"/>
                      <a:pt x="5046" y="20955"/>
                    </a:cubicBezTo>
                    <a:cubicBezTo>
                      <a:pt x="4747" y="21015"/>
                      <a:pt x="4496" y="21222"/>
                      <a:pt x="4381" y="21510"/>
                    </a:cubicBezTo>
                    <a:cubicBezTo>
                      <a:pt x="4374" y="21521"/>
                      <a:pt x="4383" y="21529"/>
                      <a:pt x="4394" y="21529"/>
                    </a:cubicBezTo>
                    <a:cubicBezTo>
                      <a:pt x="4399" y="21529"/>
                      <a:pt x="4405" y="21527"/>
                      <a:pt x="4409" y="21521"/>
                    </a:cubicBezTo>
                    <a:cubicBezTo>
                      <a:pt x="4480" y="21391"/>
                      <a:pt x="4578" y="21282"/>
                      <a:pt x="4703" y="21200"/>
                    </a:cubicBezTo>
                    <a:cubicBezTo>
                      <a:pt x="4806" y="21145"/>
                      <a:pt x="4910" y="21096"/>
                      <a:pt x="5024" y="21058"/>
                    </a:cubicBezTo>
                    <a:lnTo>
                      <a:pt x="5024" y="21058"/>
                    </a:lnTo>
                    <a:cubicBezTo>
                      <a:pt x="4997" y="21102"/>
                      <a:pt x="4970" y="21140"/>
                      <a:pt x="4943" y="21183"/>
                    </a:cubicBezTo>
                    <a:cubicBezTo>
                      <a:pt x="4812" y="21396"/>
                      <a:pt x="4725" y="21641"/>
                      <a:pt x="4697" y="21892"/>
                    </a:cubicBezTo>
                    <a:cubicBezTo>
                      <a:pt x="4262" y="22388"/>
                      <a:pt x="4262" y="23025"/>
                      <a:pt x="4278" y="23652"/>
                    </a:cubicBezTo>
                    <a:cubicBezTo>
                      <a:pt x="4289" y="23979"/>
                      <a:pt x="4278" y="24338"/>
                      <a:pt x="4371" y="24654"/>
                    </a:cubicBezTo>
                    <a:cubicBezTo>
                      <a:pt x="4474" y="25052"/>
                      <a:pt x="4697" y="25396"/>
                      <a:pt x="4850" y="25771"/>
                    </a:cubicBezTo>
                    <a:cubicBezTo>
                      <a:pt x="4854" y="25779"/>
                      <a:pt x="4862" y="25783"/>
                      <a:pt x="4869" y="25783"/>
                    </a:cubicBezTo>
                    <a:cubicBezTo>
                      <a:pt x="4882" y="25783"/>
                      <a:pt x="4895" y="25772"/>
                      <a:pt x="4888" y="25755"/>
                    </a:cubicBezTo>
                    <a:cubicBezTo>
                      <a:pt x="4790" y="25494"/>
                      <a:pt x="4659" y="25243"/>
                      <a:pt x="4550" y="24981"/>
                    </a:cubicBezTo>
                    <a:cubicBezTo>
                      <a:pt x="4409" y="24644"/>
                      <a:pt x="4392" y="24262"/>
                      <a:pt x="4381" y="23892"/>
                    </a:cubicBezTo>
                    <a:cubicBezTo>
                      <a:pt x="4360" y="23254"/>
                      <a:pt x="4316" y="22595"/>
                      <a:pt x="4681" y="22044"/>
                    </a:cubicBezTo>
                    <a:lnTo>
                      <a:pt x="4681" y="22044"/>
                    </a:lnTo>
                    <a:cubicBezTo>
                      <a:pt x="4670" y="22224"/>
                      <a:pt x="4665" y="22409"/>
                      <a:pt x="4659" y="22600"/>
                    </a:cubicBezTo>
                    <a:cubicBezTo>
                      <a:pt x="4659" y="22606"/>
                      <a:pt x="4664" y="22610"/>
                      <a:pt x="4669" y="22610"/>
                    </a:cubicBezTo>
                    <a:cubicBezTo>
                      <a:pt x="4672" y="22610"/>
                      <a:pt x="4676" y="22608"/>
                      <a:pt x="4676" y="22600"/>
                    </a:cubicBezTo>
                    <a:cubicBezTo>
                      <a:pt x="4714" y="22388"/>
                      <a:pt x="4719" y="22170"/>
                      <a:pt x="4741" y="21957"/>
                    </a:cubicBezTo>
                    <a:lnTo>
                      <a:pt x="4757" y="21941"/>
                    </a:lnTo>
                    <a:cubicBezTo>
                      <a:pt x="4768" y="21925"/>
                      <a:pt x="4768" y="21903"/>
                      <a:pt x="4757" y="21886"/>
                    </a:cubicBezTo>
                    <a:cubicBezTo>
                      <a:pt x="4757" y="21870"/>
                      <a:pt x="4763" y="21848"/>
                      <a:pt x="4763" y="21826"/>
                    </a:cubicBezTo>
                    <a:cubicBezTo>
                      <a:pt x="4817" y="21543"/>
                      <a:pt x="4981" y="21276"/>
                      <a:pt x="5139" y="21036"/>
                    </a:cubicBezTo>
                    <a:cubicBezTo>
                      <a:pt x="5210" y="20933"/>
                      <a:pt x="5286" y="20835"/>
                      <a:pt x="5362" y="20731"/>
                    </a:cubicBezTo>
                    <a:cubicBezTo>
                      <a:pt x="5684" y="21031"/>
                      <a:pt x="5706" y="21472"/>
                      <a:pt x="5738" y="21903"/>
                    </a:cubicBezTo>
                    <a:cubicBezTo>
                      <a:pt x="5569" y="22202"/>
                      <a:pt x="5362" y="22453"/>
                      <a:pt x="5248" y="22791"/>
                    </a:cubicBezTo>
                    <a:cubicBezTo>
                      <a:pt x="5123" y="23161"/>
                      <a:pt x="5095" y="23565"/>
                      <a:pt x="5101" y="23957"/>
                    </a:cubicBezTo>
                    <a:cubicBezTo>
                      <a:pt x="5117" y="24889"/>
                      <a:pt x="5411" y="25788"/>
                      <a:pt x="5449" y="26720"/>
                    </a:cubicBezTo>
                    <a:cubicBezTo>
                      <a:pt x="5068" y="27145"/>
                      <a:pt x="4888" y="27690"/>
                      <a:pt x="4763" y="28251"/>
                    </a:cubicBezTo>
                    <a:cubicBezTo>
                      <a:pt x="4756" y="28275"/>
                      <a:pt x="4780" y="28292"/>
                      <a:pt x="4801" y="28292"/>
                    </a:cubicBezTo>
                    <a:cubicBezTo>
                      <a:pt x="4813" y="28292"/>
                      <a:pt x="4824" y="28287"/>
                      <a:pt x="4828" y="28273"/>
                    </a:cubicBezTo>
                    <a:cubicBezTo>
                      <a:pt x="4932" y="27929"/>
                      <a:pt x="5057" y="27591"/>
                      <a:pt x="5204" y="27270"/>
                    </a:cubicBezTo>
                    <a:cubicBezTo>
                      <a:pt x="5270" y="27128"/>
                      <a:pt x="5357" y="26998"/>
                      <a:pt x="5460" y="26883"/>
                    </a:cubicBezTo>
                    <a:cubicBezTo>
                      <a:pt x="5591" y="27237"/>
                      <a:pt x="5646" y="27624"/>
                      <a:pt x="5624" y="28006"/>
                    </a:cubicBezTo>
                    <a:lnTo>
                      <a:pt x="5618" y="28006"/>
                    </a:lnTo>
                    <a:cubicBezTo>
                      <a:pt x="5019" y="28534"/>
                      <a:pt x="4425" y="29084"/>
                      <a:pt x="4185" y="29880"/>
                    </a:cubicBezTo>
                    <a:cubicBezTo>
                      <a:pt x="3907" y="30817"/>
                      <a:pt x="4114" y="31695"/>
                      <a:pt x="4174" y="32648"/>
                    </a:cubicBezTo>
                    <a:cubicBezTo>
                      <a:pt x="4174" y="32654"/>
                      <a:pt x="4178" y="32656"/>
                      <a:pt x="4183" y="32656"/>
                    </a:cubicBezTo>
                    <a:cubicBezTo>
                      <a:pt x="4187" y="32656"/>
                      <a:pt x="4191" y="32654"/>
                      <a:pt x="4191" y="32648"/>
                    </a:cubicBezTo>
                    <a:cubicBezTo>
                      <a:pt x="4196" y="31787"/>
                      <a:pt x="4033" y="30964"/>
                      <a:pt x="4229" y="30114"/>
                    </a:cubicBezTo>
                    <a:cubicBezTo>
                      <a:pt x="4414" y="29281"/>
                      <a:pt x="5003" y="28665"/>
                      <a:pt x="5618" y="28125"/>
                    </a:cubicBezTo>
                    <a:lnTo>
                      <a:pt x="5618" y="28125"/>
                    </a:lnTo>
                    <a:cubicBezTo>
                      <a:pt x="5613" y="28240"/>
                      <a:pt x="5602" y="28349"/>
                      <a:pt x="5591" y="28463"/>
                    </a:cubicBezTo>
                    <a:cubicBezTo>
                      <a:pt x="5586" y="28469"/>
                      <a:pt x="5580" y="28469"/>
                      <a:pt x="5580" y="28474"/>
                    </a:cubicBezTo>
                    <a:cubicBezTo>
                      <a:pt x="5264" y="28872"/>
                      <a:pt x="4899" y="29242"/>
                      <a:pt x="4648" y="29689"/>
                    </a:cubicBezTo>
                    <a:cubicBezTo>
                      <a:pt x="4550" y="29869"/>
                      <a:pt x="4485" y="30065"/>
                      <a:pt x="4452" y="30267"/>
                    </a:cubicBezTo>
                    <a:cubicBezTo>
                      <a:pt x="4398" y="30561"/>
                      <a:pt x="4501" y="30844"/>
                      <a:pt x="4480" y="31139"/>
                    </a:cubicBezTo>
                    <a:cubicBezTo>
                      <a:pt x="4480" y="31157"/>
                      <a:pt x="4495" y="31168"/>
                      <a:pt x="4508" y="31168"/>
                    </a:cubicBezTo>
                    <a:cubicBezTo>
                      <a:pt x="4519" y="31168"/>
                      <a:pt x="4529" y="31161"/>
                      <a:pt x="4529" y="31144"/>
                    </a:cubicBezTo>
                    <a:cubicBezTo>
                      <a:pt x="4545" y="30975"/>
                      <a:pt x="4539" y="30806"/>
                      <a:pt x="4518" y="30637"/>
                    </a:cubicBezTo>
                    <a:cubicBezTo>
                      <a:pt x="4485" y="30310"/>
                      <a:pt x="4578" y="30005"/>
                      <a:pt x="4719" y="29722"/>
                    </a:cubicBezTo>
                    <a:cubicBezTo>
                      <a:pt x="4926" y="29302"/>
                      <a:pt x="5302" y="28975"/>
                      <a:pt x="5580" y="28600"/>
                    </a:cubicBezTo>
                    <a:lnTo>
                      <a:pt x="5580" y="28600"/>
                    </a:lnTo>
                    <a:cubicBezTo>
                      <a:pt x="5564" y="28725"/>
                      <a:pt x="5542" y="28856"/>
                      <a:pt x="5526" y="28975"/>
                    </a:cubicBezTo>
                    <a:cubicBezTo>
                      <a:pt x="5422" y="29668"/>
                      <a:pt x="5177" y="30365"/>
                      <a:pt x="5177" y="31062"/>
                    </a:cubicBezTo>
                    <a:cubicBezTo>
                      <a:pt x="5177" y="31075"/>
                      <a:pt x="5186" y="31081"/>
                      <a:pt x="5195" y="31081"/>
                    </a:cubicBezTo>
                    <a:cubicBezTo>
                      <a:pt x="5205" y="31081"/>
                      <a:pt x="5215" y="31074"/>
                      <a:pt x="5215" y="31062"/>
                    </a:cubicBezTo>
                    <a:cubicBezTo>
                      <a:pt x="5237" y="30654"/>
                      <a:pt x="5297" y="30251"/>
                      <a:pt x="5406" y="29853"/>
                    </a:cubicBezTo>
                    <a:cubicBezTo>
                      <a:pt x="5444" y="30065"/>
                      <a:pt x="5558" y="30256"/>
                      <a:pt x="5662" y="30458"/>
                    </a:cubicBezTo>
                    <a:cubicBezTo>
                      <a:pt x="5657" y="30463"/>
                      <a:pt x="5651" y="30474"/>
                      <a:pt x="5646" y="30479"/>
                    </a:cubicBezTo>
                    <a:cubicBezTo>
                      <a:pt x="5564" y="30964"/>
                      <a:pt x="5417" y="31428"/>
                      <a:pt x="5204" y="31869"/>
                    </a:cubicBezTo>
                    <a:cubicBezTo>
                      <a:pt x="4981" y="32305"/>
                      <a:pt x="4736" y="32708"/>
                      <a:pt x="4583" y="33182"/>
                    </a:cubicBezTo>
                    <a:cubicBezTo>
                      <a:pt x="4485" y="33498"/>
                      <a:pt x="4425" y="33825"/>
                      <a:pt x="4409" y="34157"/>
                    </a:cubicBezTo>
                    <a:cubicBezTo>
                      <a:pt x="4076" y="34599"/>
                      <a:pt x="3896" y="35013"/>
                      <a:pt x="3924" y="35569"/>
                    </a:cubicBezTo>
                    <a:cubicBezTo>
                      <a:pt x="3962" y="36288"/>
                      <a:pt x="4158" y="37007"/>
                      <a:pt x="4071" y="37727"/>
                    </a:cubicBezTo>
                    <a:cubicBezTo>
                      <a:pt x="3995" y="38386"/>
                      <a:pt x="3662" y="39007"/>
                      <a:pt x="3324" y="39563"/>
                    </a:cubicBezTo>
                    <a:lnTo>
                      <a:pt x="3270" y="39655"/>
                    </a:lnTo>
                    <a:cubicBezTo>
                      <a:pt x="3265" y="39654"/>
                      <a:pt x="3260" y="39653"/>
                      <a:pt x="3255" y="39653"/>
                    </a:cubicBezTo>
                    <a:cubicBezTo>
                      <a:pt x="3234" y="39653"/>
                      <a:pt x="3215" y="39671"/>
                      <a:pt x="3215" y="39694"/>
                    </a:cubicBezTo>
                    <a:lnTo>
                      <a:pt x="3215" y="39732"/>
                    </a:lnTo>
                    <a:cubicBezTo>
                      <a:pt x="3090" y="39939"/>
                      <a:pt x="2959" y="40135"/>
                      <a:pt x="2823" y="40326"/>
                    </a:cubicBezTo>
                    <a:cubicBezTo>
                      <a:pt x="2818" y="40326"/>
                      <a:pt x="2807" y="40326"/>
                      <a:pt x="2801" y="40331"/>
                    </a:cubicBezTo>
                    <a:cubicBezTo>
                      <a:pt x="2714" y="40407"/>
                      <a:pt x="2638" y="40495"/>
                      <a:pt x="2545" y="40565"/>
                    </a:cubicBezTo>
                    <a:cubicBezTo>
                      <a:pt x="2436" y="40647"/>
                      <a:pt x="2316" y="40718"/>
                      <a:pt x="2202" y="40794"/>
                    </a:cubicBezTo>
                    <a:cubicBezTo>
                      <a:pt x="2006" y="40909"/>
                      <a:pt x="1853" y="41089"/>
                      <a:pt x="1766" y="41301"/>
                    </a:cubicBezTo>
                    <a:cubicBezTo>
                      <a:pt x="1762" y="41312"/>
                      <a:pt x="1770" y="41320"/>
                      <a:pt x="1779" y="41320"/>
                    </a:cubicBezTo>
                    <a:cubicBezTo>
                      <a:pt x="1784" y="41320"/>
                      <a:pt x="1789" y="41318"/>
                      <a:pt x="1793" y="41312"/>
                    </a:cubicBezTo>
                    <a:cubicBezTo>
                      <a:pt x="1902" y="41045"/>
                      <a:pt x="2131" y="40903"/>
                      <a:pt x="2365" y="40756"/>
                    </a:cubicBezTo>
                    <a:cubicBezTo>
                      <a:pt x="2447" y="40713"/>
                      <a:pt x="2540" y="40658"/>
                      <a:pt x="2621" y="40604"/>
                    </a:cubicBezTo>
                    <a:lnTo>
                      <a:pt x="2621" y="40604"/>
                    </a:lnTo>
                    <a:cubicBezTo>
                      <a:pt x="2469" y="40805"/>
                      <a:pt x="2305" y="41001"/>
                      <a:pt x="2136" y="41192"/>
                    </a:cubicBezTo>
                    <a:cubicBezTo>
                      <a:pt x="2124" y="41205"/>
                      <a:pt x="2138" y="41224"/>
                      <a:pt x="2155" y="41224"/>
                    </a:cubicBezTo>
                    <a:cubicBezTo>
                      <a:pt x="2159" y="41224"/>
                      <a:pt x="2164" y="41223"/>
                      <a:pt x="2169" y="41219"/>
                    </a:cubicBezTo>
                    <a:cubicBezTo>
                      <a:pt x="2551" y="40816"/>
                      <a:pt x="2905" y="40380"/>
                      <a:pt x="3221" y="39922"/>
                    </a:cubicBezTo>
                    <a:lnTo>
                      <a:pt x="3221" y="39922"/>
                    </a:lnTo>
                    <a:cubicBezTo>
                      <a:pt x="3232" y="40233"/>
                      <a:pt x="3183" y="40549"/>
                      <a:pt x="3068" y="40838"/>
                    </a:cubicBezTo>
                    <a:cubicBezTo>
                      <a:pt x="3030" y="40920"/>
                      <a:pt x="2992" y="41001"/>
                      <a:pt x="2954" y="41083"/>
                    </a:cubicBezTo>
                    <a:lnTo>
                      <a:pt x="2910" y="41083"/>
                    </a:lnTo>
                    <a:cubicBezTo>
                      <a:pt x="2883" y="41083"/>
                      <a:pt x="2888" y="41116"/>
                      <a:pt x="2910" y="41116"/>
                    </a:cubicBezTo>
                    <a:lnTo>
                      <a:pt x="2932" y="41116"/>
                    </a:lnTo>
                    <a:cubicBezTo>
                      <a:pt x="2828" y="41317"/>
                      <a:pt x="2720" y="41514"/>
                      <a:pt x="2627" y="41721"/>
                    </a:cubicBezTo>
                    <a:cubicBezTo>
                      <a:pt x="2623" y="41731"/>
                      <a:pt x="2634" y="41740"/>
                      <a:pt x="2644" y="41740"/>
                    </a:cubicBezTo>
                    <a:cubicBezTo>
                      <a:pt x="2650" y="41740"/>
                      <a:pt x="2656" y="41737"/>
                      <a:pt x="2660" y="41732"/>
                    </a:cubicBezTo>
                    <a:cubicBezTo>
                      <a:pt x="2758" y="41524"/>
                      <a:pt x="2872" y="41323"/>
                      <a:pt x="2981" y="41116"/>
                    </a:cubicBezTo>
                    <a:cubicBezTo>
                      <a:pt x="3542" y="41099"/>
                      <a:pt x="4142" y="40805"/>
                      <a:pt x="4360" y="40271"/>
                    </a:cubicBezTo>
                    <a:cubicBezTo>
                      <a:pt x="4643" y="39579"/>
                      <a:pt x="4251" y="38724"/>
                      <a:pt x="4648" y="38086"/>
                    </a:cubicBezTo>
                    <a:cubicBezTo>
                      <a:pt x="4648" y="38092"/>
                      <a:pt x="4654" y="38103"/>
                      <a:pt x="4654" y="38113"/>
                    </a:cubicBezTo>
                    <a:cubicBezTo>
                      <a:pt x="4796" y="38555"/>
                      <a:pt x="4845" y="39018"/>
                      <a:pt x="4790" y="39481"/>
                    </a:cubicBezTo>
                    <a:cubicBezTo>
                      <a:pt x="4790" y="39489"/>
                      <a:pt x="4796" y="39493"/>
                      <a:pt x="4801" y="39493"/>
                    </a:cubicBezTo>
                    <a:cubicBezTo>
                      <a:pt x="4806" y="39493"/>
                      <a:pt x="4812" y="39489"/>
                      <a:pt x="4812" y="39481"/>
                    </a:cubicBezTo>
                    <a:cubicBezTo>
                      <a:pt x="4888" y="39094"/>
                      <a:pt x="4883" y="38696"/>
                      <a:pt x="4796" y="38310"/>
                    </a:cubicBezTo>
                    <a:cubicBezTo>
                      <a:pt x="4757" y="38119"/>
                      <a:pt x="4697" y="37928"/>
                      <a:pt x="4616" y="37743"/>
                    </a:cubicBezTo>
                    <a:cubicBezTo>
                      <a:pt x="4518" y="37525"/>
                      <a:pt x="4338" y="37367"/>
                      <a:pt x="4229" y="37154"/>
                    </a:cubicBezTo>
                    <a:cubicBezTo>
                      <a:pt x="4223" y="37138"/>
                      <a:pt x="4207" y="37133"/>
                      <a:pt x="4191" y="37133"/>
                    </a:cubicBezTo>
                    <a:cubicBezTo>
                      <a:pt x="4180" y="36882"/>
                      <a:pt x="4147" y="36631"/>
                      <a:pt x="4114" y="36375"/>
                    </a:cubicBezTo>
                    <a:lnTo>
                      <a:pt x="4104" y="36293"/>
                    </a:lnTo>
                    <a:lnTo>
                      <a:pt x="4104" y="36293"/>
                    </a:lnTo>
                    <a:cubicBezTo>
                      <a:pt x="4174" y="36375"/>
                      <a:pt x="4251" y="36451"/>
                      <a:pt x="4332" y="36522"/>
                    </a:cubicBezTo>
                    <a:cubicBezTo>
                      <a:pt x="4599" y="36762"/>
                      <a:pt x="4850" y="36985"/>
                      <a:pt x="5035" y="37291"/>
                    </a:cubicBezTo>
                    <a:cubicBezTo>
                      <a:pt x="5406" y="37928"/>
                      <a:pt x="5362" y="38587"/>
                      <a:pt x="5270" y="39285"/>
                    </a:cubicBezTo>
                    <a:cubicBezTo>
                      <a:pt x="5270" y="39290"/>
                      <a:pt x="5274" y="39293"/>
                      <a:pt x="5278" y="39293"/>
                    </a:cubicBezTo>
                    <a:cubicBezTo>
                      <a:pt x="5282" y="39293"/>
                      <a:pt x="5286" y="39290"/>
                      <a:pt x="5286" y="39285"/>
                    </a:cubicBezTo>
                    <a:cubicBezTo>
                      <a:pt x="5411" y="38675"/>
                      <a:pt x="5488" y="38146"/>
                      <a:pt x="5275" y="37541"/>
                    </a:cubicBezTo>
                    <a:cubicBezTo>
                      <a:pt x="5052" y="36893"/>
                      <a:pt x="4490" y="36577"/>
                      <a:pt x="4098" y="36054"/>
                    </a:cubicBezTo>
                    <a:cubicBezTo>
                      <a:pt x="4093" y="36048"/>
                      <a:pt x="4082" y="36037"/>
                      <a:pt x="4071" y="36037"/>
                    </a:cubicBezTo>
                    <a:cubicBezTo>
                      <a:pt x="4033" y="35749"/>
                      <a:pt x="4022" y="35454"/>
                      <a:pt x="4038" y="35160"/>
                    </a:cubicBezTo>
                    <a:cubicBezTo>
                      <a:pt x="4060" y="34860"/>
                      <a:pt x="4229" y="34588"/>
                      <a:pt x="4392" y="34332"/>
                    </a:cubicBezTo>
                    <a:lnTo>
                      <a:pt x="4392" y="34386"/>
                    </a:lnTo>
                    <a:cubicBezTo>
                      <a:pt x="4392" y="34860"/>
                      <a:pt x="4376" y="35340"/>
                      <a:pt x="4556" y="35792"/>
                    </a:cubicBezTo>
                    <a:cubicBezTo>
                      <a:pt x="4562" y="35802"/>
                      <a:pt x="4571" y="35806"/>
                      <a:pt x="4580" y="35806"/>
                    </a:cubicBezTo>
                    <a:cubicBezTo>
                      <a:pt x="4596" y="35806"/>
                      <a:pt x="4612" y="35792"/>
                      <a:pt x="4605" y="35770"/>
                    </a:cubicBezTo>
                    <a:cubicBezTo>
                      <a:pt x="4430" y="35324"/>
                      <a:pt x="4469" y="34849"/>
                      <a:pt x="4485" y="34375"/>
                    </a:cubicBezTo>
                    <a:cubicBezTo>
                      <a:pt x="4496" y="33858"/>
                      <a:pt x="4599" y="33346"/>
                      <a:pt x="4790" y="32866"/>
                    </a:cubicBezTo>
                    <a:cubicBezTo>
                      <a:pt x="4850" y="32713"/>
                      <a:pt x="4915" y="32566"/>
                      <a:pt x="4986" y="32425"/>
                    </a:cubicBezTo>
                    <a:cubicBezTo>
                      <a:pt x="5057" y="32795"/>
                      <a:pt x="5182" y="33149"/>
                      <a:pt x="5199" y="33525"/>
                    </a:cubicBezTo>
                    <a:cubicBezTo>
                      <a:pt x="5215" y="33978"/>
                      <a:pt x="5068" y="34424"/>
                      <a:pt x="4992" y="34860"/>
                    </a:cubicBezTo>
                    <a:cubicBezTo>
                      <a:pt x="4926" y="35258"/>
                      <a:pt x="4856" y="35868"/>
                      <a:pt x="5128" y="36195"/>
                    </a:cubicBezTo>
                    <a:cubicBezTo>
                      <a:pt x="5133" y="36202"/>
                      <a:pt x="5139" y="36204"/>
                      <a:pt x="5145" y="36204"/>
                    </a:cubicBezTo>
                    <a:cubicBezTo>
                      <a:pt x="5159" y="36204"/>
                      <a:pt x="5172" y="36189"/>
                      <a:pt x="5161" y="36174"/>
                    </a:cubicBezTo>
                    <a:cubicBezTo>
                      <a:pt x="4812" y="35732"/>
                      <a:pt x="5063" y="34877"/>
                      <a:pt x="5166" y="34392"/>
                    </a:cubicBezTo>
                    <a:cubicBezTo>
                      <a:pt x="5248" y="34065"/>
                      <a:pt x="5286" y="33727"/>
                      <a:pt x="5281" y="33395"/>
                    </a:cubicBezTo>
                    <a:cubicBezTo>
                      <a:pt x="5270" y="33051"/>
                      <a:pt x="5155" y="32703"/>
                      <a:pt x="5068" y="32370"/>
                    </a:cubicBezTo>
                    <a:cubicBezTo>
                      <a:pt x="5063" y="32356"/>
                      <a:pt x="5050" y="32342"/>
                      <a:pt x="5033" y="32342"/>
                    </a:cubicBezTo>
                    <a:cubicBezTo>
                      <a:pt x="5030" y="32342"/>
                      <a:pt x="5027" y="32342"/>
                      <a:pt x="5024" y="32343"/>
                    </a:cubicBezTo>
                    <a:cubicBezTo>
                      <a:pt x="5308" y="31771"/>
                      <a:pt x="5635" y="31231"/>
                      <a:pt x="5716" y="30572"/>
                    </a:cubicBezTo>
                    <a:cubicBezTo>
                      <a:pt x="5755" y="30648"/>
                      <a:pt x="5787" y="30736"/>
                      <a:pt x="5815" y="30817"/>
                    </a:cubicBezTo>
                    <a:cubicBezTo>
                      <a:pt x="5831" y="30866"/>
                      <a:pt x="5842" y="30910"/>
                      <a:pt x="5853" y="30953"/>
                    </a:cubicBezTo>
                    <a:cubicBezTo>
                      <a:pt x="5853" y="30959"/>
                      <a:pt x="5853" y="30970"/>
                      <a:pt x="5858" y="30975"/>
                    </a:cubicBezTo>
                    <a:cubicBezTo>
                      <a:pt x="5973" y="31504"/>
                      <a:pt x="5847" y="32054"/>
                      <a:pt x="5662" y="32555"/>
                    </a:cubicBezTo>
                    <a:cubicBezTo>
                      <a:pt x="5659" y="32562"/>
                      <a:pt x="5664" y="32567"/>
                      <a:pt x="5669" y="32567"/>
                    </a:cubicBezTo>
                    <a:cubicBezTo>
                      <a:pt x="5673" y="32567"/>
                      <a:pt x="5676" y="32565"/>
                      <a:pt x="5678" y="32561"/>
                    </a:cubicBezTo>
                    <a:cubicBezTo>
                      <a:pt x="5891" y="32147"/>
                      <a:pt x="5994" y="31684"/>
                      <a:pt x="5983" y="31215"/>
                    </a:cubicBezTo>
                    <a:lnTo>
                      <a:pt x="5983" y="31215"/>
                    </a:lnTo>
                    <a:cubicBezTo>
                      <a:pt x="6092" y="31428"/>
                      <a:pt x="6169" y="31662"/>
                      <a:pt x="6207" y="31902"/>
                    </a:cubicBezTo>
                    <a:cubicBezTo>
                      <a:pt x="6245" y="32261"/>
                      <a:pt x="6109" y="32632"/>
                      <a:pt x="6092" y="32991"/>
                    </a:cubicBezTo>
                    <a:cubicBezTo>
                      <a:pt x="6092" y="33001"/>
                      <a:pt x="6100" y="33007"/>
                      <a:pt x="6106" y="33007"/>
                    </a:cubicBezTo>
                    <a:cubicBezTo>
                      <a:pt x="6110" y="33007"/>
                      <a:pt x="6114" y="33004"/>
                      <a:pt x="6114" y="32997"/>
                    </a:cubicBezTo>
                    <a:cubicBezTo>
                      <a:pt x="6174" y="32626"/>
                      <a:pt x="6278" y="32272"/>
                      <a:pt x="6272" y="31896"/>
                    </a:cubicBezTo>
                    <a:cubicBezTo>
                      <a:pt x="6267" y="31586"/>
                      <a:pt x="6120" y="31297"/>
                      <a:pt x="5962" y="31035"/>
                    </a:cubicBezTo>
                    <a:cubicBezTo>
                      <a:pt x="5891" y="30567"/>
                      <a:pt x="5597" y="30207"/>
                      <a:pt x="5466" y="29755"/>
                    </a:cubicBezTo>
                    <a:cubicBezTo>
                      <a:pt x="5461" y="29741"/>
                      <a:pt x="5446" y="29731"/>
                      <a:pt x="5431" y="29731"/>
                    </a:cubicBezTo>
                    <a:cubicBezTo>
                      <a:pt x="5428" y="29731"/>
                      <a:pt x="5425" y="29732"/>
                      <a:pt x="5422" y="29733"/>
                    </a:cubicBezTo>
                    <a:cubicBezTo>
                      <a:pt x="5504" y="29390"/>
                      <a:pt x="5586" y="29057"/>
                      <a:pt x="5635" y="28719"/>
                    </a:cubicBezTo>
                    <a:cubicBezTo>
                      <a:pt x="5733" y="28093"/>
                      <a:pt x="5782" y="27390"/>
                      <a:pt x="5531" y="26790"/>
                    </a:cubicBezTo>
                    <a:cubicBezTo>
                      <a:pt x="5738" y="26567"/>
                      <a:pt x="5989" y="26387"/>
                      <a:pt x="6229" y="26191"/>
                    </a:cubicBezTo>
                    <a:cubicBezTo>
                      <a:pt x="6741" y="25782"/>
                      <a:pt x="7095" y="25259"/>
                      <a:pt x="7128" y="24595"/>
                    </a:cubicBezTo>
                    <a:cubicBezTo>
                      <a:pt x="7128" y="24576"/>
                      <a:pt x="7113" y="24564"/>
                      <a:pt x="7100" y="24564"/>
                    </a:cubicBezTo>
                    <a:cubicBezTo>
                      <a:pt x="7090" y="24564"/>
                      <a:pt x="7081" y="24570"/>
                      <a:pt x="7079" y="24584"/>
                    </a:cubicBezTo>
                    <a:cubicBezTo>
                      <a:pt x="6986" y="25276"/>
                      <a:pt x="6599" y="25712"/>
                      <a:pt x="6125" y="26120"/>
                    </a:cubicBezTo>
                    <a:cubicBezTo>
                      <a:pt x="6071" y="25663"/>
                      <a:pt x="5951" y="25248"/>
                      <a:pt x="5994" y="24774"/>
                    </a:cubicBezTo>
                    <a:cubicBezTo>
                      <a:pt x="6027" y="24366"/>
                      <a:pt x="6234" y="24001"/>
                      <a:pt x="6223" y="23586"/>
                    </a:cubicBezTo>
                    <a:cubicBezTo>
                      <a:pt x="6223" y="23578"/>
                      <a:pt x="6212" y="23572"/>
                      <a:pt x="6202" y="23572"/>
                    </a:cubicBezTo>
                    <a:cubicBezTo>
                      <a:pt x="6193" y="23572"/>
                      <a:pt x="6185" y="23576"/>
                      <a:pt x="6185" y="23586"/>
                    </a:cubicBezTo>
                    <a:cubicBezTo>
                      <a:pt x="6152" y="24071"/>
                      <a:pt x="5896" y="24502"/>
                      <a:pt x="5864" y="24998"/>
                    </a:cubicBezTo>
                    <a:cubicBezTo>
                      <a:pt x="5836" y="25379"/>
                      <a:pt x="5880" y="25837"/>
                      <a:pt x="6043" y="26191"/>
                    </a:cubicBezTo>
                    <a:cubicBezTo>
                      <a:pt x="5924" y="26289"/>
                      <a:pt x="5798" y="26387"/>
                      <a:pt x="5673" y="26485"/>
                    </a:cubicBezTo>
                    <a:cubicBezTo>
                      <a:pt x="5607" y="26545"/>
                      <a:pt x="5542" y="26600"/>
                      <a:pt x="5482" y="26665"/>
                    </a:cubicBezTo>
                    <a:cubicBezTo>
                      <a:pt x="5460" y="25880"/>
                      <a:pt x="5275" y="25112"/>
                      <a:pt x="5199" y="24328"/>
                    </a:cubicBezTo>
                    <a:cubicBezTo>
                      <a:pt x="5155" y="23859"/>
                      <a:pt x="5188" y="23385"/>
                      <a:pt x="5302" y="22927"/>
                    </a:cubicBezTo>
                    <a:cubicBezTo>
                      <a:pt x="5384" y="22600"/>
                      <a:pt x="5591" y="22360"/>
                      <a:pt x="5749" y="22093"/>
                    </a:cubicBezTo>
                    <a:cubicBezTo>
                      <a:pt x="5787" y="22426"/>
                      <a:pt x="5864" y="22742"/>
                      <a:pt x="6131" y="22960"/>
                    </a:cubicBezTo>
                    <a:cubicBezTo>
                      <a:pt x="6138" y="22966"/>
                      <a:pt x="6147" y="22969"/>
                      <a:pt x="6154" y="22969"/>
                    </a:cubicBezTo>
                    <a:cubicBezTo>
                      <a:pt x="6178" y="22969"/>
                      <a:pt x="6196" y="22941"/>
                      <a:pt x="6180" y="22916"/>
                    </a:cubicBezTo>
                    <a:cubicBezTo>
                      <a:pt x="5722" y="22273"/>
                      <a:pt x="6049" y="21200"/>
                      <a:pt x="5384" y="20688"/>
                    </a:cubicBezTo>
                    <a:cubicBezTo>
                      <a:pt x="5422" y="20639"/>
                      <a:pt x="5455" y="20584"/>
                      <a:pt x="5488" y="20530"/>
                    </a:cubicBezTo>
                    <a:cubicBezTo>
                      <a:pt x="5629" y="20279"/>
                      <a:pt x="5673" y="20066"/>
                      <a:pt x="5722" y="19789"/>
                    </a:cubicBezTo>
                    <a:cubicBezTo>
                      <a:pt x="5727" y="19778"/>
                      <a:pt x="5722" y="19767"/>
                      <a:pt x="5716" y="19761"/>
                    </a:cubicBezTo>
                    <a:cubicBezTo>
                      <a:pt x="5847" y="19690"/>
                      <a:pt x="5973" y="19598"/>
                      <a:pt x="6076" y="19489"/>
                    </a:cubicBezTo>
                    <a:lnTo>
                      <a:pt x="6076" y="19489"/>
                    </a:lnTo>
                    <a:cubicBezTo>
                      <a:pt x="5989" y="19729"/>
                      <a:pt x="6038" y="19963"/>
                      <a:pt x="6120" y="20208"/>
                    </a:cubicBezTo>
                    <a:cubicBezTo>
                      <a:pt x="6261" y="20590"/>
                      <a:pt x="6425" y="20965"/>
                      <a:pt x="6621" y="21331"/>
                    </a:cubicBezTo>
                    <a:cubicBezTo>
                      <a:pt x="6599" y="21843"/>
                      <a:pt x="6414" y="22322"/>
                      <a:pt x="6398" y="22834"/>
                    </a:cubicBezTo>
                    <a:cubicBezTo>
                      <a:pt x="6398" y="22851"/>
                      <a:pt x="6412" y="22861"/>
                      <a:pt x="6426" y="22861"/>
                    </a:cubicBezTo>
                    <a:cubicBezTo>
                      <a:pt x="6439" y="22861"/>
                      <a:pt x="6452" y="22853"/>
                      <a:pt x="6452" y="22834"/>
                    </a:cubicBezTo>
                    <a:cubicBezTo>
                      <a:pt x="6485" y="22393"/>
                      <a:pt x="6697" y="21963"/>
                      <a:pt x="6719" y="21521"/>
                    </a:cubicBezTo>
                    <a:cubicBezTo>
                      <a:pt x="6855" y="21794"/>
                      <a:pt x="6992" y="22066"/>
                      <a:pt x="7106" y="22339"/>
                    </a:cubicBezTo>
                    <a:cubicBezTo>
                      <a:pt x="7090" y="22344"/>
                      <a:pt x="7079" y="22355"/>
                      <a:pt x="7073" y="22371"/>
                    </a:cubicBezTo>
                    <a:cubicBezTo>
                      <a:pt x="6975" y="22796"/>
                      <a:pt x="6768" y="23183"/>
                      <a:pt x="6659" y="23608"/>
                    </a:cubicBezTo>
                    <a:cubicBezTo>
                      <a:pt x="6566" y="23990"/>
                      <a:pt x="6659" y="24426"/>
                      <a:pt x="6741" y="24802"/>
                    </a:cubicBezTo>
                    <a:cubicBezTo>
                      <a:pt x="6745" y="24814"/>
                      <a:pt x="6755" y="24820"/>
                      <a:pt x="6766" y="24820"/>
                    </a:cubicBezTo>
                    <a:cubicBezTo>
                      <a:pt x="6782" y="24820"/>
                      <a:pt x="6799" y="24807"/>
                      <a:pt x="6795" y="24791"/>
                    </a:cubicBezTo>
                    <a:cubicBezTo>
                      <a:pt x="6697" y="24328"/>
                      <a:pt x="6654" y="23870"/>
                      <a:pt x="6801" y="23412"/>
                    </a:cubicBezTo>
                    <a:cubicBezTo>
                      <a:pt x="6915" y="23080"/>
                      <a:pt x="7079" y="22775"/>
                      <a:pt x="7144" y="22426"/>
                    </a:cubicBezTo>
                    <a:cubicBezTo>
                      <a:pt x="7367" y="22976"/>
                      <a:pt x="7515" y="23543"/>
                      <a:pt x="7482" y="24169"/>
                    </a:cubicBezTo>
                    <a:cubicBezTo>
                      <a:pt x="7482" y="24188"/>
                      <a:pt x="7496" y="24198"/>
                      <a:pt x="7509" y="24198"/>
                    </a:cubicBezTo>
                    <a:cubicBezTo>
                      <a:pt x="7519" y="24198"/>
                      <a:pt x="7529" y="24192"/>
                      <a:pt x="7531" y="24180"/>
                    </a:cubicBezTo>
                    <a:cubicBezTo>
                      <a:pt x="7624" y="23412"/>
                      <a:pt x="7422" y="22693"/>
                      <a:pt x="7095" y="22006"/>
                    </a:cubicBezTo>
                    <a:cubicBezTo>
                      <a:pt x="6904" y="21598"/>
                      <a:pt x="6697" y="21194"/>
                      <a:pt x="6507" y="20786"/>
                    </a:cubicBezTo>
                    <a:cubicBezTo>
                      <a:pt x="6321" y="20399"/>
                      <a:pt x="6038" y="19930"/>
                      <a:pt x="6163" y="19489"/>
                    </a:cubicBezTo>
                    <a:cubicBezTo>
                      <a:pt x="6169" y="19462"/>
                      <a:pt x="6152" y="19440"/>
                      <a:pt x="6125" y="19440"/>
                    </a:cubicBezTo>
                    <a:cubicBezTo>
                      <a:pt x="6299" y="19265"/>
                      <a:pt x="6463" y="19080"/>
                      <a:pt x="6708" y="18993"/>
                    </a:cubicBezTo>
                    <a:lnTo>
                      <a:pt x="6708" y="18993"/>
                    </a:lnTo>
                    <a:cubicBezTo>
                      <a:pt x="6708" y="19047"/>
                      <a:pt x="6703" y="19102"/>
                      <a:pt x="6697" y="19162"/>
                    </a:cubicBezTo>
                    <a:cubicBezTo>
                      <a:pt x="6686" y="19320"/>
                      <a:pt x="6708" y="19718"/>
                      <a:pt x="6616" y="19859"/>
                    </a:cubicBezTo>
                    <a:cubicBezTo>
                      <a:pt x="6603" y="19875"/>
                      <a:pt x="6615" y="19895"/>
                      <a:pt x="6629" y="19895"/>
                    </a:cubicBezTo>
                    <a:cubicBezTo>
                      <a:pt x="6634" y="19895"/>
                      <a:pt x="6639" y="19892"/>
                      <a:pt x="6643" y="19887"/>
                    </a:cubicBezTo>
                    <a:cubicBezTo>
                      <a:pt x="6801" y="19680"/>
                      <a:pt x="6757" y="19282"/>
                      <a:pt x="6779" y="19031"/>
                    </a:cubicBezTo>
                    <a:cubicBezTo>
                      <a:pt x="6801" y="18786"/>
                      <a:pt x="6795" y="18546"/>
                      <a:pt x="6795" y="18306"/>
                    </a:cubicBezTo>
                    <a:cubicBezTo>
                      <a:pt x="6844" y="18295"/>
                      <a:pt x="6833" y="18219"/>
                      <a:pt x="6795" y="18208"/>
                    </a:cubicBezTo>
                    <a:cubicBezTo>
                      <a:pt x="6795" y="18045"/>
                      <a:pt x="6801" y="17881"/>
                      <a:pt x="6817" y="17718"/>
                    </a:cubicBezTo>
                    <a:cubicBezTo>
                      <a:pt x="6899" y="16922"/>
                      <a:pt x="7509" y="16421"/>
                      <a:pt x="8125" y="15996"/>
                    </a:cubicBezTo>
                    <a:lnTo>
                      <a:pt x="8125" y="16574"/>
                    </a:lnTo>
                    <a:cubicBezTo>
                      <a:pt x="7504" y="17304"/>
                      <a:pt x="7373" y="18399"/>
                      <a:pt x="7749" y="19276"/>
                    </a:cubicBezTo>
                    <a:cubicBezTo>
                      <a:pt x="7753" y="19286"/>
                      <a:pt x="7761" y="19290"/>
                      <a:pt x="7769" y="19290"/>
                    </a:cubicBezTo>
                    <a:cubicBezTo>
                      <a:pt x="7784" y="19290"/>
                      <a:pt x="7799" y="19277"/>
                      <a:pt x="7793" y="19260"/>
                    </a:cubicBezTo>
                    <a:cubicBezTo>
                      <a:pt x="7607" y="18802"/>
                      <a:pt x="7591" y="18339"/>
                      <a:pt x="7656" y="17854"/>
                    </a:cubicBezTo>
                    <a:cubicBezTo>
                      <a:pt x="7711" y="17407"/>
                      <a:pt x="7896" y="17075"/>
                      <a:pt x="8125" y="16721"/>
                    </a:cubicBezTo>
                    <a:cubicBezTo>
                      <a:pt x="8130" y="17761"/>
                      <a:pt x="8147" y="18808"/>
                      <a:pt x="8179" y="19848"/>
                    </a:cubicBezTo>
                    <a:cubicBezTo>
                      <a:pt x="8179" y="19856"/>
                      <a:pt x="8183" y="19859"/>
                      <a:pt x="8186" y="19859"/>
                    </a:cubicBezTo>
                    <a:cubicBezTo>
                      <a:pt x="8191" y="19859"/>
                      <a:pt x="8196" y="19854"/>
                      <a:pt x="8196" y="19848"/>
                    </a:cubicBezTo>
                    <a:cubicBezTo>
                      <a:pt x="8239" y="18541"/>
                      <a:pt x="8250" y="17227"/>
                      <a:pt x="8250" y="15914"/>
                    </a:cubicBezTo>
                    <a:lnTo>
                      <a:pt x="8283" y="15892"/>
                    </a:lnTo>
                    <a:cubicBezTo>
                      <a:pt x="8312" y="15873"/>
                      <a:pt x="8289" y="15831"/>
                      <a:pt x="8260" y="15831"/>
                    </a:cubicBezTo>
                    <a:cubicBezTo>
                      <a:pt x="8257" y="15831"/>
                      <a:pt x="8253" y="15831"/>
                      <a:pt x="8250" y="15833"/>
                    </a:cubicBezTo>
                    <a:cubicBezTo>
                      <a:pt x="8250" y="14274"/>
                      <a:pt x="8234" y="12716"/>
                      <a:pt x="8234" y="11157"/>
                    </a:cubicBezTo>
                    <a:cubicBezTo>
                      <a:pt x="8239" y="11146"/>
                      <a:pt x="8239" y="11136"/>
                      <a:pt x="8234" y="11125"/>
                    </a:cubicBezTo>
                    <a:lnTo>
                      <a:pt x="8234" y="10558"/>
                    </a:lnTo>
                    <a:lnTo>
                      <a:pt x="8239" y="8891"/>
                    </a:lnTo>
                    <a:lnTo>
                      <a:pt x="8239" y="8885"/>
                    </a:lnTo>
                    <a:lnTo>
                      <a:pt x="8239" y="7861"/>
                    </a:lnTo>
                    <a:cubicBezTo>
                      <a:pt x="8239" y="7855"/>
                      <a:pt x="8239" y="7844"/>
                      <a:pt x="8239" y="7839"/>
                    </a:cubicBezTo>
                    <a:lnTo>
                      <a:pt x="8239" y="6144"/>
                    </a:lnTo>
                    <a:lnTo>
                      <a:pt x="8250" y="6133"/>
                    </a:lnTo>
                    <a:cubicBezTo>
                      <a:pt x="8272" y="6106"/>
                      <a:pt x="8272" y="6068"/>
                      <a:pt x="8245" y="6041"/>
                    </a:cubicBezTo>
                    <a:lnTo>
                      <a:pt x="8245" y="5855"/>
                    </a:lnTo>
                    <a:cubicBezTo>
                      <a:pt x="8256" y="5736"/>
                      <a:pt x="8261" y="5610"/>
                      <a:pt x="8261" y="5485"/>
                    </a:cubicBezTo>
                    <a:cubicBezTo>
                      <a:pt x="8288" y="5452"/>
                      <a:pt x="8321" y="5414"/>
                      <a:pt x="8348" y="5381"/>
                    </a:cubicBezTo>
                    <a:cubicBezTo>
                      <a:pt x="8381" y="5335"/>
                      <a:pt x="8339" y="5277"/>
                      <a:pt x="8289" y="5277"/>
                    </a:cubicBezTo>
                    <a:cubicBezTo>
                      <a:pt x="8280" y="5277"/>
                      <a:pt x="8270" y="5279"/>
                      <a:pt x="8261" y="5283"/>
                    </a:cubicBezTo>
                    <a:cubicBezTo>
                      <a:pt x="8277" y="3910"/>
                      <a:pt x="8321" y="1376"/>
                      <a:pt x="8212" y="9"/>
                    </a:cubicBezTo>
                    <a:cubicBezTo>
                      <a:pt x="8212" y="3"/>
                      <a:pt x="8207" y="1"/>
                      <a:pt x="8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6"/>
              <p:cNvSpPr/>
              <p:nvPr/>
            </p:nvSpPr>
            <p:spPr>
              <a:xfrm>
                <a:off x="3743006" y="3319684"/>
                <a:ext cx="223333" cy="1054621"/>
              </a:xfrm>
              <a:custGeom>
                <a:rect b="b" l="l" r="r" t="t"/>
                <a:pathLst>
                  <a:path extrusionOk="0" h="41730" w="8837">
                    <a:moveTo>
                      <a:pt x="285" y="3048"/>
                    </a:moveTo>
                    <a:cubicBezTo>
                      <a:pt x="536" y="3151"/>
                      <a:pt x="759" y="3309"/>
                      <a:pt x="950" y="3505"/>
                    </a:cubicBezTo>
                    <a:cubicBezTo>
                      <a:pt x="1010" y="3571"/>
                      <a:pt x="1076" y="3636"/>
                      <a:pt x="1146" y="3691"/>
                    </a:cubicBezTo>
                    <a:cubicBezTo>
                      <a:pt x="1105" y="3696"/>
                      <a:pt x="1064" y="3698"/>
                      <a:pt x="1023" y="3698"/>
                    </a:cubicBezTo>
                    <a:cubicBezTo>
                      <a:pt x="774" y="3698"/>
                      <a:pt x="534" y="3610"/>
                      <a:pt x="285" y="3587"/>
                    </a:cubicBezTo>
                    <a:lnTo>
                      <a:pt x="285" y="3582"/>
                    </a:lnTo>
                    <a:lnTo>
                      <a:pt x="285" y="3048"/>
                    </a:lnTo>
                    <a:close/>
                    <a:moveTo>
                      <a:pt x="5358" y="11107"/>
                    </a:moveTo>
                    <a:lnTo>
                      <a:pt x="5358" y="11107"/>
                    </a:lnTo>
                    <a:cubicBezTo>
                      <a:pt x="5674" y="11428"/>
                      <a:pt x="5996" y="11755"/>
                      <a:pt x="6214" y="12142"/>
                    </a:cubicBezTo>
                    <a:cubicBezTo>
                      <a:pt x="6410" y="12502"/>
                      <a:pt x="6552" y="12888"/>
                      <a:pt x="6633" y="13286"/>
                    </a:cubicBezTo>
                    <a:cubicBezTo>
                      <a:pt x="6584" y="13232"/>
                      <a:pt x="6535" y="13177"/>
                      <a:pt x="6475" y="13134"/>
                    </a:cubicBezTo>
                    <a:cubicBezTo>
                      <a:pt x="6388" y="13074"/>
                      <a:pt x="6296" y="13025"/>
                      <a:pt x="6192" y="12987"/>
                    </a:cubicBezTo>
                    <a:cubicBezTo>
                      <a:pt x="6023" y="12932"/>
                      <a:pt x="5920" y="12829"/>
                      <a:pt x="5789" y="12714"/>
                    </a:cubicBezTo>
                    <a:cubicBezTo>
                      <a:pt x="5789" y="12589"/>
                      <a:pt x="5800" y="12463"/>
                      <a:pt x="5822" y="12344"/>
                    </a:cubicBezTo>
                    <a:cubicBezTo>
                      <a:pt x="5822" y="12338"/>
                      <a:pt x="5822" y="12333"/>
                      <a:pt x="5822" y="12333"/>
                    </a:cubicBezTo>
                    <a:cubicBezTo>
                      <a:pt x="5914" y="12447"/>
                      <a:pt x="6023" y="12556"/>
                      <a:pt x="6143" y="12638"/>
                    </a:cubicBezTo>
                    <a:cubicBezTo>
                      <a:pt x="6145" y="12639"/>
                      <a:pt x="6147" y="12639"/>
                      <a:pt x="6149" y="12639"/>
                    </a:cubicBezTo>
                    <a:cubicBezTo>
                      <a:pt x="6157" y="12639"/>
                      <a:pt x="6164" y="12630"/>
                      <a:pt x="6159" y="12621"/>
                    </a:cubicBezTo>
                    <a:cubicBezTo>
                      <a:pt x="5947" y="12425"/>
                      <a:pt x="5832" y="12147"/>
                      <a:pt x="5696" y="11902"/>
                    </a:cubicBezTo>
                    <a:cubicBezTo>
                      <a:pt x="5549" y="11652"/>
                      <a:pt x="5435" y="11385"/>
                      <a:pt x="5358" y="11107"/>
                    </a:cubicBezTo>
                    <a:close/>
                    <a:moveTo>
                      <a:pt x="258" y="13264"/>
                    </a:moveTo>
                    <a:cubicBezTo>
                      <a:pt x="503" y="13412"/>
                      <a:pt x="792" y="13466"/>
                      <a:pt x="1037" y="13608"/>
                    </a:cubicBezTo>
                    <a:cubicBezTo>
                      <a:pt x="1217" y="13717"/>
                      <a:pt x="1343" y="13864"/>
                      <a:pt x="1479" y="14011"/>
                    </a:cubicBezTo>
                    <a:cubicBezTo>
                      <a:pt x="1435" y="14000"/>
                      <a:pt x="1386" y="14000"/>
                      <a:pt x="1343" y="14000"/>
                    </a:cubicBezTo>
                    <a:cubicBezTo>
                      <a:pt x="999" y="14005"/>
                      <a:pt x="847" y="14174"/>
                      <a:pt x="580" y="14332"/>
                    </a:cubicBezTo>
                    <a:cubicBezTo>
                      <a:pt x="492" y="14278"/>
                      <a:pt x="405" y="14213"/>
                      <a:pt x="329" y="14142"/>
                    </a:cubicBezTo>
                    <a:cubicBezTo>
                      <a:pt x="317" y="14129"/>
                      <a:pt x="298" y="14123"/>
                      <a:pt x="281" y="14123"/>
                    </a:cubicBezTo>
                    <a:cubicBezTo>
                      <a:pt x="275" y="14123"/>
                      <a:pt x="269" y="14124"/>
                      <a:pt x="264" y="14125"/>
                    </a:cubicBezTo>
                    <a:cubicBezTo>
                      <a:pt x="264" y="13837"/>
                      <a:pt x="258" y="13548"/>
                      <a:pt x="258" y="13264"/>
                    </a:cubicBezTo>
                    <a:close/>
                    <a:moveTo>
                      <a:pt x="5495" y="11799"/>
                    </a:moveTo>
                    <a:lnTo>
                      <a:pt x="5495" y="11799"/>
                    </a:lnTo>
                    <a:cubicBezTo>
                      <a:pt x="5582" y="11978"/>
                      <a:pt x="5680" y="12147"/>
                      <a:pt x="5800" y="12305"/>
                    </a:cubicBezTo>
                    <a:cubicBezTo>
                      <a:pt x="5791" y="12300"/>
                      <a:pt x="5782" y="12298"/>
                      <a:pt x="5774" y="12298"/>
                    </a:cubicBezTo>
                    <a:cubicBezTo>
                      <a:pt x="5757" y="12298"/>
                      <a:pt x="5742" y="12309"/>
                      <a:pt x="5734" y="12327"/>
                    </a:cubicBezTo>
                    <a:cubicBezTo>
                      <a:pt x="5593" y="12905"/>
                      <a:pt x="5800" y="13417"/>
                      <a:pt x="6012" y="13956"/>
                    </a:cubicBezTo>
                    <a:cubicBezTo>
                      <a:pt x="6159" y="14332"/>
                      <a:pt x="6312" y="14747"/>
                      <a:pt x="6236" y="15155"/>
                    </a:cubicBezTo>
                    <a:cubicBezTo>
                      <a:pt x="6198" y="15357"/>
                      <a:pt x="6083" y="15548"/>
                      <a:pt x="6023" y="15749"/>
                    </a:cubicBezTo>
                    <a:cubicBezTo>
                      <a:pt x="5985" y="15646"/>
                      <a:pt x="5952" y="15542"/>
                      <a:pt x="5914" y="15439"/>
                    </a:cubicBezTo>
                    <a:cubicBezTo>
                      <a:pt x="5707" y="14817"/>
                      <a:pt x="5604" y="14153"/>
                      <a:pt x="5533" y="13504"/>
                    </a:cubicBezTo>
                    <a:cubicBezTo>
                      <a:pt x="5500" y="13166"/>
                      <a:pt x="5424" y="12801"/>
                      <a:pt x="5456" y="12469"/>
                    </a:cubicBezTo>
                    <a:cubicBezTo>
                      <a:pt x="5484" y="12245"/>
                      <a:pt x="5500" y="12022"/>
                      <a:pt x="5495" y="11799"/>
                    </a:cubicBezTo>
                    <a:close/>
                    <a:moveTo>
                      <a:pt x="269" y="14998"/>
                    </a:moveTo>
                    <a:cubicBezTo>
                      <a:pt x="1178" y="16042"/>
                      <a:pt x="2313" y="17011"/>
                      <a:pt x="2519" y="18419"/>
                    </a:cubicBezTo>
                    <a:cubicBezTo>
                      <a:pt x="2449" y="18376"/>
                      <a:pt x="2372" y="18337"/>
                      <a:pt x="2296" y="18310"/>
                    </a:cubicBezTo>
                    <a:cubicBezTo>
                      <a:pt x="2105" y="18239"/>
                      <a:pt x="1942" y="18239"/>
                      <a:pt x="1757" y="18207"/>
                    </a:cubicBezTo>
                    <a:cubicBezTo>
                      <a:pt x="1757" y="17869"/>
                      <a:pt x="1740" y="17520"/>
                      <a:pt x="1593" y="17209"/>
                    </a:cubicBezTo>
                    <a:cubicBezTo>
                      <a:pt x="1315" y="16626"/>
                      <a:pt x="814" y="16250"/>
                      <a:pt x="269" y="15902"/>
                    </a:cubicBezTo>
                    <a:cubicBezTo>
                      <a:pt x="269" y="15604"/>
                      <a:pt x="269" y="15301"/>
                      <a:pt x="269" y="14998"/>
                    </a:cubicBezTo>
                    <a:close/>
                    <a:moveTo>
                      <a:pt x="5800" y="12899"/>
                    </a:moveTo>
                    <a:lnTo>
                      <a:pt x="5800" y="12899"/>
                    </a:lnTo>
                    <a:cubicBezTo>
                      <a:pt x="5838" y="12937"/>
                      <a:pt x="5887" y="12976"/>
                      <a:pt x="5936" y="13008"/>
                    </a:cubicBezTo>
                    <a:cubicBezTo>
                      <a:pt x="6056" y="13079"/>
                      <a:pt x="6219" y="13106"/>
                      <a:pt x="6328" y="13183"/>
                    </a:cubicBezTo>
                    <a:cubicBezTo>
                      <a:pt x="6541" y="13341"/>
                      <a:pt x="6693" y="13559"/>
                      <a:pt x="6775" y="13809"/>
                    </a:cubicBezTo>
                    <a:cubicBezTo>
                      <a:pt x="6944" y="14316"/>
                      <a:pt x="6955" y="14850"/>
                      <a:pt x="6977" y="15379"/>
                    </a:cubicBezTo>
                    <a:cubicBezTo>
                      <a:pt x="7009" y="16087"/>
                      <a:pt x="7031" y="16795"/>
                      <a:pt x="7075" y="17504"/>
                    </a:cubicBezTo>
                    <a:cubicBezTo>
                      <a:pt x="7113" y="18070"/>
                      <a:pt x="7020" y="18664"/>
                      <a:pt x="7097" y="19231"/>
                    </a:cubicBezTo>
                    <a:cubicBezTo>
                      <a:pt x="7004" y="19187"/>
                      <a:pt x="6917" y="19122"/>
                      <a:pt x="6846" y="19051"/>
                    </a:cubicBezTo>
                    <a:cubicBezTo>
                      <a:pt x="6813" y="18953"/>
                      <a:pt x="6791" y="18855"/>
                      <a:pt x="6770" y="18752"/>
                    </a:cubicBezTo>
                    <a:cubicBezTo>
                      <a:pt x="6764" y="18185"/>
                      <a:pt x="6677" y="17618"/>
                      <a:pt x="6514" y="17073"/>
                    </a:cubicBezTo>
                    <a:cubicBezTo>
                      <a:pt x="6388" y="16654"/>
                      <a:pt x="6219" y="16261"/>
                      <a:pt x="6067" y="15853"/>
                    </a:cubicBezTo>
                    <a:cubicBezTo>
                      <a:pt x="6116" y="15618"/>
                      <a:pt x="6285" y="15406"/>
                      <a:pt x="6307" y="15161"/>
                    </a:cubicBezTo>
                    <a:cubicBezTo>
                      <a:pt x="6334" y="14872"/>
                      <a:pt x="6301" y="14578"/>
                      <a:pt x="6208" y="14305"/>
                    </a:cubicBezTo>
                    <a:cubicBezTo>
                      <a:pt x="6045" y="13809"/>
                      <a:pt x="5843" y="13379"/>
                      <a:pt x="5800" y="12899"/>
                    </a:cubicBezTo>
                    <a:close/>
                    <a:moveTo>
                      <a:pt x="4410" y="37251"/>
                    </a:moveTo>
                    <a:lnTo>
                      <a:pt x="4410" y="37251"/>
                    </a:lnTo>
                    <a:cubicBezTo>
                      <a:pt x="4399" y="37578"/>
                      <a:pt x="4448" y="37899"/>
                      <a:pt x="4541" y="38210"/>
                    </a:cubicBezTo>
                    <a:lnTo>
                      <a:pt x="4541" y="38204"/>
                    </a:lnTo>
                    <a:cubicBezTo>
                      <a:pt x="4596" y="38390"/>
                      <a:pt x="4666" y="38564"/>
                      <a:pt x="4743" y="38738"/>
                    </a:cubicBezTo>
                    <a:cubicBezTo>
                      <a:pt x="4726" y="39272"/>
                      <a:pt x="4666" y="39801"/>
                      <a:pt x="4748" y="40335"/>
                    </a:cubicBezTo>
                    <a:cubicBezTo>
                      <a:pt x="4748" y="40345"/>
                      <a:pt x="4754" y="40349"/>
                      <a:pt x="4761" y="40349"/>
                    </a:cubicBezTo>
                    <a:cubicBezTo>
                      <a:pt x="4769" y="40349"/>
                      <a:pt x="4778" y="40342"/>
                      <a:pt x="4775" y="40329"/>
                    </a:cubicBezTo>
                    <a:cubicBezTo>
                      <a:pt x="4726" y="39850"/>
                      <a:pt x="4797" y="39376"/>
                      <a:pt x="4819" y="38896"/>
                    </a:cubicBezTo>
                    <a:cubicBezTo>
                      <a:pt x="4972" y="39207"/>
                      <a:pt x="5157" y="39507"/>
                      <a:pt x="5358" y="39795"/>
                    </a:cubicBezTo>
                    <a:cubicBezTo>
                      <a:pt x="5348" y="40068"/>
                      <a:pt x="5342" y="40362"/>
                      <a:pt x="5446" y="40618"/>
                    </a:cubicBezTo>
                    <a:cubicBezTo>
                      <a:pt x="5506" y="40771"/>
                      <a:pt x="5582" y="40918"/>
                      <a:pt x="5658" y="41060"/>
                    </a:cubicBezTo>
                    <a:cubicBezTo>
                      <a:pt x="5277" y="41032"/>
                      <a:pt x="4754" y="40869"/>
                      <a:pt x="4508" y="40602"/>
                    </a:cubicBezTo>
                    <a:cubicBezTo>
                      <a:pt x="4263" y="40340"/>
                      <a:pt x="4203" y="40013"/>
                      <a:pt x="4176" y="39681"/>
                    </a:cubicBezTo>
                    <a:cubicBezTo>
                      <a:pt x="4132" y="39087"/>
                      <a:pt x="4345" y="38477"/>
                      <a:pt x="3974" y="37954"/>
                    </a:cubicBezTo>
                    <a:cubicBezTo>
                      <a:pt x="4034" y="37774"/>
                      <a:pt x="4132" y="37605"/>
                      <a:pt x="4258" y="37463"/>
                    </a:cubicBezTo>
                    <a:cubicBezTo>
                      <a:pt x="4318" y="37403"/>
                      <a:pt x="4372" y="37333"/>
                      <a:pt x="4410" y="37251"/>
                    </a:cubicBezTo>
                    <a:close/>
                    <a:moveTo>
                      <a:pt x="195" y="0"/>
                    </a:moveTo>
                    <a:cubicBezTo>
                      <a:pt x="187" y="0"/>
                      <a:pt x="179" y="4"/>
                      <a:pt x="176" y="13"/>
                    </a:cubicBezTo>
                    <a:cubicBezTo>
                      <a:pt x="67" y="1375"/>
                      <a:pt x="111" y="3914"/>
                      <a:pt x="127" y="5287"/>
                    </a:cubicBezTo>
                    <a:cubicBezTo>
                      <a:pt x="117" y="5280"/>
                      <a:pt x="106" y="5277"/>
                      <a:pt x="95" y="5277"/>
                    </a:cubicBezTo>
                    <a:cubicBezTo>
                      <a:pt x="47" y="5277"/>
                      <a:pt x="0" y="5336"/>
                      <a:pt x="40" y="5385"/>
                    </a:cubicBezTo>
                    <a:cubicBezTo>
                      <a:pt x="67" y="5418"/>
                      <a:pt x="100" y="5451"/>
                      <a:pt x="133" y="5483"/>
                    </a:cubicBezTo>
                    <a:cubicBezTo>
                      <a:pt x="144" y="5592"/>
                      <a:pt x="144" y="5718"/>
                      <a:pt x="144" y="5837"/>
                    </a:cubicBezTo>
                    <a:lnTo>
                      <a:pt x="144" y="6028"/>
                    </a:lnTo>
                    <a:cubicBezTo>
                      <a:pt x="116" y="6055"/>
                      <a:pt x="111" y="6094"/>
                      <a:pt x="133" y="6121"/>
                    </a:cubicBezTo>
                    <a:lnTo>
                      <a:pt x="144" y="6132"/>
                    </a:lnTo>
                    <a:lnTo>
                      <a:pt x="149" y="7826"/>
                    </a:lnTo>
                    <a:cubicBezTo>
                      <a:pt x="144" y="7832"/>
                      <a:pt x="144" y="7843"/>
                      <a:pt x="149" y="7848"/>
                    </a:cubicBezTo>
                    <a:lnTo>
                      <a:pt x="149" y="8873"/>
                    </a:lnTo>
                    <a:lnTo>
                      <a:pt x="149" y="8878"/>
                    </a:lnTo>
                    <a:cubicBezTo>
                      <a:pt x="149" y="9434"/>
                      <a:pt x="149" y="9990"/>
                      <a:pt x="155" y="10545"/>
                    </a:cubicBezTo>
                    <a:lnTo>
                      <a:pt x="155" y="11112"/>
                    </a:lnTo>
                    <a:cubicBezTo>
                      <a:pt x="149" y="11123"/>
                      <a:pt x="149" y="11134"/>
                      <a:pt x="155" y="11145"/>
                    </a:cubicBezTo>
                    <a:cubicBezTo>
                      <a:pt x="155" y="12703"/>
                      <a:pt x="133" y="14262"/>
                      <a:pt x="133" y="15820"/>
                    </a:cubicBezTo>
                    <a:cubicBezTo>
                      <a:pt x="130" y="15819"/>
                      <a:pt x="126" y="15818"/>
                      <a:pt x="123" y="15818"/>
                    </a:cubicBezTo>
                    <a:cubicBezTo>
                      <a:pt x="94" y="15818"/>
                      <a:pt x="71" y="15860"/>
                      <a:pt x="100" y="15880"/>
                    </a:cubicBezTo>
                    <a:lnTo>
                      <a:pt x="133" y="15902"/>
                    </a:lnTo>
                    <a:cubicBezTo>
                      <a:pt x="133" y="17215"/>
                      <a:pt x="149" y="18528"/>
                      <a:pt x="187" y="19836"/>
                    </a:cubicBezTo>
                    <a:cubicBezTo>
                      <a:pt x="187" y="19842"/>
                      <a:pt x="194" y="19846"/>
                      <a:pt x="200" y="19846"/>
                    </a:cubicBezTo>
                    <a:cubicBezTo>
                      <a:pt x="205" y="19846"/>
                      <a:pt x="209" y="19843"/>
                      <a:pt x="209" y="19836"/>
                    </a:cubicBezTo>
                    <a:cubicBezTo>
                      <a:pt x="247" y="18795"/>
                      <a:pt x="258" y="17749"/>
                      <a:pt x="264" y="16708"/>
                    </a:cubicBezTo>
                    <a:cubicBezTo>
                      <a:pt x="509" y="17062"/>
                      <a:pt x="705" y="17395"/>
                      <a:pt x="759" y="17842"/>
                    </a:cubicBezTo>
                    <a:cubicBezTo>
                      <a:pt x="830" y="18321"/>
                      <a:pt x="814" y="18790"/>
                      <a:pt x="618" y="19247"/>
                    </a:cubicBezTo>
                    <a:cubicBezTo>
                      <a:pt x="611" y="19265"/>
                      <a:pt x="626" y="19278"/>
                      <a:pt x="642" y="19278"/>
                    </a:cubicBezTo>
                    <a:cubicBezTo>
                      <a:pt x="651" y="19278"/>
                      <a:pt x="661" y="19274"/>
                      <a:pt x="667" y="19264"/>
                    </a:cubicBezTo>
                    <a:cubicBezTo>
                      <a:pt x="1059" y="18386"/>
                      <a:pt x="923" y="17286"/>
                      <a:pt x="269" y="16561"/>
                    </a:cubicBezTo>
                    <a:lnTo>
                      <a:pt x="269" y="15983"/>
                    </a:lnTo>
                    <a:cubicBezTo>
                      <a:pt x="917" y="16403"/>
                      <a:pt x="1560" y="16910"/>
                      <a:pt x="1648" y="17705"/>
                    </a:cubicBezTo>
                    <a:cubicBezTo>
                      <a:pt x="1664" y="17869"/>
                      <a:pt x="1669" y="18032"/>
                      <a:pt x="1664" y="18196"/>
                    </a:cubicBezTo>
                    <a:cubicBezTo>
                      <a:pt x="1626" y="18207"/>
                      <a:pt x="1615" y="18283"/>
                      <a:pt x="1664" y="18294"/>
                    </a:cubicBezTo>
                    <a:cubicBezTo>
                      <a:pt x="1659" y="18534"/>
                      <a:pt x="1664" y="18779"/>
                      <a:pt x="1680" y="19019"/>
                    </a:cubicBezTo>
                    <a:cubicBezTo>
                      <a:pt x="1708" y="19269"/>
                      <a:pt x="1664" y="19667"/>
                      <a:pt x="1827" y="19874"/>
                    </a:cubicBezTo>
                    <a:cubicBezTo>
                      <a:pt x="1832" y="19880"/>
                      <a:pt x="1837" y="19882"/>
                      <a:pt x="1842" y="19882"/>
                    </a:cubicBezTo>
                    <a:cubicBezTo>
                      <a:pt x="1857" y="19882"/>
                      <a:pt x="1872" y="19863"/>
                      <a:pt x="1860" y="19847"/>
                    </a:cubicBezTo>
                    <a:cubicBezTo>
                      <a:pt x="1757" y="19700"/>
                      <a:pt x="1784" y="19307"/>
                      <a:pt x="1773" y="19144"/>
                    </a:cubicBezTo>
                    <a:cubicBezTo>
                      <a:pt x="1768" y="19089"/>
                      <a:pt x="1768" y="19035"/>
                      <a:pt x="1762" y="18980"/>
                    </a:cubicBezTo>
                    <a:lnTo>
                      <a:pt x="1762" y="18980"/>
                    </a:lnTo>
                    <a:cubicBezTo>
                      <a:pt x="2018" y="19068"/>
                      <a:pt x="2193" y="19253"/>
                      <a:pt x="2378" y="19427"/>
                    </a:cubicBezTo>
                    <a:cubicBezTo>
                      <a:pt x="2351" y="19427"/>
                      <a:pt x="2329" y="19449"/>
                      <a:pt x="2334" y="19471"/>
                    </a:cubicBezTo>
                    <a:cubicBezTo>
                      <a:pt x="2465" y="19918"/>
                      <a:pt x="2171" y="20386"/>
                      <a:pt x="1975" y="20773"/>
                    </a:cubicBezTo>
                    <a:cubicBezTo>
                      <a:pt x="1773" y="21182"/>
                      <a:pt x="1555" y="21585"/>
                      <a:pt x="1353" y="21994"/>
                    </a:cubicBezTo>
                    <a:cubicBezTo>
                      <a:pt x="1010" y="22680"/>
                      <a:pt x="798" y="23400"/>
                      <a:pt x="896" y="24168"/>
                    </a:cubicBezTo>
                    <a:cubicBezTo>
                      <a:pt x="896" y="24180"/>
                      <a:pt x="905" y="24185"/>
                      <a:pt x="915" y="24185"/>
                    </a:cubicBezTo>
                    <a:cubicBezTo>
                      <a:pt x="929" y="24185"/>
                      <a:pt x="945" y="24175"/>
                      <a:pt x="945" y="24157"/>
                    </a:cubicBezTo>
                    <a:cubicBezTo>
                      <a:pt x="912" y="23530"/>
                      <a:pt x="1070" y="22964"/>
                      <a:pt x="1304" y="22413"/>
                    </a:cubicBezTo>
                    <a:cubicBezTo>
                      <a:pt x="1370" y="22762"/>
                      <a:pt x="1544" y="23067"/>
                      <a:pt x="1659" y="23400"/>
                    </a:cubicBezTo>
                    <a:cubicBezTo>
                      <a:pt x="1822" y="23857"/>
                      <a:pt x="1773" y="24310"/>
                      <a:pt x="1669" y="24778"/>
                    </a:cubicBezTo>
                    <a:cubicBezTo>
                      <a:pt x="1663" y="24794"/>
                      <a:pt x="1682" y="24805"/>
                      <a:pt x="1699" y="24805"/>
                    </a:cubicBezTo>
                    <a:cubicBezTo>
                      <a:pt x="1711" y="24805"/>
                      <a:pt x="1722" y="24800"/>
                      <a:pt x="1724" y="24789"/>
                    </a:cubicBezTo>
                    <a:cubicBezTo>
                      <a:pt x="1817" y="24413"/>
                      <a:pt x="1909" y="23977"/>
                      <a:pt x="1811" y="23596"/>
                    </a:cubicBezTo>
                    <a:cubicBezTo>
                      <a:pt x="1697" y="23171"/>
                      <a:pt x="1479" y="22784"/>
                      <a:pt x="1375" y="22359"/>
                    </a:cubicBezTo>
                    <a:cubicBezTo>
                      <a:pt x="1370" y="22342"/>
                      <a:pt x="1359" y="22332"/>
                      <a:pt x="1343" y="22326"/>
                    </a:cubicBezTo>
                    <a:cubicBezTo>
                      <a:pt x="1462" y="22054"/>
                      <a:pt x="1604" y="21781"/>
                      <a:pt x="1746" y="21509"/>
                    </a:cubicBezTo>
                    <a:cubicBezTo>
                      <a:pt x="1773" y="21950"/>
                      <a:pt x="1996" y="22381"/>
                      <a:pt x="2029" y="22822"/>
                    </a:cubicBezTo>
                    <a:cubicBezTo>
                      <a:pt x="2029" y="22838"/>
                      <a:pt x="2044" y="22846"/>
                      <a:pt x="2059" y="22846"/>
                    </a:cubicBezTo>
                    <a:cubicBezTo>
                      <a:pt x="2074" y="22846"/>
                      <a:pt x="2089" y="22838"/>
                      <a:pt x="2089" y="22822"/>
                    </a:cubicBezTo>
                    <a:cubicBezTo>
                      <a:pt x="2073" y="22310"/>
                      <a:pt x="1877" y="21830"/>
                      <a:pt x="1855" y="21318"/>
                    </a:cubicBezTo>
                    <a:cubicBezTo>
                      <a:pt x="2056" y="20953"/>
                      <a:pt x="2231" y="20582"/>
                      <a:pt x="2378" y="20196"/>
                    </a:cubicBezTo>
                    <a:cubicBezTo>
                      <a:pt x="2465" y="19950"/>
                      <a:pt x="2519" y="19716"/>
                      <a:pt x="2421" y="19476"/>
                    </a:cubicBezTo>
                    <a:lnTo>
                      <a:pt x="2421" y="19476"/>
                    </a:lnTo>
                    <a:cubicBezTo>
                      <a:pt x="2536" y="19585"/>
                      <a:pt x="2667" y="19678"/>
                      <a:pt x="2808" y="19749"/>
                    </a:cubicBezTo>
                    <a:cubicBezTo>
                      <a:pt x="2797" y="19754"/>
                      <a:pt x="2792" y="19765"/>
                      <a:pt x="2797" y="19776"/>
                    </a:cubicBezTo>
                    <a:cubicBezTo>
                      <a:pt x="2852" y="20054"/>
                      <a:pt x="2895" y="20266"/>
                      <a:pt x="3043" y="20517"/>
                    </a:cubicBezTo>
                    <a:cubicBezTo>
                      <a:pt x="3075" y="20572"/>
                      <a:pt x="3113" y="20626"/>
                      <a:pt x="3157" y="20675"/>
                    </a:cubicBezTo>
                    <a:cubicBezTo>
                      <a:pt x="2454" y="21187"/>
                      <a:pt x="2797" y="22261"/>
                      <a:pt x="2318" y="22904"/>
                    </a:cubicBezTo>
                    <a:cubicBezTo>
                      <a:pt x="2301" y="22929"/>
                      <a:pt x="2323" y="22957"/>
                      <a:pt x="2346" y="22957"/>
                    </a:cubicBezTo>
                    <a:cubicBezTo>
                      <a:pt x="2353" y="22957"/>
                      <a:pt x="2360" y="22954"/>
                      <a:pt x="2367" y="22947"/>
                    </a:cubicBezTo>
                    <a:cubicBezTo>
                      <a:pt x="2650" y="22729"/>
                      <a:pt x="2732" y="22413"/>
                      <a:pt x="2770" y="22081"/>
                    </a:cubicBezTo>
                    <a:cubicBezTo>
                      <a:pt x="2939" y="22353"/>
                      <a:pt x="3157" y="22588"/>
                      <a:pt x="3244" y="22915"/>
                    </a:cubicBezTo>
                    <a:cubicBezTo>
                      <a:pt x="3359" y="23372"/>
                      <a:pt x="3397" y="23846"/>
                      <a:pt x="3348" y="24315"/>
                    </a:cubicBezTo>
                    <a:cubicBezTo>
                      <a:pt x="3271" y="25100"/>
                      <a:pt x="3075" y="25868"/>
                      <a:pt x="3048" y="26653"/>
                    </a:cubicBezTo>
                    <a:cubicBezTo>
                      <a:pt x="2983" y="26587"/>
                      <a:pt x="2917" y="26527"/>
                      <a:pt x="2846" y="26473"/>
                    </a:cubicBezTo>
                    <a:cubicBezTo>
                      <a:pt x="2716" y="26375"/>
                      <a:pt x="2585" y="26277"/>
                      <a:pt x="2460" y="26179"/>
                    </a:cubicBezTo>
                    <a:cubicBezTo>
                      <a:pt x="2628" y="25824"/>
                      <a:pt x="2678" y="25367"/>
                      <a:pt x="2650" y="24985"/>
                    </a:cubicBezTo>
                    <a:cubicBezTo>
                      <a:pt x="2612" y="24489"/>
                      <a:pt x="2345" y="24059"/>
                      <a:pt x="2307" y="23574"/>
                    </a:cubicBezTo>
                    <a:cubicBezTo>
                      <a:pt x="2307" y="23566"/>
                      <a:pt x="2297" y="23562"/>
                      <a:pt x="2288" y="23562"/>
                    </a:cubicBezTo>
                    <a:cubicBezTo>
                      <a:pt x="2278" y="23562"/>
                      <a:pt x="2269" y="23566"/>
                      <a:pt x="2269" y="23574"/>
                    </a:cubicBezTo>
                    <a:cubicBezTo>
                      <a:pt x="2258" y="23983"/>
                      <a:pt x="2470" y="24359"/>
                      <a:pt x="2509" y="24762"/>
                    </a:cubicBezTo>
                    <a:cubicBezTo>
                      <a:pt x="2552" y="25241"/>
                      <a:pt x="2427" y="25650"/>
                      <a:pt x="2372" y="26108"/>
                    </a:cubicBezTo>
                    <a:cubicBezTo>
                      <a:pt x="1871" y="25699"/>
                      <a:pt x="1462" y="25263"/>
                      <a:pt x="1370" y="24571"/>
                    </a:cubicBezTo>
                    <a:cubicBezTo>
                      <a:pt x="1367" y="24557"/>
                      <a:pt x="1358" y="24551"/>
                      <a:pt x="1347" y="24551"/>
                    </a:cubicBezTo>
                    <a:cubicBezTo>
                      <a:pt x="1332" y="24551"/>
                      <a:pt x="1315" y="24563"/>
                      <a:pt x="1315" y="24582"/>
                    </a:cubicBezTo>
                    <a:cubicBezTo>
                      <a:pt x="1353" y="25247"/>
                      <a:pt x="1724" y="25770"/>
                      <a:pt x="2258" y="26179"/>
                    </a:cubicBezTo>
                    <a:cubicBezTo>
                      <a:pt x="2514" y="26375"/>
                      <a:pt x="2776" y="26554"/>
                      <a:pt x="2999" y="26778"/>
                    </a:cubicBezTo>
                    <a:cubicBezTo>
                      <a:pt x="2732" y="27377"/>
                      <a:pt x="2786" y="28080"/>
                      <a:pt x="2885" y="28707"/>
                    </a:cubicBezTo>
                    <a:cubicBezTo>
                      <a:pt x="2939" y="29045"/>
                      <a:pt x="3026" y="29377"/>
                      <a:pt x="3113" y="29715"/>
                    </a:cubicBezTo>
                    <a:cubicBezTo>
                      <a:pt x="3111" y="29714"/>
                      <a:pt x="3108" y="29714"/>
                      <a:pt x="3105" y="29714"/>
                    </a:cubicBezTo>
                    <a:cubicBezTo>
                      <a:pt x="3086" y="29714"/>
                      <a:pt x="3069" y="29728"/>
                      <a:pt x="3064" y="29742"/>
                    </a:cubicBezTo>
                    <a:cubicBezTo>
                      <a:pt x="2928" y="30189"/>
                      <a:pt x="2618" y="30554"/>
                      <a:pt x="2541" y="31017"/>
                    </a:cubicBezTo>
                    <a:cubicBezTo>
                      <a:pt x="2378" y="31284"/>
                      <a:pt x="2220" y="31573"/>
                      <a:pt x="2214" y="31884"/>
                    </a:cubicBezTo>
                    <a:cubicBezTo>
                      <a:pt x="2209" y="32260"/>
                      <a:pt x="2318" y="32614"/>
                      <a:pt x="2383" y="32984"/>
                    </a:cubicBezTo>
                    <a:cubicBezTo>
                      <a:pt x="2383" y="32991"/>
                      <a:pt x="2387" y="32994"/>
                      <a:pt x="2392" y="32994"/>
                    </a:cubicBezTo>
                    <a:cubicBezTo>
                      <a:pt x="2398" y="32994"/>
                      <a:pt x="2405" y="32988"/>
                      <a:pt x="2405" y="32979"/>
                    </a:cubicBezTo>
                    <a:cubicBezTo>
                      <a:pt x="2389" y="32619"/>
                      <a:pt x="2242" y="32249"/>
                      <a:pt x="2285" y="31889"/>
                    </a:cubicBezTo>
                    <a:cubicBezTo>
                      <a:pt x="2323" y="31649"/>
                      <a:pt x="2405" y="31415"/>
                      <a:pt x="2525" y="31202"/>
                    </a:cubicBezTo>
                    <a:lnTo>
                      <a:pt x="2525" y="31202"/>
                    </a:lnTo>
                    <a:cubicBezTo>
                      <a:pt x="2503" y="31682"/>
                      <a:pt x="2623" y="32118"/>
                      <a:pt x="2841" y="32548"/>
                    </a:cubicBezTo>
                    <a:cubicBezTo>
                      <a:pt x="2843" y="32552"/>
                      <a:pt x="2845" y="32553"/>
                      <a:pt x="2848" y="32553"/>
                    </a:cubicBezTo>
                    <a:cubicBezTo>
                      <a:pt x="2854" y="32553"/>
                      <a:pt x="2861" y="32547"/>
                      <a:pt x="2857" y="32543"/>
                    </a:cubicBezTo>
                    <a:cubicBezTo>
                      <a:pt x="2661" y="32042"/>
                      <a:pt x="2530" y="31491"/>
                      <a:pt x="2656" y="30963"/>
                    </a:cubicBezTo>
                    <a:cubicBezTo>
                      <a:pt x="2656" y="30952"/>
                      <a:pt x="2656" y="30946"/>
                      <a:pt x="2656" y="30941"/>
                    </a:cubicBezTo>
                    <a:cubicBezTo>
                      <a:pt x="2667" y="30897"/>
                      <a:pt x="2678" y="30848"/>
                      <a:pt x="2694" y="30805"/>
                    </a:cubicBezTo>
                    <a:cubicBezTo>
                      <a:pt x="2721" y="30723"/>
                      <a:pt x="2759" y="30636"/>
                      <a:pt x="2803" y="30559"/>
                    </a:cubicBezTo>
                    <a:cubicBezTo>
                      <a:pt x="2879" y="31224"/>
                      <a:pt x="3228" y="31758"/>
                      <a:pt x="3528" y="32330"/>
                    </a:cubicBezTo>
                    <a:cubicBezTo>
                      <a:pt x="3524" y="32329"/>
                      <a:pt x="3520" y="32329"/>
                      <a:pt x="3516" y="32329"/>
                    </a:cubicBezTo>
                    <a:cubicBezTo>
                      <a:pt x="3499" y="32329"/>
                      <a:pt x="3483" y="32340"/>
                      <a:pt x="3479" y="32358"/>
                    </a:cubicBezTo>
                    <a:cubicBezTo>
                      <a:pt x="3391" y="32690"/>
                      <a:pt x="3266" y="33039"/>
                      <a:pt x="3255" y="33382"/>
                    </a:cubicBezTo>
                    <a:cubicBezTo>
                      <a:pt x="3250" y="33714"/>
                      <a:pt x="3288" y="34052"/>
                      <a:pt x="3375" y="34379"/>
                    </a:cubicBezTo>
                    <a:cubicBezTo>
                      <a:pt x="3484" y="34864"/>
                      <a:pt x="3751" y="35720"/>
                      <a:pt x="3380" y="36161"/>
                    </a:cubicBezTo>
                    <a:cubicBezTo>
                      <a:pt x="3369" y="36176"/>
                      <a:pt x="3382" y="36192"/>
                      <a:pt x="3398" y="36192"/>
                    </a:cubicBezTo>
                    <a:cubicBezTo>
                      <a:pt x="3405" y="36192"/>
                      <a:pt x="3412" y="36189"/>
                      <a:pt x="3419" y="36183"/>
                    </a:cubicBezTo>
                    <a:cubicBezTo>
                      <a:pt x="3707" y="35856"/>
                      <a:pt x="3637" y="35246"/>
                      <a:pt x="3566" y="34848"/>
                    </a:cubicBezTo>
                    <a:cubicBezTo>
                      <a:pt x="3484" y="34412"/>
                      <a:pt x="3326" y="33965"/>
                      <a:pt x="3348" y="33513"/>
                    </a:cubicBezTo>
                    <a:cubicBezTo>
                      <a:pt x="3364" y="33137"/>
                      <a:pt x="3489" y="32783"/>
                      <a:pt x="3571" y="32412"/>
                    </a:cubicBezTo>
                    <a:cubicBezTo>
                      <a:pt x="3642" y="32554"/>
                      <a:pt x="3713" y="32701"/>
                      <a:pt x="3773" y="32854"/>
                    </a:cubicBezTo>
                    <a:cubicBezTo>
                      <a:pt x="3974" y="33333"/>
                      <a:pt x="4083" y="33845"/>
                      <a:pt x="4094" y="34363"/>
                    </a:cubicBezTo>
                    <a:cubicBezTo>
                      <a:pt x="4111" y="34837"/>
                      <a:pt x="4149" y="35311"/>
                      <a:pt x="3969" y="35758"/>
                    </a:cubicBezTo>
                    <a:cubicBezTo>
                      <a:pt x="3962" y="35779"/>
                      <a:pt x="3980" y="35793"/>
                      <a:pt x="3997" y="35793"/>
                    </a:cubicBezTo>
                    <a:cubicBezTo>
                      <a:pt x="4006" y="35793"/>
                      <a:pt x="4014" y="35789"/>
                      <a:pt x="4018" y="35780"/>
                    </a:cubicBezTo>
                    <a:cubicBezTo>
                      <a:pt x="4214" y="35327"/>
                      <a:pt x="4192" y="34853"/>
                      <a:pt x="4192" y="34374"/>
                    </a:cubicBezTo>
                    <a:lnTo>
                      <a:pt x="4192" y="34319"/>
                    </a:lnTo>
                    <a:cubicBezTo>
                      <a:pt x="4361" y="34575"/>
                      <a:pt x="4541" y="34848"/>
                      <a:pt x="4563" y="35148"/>
                    </a:cubicBezTo>
                    <a:cubicBezTo>
                      <a:pt x="4579" y="35442"/>
                      <a:pt x="4568" y="35736"/>
                      <a:pt x="4530" y="36025"/>
                    </a:cubicBezTo>
                    <a:cubicBezTo>
                      <a:pt x="4519" y="36025"/>
                      <a:pt x="4508" y="36036"/>
                      <a:pt x="4503" y="36041"/>
                    </a:cubicBezTo>
                    <a:cubicBezTo>
                      <a:pt x="4089" y="36564"/>
                      <a:pt x="3500" y="36880"/>
                      <a:pt x="3261" y="37529"/>
                    </a:cubicBezTo>
                    <a:cubicBezTo>
                      <a:pt x="3037" y="38134"/>
                      <a:pt x="3124" y="38657"/>
                      <a:pt x="3255" y="39272"/>
                    </a:cubicBezTo>
                    <a:cubicBezTo>
                      <a:pt x="3255" y="39278"/>
                      <a:pt x="3259" y="39281"/>
                      <a:pt x="3263" y="39281"/>
                    </a:cubicBezTo>
                    <a:cubicBezTo>
                      <a:pt x="3266" y="39281"/>
                      <a:pt x="3269" y="39278"/>
                      <a:pt x="3266" y="39272"/>
                    </a:cubicBezTo>
                    <a:cubicBezTo>
                      <a:pt x="3173" y="38575"/>
                      <a:pt x="3124" y="37910"/>
                      <a:pt x="3517" y="37278"/>
                    </a:cubicBezTo>
                    <a:cubicBezTo>
                      <a:pt x="3707" y="36973"/>
                      <a:pt x="3974" y="36750"/>
                      <a:pt x="4252" y="36510"/>
                    </a:cubicBezTo>
                    <a:cubicBezTo>
                      <a:pt x="4339" y="36439"/>
                      <a:pt x="4421" y="36363"/>
                      <a:pt x="4497" y="36281"/>
                    </a:cubicBezTo>
                    <a:lnTo>
                      <a:pt x="4497" y="36281"/>
                    </a:lnTo>
                    <a:cubicBezTo>
                      <a:pt x="4497" y="36308"/>
                      <a:pt x="4487" y="36335"/>
                      <a:pt x="4487" y="36363"/>
                    </a:cubicBezTo>
                    <a:cubicBezTo>
                      <a:pt x="4448" y="36619"/>
                      <a:pt x="4416" y="36869"/>
                      <a:pt x="4405" y="37120"/>
                    </a:cubicBezTo>
                    <a:cubicBezTo>
                      <a:pt x="4388" y="37120"/>
                      <a:pt x="4372" y="37125"/>
                      <a:pt x="4361" y="37142"/>
                    </a:cubicBezTo>
                    <a:cubicBezTo>
                      <a:pt x="4247" y="37354"/>
                      <a:pt x="4062" y="37512"/>
                      <a:pt x="3958" y="37730"/>
                    </a:cubicBezTo>
                    <a:cubicBezTo>
                      <a:pt x="3871" y="37916"/>
                      <a:pt x="3811" y="38101"/>
                      <a:pt x="3767" y="38297"/>
                    </a:cubicBezTo>
                    <a:cubicBezTo>
                      <a:pt x="3675" y="38684"/>
                      <a:pt x="3669" y="39082"/>
                      <a:pt x="3751" y="39469"/>
                    </a:cubicBezTo>
                    <a:cubicBezTo>
                      <a:pt x="3751" y="39477"/>
                      <a:pt x="3756" y="39481"/>
                      <a:pt x="3762" y="39481"/>
                    </a:cubicBezTo>
                    <a:cubicBezTo>
                      <a:pt x="3767" y="39481"/>
                      <a:pt x="3773" y="39477"/>
                      <a:pt x="3773" y="39469"/>
                    </a:cubicBezTo>
                    <a:cubicBezTo>
                      <a:pt x="3718" y="39005"/>
                      <a:pt x="3773" y="38537"/>
                      <a:pt x="3920" y="38101"/>
                    </a:cubicBezTo>
                    <a:cubicBezTo>
                      <a:pt x="3920" y="38090"/>
                      <a:pt x="3925" y="38079"/>
                      <a:pt x="3931" y="38074"/>
                    </a:cubicBezTo>
                    <a:cubicBezTo>
                      <a:pt x="4345" y="38711"/>
                      <a:pt x="3931" y="39567"/>
                      <a:pt x="4230" y="40259"/>
                    </a:cubicBezTo>
                    <a:cubicBezTo>
                      <a:pt x="4459" y="40793"/>
                      <a:pt x="5091" y="41087"/>
                      <a:pt x="5680" y="41103"/>
                    </a:cubicBezTo>
                    <a:cubicBezTo>
                      <a:pt x="5794" y="41310"/>
                      <a:pt x="5914" y="41512"/>
                      <a:pt x="6018" y="41719"/>
                    </a:cubicBezTo>
                    <a:cubicBezTo>
                      <a:pt x="6022" y="41727"/>
                      <a:pt x="6028" y="41729"/>
                      <a:pt x="6034" y="41729"/>
                    </a:cubicBezTo>
                    <a:cubicBezTo>
                      <a:pt x="6046" y="41729"/>
                      <a:pt x="6058" y="41719"/>
                      <a:pt x="6050" y="41708"/>
                    </a:cubicBezTo>
                    <a:cubicBezTo>
                      <a:pt x="5958" y="41501"/>
                      <a:pt x="5843" y="41305"/>
                      <a:pt x="5734" y="41103"/>
                    </a:cubicBezTo>
                    <a:lnTo>
                      <a:pt x="5756" y="41103"/>
                    </a:lnTo>
                    <a:cubicBezTo>
                      <a:pt x="5783" y="41103"/>
                      <a:pt x="5783" y="41071"/>
                      <a:pt x="5762" y="41071"/>
                    </a:cubicBezTo>
                    <a:lnTo>
                      <a:pt x="5713" y="41071"/>
                    </a:lnTo>
                    <a:cubicBezTo>
                      <a:pt x="5674" y="40989"/>
                      <a:pt x="5631" y="40907"/>
                      <a:pt x="5598" y="40825"/>
                    </a:cubicBezTo>
                    <a:cubicBezTo>
                      <a:pt x="5473" y="40537"/>
                      <a:pt x="5418" y="40226"/>
                      <a:pt x="5435" y="39910"/>
                    </a:cubicBezTo>
                    <a:lnTo>
                      <a:pt x="5435" y="39910"/>
                    </a:lnTo>
                    <a:cubicBezTo>
                      <a:pt x="5767" y="40368"/>
                      <a:pt x="6138" y="40804"/>
                      <a:pt x="6541" y="41207"/>
                    </a:cubicBezTo>
                    <a:cubicBezTo>
                      <a:pt x="6544" y="41210"/>
                      <a:pt x="6549" y="41212"/>
                      <a:pt x="6553" y="41212"/>
                    </a:cubicBezTo>
                    <a:cubicBezTo>
                      <a:pt x="6569" y="41212"/>
                      <a:pt x="6586" y="41192"/>
                      <a:pt x="6574" y="41180"/>
                    </a:cubicBezTo>
                    <a:cubicBezTo>
                      <a:pt x="6394" y="40989"/>
                      <a:pt x="6225" y="40793"/>
                      <a:pt x="6061" y="40591"/>
                    </a:cubicBezTo>
                    <a:lnTo>
                      <a:pt x="6061" y="40591"/>
                    </a:lnTo>
                    <a:cubicBezTo>
                      <a:pt x="6149" y="40646"/>
                      <a:pt x="6247" y="40700"/>
                      <a:pt x="6334" y="40744"/>
                    </a:cubicBezTo>
                    <a:cubicBezTo>
                      <a:pt x="6584" y="40885"/>
                      <a:pt x="6819" y="41032"/>
                      <a:pt x="6939" y="41299"/>
                    </a:cubicBezTo>
                    <a:cubicBezTo>
                      <a:pt x="6941" y="41305"/>
                      <a:pt x="6945" y="41308"/>
                      <a:pt x="6950" y="41308"/>
                    </a:cubicBezTo>
                    <a:cubicBezTo>
                      <a:pt x="6959" y="41308"/>
                      <a:pt x="6969" y="41299"/>
                      <a:pt x="6966" y="41289"/>
                    </a:cubicBezTo>
                    <a:cubicBezTo>
                      <a:pt x="6879" y="41065"/>
                      <a:pt x="6710" y="40913"/>
                      <a:pt x="6508" y="40782"/>
                    </a:cubicBezTo>
                    <a:cubicBezTo>
                      <a:pt x="6383" y="40705"/>
                      <a:pt x="6257" y="40635"/>
                      <a:pt x="6143" y="40553"/>
                    </a:cubicBezTo>
                    <a:cubicBezTo>
                      <a:pt x="6045" y="40482"/>
                      <a:pt x="5969" y="40395"/>
                      <a:pt x="5871" y="40319"/>
                    </a:cubicBezTo>
                    <a:cubicBezTo>
                      <a:pt x="5865" y="40313"/>
                      <a:pt x="5860" y="40313"/>
                      <a:pt x="5849" y="40313"/>
                    </a:cubicBezTo>
                    <a:cubicBezTo>
                      <a:pt x="5707" y="40122"/>
                      <a:pt x="5565" y="39921"/>
                      <a:pt x="5435" y="39719"/>
                    </a:cubicBezTo>
                    <a:lnTo>
                      <a:pt x="5435" y="39681"/>
                    </a:lnTo>
                    <a:cubicBezTo>
                      <a:pt x="5435" y="39659"/>
                      <a:pt x="5416" y="39640"/>
                      <a:pt x="5395" y="39640"/>
                    </a:cubicBezTo>
                    <a:cubicBezTo>
                      <a:pt x="5390" y="39640"/>
                      <a:pt x="5385" y="39641"/>
                      <a:pt x="5380" y="39643"/>
                    </a:cubicBezTo>
                    <a:cubicBezTo>
                      <a:pt x="5364" y="39610"/>
                      <a:pt x="5342" y="39578"/>
                      <a:pt x="5320" y="39550"/>
                    </a:cubicBezTo>
                    <a:cubicBezTo>
                      <a:pt x="4972" y="38994"/>
                      <a:pt x="4617" y="38373"/>
                      <a:pt x="4536" y="37714"/>
                    </a:cubicBezTo>
                    <a:cubicBezTo>
                      <a:pt x="4448" y="36995"/>
                      <a:pt x="4650" y="36275"/>
                      <a:pt x="4694" y="35556"/>
                    </a:cubicBezTo>
                    <a:cubicBezTo>
                      <a:pt x="4721" y="35000"/>
                      <a:pt x="4530" y="34586"/>
                      <a:pt x="4181" y="34145"/>
                    </a:cubicBezTo>
                    <a:cubicBezTo>
                      <a:pt x="4165" y="33813"/>
                      <a:pt x="4105" y="33486"/>
                      <a:pt x="4002" y="33170"/>
                    </a:cubicBezTo>
                    <a:cubicBezTo>
                      <a:pt x="3838" y="32695"/>
                      <a:pt x="3582" y="32292"/>
                      <a:pt x="3348" y="31856"/>
                    </a:cubicBezTo>
                    <a:cubicBezTo>
                      <a:pt x="3113" y="31415"/>
                      <a:pt x="2983" y="30957"/>
                      <a:pt x="2879" y="30467"/>
                    </a:cubicBezTo>
                    <a:cubicBezTo>
                      <a:pt x="2879" y="30456"/>
                      <a:pt x="2874" y="30451"/>
                      <a:pt x="2863" y="30445"/>
                    </a:cubicBezTo>
                    <a:cubicBezTo>
                      <a:pt x="2972" y="30243"/>
                      <a:pt x="3092" y="30053"/>
                      <a:pt x="3135" y="29840"/>
                    </a:cubicBezTo>
                    <a:cubicBezTo>
                      <a:pt x="3239" y="30243"/>
                      <a:pt x="3326" y="30647"/>
                      <a:pt x="3342" y="31050"/>
                    </a:cubicBezTo>
                    <a:cubicBezTo>
                      <a:pt x="3342" y="31061"/>
                      <a:pt x="3353" y="31068"/>
                      <a:pt x="3363" y="31068"/>
                    </a:cubicBezTo>
                    <a:cubicBezTo>
                      <a:pt x="3372" y="31068"/>
                      <a:pt x="3380" y="31063"/>
                      <a:pt x="3380" y="31050"/>
                    </a:cubicBezTo>
                    <a:cubicBezTo>
                      <a:pt x="3380" y="30352"/>
                      <a:pt x="3124" y="29655"/>
                      <a:pt x="3015" y="28963"/>
                    </a:cubicBezTo>
                    <a:cubicBezTo>
                      <a:pt x="2994" y="28843"/>
                      <a:pt x="2972" y="28712"/>
                      <a:pt x="2955" y="28587"/>
                    </a:cubicBezTo>
                    <a:lnTo>
                      <a:pt x="2955" y="28587"/>
                    </a:lnTo>
                    <a:cubicBezTo>
                      <a:pt x="3250" y="28963"/>
                      <a:pt x="3642" y="29290"/>
                      <a:pt x="3860" y="29709"/>
                    </a:cubicBezTo>
                    <a:cubicBezTo>
                      <a:pt x="4007" y="29993"/>
                      <a:pt x="4105" y="30298"/>
                      <a:pt x="4067" y="30625"/>
                    </a:cubicBezTo>
                    <a:cubicBezTo>
                      <a:pt x="4045" y="30794"/>
                      <a:pt x="4040" y="30963"/>
                      <a:pt x="4056" y="31132"/>
                    </a:cubicBezTo>
                    <a:cubicBezTo>
                      <a:pt x="4059" y="31149"/>
                      <a:pt x="4070" y="31156"/>
                      <a:pt x="4081" y="31156"/>
                    </a:cubicBezTo>
                    <a:cubicBezTo>
                      <a:pt x="4095" y="31156"/>
                      <a:pt x="4111" y="31144"/>
                      <a:pt x="4111" y="31126"/>
                    </a:cubicBezTo>
                    <a:cubicBezTo>
                      <a:pt x="4083" y="30832"/>
                      <a:pt x="4192" y="30549"/>
                      <a:pt x="4138" y="30254"/>
                    </a:cubicBezTo>
                    <a:cubicBezTo>
                      <a:pt x="4100" y="30053"/>
                      <a:pt x="4034" y="29857"/>
                      <a:pt x="3931" y="29677"/>
                    </a:cubicBezTo>
                    <a:cubicBezTo>
                      <a:pt x="3669" y="29230"/>
                      <a:pt x="3282" y="28859"/>
                      <a:pt x="2955" y="28462"/>
                    </a:cubicBezTo>
                    <a:cubicBezTo>
                      <a:pt x="2950" y="28456"/>
                      <a:pt x="2945" y="28456"/>
                      <a:pt x="2939" y="28451"/>
                    </a:cubicBezTo>
                    <a:cubicBezTo>
                      <a:pt x="2928" y="28336"/>
                      <a:pt x="2917" y="28227"/>
                      <a:pt x="2912" y="28113"/>
                    </a:cubicBezTo>
                    <a:lnTo>
                      <a:pt x="2912" y="28113"/>
                    </a:lnTo>
                    <a:cubicBezTo>
                      <a:pt x="3560" y="28658"/>
                      <a:pt x="4176" y="29268"/>
                      <a:pt x="4378" y="30102"/>
                    </a:cubicBezTo>
                    <a:cubicBezTo>
                      <a:pt x="4579" y="30952"/>
                      <a:pt x="4405" y="31775"/>
                      <a:pt x="4416" y="32636"/>
                    </a:cubicBezTo>
                    <a:cubicBezTo>
                      <a:pt x="4416" y="32641"/>
                      <a:pt x="4420" y="32644"/>
                      <a:pt x="4424" y="32644"/>
                    </a:cubicBezTo>
                    <a:cubicBezTo>
                      <a:pt x="4428" y="32644"/>
                      <a:pt x="4432" y="32641"/>
                      <a:pt x="4432" y="32636"/>
                    </a:cubicBezTo>
                    <a:cubicBezTo>
                      <a:pt x="4497" y="31682"/>
                      <a:pt x="4715" y="30805"/>
                      <a:pt x="4416" y="29867"/>
                    </a:cubicBezTo>
                    <a:cubicBezTo>
                      <a:pt x="4165" y="29072"/>
                      <a:pt x="3544" y="28522"/>
                      <a:pt x="2912" y="27993"/>
                    </a:cubicBezTo>
                    <a:lnTo>
                      <a:pt x="2906" y="27993"/>
                    </a:lnTo>
                    <a:cubicBezTo>
                      <a:pt x="2879" y="27606"/>
                      <a:pt x="2939" y="27225"/>
                      <a:pt x="3081" y="26871"/>
                    </a:cubicBezTo>
                    <a:cubicBezTo>
                      <a:pt x="3190" y="26985"/>
                      <a:pt x="3277" y="27116"/>
                      <a:pt x="3353" y="27257"/>
                    </a:cubicBezTo>
                    <a:cubicBezTo>
                      <a:pt x="3506" y="27579"/>
                      <a:pt x="3637" y="27917"/>
                      <a:pt x="3746" y="28260"/>
                    </a:cubicBezTo>
                    <a:cubicBezTo>
                      <a:pt x="3750" y="28274"/>
                      <a:pt x="3762" y="28280"/>
                      <a:pt x="3775" y="28280"/>
                    </a:cubicBezTo>
                    <a:cubicBezTo>
                      <a:pt x="3797" y="28280"/>
                      <a:pt x="3823" y="28262"/>
                      <a:pt x="3816" y="28238"/>
                    </a:cubicBezTo>
                    <a:cubicBezTo>
                      <a:pt x="3680" y="27677"/>
                      <a:pt x="3495" y="27132"/>
                      <a:pt x="3092" y="26707"/>
                    </a:cubicBezTo>
                    <a:cubicBezTo>
                      <a:pt x="3135" y="25775"/>
                      <a:pt x="3446" y="24876"/>
                      <a:pt x="3457" y="23944"/>
                    </a:cubicBezTo>
                    <a:cubicBezTo>
                      <a:pt x="3462" y="23552"/>
                      <a:pt x="3440" y="23149"/>
                      <a:pt x="3304" y="22778"/>
                    </a:cubicBezTo>
                    <a:cubicBezTo>
                      <a:pt x="3184" y="22441"/>
                      <a:pt x="2966" y="22190"/>
                      <a:pt x="2786" y="21890"/>
                    </a:cubicBezTo>
                    <a:cubicBezTo>
                      <a:pt x="2825" y="21460"/>
                      <a:pt x="2841" y="21018"/>
                      <a:pt x="3184" y="20719"/>
                    </a:cubicBezTo>
                    <a:cubicBezTo>
                      <a:pt x="3261" y="20822"/>
                      <a:pt x="3348" y="20920"/>
                      <a:pt x="3419" y="21024"/>
                    </a:cubicBezTo>
                    <a:cubicBezTo>
                      <a:pt x="3587" y="21264"/>
                      <a:pt x="3756" y="21531"/>
                      <a:pt x="3811" y="21814"/>
                    </a:cubicBezTo>
                    <a:cubicBezTo>
                      <a:pt x="3816" y="21836"/>
                      <a:pt x="3822" y="21857"/>
                      <a:pt x="3822" y="21874"/>
                    </a:cubicBezTo>
                    <a:cubicBezTo>
                      <a:pt x="3811" y="21890"/>
                      <a:pt x="3811" y="21912"/>
                      <a:pt x="3822" y="21928"/>
                    </a:cubicBezTo>
                    <a:lnTo>
                      <a:pt x="3833" y="21945"/>
                    </a:lnTo>
                    <a:cubicBezTo>
                      <a:pt x="3865" y="22157"/>
                      <a:pt x="3865" y="22375"/>
                      <a:pt x="3909" y="22588"/>
                    </a:cubicBezTo>
                    <a:cubicBezTo>
                      <a:pt x="3909" y="22593"/>
                      <a:pt x="3913" y="22596"/>
                      <a:pt x="3917" y="22596"/>
                    </a:cubicBezTo>
                    <a:cubicBezTo>
                      <a:pt x="3921" y="22596"/>
                      <a:pt x="3925" y="22593"/>
                      <a:pt x="3925" y="22588"/>
                    </a:cubicBezTo>
                    <a:cubicBezTo>
                      <a:pt x="3920" y="22397"/>
                      <a:pt x="3920" y="22212"/>
                      <a:pt x="3904" y="22032"/>
                    </a:cubicBezTo>
                    <a:lnTo>
                      <a:pt x="3904" y="22032"/>
                    </a:lnTo>
                    <a:cubicBezTo>
                      <a:pt x="4285" y="22577"/>
                      <a:pt x="4241" y="23242"/>
                      <a:pt x="4220" y="23879"/>
                    </a:cubicBezTo>
                    <a:cubicBezTo>
                      <a:pt x="4209" y="24250"/>
                      <a:pt x="4192" y="24631"/>
                      <a:pt x="4040" y="24969"/>
                    </a:cubicBezTo>
                    <a:cubicBezTo>
                      <a:pt x="3925" y="25230"/>
                      <a:pt x="3789" y="25481"/>
                      <a:pt x="3686" y="25743"/>
                    </a:cubicBezTo>
                    <a:cubicBezTo>
                      <a:pt x="3679" y="25760"/>
                      <a:pt x="3694" y="25773"/>
                      <a:pt x="3709" y="25773"/>
                    </a:cubicBezTo>
                    <a:cubicBezTo>
                      <a:pt x="3717" y="25773"/>
                      <a:pt x="3725" y="25769"/>
                      <a:pt x="3729" y="25759"/>
                    </a:cubicBezTo>
                    <a:cubicBezTo>
                      <a:pt x="3893" y="25383"/>
                      <a:pt x="4121" y="25040"/>
                      <a:pt x="4236" y="24642"/>
                    </a:cubicBezTo>
                    <a:cubicBezTo>
                      <a:pt x="4329" y="24326"/>
                      <a:pt x="4318" y="23966"/>
                      <a:pt x="4329" y="23639"/>
                    </a:cubicBezTo>
                    <a:cubicBezTo>
                      <a:pt x="4345" y="23013"/>
                      <a:pt x="4350" y="22375"/>
                      <a:pt x="3887" y="21879"/>
                    </a:cubicBezTo>
                    <a:cubicBezTo>
                      <a:pt x="3854" y="21623"/>
                      <a:pt x="3767" y="21383"/>
                      <a:pt x="3631" y="21171"/>
                    </a:cubicBezTo>
                    <a:cubicBezTo>
                      <a:pt x="3604" y="21127"/>
                      <a:pt x="3577" y="21089"/>
                      <a:pt x="3544" y="21046"/>
                    </a:cubicBezTo>
                    <a:lnTo>
                      <a:pt x="3544" y="21046"/>
                    </a:lnTo>
                    <a:cubicBezTo>
                      <a:pt x="3664" y="21084"/>
                      <a:pt x="3778" y="21133"/>
                      <a:pt x="3887" y="21187"/>
                    </a:cubicBezTo>
                    <a:cubicBezTo>
                      <a:pt x="4013" y="21269"/>
                      <a:pt x="4121" y="21378"/>
                      <a:pt x="4198" y="21509"/>
                    </a:cubicBezTo>
                    <a:cubicBezTo>
                      <a:pt x="4202" y="21514"/>
                      <a:pt x="4207" y="21517"/>
                      <a:pt x="4212" y="21517"/>
                    </a:cubicBezTo>
                    <a:cubicBezTo>
                      <a:pt x="4221" y="21517"/>
                      <a:pt x="4229" y="21508"/>
                      <a:pt x="4225" y="21498"/>
                    </a:cubicBezTo>
                    <a:cubicBezTo>
                      <a:pt x="4100" y="21204"/>
                      <a:pt x="3838" y="20997"/>
                      <a:pt x="3522" y="20942"/>
                    </a:cubicBezTo>
                    <a:cubicBezTo>
                      <a:pt x="3519" y="20941"/>
                      <a:pt x="3516" y="20941"/>
                      <a:pt x="3513" y="20941"/>
                    </a:cubicBezTo>
                    <a:cubicBezTo>
                      <a:pt x="3500" y="20941"/>
                      <a:pt x="3488" y="20949"/>
                      <a:pt x="3484" y="20958"/>
                    </a:cubicBezTo>
                    <a:cubicBezTo>
                      <a:pt x="3386" y="20833"/>
                      <a:pt x="3288" y="20713"/>
                      <a:pt x="3201" y="20582"/>
                    </a:cubicBezTo>
                    <a:cubicBezTo>
                      <a:pt x="3021" y="20326"/>
                      <a:pt x="2977" y="20070"/>
                      <a:pt x="2879" y="19787"/>
                    </a:cubicBezTo>
                    <a:lnTo>
                      <a:pt x="2890" y="19787"/>
                    </a:lnTo>
                    <a:cubicBezTo>
                      <a:pt x="3353" y="19950"/>
                      <a:pt x="3904" y="19994"/>
                      <a:pt x="4209" y="20408"/>
                    </a:cubicBezTo>
                    <a:cubicBezTo>
                      <a:pt x="4212" y="20413"/>
                      <a:pt x="4216" y="20415"/>
                      <a:pt x="4221" y="20415"/>
                    </a:cubicBezTo>
                    <a:cubicBezTo>
                      <a:pt x="4232" y="20415"/>
                      <a:pt x="4244" y="20403"/>
                      <a:pt x="4236" y="20392"/>
                    </a:cubicBezTo>
                    <a:cubicBezTo>
                      <a:pt x="3958" y="19961"/>
                      <a:pt x="3462" y="19912"/>
                      <a:pt x="3004" y="19738"/>
                    </a:cubicBezTo>
                    <a:cubicBezTo>
                      <a:pt x="2656" y="19602"/>
                      <a:pt x="2514" y="19389"/>
                      <a:pt x="2269" y="19149"/>
                    </a:cubicBezTo>
                    <a:cubicBezTo>
                      <a:pt x="2138" y="19002"/>
                      <a:pt x="1958" y="18910"/>
                      <a:pt x="1768" y="18888"/>
                    </a:cubicBezTo>
                    <a:cubicBezTo>
                      <a:pt x="1762" y="18708"/>
                      <a:pt x="1762" y="18534"/>
                      <a:pt x="1762" y="18359"/>
                    </a:cubicBezTo>
                    <a:lnTo>
                      <a:pt x="1762" y="18321"/>
                    </a:lnTo>
                    <a:cubicBezTo>
                      <a:pt x="2013" y="18359"/>
                      <a:pt x="2258" y="18348"/>
                      <a:pt x="2481" y="18506"/>
                    </a:cubicBezTo>
                    <a:cubicBezTo>
                      <a:pt x="2503" y="18517"/>
                      <a:pt x="2525" y="18534"/>
                      <a:pt x="2541" y="18550"/>
                    </a:cubicBezTo>
                    <a:cubicBezTo>
                      <a:pt x="2541" y="18550"/>
                      <a:pt x="2541" y="18550"/>
                      <a:pt x="2541" y="18555"/>
                    </a:cubicBezTo>
                    <a:cubicBezTo>
                      <a:pt x="2546" y="18569"/>
                      <a:pt x="2558" y="18579"/>
                      <a:pt x="2571" y="18579"/>
                    </a:cubicBezTo>
                    <a:cubicBezTo>
                      <a:pt x="2574" y="18579"/>
                      <a:pt x="2577" y="18578"/>
                      <a:pt x="2579" y="18577"/>
                    </a:cubicBezTo>
                    <a:cubicBezTo>
                      <a:pt x="2732" y="18692"/>
                      <a:pt x="2879" y="18811"/>
                      <a:pt x="3021" y="18942"/>
                    </a:cubicBezTo>
                    <a:cubicBezTo>
                      <a:pt x="3288" y="19187"/>
                      <a:pt x="3549" y="19422"/>
                      <a:pt x="3882" y="19585"/>
                    </a:cubicBezTo>
                    <a:cubicBezTo>
                      <a:pt x="3884" y="19587"/>
                      <a:pt x="3887" y="19588"/>
                      <a:pt x="3890" y="19588"/>
                    </a:cubicBezTo>
                    <a:cubicBezTo>
                      <a:pt x="3906" y="19588"/>
                      <a:pt x="3922" y="19566"/>
                      <a:pt x="3904" y="19553"/>
                    </a:cubicBezTo>
                    <a:cubicBezTo>
                      <a:pt x="3484" y="19307"/>
                      <a:pt x="3179" y="18948"/>
                      <a:pt x="2814" y="18648"/>
                    </a:cubicBezTo>
                    <a:cubicBezTo>
                      <a:pt x="2743" y="18588"/>
                      <a:pt x="2667" y="18528"/>
                      <a:pt x="2590" y="18474"/>
                    </a:cubicBezTo>
                    <a:cubicBezTo>
                      <a:pt x="2400" y="16970"/>
                      <a:pt x="1223" y="15978"/>
                      <a:pt x="280" y="14866"/>
                    </a:cubicBezTo>
                    <a:cubicBezTo>
                      <a:pt x="280" y="14861"/>
                      <a:pt x="275" y="14856"/>
                      <a:pt x="269" y="14856"/>
                    </a:cubicBezTo>
                    <a:lnTo>
                      <a:pt x="269" y="14272"/>
                    </a:lnTo>
                    <a:cubicBezTo>
                      <a:pt x="416" y="14480"/>
                      <a:pt x="667" y="14583"/>
                      <a:pt x="907" y="14665"/>
                    </a:cubicBezTo>
                    <a:cubicBezTo>
                      <a:pt x="1326" y="14812"/>
                      <a:pt x="1675" y="14970"/>
                      <a:pt x="1985" y="15286"/>
                    </a:cubicBezTo>
                    <a:cubicBezTo>
                      <a:pt x="2634" y="15951"/>
                      <a:pt x="3075" y="16795"/>
                      <a:pt x="3244" y="17705"/>
                    </a:cubicBezTo>
                    <a:cubicBezTo>
                      <a:pt x="3244" y="17716"/>
                      <a:pt x="3252" y="17722"/>
                      <a:pt x="3261" y="17722"/>
                    </a:cubicBezTo>
                    <a:cubicBezTo>
                      <a:pt x="3269" y="17722"/>
                      <a:pt x="3277" y="17716"/>
                      <a:pt x="3277" y="17705"/>
                    </a:cubicBezTo>
                    <a:cubicBezTo>
                      <a:pt x="3304" y="16926"/>
                      <a:pt x="2803" y="16076"/>
                      <a:pt x="2312" y="15482"/>
                    </a:cubicBezTo>
                    <a:cubicBezTo>
                      <a:pt x="2067" y="15188"/>
                      <a:pt x="1778" y="14877"/>
                      <a:pt x="1419" y="14714"/>
                    </a:cubicBezTo>
                    <a:cubicBezTo>
                      <a:pt x="1168" y="14599"/>
                      <a:pt x="917" y="14523"/>
                      <a:pt x="683" y="14403"/>
                    </a:cubicBezTo>
                    <a:cubicBezTo>
                      <a:pt x="874" y="14278"/>
                      <a:pt x="1032" y="14111"/>
                      <a:pt x="1273" y="14111"/>
                    </a:cubicBezTo>
                    <a:cubicBezTo>
                      <a:pt x="1294" y="14111"/>
                      <a:pt x="1315" y="14112"/>
                      <a:pt x="1337" y="14114"/>
                    </a:cubicBezTo>
                    <a:cubicBezTo>
                      <a:pt x="1604" y="14142"/>
                      <a:pt x="1844" y="14278"/>
                      <a:pt x="2007" y="14496"/>
                    </a:cubicBezTo>
                    <a:cubicBezTo>
                      <a:pt x="2193" y="14730"/>
                      <a:pt x="2340" y="14992"/>
                      <a:pt x="2547" y="15215"/>
                    </a:cubicBezTo>
                    <a:cubicBezTo>
                      <a:pt x="2692" y="15369"/>
                      <a:pt x="2991" y="15715"/>
                      <a:pt x="3260" y="15715"/>
                    </a:cubicBezTo>
                    <a:cubicBezTo>
                      <a:pt x="3314" y="15715"/>
                      <a:pt x="3368" y="15701"/>
                      <a:pt x="3419" y="15667"/>
                    </a:cubicBezTo>
                    <a:cubicBezTo>
                      <a:pt x="3433" y="15658"/>
                      <a:pt x="3422" y="15645"/>
                      <a:pt x="3409" y="15645"/>
                    </a:cubicBezTo>
                    <a:cubicBezTo>
                      <a:pt x="3407" y="15645"/>
                      <a:pt x="3404" y="15645"/>
                      <a:pt x="3402" y="15646"/>
                    </a:cubicBezTo>
                    <a:cubicBezTo>
                      <a:pt x="3362" y="15660"/>
                      <a:pt x="3322" y="15667"/>
                      <a:pt x="3281" y="15667"/>
                    </a:cubicBezTo>
                    <a:cubicBezTo>
                      <a:pt x="2775" y="15667"/>
                      <a:pt x="2271" y="14602"/>
                      <a:pt x="2018" y="14354"/>
                    </a:cubicBezTo>
                    <a:cubicBezTo>
                      <a:pt x="1887" y="14213"/>
                      <a:pt x="1724" y="14104"/>
                      <a:pt x="1544" y="14038"/>
                    </a:cubicBezTo>
                    <a:cubicBezTo>
                      <a:pt x="1441" y="13869"/>
                      <a:pt x="1304" y="13722"/>
                      <a:pt x="1135" y="13608"/>
                    </a:cubicBezTo>
                    <a:cubicBezTo>
                      <a:pt x="863" y="13439"/>
                      <a:pt x="558" y="13308"/>
                      <a:pt x="269" y="13161"/>
                    </a:cubicBezTo>
                    <a:lnTo>
                      <a:pt x="258" y="13161"/>
                    </a:lnTo>
                    <a:lnTo>
                      <a:pt x="258" y="12758"/>
                    </a:lnTo>
                    <a:cubicBezTo>
                      <a:pt x="798" y="13030"/>
                      <a:pt x="1370" y="13166"/>
                      <a:pt x="1947" y="13352"/>
                    </a:cubicBezTo>
                    <a:cubicBezTo>
                      <a:pt x="2541" y="13542"/>
                      <a:pt x="3538" y="14011"/>
                      <a:pt x="3239" y="14785"/>
                    </a:cubicBezTo>
                    <a:cubicBezTo>
                      <a:pt x="3228" y="14816"/>
                      <a:pt x="3257" y="14838"/>
                      <a:pt x="3284" y="14838"/>
                    </a:cubicBezTo>
                    <a:cubicBezTo>
                      <a:pt x="3299" y="14838"/>
                      <a:pt x="3314" y="14830"/>
                      <a:pt x="3320" y="14812"/>
                    </a:cubicBezTo>
                    <a:cubicBezTo>
                      <a:pt x="3457" y="14327"/>
                      <a:pt x="3124" y="13788"/>
                      <a:pt x="2678" y="13553"/>
                    </a:cubicBezTo>
                    <a:cubicBezTo>
                      <a:pt x="2073" y="13243"/>
                      <a:pt x="1402" y="13106"/>
                      <a:pt x="776" y="12856"/>
                    </a:cubicBezTo>
                    <a:cubicBezTo>
                      <a:pt x="1046" y="12831"/>
                      <a:pt x="1303" y="12749"/>
                      <a:pt x="1578" y="12749"/>
                    </a:cubicBezTo>
                    <a:cubicBezTo>
                      <a:pt x="1608" y="12749"/>
                      <a:pt x="1639" y="12750"/>
                      <a:pt x="1669" y="12752"/>
                    </a:cubicBezTo>
                    <a:cubicBezTo>
                      <a:pt x="2089" y="12779"/>
                      <a:pt x="2443" y="12910"/>
                      <a:pt x="2743" y="13194"/>
                    </a:cubicBezTo>
                    <a:cubicBezTo>
                      <a:pt x="2747" y="13198"/>
                      <a:pt x="2752" y="13199"/>
                      <a:pt x="2756" y="13199"/>
                    </a:cubicBezTo>
                    <a:cubicBezTo>
                      <a:pt x="2770" y="13199"/>
                      <a:pt x="2782" y="13184"/>
                      <a:pt x="2770" y="13172"/>
                    </a:cubicBezTo>
                    <a:cubicBezTo>
                      <a:pt x="2410" y="12799"/>
                      <a:pt x="2004" y="12699"/>
                      <a:pt x="1567" y="12699"/>
                    </a:cubicBezTo>
                    <a:cubicBezTo>
                      <a:pt x="1264" y="12699"/>
                      <a:pt x="946" y="12747"/>
                      <a:pt x="618" y="12785"/>
                    </a:cubicBezTo>
                    <a:lnTo>
                      <a:pt x="612" y="12785"/>
                    </a:lnTo>
                    <a:cubicBezTo>
                      <a:pt x="503" y="12736"/>
                      <a:pt x="394" y="12681"/>
                      <a:pt x="291" y="12621"/>
                    </a:cubicBezTo>
                    <a:cubicBezTo>
                      <a:pt x="280" y="12616"/>
                      <a:pt x="269" y="12611"/>
                      <a:pt x="258" y="12611"/>
                    </a:cubicBezTo>
                    <a:cubicBezTo>
                      <a:pt x="253" y="12158"/>
                      <a:pt x="253" y="11706"/>
                      <a:pt x="253" y="11248"/>
                    </a:cubicBezTo>
                    <a:lnTo>
                      <a:pt x="253" y="11248"/>
                    </a:lnTo>
                    <a:cubicBezTo>
                      <a:pt x="345" y="11341"/>
                      <a:pt x="411" y="11455"/>
                      <a:pt x="509" y="11548"/>
                    </a:cubicBezTo>
                    <a:cubicBezTo>
                      <a:pt x="596" y="11624"/>
                      <a:pt x="689" y="11690"/>
                      <a:pt x="787" y="11750"/>
                    </a:cubicBezTo>
                    <a:cubicBezTo>
                      <a:pt x="1076" y="11924"/>
                      <a:pt x="1451" y="11984"/>
                      <a:pt x="1768" y="12098"/>
                    </a:cubicBezTo>
                    <a:cubicBezTo>
                      <a:pt x="2154" y="12224"/>
                      <a:pt x="2514" y="12414"/>
                      <a:pt x="2836" y="12665"/>
                    </a:cubicBezTo>
                    <a:cubicBezTo>
                      <a:pt x="3141" y="12910"/>
                      <a:pt x="3310" y="13215"/>
                      <a:pt x="3560" y="13504"/>
                    </a:cubicBezTo>
                    <a:cubicBezTo>
                      <a:pt x="3568" y="13512"/>
                      <a:pt x="3578" y="13516"/>
                      <a:pt x="3587" y="13516"/>
                    </a:cubicBezTo>
                    <a:cubicBezTo>
                      <a:pt x="3615" y="13516"/>
                      <a:pt x="3639" y="13485"/>
                      <a:pt x="3615" y="13461"/>
                    </a:cubicBezTo>
                    <a:cubicBezTo>
                      <a:pt x="3391" y="13188"/>
                      <a:pt x="3255" y="12899"/>
                      <a:pt x="2983" y="12665"/>
                    </a:cubicBezTo>
                    <a:cubicBezTo>
                      <a:pt x="2737" y="12453"/>
                      <a:pt x="2460" y="12278"/>
                      <a:pt x="2165" y="12147"/>
                    </a:cubicBezTo>
                    <a:cubicBezTo>
                      <a:pt x="1768" y="11973"/>
                      <a:pt x="1326" y="11891"/>
                      <a:pt x="939" y="11701"/>
                    </a:cubicBezTo>
                    <a:cubicBezTo>
                      <a:pt x="732" y="11608"/>
                      <a:pt x="558" y="11461"/>
                      <a:pt x="427" y="11276"/>
                    </a:cubicBezTo>
                    <a:cubicBezTo>
                      <a:pt x="378" y="11205"/>
                      <a:pt x="318" y="11150"/>
                      <a:pt x="247" y="11107"/>
                    </a:cubicBezTo>
                    <a:lnTo>
                      <a:pt x="247" y="10426"/>
                    </a:lnTo>
                    <a:lnTo>
                      <a:pt x="247" y="10371"/>
                    </a:lnTo>
                    <a:cubicBezTo>
                      <a:pt x="732" y="10731"/>
                      <a:pt x="1239" y="10878"/>
                      <a:pt x="1811" y="11090"/>
                    </a:cubicBezTo>
                    <a:cubicBezTo>
                      <a:pt x="2351" y="11297"/>
                      <a:pt x="3010" y="11592"/>
                      <a:pt x="3271" y="12115"/>
                    </a:cubicBezTo>
                    <a:cubicBezTo>
                      <a:pt x="3275" y="12120"/>
                      <a:pt x="3281" y="12123"/>
                      <a:pt x="3287" y="12123"/>
                    </a:cubicBezTo>
                    <a:cubicBezTo>
                      <a:pt x="3299" y="12123"/>
                      <a:pt x="3311" y="12113"/>
                      <a:pt x="3304" y="12098"/>
                    </a:cubicBezTo>
                    <a:cubicBezTo>
                      <a:pt x="3103" y="11679"/>
                      <a:pt x="2645" y="11385"/>
                      <a:pt x="2214" y="11183"/>
                    </a:cubicBezTo>
                    <a:cubicBezTo>
                      <a:pt x="1539" y="10867"/>
                      <a:pt x="847" y="10731"/>
                      <a:pt x="253" y="10262"/>
                    </a:cubicBezTo>
                    <a:lnTo>
                      <a:pt x="247" y="10262"/>
                    </a:lnTo>
                    <a:lnTo>
                      <a:pt x="247" y="9014"/>
                    </a:lnTo>
                    <a:cubicBezTo>
                      <a:pt x="503" y="9265"/>
                      <a:pt x="689" y="9575"/>
                      <a:pt x="1010" y="9772"/>
                    </a:cubicBezTo>
                    <a:cubicBezTo>
                      <a:pt x="1244" y="9908"/>
                      <a:pt x="1490" y="10022"/>
                      <a:pt x="1740" y="10126"/>
                    </a:cubicBezTo>
                    <a:cubicBezTo>
                      <a:pt x="2367" y="10382"/>
                      <a:pt x="3081" y="10633"/>
                      <a:pt x="3342" y="11281"/>
                    </a:cubicBezTo>
                    <a:cubicBezTo>
                      <a:pt x="3346" y="11294"/>
                      <a:pt x="3355" y="11299"/>
                      <a:pt x="3366" y="11299"/>
                    </a:cubicBezTo>
                    <a:cubicBezTo>
                      <a:pt x="3386" y="11299"/>
                      <a:pt x="3409" y="11279"/>
                      <a:pt x="3402" y="11254"/>
                    </a:cubicBezTo>
                    <a:cubicBezTo>
                      <a:pt x="3173" y="10709"/>
                      <a:pt x="2667" y="10404"/>
                      <a:pt x="2122" y="10169"/>
                    </a:cubicBezTo>
                    <a:cubicBezTo>
                      <a:pt x="1795" y="10028"/>
                      <a:pt x="1446" y="9908"/>
                      <a:pt x="1146" y="9723"/>
                    </a:cubicBezTo>
                    <a:cubicBezTo>
                      <a:pt x="917" y="9581"/>
                      <a:pt x="721" y="9396"/>
                      <a:pt x="563" y="9183"/>
                    </a:cubicBezTo>
                    <a:cubicBezTo>
                      <a:pt x="465" y="9052"/>
                      <a:pt x="394" y="8943"/>
                      <a:pt x="247" y="8862"/>
                    </a:cubicBezTo>
                    <a:lnTo>
                      <a:pt x="247" y="7979"/>
                    </a:lnTo>
                    <a:cubicBezTo>
                      <a:pt x="705" y="8377"/>
                      <a:pt x="1397" y="8567"/>
                      <a:pt x="1909" y="8867"/>
                    </a:cubicBezTo>
                    <a:cubicBezTo>
                      <a:pt x="2530" y="9227"/>
                      <a:pt x="3277" y="9733"/>
                      <a:pt x="3544" y="10404"/>
                    </a:cubicBezTo>
                    <a:cubicBezTo>
                      <a:pt x="3547" y="10413"/>
                      <a:pt x="3555" y="10416"/>
                      <a:pt x="3563" y="10416"/>
                    </a:cubicBezTo>
                    <a:cubicBezTo>
                      <a:pt x="3580" y="10416"/>
                      <a:pt x="3600" y="10400"/>
                      <a:pt x="3593" y="10382"/>
                    </a:cubicBezTo>
                    <a:cubicBezTo>
                      <a:pt x="3380" y="9810"/>
                      <a:pt x="2808" y="9336"/>
                      <a:pt x="2296" y="8998"/>
                    </a:cubicBezTo>
                    <a:cubicBezTo>
                      <a:pt x="1926" y="8764"/>
                      <a:pt x="1533" y="8546"/>
                      <a:pt x="1135" y="8360"/>
                    </a:cubicBezTo>
                    <a:cubicBezTo>
                      <a:pt x="830" y="8208"/>
                      <a:pt x="476" y="8072"/>
                      <a:pt x="247" y="7821"/>
                    </a:cubicBezTo>
                    <a:lnTo>
                      <a:pt x="247" y="7456"/>
                    </a:lnTo>
                    <a:cubicBezTo>
                      <a:pt x="569" y="7717"/>
                      <a:pt x="1125" y="7745"/>
                      <a:pt x="1506" y="7854"/>
                    </a:cubicBezTo>
                    <a:cubicBezTo>
                      <a:pt x="2214" y="8055"/>
                      <a:pt x="2634" y="8431"/>
                      <a:pt x="3021" y="9014"/>
                    </a:cubicBezTo>
                    <a:cubicBezTo>
                      <a:pt x="3025" y="9020"/>
                      <a:pt x="3031" y="9022"/>
                      <a:pt x="3037" y="9022"/>
                    </a:cubicBezTo>
                    <a:cubicBezTo>
                      <a:pt x="3049" y="9022"/>
                      <a:pt x="3061" y="9014"/>
                      <a:pt x="3053" y="9003"/>
                    </a:cubicBezTo>
                    <a:cubicBezTo>
                      <a:pt x="2786" y="8595"/>
                      <a:pt x="2487" y="8175"/>
                      <a:pt x="2018" y="7963"/>
                    </a:cubicBezTo>
                    <a:cubicBezTo>
                      <a:pt x="1697" y="7821"/>
                      <a:pt x="1364" y="7739"/>
                      <a:pt x="1032" y="7630"/>
                    </a:cubicBezTo>
                    <a:cubicBezTo>
                      <a:pt x="781" y="7554"/>
                      <a:pt x="482" y="7505"/>
                      <a:pt x="296" y="7303"/>
                    </a:cubicBezTo>
                    <a:cubicBezTo>
                      <a:pt x="285" y="7292"/>
                      <a:pt x="269" y="7281"/>
                      <a:pt x="247" y="7281"/>
                    </a:cubicBezTo>
                    <a:lnTo>
                      <a:pt x="247" y="6279"/>
                    </a:lnTo>
                    <a:cubicBezTo>
                      <a:pt x="476" y="6497"/>
                      <a:pt x="792" y="6682"/>
                      <a:pt x="1037" y="6851"/>
                    </a:cubicBezTo>
                    <a:cubicBezTo>
                      <a:pt x="1419" y="7118"/>
                      <a:pt x="1827" y="7347"/>
                      <a:pt x="2209" y="7614"/>
                    </a:cubicBezTo>
                    <a:cubicBezTo>
                      <a:pt x="2983" y="8126"/>
                      <a:pt x="3615" y="8818"/>
                      <a:pt x="4067" y="9630"/>
                    </a:cubicBezTo>
                    <a:cubicBezTo>
                      <a:pt x="4072" y="9642"/>
                      <a:pt x="4082" y="9647"/>
                      <a:pt x="4093" y="9647"/>
                    </a:cubicBezTo>
                    <a:cubicBezTo>
                      <a:pt x="4116" y="9647"/>
                      <a:pt x="4142" y="9623"/>
                      <a:pt x="4127" y="9597"/>
                    </a:cubicBezTo>
                    <a:cubicBezTo>
                      <a:pt x="3713" y="8829"/>
                      <a:pt x="3206" y="8208"/>
                      <a:pt x="2476" y="7679"/>
                    </a:cubicBezTo>
                    <a:cubicBezTo>
                      <a:pt x="2100" y="7407"/>
                      <a:pt x="1691" y="7178"/>
                      <a:pt x="1310" y="6911"/>
                    </a:cubicBezTo>
                    <a:cubicBezTo>
                      <a:pt x="1103" y="6764"/>
                      <a:pt x="901" y="6611"/>
                      <a:pt x="705" y="6453"/>
                    </a:cubicBezTo>
                    <a:cubicBezTo>
                      <a:pt x="552" y="6328"/>
                      <a:pt x="373" y="6230"/>
                      <a:pt x="247" y="6077"/>
                    </a:cubicBezTo>
                    <a:lnTo>
                      <a:pt x="247" y="5728"/>
                    </a:lnTo>
                    <a:lnTo>
                      <a:pt x="247" y="5598"/>
                    </a:lnTo>
                    <a:cubicBezTo>
                      <a:pt x="574" y="5859"/>
                      <a:pt x="994" y="5995"/>
                      <a:pt x="1375" y="6170"/>
                    </a:cubicBezTo>
                    <a:cubicBezTo>
                      <a:pt x="2111" y="6502"/>
                      <a:pt x="2667" y="7009"/>
                      <a:pt x="3217" y="7576"/>
                    </a:cubicBezTo>
                    <a:cubicBezTo>
                      <a:pt x="3223" y="7581"/>
                      <a:pt x="3229" y="7584"/>
                      <a:pt x="3235" y="7584"/>
                    </a:cubicBezTo>
                    <a:cubicBezTo>
                      <a:pt x="3252" y="7584"/>
                      <a:pt x="3266" y="7565"/>
                      <a:pt x="3250" y="7548"/>
                    </a:cubicBezTo>
                    <a:cubicBezTo>
                      <a:pt x="2819" y="7074"/>
                      <a:pt x="2367" y="6573"/>
                      <a:pt x="1778" y="6257"/>
                    </a:cubicBezTo>
                    <a:cubicBezTo>
                      <a:pt x="1283" y="5985"/>
                      <a:pt x="656" y="5816"/>
                      <a:pt x="253" y="5418"/>
                    </a:cubicBezTo>
                    <a:cubicBezTo>
                      <a:pt x="253" y="5162"/>
                      <a:pt x="258" y="4906"/>
                      <a:pt x="258" y="4644"/>
                    </a:cubicBezTo>
                    <a:cubicBezTo>
                      <a:pt x="405" y="4715"/>
                      <a:pt x="580" y="4753"/>
                      <a:pt x="705" y="4840"/>
                    </a:cubicBezTo>
                    <a:cubicBezTo>
                      <a:pt x="863" y="4944"/>
                      <a:pt x="988" y="5096"/>
                      <a:pt x="1152" y="5194"/>
                    </a:cubicBezTo>
                    <a:cubicBezTo>
                      <a:pt x="1223" y="5238"/>
                      <a:pt x="1299" y="5276"/>
                      <a:pt x="1375" y="5303"/>
                    </a:cubicBezTo>
                    <a:cubicBezTo>
                      <a:pt x="1371" y="5330"/>
                      <a:pt x="1394" y="5348"/>
                      <a:pt x="1417" y="5348"/>
                    </a:cubicBezTo>
                    <a:cubicBezTo>
                      <a:pt x="1427" y="5348"/>
                      <a:pt x="1438" y="5345"/>
                      <a:pt x="1446" y="5336"/>
                    </a:cubicBezTo>
                    <a:lnTo>
                      <a:pt x="1468" y="5325"/>
                    </a:lnTo>
                    <a:cubicBezTo>
                      <a:pt x="1490" y="5331"/>
                      <a:pt x="1511" y="5331"/>
                      <a:pt x="1539" y="5336"/>
                    </a:cubicBezTo>
                    <a:cubicBezTo>
                      <a:pt x="1539" y="5347"/>
                      <a:pt x="1544" y="5353"/>
                      <a:pt x="1550" y="5363"/>
                    </a:cubicBezTo>
                    <a:cubicBezTo>
                      <a:pt x="1817" y="5739"/>
                      <a:pt x="2220" y="5952"/>
                      <a:pt x="2601" y="6203"/>
                    </a:cubicBezTo>
                    <a:cubicBezTo>
                      <a:pt x="3070" y="6513"/>
                      <a:pt x="3446" y="6944"/>
                      <a:pt x="3691" y="7450"/>
                    </a:cubicBezTo>
                    <a:cubicBezTo>
                      <a:pt x="4105" y="8284"/>
                      <a:pt x="4274" y="9352"/>
                      <a:pt x="4988" y="10017"/>
                    </a:cubicBezTo>
                    <a:lnTo>
                      <a:pt x="4993" y="10017"/>
                    </a:lnTo>
                    <a:cubicBezTo>
                      <a:pt x="4312" y="9216"/>
                      <a:pt x="4203" y="8088"/>
                      <a:pt x="3675" y="7200"/>
                    </a:cubicBezTo>
                    <a:cubicBezTo>
                      <a:pt x="3462" y="6835"/>
                      <a:pt x="3201" y="6480"/>
                      <a:pt x="2841" y="6230"/>
                    </a:cubicBezTo>
                    <a:cubicBezTo>
                      <a:pt x="2454" y="5957"/>
                      <a:pt x="2002" y="5739"/>
                      <a:pt x="1713" y="5358"/>
                    </a:cubicBezTo>
                    <a:lnTo>
                      <a:pt x="1713" y="5358"/>
                    </a:lnTo>
                    <a:cubicBezTo>
                      <a:pt x="1806" y="5363"/>
                      <a:pt x="1909" y="5363"/>
                      <a:pt x="2018" y="5369"/>
                    </a:cubicBezTo>
                    <a:cubicBezTo>
                      <a:pt x="2296" y="5374"/>
                      <a:pt x="2552" y="5456"/>
                      <a:pt x="2814" y="5521"/>
                    </a:cubicBezTo>
                    <a:cubicBezTo>
                      <a:pt x="2814" y="5521"/>
                      <a:pt x="2814" y="5521"/>
                      <a:pt x="2819" y="5527"/>
                    </a:cubicBezTo>
                    <a:cubicBezTo>
                      <a:pt x="3043" y="5669"/>
                      <a:pt x="3206" y="5870"/>
                      <a:pt x="3391" y="6034"/>
                    </a:cubicBezTo>
                    <a:cubicBezTo>
                      <a:pt x="3386" y="6039"/>
                      <a:pt x="3386" y="6055"/>
                      <a:pt x="3391" y="6066"/>
                    </a:cubicBezTo>
                    <a:cubicBezTo>
                      <a:pt x="3598" y="6273"/>
                      <a:pt x="3822" y="6568"/>
                      <a:pt x="4072" y="6856"/>
                    </a:cubicBezTo>
                    <a:cubicBezTo>
                      <a:pt x="4067" y="6867"/>
                      <a:pt x="4067" y="6884"/>
                      <a:pt x="4083" y="6889"/>
                    </a:cubicBezTo>
                    <a:lnTo>
                      <a:pt x="4105" y="6889"/>
                    </a:lnTo>
                    <a:cubicBezTo>
                      <a:pt x="4230" y="7036"/>
                      <a:pt x="4367" y="7172"/>
                      <a:pt x="4514" y="7298"/>
                    </a:cubicBezTo>
                    <a:cubicBezTo>
                      <a:pt x="4536" y="7581"/>
                      <a:pt x="4650" y="7843"/>
                      <a:pt x="4830" y="8055"/>
                    </a:cubicBezTo>
                    <a:cubicBezTo>
                      <a:pt x="4694" y="8453"/>
                      <a:pt x="4830" y="8774"/>
                      <a:pt x="5081" y="9063"/>
                    </a:cubicBezTo>
                    <a:cubicBezTo>
                      <a:pt x="4933" y="9793"/>
                      <a:pt x="5059" y="10589"/>
                      <a:pt x="5282" y="11292"/>
                    </a:cubicBezTo>
                    <a:cubicBezTo>
                      <a:pt x="5331" y="11439"/>
                      <a:pt x="5386" y="11586"/>
                      <a:pt x="5451" y="11728"/>
                    </a:cubicBezTo>
                    <a:cubicBezTo>
                      <a:pt x="5448" y="11727"/>
                      <a:pt x="5444" y="11727"/>
                      <a:pt x="5441" y="11727"/>
                    </a:cubicBezTo>
                    <a:cubicBezTo>
                      <a:pt x="5417" y="11727"/>
                      <a:pt x="5396" y="11742"/>
                      <a:pt x="5391" y="11766"/>
                    </a:cubicBezTo>
                    <a:cubicBezTo>
                      <a:pt x="5260" y="12932"/>
                      <a:pt x="5369" y="14114"/>
                      <a:pt x="5718" y="15242"/>
                    </a:cubicBezTo>
                    <a:cubicBezTo>
                      <a:pt x="5794" y="15488"/>
                      <a:pt x="5887" y="15733"/>
                      <a:pt x="5990" y="15973"/>
                    </a:cubicBezTo>
                    <a:lnTo>
                      <a:pt x="5990" y="15983"/>
                    </a:lnTo>
                    <a:cubicBezTo>
                      <a:pt x="5990" y="15994"/>
                      <a:pt x="5996" y="16000"/>
                      <a:pt x="6001" y="16005"/>
                    </a:cubicBezTo>
                    <a:cubicBezTo>
                      <a:pt x="6132" y="16332"/>
                      <a:pt x="6263" y="16654"/>
                      <a:pt x="6366" y="16986"/>
                    </a:cubicBezTo>
                    <a:cubicBezTo>
                      <a:pt x="6514" y="17449"/>
                      <a:pt x="6612" y="17923"/>
                      <a:pt x="6672" y="18403"/>
                    </a:cubicBezTo>
                    <a:cubicBezTo>
                      <a:pt x="6669" y="18402"/>
                      <a:pt x="6666" y="18402"/>
                      <a:pt x="6663" y="18402"/>
                    </a:cubicBezTo>
                    <a:cubicBezTo>
                      <a:pt x="6644" y="18402"/>
                      <a:pt x="6627" y="18417"/>
                      <a:pt x="6623" y="18436"/>
                    </a:cubicBezTo>
                    <a:cubicBezTo>
                      <a:pt x="6595" y="18664"/>
                      <a:pt x="6623" y="18904"/>
                      <a:pt x="6715" y="19117"/>
                    </a:cubicBezTo>
                    <a:cubicBezTo>
                      <a:pt x="6612" y="19563"/>
                      <a:pt x="6557" y="20016"/>
                      <a:pt x="6552" y="20473"/>
                    </a:cubicBezTo>
                    <a:cubicBezTo>
                      <a:pt x="6552" y="20947"/>
                      <a:pt x="6617" y="21416"/>
                      <a:pt x="6541" y="21885"/>
                    </a:cubicBezTo>
                    <a:cubicBezTo>
                      <a:pt x="6538" y="21905"/>
                      <a:pt x="6551" y="21914"/>
                      <a:pt x="6566" y="21914"/>
                    </a:cubicBezTo>
                    <a:cubicBezTo>
                      <a:pt x="6579" y="21914"/>
                      <a:pt x="6593" y="21906"/>
                      <a:pt x="6595" y="21890"/>
                    </a:cubicBezTo>
                    <a:cubicBezTo>
                      <a:pt x="6693" y="21422"/>
                      <a:pt x="6639" y="20958"/>
                      <a:pt x="6666" y="20484"/>
                    </a:cubicBezTo>
                    <a:cubicBezTo>
                      <a:pt x="6683" y="20087"/>
                      <a:pt x="6732" y="19689"/>
                      <a:pt x="6802" y="19296"/>
                    </a:cubicBezTo>
                    <a:cubicBezTo>
                      <a:pt x="6900" y="19476"/>
                      <a:pt x="7026" y="19645"/>
                      <a:pt x="7173" y="19792"/>
                    </a:cubicBezTo>
                    <a:cubicBezTo>
                      <a:pt x="7151" y="20163"/>
                      <a:pt x="7124" y="20561"/>
                      <a:pt x="7184" y="20926"/>
                    </a:cubicBezTo>
                    <a:cubicBezTo>
                      <a:pt x="7249" y="21296"/>
                      <a:pt x="7347" y="21667"/>
                      <a:pt x="7364" y="22048"/>
                    </a:cubicBezTo>
                    <a:cubicBezTo>
                      <a:pt x="7364" y="22062"/>
                      <a:pt x="7377" y="22069"/>
                      <a:pt x="7392" y="22069"/>
                    </a:cubicBezTo>
                    <a:cubicBezTo>
                      <a:pt x="7406" y="22069"/>
                      <a:pt x="7421" y="22062"/>
                      <a:pt x="7424" y="22048"/>
                    </a:cubicBezTo>
                    <a:cubicBezTo>
                      <a:pt x="7429" y="21661"/>
                      <a:pt x="7325" y="21296"/>
                      <a:pt x="7287" y="20915"/>
                    </a:cubicBezTo>
                    <a:cubicBezTo>
                      <a:pt x="7249" y="20572"/>
                      <a:pt x="7276" y="20234"/>
                      <a:pt x="7271" y="19890"/>
                    </a:cubicBezTo>
                    <a:lnTo>
                      <a:pt x="7271" y="19890"/>
                    </a:lnTo>
                    <a:cubicBezTo>
                      <a:pt x="7287" y="19907"/>
                      <a:pt x="7309" y="19923"/>
                      <a:pt x="7325" y="19939"/>
                    </a:cubicBezTo>
                    <a:cubicBezTo>
                      <a:pt x="7451" y="20038"/>
                      <a:pt x="7587" y="20136"/>
                      <a:pt x="7723" y="20228"/>
                    </a:cubicBezTo>
                    <a:cubicBezTo>
                      <a:pt x="7903" y="20664"/>
                      <a:pt x="7914" y="21247"/>
                      <a:pt x="7925" y="21710"/>
                    </a:cubicBezTo>
                    <a:cubicBezTo>
                      <a:pt x="7925" y="21728"/>
                      <a:pt x="7941" y="21738"/>
                      <a:pt x="7956" y="21738"/>
                    </a:cubicBezTo>
                    <a:cubicBezTo>
                      <a:pt x="7968" y="21738"/>
                      <a:pt x="7979" y="21731"/>
                      <a:pt x="7979" y="21716"/>
                    </a:cubicBezTo>
                    <a:cubicBezTo>
                      <a:pt x="7979" y="21269"/>
                      <a:pt x="7979" y="20746"/>
                      <a:pt x="7838" y="20310"/>
                    </a:cubicBezTo>
                    <a:lnTo>
                      <a:pt x="7838" y="20310"/>
                    </a:lnTo>
                    <a:cubicBezTo>
                      <a:pt x="8219" y="20566"/>
                      <a:pt x="8584" y="20833"/>
                      <a:pt x="8759" y="21264"/>
                    </a:cubicBezTo>
                    <a:cubicBezTo>
                      <a:pt x="8764" y="21276"/>
                      <a:pt x="8775" y="21282"/>
                      <a:pt x="8787" y="21282"/>
                    </a:cubicBezTo>
                    <a:cubicBezTo>
                      <a:pt x="8810" y="21282"/>
                      <a:pt x="8837" y="21260"/>
                      <a:pt x="8829" y="21231"/>
                    </a:cubicBezTo>
                    <a:cubicBezTo>
                      <a:pt x="8644" y="20730"/>
                      <a:pt x="8214" y="20435"/>
                      <a:pt x="7778" y="20130"/>
                    </a:cubicBezTo>
                    <a:cubicBezTo>
                      <a:pt x="7511" y="19945"/>
                      <a:pt x="7233" y="19743"/>
                      <a:pt x="7048" y="19476"/>
                    </a:cubicBezTo>
                    <a:cubicBezTo>
                      <a:pt x="7015" y="19427"/>
                      <a:pt x="6982" y="19373"/>
                      <a:pt x="6950" y="19313"/>
                    </a:cubicBezTo>
                    <a:lnTo>
                      <a:pt x="6950" y="19313"/>
                    </a:lnTo>
                    <a:cubicBezTo>
                      <a:pt x="7053" y="19367"/>
                      <a:pt x="7162" y="19405"/>
                      <a:pt x="7271" y="19438"/>
                    </a:cubicBezTo>
                    <a:cubicBezTo>
                      <a:pt x="7614" y="19531"/>
                      <a:pt x="7914" y="19727"/>
                      <a:pt x="8148" y="19994"/>
                    </a:cubicBezTo>
                    <a:cubicBezTo>
                      <a:pt x="8153" y="19999"/>
                      <a:pt x="8159" y="20001"/>
                      <a:pt x="8165" y="20001"/>
                    </a:cubicBezTo>
                    <a:cubicBezTo>
                      <a:pt x="8184" y="20001"/>
                      <a:pt x="8203" y="19977"/>
                      <a:pt x="8186" y="19956"/>
                    </a:cubicBezTo>
                    <a:cubicBezTo>
                      <a:pt x="8023" y="19760"/>
                      <a:pt x="7832" y="19569"/>
                      <a:pt x="7592" y="19454"/>
                    </a:cubicBezTo>
                    <a:cubicBezTo>
                      <a:pt x="7440" y="19389"/>
                      <a:pt x="7282" y="19340"/>
                      <a:pt x="7135" y="19269"/>
                    </a:cubicBezTo>
                    <a:cubicBezTo>
                      <a:pt x="7129" y="18942"/>
                      <a:pt x="7206" y="18621"/>
                      <a:pt x="7206" y="18288"/>
                    </a:cubicBezTo>
                    <a:cubicBezTo>
                      <a:pt x="7206" y="17983"/>
                      <a:pt x="7195" y="17678"/>
                      <a:pt x="7184" y="17373"/>
                    </a:cubicBezTo>
                    <a:cubicBezTo>
                      <a:pt x="7146" y="16610"/>
                      <a:pt x="7129" y="15847"/>
                      <a:pt x="7086" y="15090"/>
                    </a:cubicBezTo>
                    <a:cubicBezTo>
                      <a:pt x="7058" y="14599"/>
                      <a:pt x="7048" y="14060"/>
                      <a:pt x="6813" y="13608"/>
                    </a:cubicBezTo>
                    <a:cubicBezTo>
                      <a:pt x="6781" y="13548"/>
                      <a:pt x="6748" y="13488"/>
                      <a:pt x="6715" y="13428"/>
                    </a:cubicBezTo>
                    <a:cubicBezTo>
                      <a:pt x="6530" y="12453"/>
                      <a:pt x="6089" y="11668"/>
                      <a:pt x="5315" y="10992"/>
                    </a:cubicBezTo>
                    <a:cubicBezTo>
                      <a:pt x="5179" y="10398"/>
                      <a:pt x="5102" y="9788"/>
                      <a:pt x="5189" y="9183"/>
                    </a:cubicBezTo>
                    <a:lnTo>
                      <a:pt x="5189" y="9183"/>
                    </a:lnTo>
                    <a:cubicBezTo>
                      <a:pt x="5222" y="9216"/>
                      <a:pt x="5255" y="9243"/>
                      <a:pt x="5288" y="9276"/>
                    </a:cubicBezTo>
                    <a:cubicBezTo>
                      <a:pt x="5353" y="9336"/>
                      <a:pt x="5429" y="9401"/>
                      <a:pt x="5500" y="9461"/>
                    </a:cubicBezTo>
                    <a:cubicBezTo>
                      <a:pt x="5478" y="9466"/>
                      <a:pt x="5467" y="9488"/>
                      <a:pt x="5473" y="9510"/>
                    </a:cubicBezTo>
                    <a:cubicBezTo>
                      <a:pt x="5598" y="10006"/>
                      <a:pt x="5800" y="10475"/>
                      <a:pt x="6078" y="10900"/>
                    </a:cubicBezTo>
                    <a:cubicBezTo>
                      <a:pt x="6312" y="11248"/>
                      <a:pt x="6759" y="11799"/>
                      <a:pt x="6677" y="12235"/>
                    </a:cubicBezTo>
                    <a:cubicBezTo>
                      <a:pt x="6674" y="12255"/>
                      <a:pt x="6690" y="12266"/>
                      <a:pt x="6706" y="12266"/>
                    </a:cubicBezTo>
                    <a:cubicBezTo>
                      <a:pt x="6720" y="12266"/>
                      <a:pt x="6734" y="12258"/>
                      <a:pt x="6737" y="12240"/>
                    </a:cubicBezTo>
                    <a:cubicBezTo>
                      <a:pt x="6808" y="11880"/>
                      <a:pt x="6552" y="11477"/>
                      <a:pt x="6366" y="11177"/>
                    </a:cubicBezTo>
                    <a:cubicBezTo>
                      <a:pt x="6023" y="10638"/>
                      <a:pt x="5762" y="10148"/>
                      <a:pt x="5593" y="9537"/>
                    </a:cubicBezTo>
                    <a:lnTo>
                      <a:pt x="5593" y="9537"/>
                    </a:lnTo>
                    <a:cubicBezTo>
                      <a:pt x="5980" y="9870"/>
                      <a:pt x="6350" y="10191"/>
                      <a:pt x="6584" y="10660"/>
                    </a:cubicBezTo>
                    <a:cubicBezTo>
                      <a:pt x="6588" y="10667"/>
                      <a:pt x="6594" y="10670"/>
                      <a:pt x="6600" y="10670"/>
                    </a:cubicBezTo>
                    <a:cubicBezTo>
                      <a:pt x="6610" y="10670"/>
                      <a:pt x="6621" y="10660"/>
                      <a:pt x="6617" y="10649"/>
                    </a:cubicBezTo>
                    <a:cubicBezTo>
                      <a:pt x="6410" y="10197"/>
                      <a:pt x="6089" y="9837"/>
                      <a:pt x="5707" y="9510"/>
                    </a:cubicBezTo>
                    <a:cubicBezTo>
                      <a:pt x="5533" y="9368"/>
                      <a:pt x="5369" y="9216"/>
                      <a:pt x="5206" y="9052"/>
                    </a:cubicBezTo>
                    <a:cubicBezTo>
                      <a:pt x="5206" y="9036"/>
                      <a:pt x="5189" y="9020"/>
                      <a:pt x="5173" y="9014"/>
                    </a:cubicBezTo>
                    <a:cubicBezTo>
                      <a:pt x="4966" y="8774"/>
                      <a:pt x="4830" y="8507"/>
                      <a:pt x="4917" y="8159"/>
                    </a:cubicBezTo>
                    <a:lnTo>
                      <a:pt x="4917" y="8159"/>
                    </a:lnTo>
                    <a:cubicBezTo>
                      <a:pt x="5132" y="8374"/>
                      <a:pt x="5414" y="8522"/>
                      <a:pt x="5719" y="8522"/>
                    </a:cubicBezTo>
                    <a:cubicBezTo>
                      <a:pt x="5762" y="8522"/>
                      <a:pt x="5805" y="8519"/>
                      <a:pt x="5849" y="8513"/>
                    </a:cubicBezTo>
                    <a:cubicBezTo>
                      <a:pt x="5874" y="8513"/>
                      <a:pt x="5871" y="8474"/>
                      <a:pt x="5848" y="8474"/>
                    </a:cubicBezTo>
                    <a:cubicBezTo>
                      <a:pt x="5847" y="8474"/>
                      <a:pt x="5845" y="8474"/>
                      <a:pt x="5843" y="8475"/>
                    </a:cubicBezTo>
                    <a:cubicBezTo>
                      <a:pt x="5835" y="8475"/>
                      <a:pt x="5827" y="8475"/>
                      <a:pt x="5819" y="8475"/>
                    </a:cubicBezTo>
                    <a:cubicBezTo>
                      <a:pt x="5484" y="8475"/>
                      <a:pt x="5157" y="8262"/>
                      <a:pt x="4939" y="8039"/>
                    </a:cubicBezTo>
                    <a:cubicBezTo>
                      <a:pt x="4933" y="8028"/>
                      <a:pt x="4928" y="8023"/>
                      <a:pt x="4917" y="8017"/>
                    </a:cubicBezTo>
                    <a:cubicBezTo>
                      <a:pt x="4797" y="7897"/>
                      <a:pt x="4710" y="7745"/>
                      <a:pt x="4666" y="7581"/>
                    </a:cubicBezTo>
                    <a:cubicBezTo>
                      <a:pt x="4650" y="7516"/>
                      <a:pt x="4634" y="7450"/>
                      <a:pt x="4617" y="7390"/>
                    </a:cubicBezTo>
                    <a:lnTo>
                      <a:pt x="4617" y="7390"/>
                    </a:lnTo>
                    <a:cubicBezTo>
                      <a:pt x="4884" y="7604"/>
                      <a:pt x="5178" y="7751"/>
                      <a:pt x="5501" y="7751"/>
                    </a:cubicBezTo>
                    <a:cubicBezTo>
                      <a:pt x="5640" y="7751"/>
                      <a:pt x="5785" y="7723"/>
                      <a:pt x="5936" y="7663"/>
                    </a:cubicBezTo>
                    <a:cubicBezTo>
                      <a:pt x="5947" y="7657"/>
                      <a:pt x="5941" y="7641"/>
                      <a:pt x="5931" y="7641"/>
                    </a:cubicBezTo>
                    <a:cubicBezTo>
                      <a:pt x="5817" y="7673"/>
                      <a:pt x="5706" y="7688"/>
                      <a:pt x="5599" y="7688"/>
                    </a:cubicBezTo>
                    <a:cubicBezTo>
                      <a:pt x="5322" y="7688"/>
                      <a:pt x="5069" y="7590"/>
                      <a:pt x="4841" y="7445"/>
                    </a:cubicBezTo>
                    <a:cubicBezTo>
                      <a:pt x="5260" y="7407"/>
                      <a:pt x="5783" y="7178"/>
                      <a:pt x="5854" y="6753"/>
                    </a:cubicBezTo>
                    <a:cubicBezTo>
                      <a:pt x="5857" y="6737"/>
                      <a:pt x="5845" y="6728"/>
                      <a:pt x="5831" y="6728"/>
                    </a:cubicBezTo>
                    <a:cubicBezTo>
                      <a:pt x="5817" y="6728"/>
                      <a:pt x="5803" y="6737"/>
                      <a:pt x="5800" y="6753"/>
                    </a:cubicBezTo>
                    <a:cubicBezTo>
                      <a:pt x="5740" y="7047"/>
                      <a:pt x="5424" y="7243"/>
                      <a:pt x="5108" y="7330"/>
                    </a:cubicBezTo>
                    <a:cubicBezTo>
                      <a:pt x="5184" y="7183"/>
                      <a:pt x="5233" y="7042"/>
                      <a:pt x="5364" y="6927"/>
                    </a:cubicBezTo>
                    <a:cubicBezTo>
                      <a:pt x="5377" y="6914"/>
                      <a:pt x="5366" y="6895"/>
                      <a:pt x="5350" y="6895"/>
                    </a:cubicBezTo>
                    <a:cubicBezTo>
                      <a:pt x="5346" y="6895"/>
                      <a:pt x="5341" y="6896"/>
                      <a:pt x="5337" y="6900"/>
                    </a:cubicBezTo>
                    <a:cubicBezTo>
                      <a:pt x="5184" y="6998"/>
                      <a:pt x="5075" y="7145"/>
                      <a:pt x="5021" y="7314"/>
                    </a:cubicBezTo>
                    <a:cubicBezTo>
                      <a:pt x="5015" y="7325"/>
                      <a:pt x="5021" y="7341"/>
                      <a:pt x="5026" y="7352"/>
                    </a:cubicBezTo>
                    <a:cubicBezTo>
                      <a:pt x="4939" y="7374"/>
                      <a:pt x="4846" y="7385"/>
                      <a:pt x="4754" y="7385"/>
                    </a:cubicBezTo>
                    <a:cubicBezTo>
                      <a:pt x="4601" y="7276"/>
                      <a:pt x="4459" y="7145"/>
                      <a:pt x="4329" y="7009"/>
                    </a:cubicBezTo>
                    <a:cubicBezTo>
                      <a:pt x="4296" y="6976"/>
                      <a:pt x="4263" y="6938"/>
                      <a:pt x="4236" y="6905"/>
                    </a:cubicBezTo>
                    <a:lnTo>
                      <a:pt x="4236" y="6905"/>
                    </a:lnTo>
                    <a:cubicBezTo>
                      <a:pt x="4315" y="6916"/>
                      <a:pt x="4399" y="6921"/>
                      <a:pt x="4485" y="6921"/>
                    </a:cubicBezTo>
                    <a:cubicBezTo>
                      <a:pt x="4914" y="6921"/>
                      <a:pt x="5398" y="6787"/>
                      <a:pt x="5538" y="6415"/>
                    </a:cubicBezTo>
                    <a:cubicBezTo>
                      <a:pt x="5542" y="6402"/>
                      <a:pt x="5530" y="6392"/>
                      <a:pt x="5520" y="6392"/>
                    </a:cubicBezTo>
                    <a:cubicBezTo>
                      <a:pt x="5514" y="6392"/>
                      <a:pt x="5508" y="6396"/>
                      <a:pt x="5506" y="6404"/>
                    </a:cubicBezTo>
                    <a:cubicBezTo>
                      <a:pt x="5413" y="6606"/>
                      <a:pt x="5233" y="6720"/>
                      <a:pt x="5015" y="6786"/>
                    </a:cubicBezTo>
                    <a:cubicBezTo>
                      <a:pt x="5075" y="6677"/>
                      <a:pt x="5108" y="6562"/>
                      <a:pt x="5157" y="6453"/>
                    </a:cubicBezTo>
                    <a:cubicBezTo>
                      <a:pt x="5217" y="6333"/>
                      <a:pt x="5288" y="6224"/>
                      <a:pt x="5375" y="6126"/>
                    </a:cubicBezTo>
                    <a:cubicBezTo>
                      <a:pt x="5379" y="6113"/>
                      <a:pt x="5373" y="6103"/>
                      <a:pt x="5361" y="6103"/>
                    </a:cubicBezTo>
                    <a:cubicBezTo>
                      <a:pt x="5359" y="6103"/>
                      <a:pt x="5356" y="6104"/>
                      <a:pt x="5353" y="6104"/>
                    </a:cubicBezTo>
                    <a:cubicBezTo>
                      <a:pt x="5113" y="6224"/>
                      <a:pt x="5037" y="6540"/>
                      <a:pt x="4939" y="6758"/>
                    </a:cubicBezTo>
                    <a:cubicBezTo>
                      <a:pt x="4933" y="6775"/>
                      <a:pt x="4939" y="6791"/>
                      <a:pt x="4955" y="6802"/>
                    </a:cubicBezTo>
                    <a:cubicBezTo>
                      <a:pt x="4781" y="6839"/>
                      <a:pt x="4604" y="6858"/>
                      <a:pt x="4428" y="6858"/>
                    </a:cubicBezTo>
                    <a:cubicBezTo>
                      <a:pt x="4345" y="6858"/>
                      <a:pt x="4263" y="6854"/>
                      <a:pt x="4181" y="6846"/>
                    </a:cubicBezTo>
                    <a:cubicBezTo>
                      <a:pt x="4121" y="6780"/>
                      <a:pt x="4067" y="6709"/>
                      <a:pt x="4007" y="6644"/>
                    </a:cubicBezTo>
                    <a:cubicBezTo>
                      <a:pt x="4105" y="6628"/>
                      <a:pt x="4198" y="6600"/>
                      <a:pt x="4290" y="6573"/>
                    </a:cubicBezTo>
                    <a:cubicBezTo>
                      <a:pt x="4296" y="6579"/>
                      <a:pt x="4296" y="6579"/>
                      <a:pt x="4301" y="6584"/>
                    </a:cubicBezTo>
                    <a:cubicBezTo>
                      <a:pt x="4356" y="6628"/>
                      <a:pt x="4432" y="6643"/>
                      <a:pt x="4511" y="6643"/>
                    </a:cubicBezTo>
                    <a:cubicBezTo>
                      <a:pt x="4597" y="6643"/>
                      <a:pt x="4688" y="6625"/>
                      <a:pt x="4759" y="6611"/>
                    </a:cubicBezTo>
                    <a:cubicBezTo>
                      <a:pt x="4774" y="6611"/>
                      <a:pt x="4771" y="6583"/>
                      <a:pt x="4757" y="6583"/>
                    </a:cubicBezTo>
                    <a:cubicBezTo>
                      <a:pt x="4756" y="6583"/>
                      <a:pt x="4755" y="6584"/>
                      <a:pt x="4754" y="6584"/>
                    </a:cubicBezTo>
                    <a:cubicBezTo>
                      <a:pt x="4715" y="6590"/>
                      <a:pt x="4677" y="6593"/>
                      <a:pt x="4639" y="6593"/>
                    </a:cubicBezTo>
                    <a:cubicBezTo>
                      <a:pt x="4547" y="6593"/>
                      <a:pt x="4457" y="6575"/>
                      <a:pt x="4372" y="6540"/>
                    </a:cubicBezTo>
                    <a:cubicBezTo>
                      <a:pt x="4628" y="6442"/>
                      <a:pt x="4852" y="6284"/>
                      <a:pt x="5031" y="6083"/>
                    </a:cubicBezTo>
                    <a:cubicBezTo>
                      <a:pt x="5040" y="6074"/>
                      <a:pt x="5028" y="6058"/>
                      <a:pt x="5017" y="6058"/>
                    </a:cubicBezTo>
                    <a:cubicBezTo>
                      <a:pt x="5014" y="6058"/>
                      <a:pt x="5012" y="6059"/>
                      <a:pt x="5010" y="6061"/>
                    </a:cubicBezTo>
                    <a:cubicBezTo>
                      <a:pt x="4726" y="6350"/>
                      <a:pt x="4383" y="6546"/>
                      <a:pt x="3963" y="6568"/>
                    </a:cubicBezTo>
                    <a:lnTo>
                      <a:pt x="3947" y="6568"/>
                    </a:lnTo>
                    <a:cubicBezTo>
                      <a:pt x="3827" y="6426"/>
                      <a:pt x="3707" y="6284"/>
                      <a:pt x="3582" y="6159"/>
                    </a:cubicBezTo>
                    <a:lnTo>
                      <a:pt x="3582" y="6159"/>
                    </a:lnTo>
                    <a:cubicBezTo>
                      <a:pt x="3714" y="6244"/>
                      <a:pt x="3870" y="6288"/>
                      <a:pt x="4029" y="6288"/>
                    </a:cubicBezTo>
                    <a:cubicBezTo>
                      <a:pt x="4054" y="6288"/>
                      <a:pt x="4080" y="6287"/>
                      <a:pt x="4105" y="6284"/>
                    </a:cubicBezTo>
                    <a:cubicBezTo>
                      <a:pt x="4585" y="6246"/>
                      <a:pt x="4928" y="5957"/>
                      <a:pt x="4863" y="5478"/>
                    </a:cubicBezTo>
                    <a:cubicBezTo>
                      <a:pt x="4863" y="5466"/>
                      <a:pt x="4853" y="5460"/>
                      <a:pt x="4843" y="5460"/>
                    </a:cubicBezTo>
                    <a:cubicBezTo>
                      <a:pt x="4829" y="5460"/>
                      <a:pt x="4814" y="5470"/>
                      <a:pt x="4814" y="5489"/>
                    </a:cubicBezTo>
                    <a:cubicBezTo>
                      <a:pt x="4861" y="5925"/>
                      <a:pt x="4460" y="6254"/>
                      <a:pt x="4043" y="6254"/>
                    </a:cubicBezTo>
                    <a:cubicBezTo>
                      <a:pt x="3882" y="6254"/>
                      <a:pt x="3718" y="6204"/>
                      <a:pt x="3577" y="6094"/>
                    </a:cubicBezTo>
                    <a:cubicBezTo>
                      <a:pt x="3380" y="5941"/>
                      <a:pt x="3255" y="5734"/>
                      <a:pt x="3086" y="5565"/>
                    </a:cubicBezTo>
                    <a:lnTo>
                      <a:pt x="3086" y="5565"/>
                    </a:lnTo>
                    <a:cubicBezTo>
                      <a:pt x="3135" y="5570"/>
                      <a:pt x="3184" y="5576"/>
                      <a:pt x="3233" y="5581"/>
                    </a:cubicBezTo>
                    <a:cubicBezTo>
                      <a:pt x="3338" y="5589"/>
                      <a:pt x="3443" y="5593"/>
                      <a:pt x="3548" y="5593"/>
                    </a:cubicBezTo>
                    <a:cubicBezTo>
                      <a:pt x="3820" y="5593"/>
                      <a:pt x="4094" y="5567"/>
                      <a:pt x="4361" y="5516"/>
                    </a:cubicBezTo>
                    <a:cubicBezTo>
                      <a:pt x="4372" y="5516"/>
                      <a:pt x="4378" y="5494"/>
                      <a:pt x="4361" y="5494"/>
                    </a:cubicBezTo>
                    <a:cubicBezTo>
                      <a:pt x="4115" y="5502"/>
                      <a:pt x="3856" y="5534"/>
                      <a:pt x="3603" y="5534"/>
                    </a:cubicBezTo>
                    <a:cubicBezTo>
                      <a:pt x="3481" y="5534"/>
                      <a:pt x="3361" y="5526"/>
                      <a:pt x="3244" y="5505"/>
                    </a:cubicBezTo>
                    <a:cubicBezTo>
                      <a:pt x="3130" y="5483"/>
                      <a:pt x="3021" y="5451"/>
                      <a:pt x="2912" y="5418"/>
                    </a:cubicBezTo>
                    <a:lnTo>
                      <a:pt x="2901" y="5412"/>
                    </a:lnTo>
                    <a:cubicBezTo>
                      <a:pt x="2890" y="5402"/>
                      <a:pt x="2874" y="5402"/>
                      <a:pt x="2857" y="5402"/>
                    </a:cubicBezTo>
                    <a:lnTo>
                      <a:pt x="2846" y="5402"/>
                    </a:lnTo>
                    <a:cubicBezTo>
                      <a:pt x="3086" y="5303"/>
                      <a:pt x="3375" y="5325"/>
                      <a:pt x="3620" y="5227"/>
                    </a:cubicBezTo>
                    <a:cubicBezTo>
                      <a:pt x="3644" y="5213"/>
                      <a:pt x="3630" y="5182"/>
                      <a:pt x="3608" y="5182"/>
                    </a:cubicBezTo>
                    <a:cubicBezTo>
                      <a:pt x="3605" y="5182"/>
                      <a:pt x="3602" y="5182"/>
                      <a:pt x="3598" y="5184"/>
                    </a:cubicBezTo>
                    <a:cubicBezTo>
                      <a:pt x="3320" y="5287"/>
                      <a:pt x="2983" y="5222"/>
                      <a:pt x="2727" y="5363"/>
                    </a:cubicBezTo>
                    <a:cubicBezTo>
                      <a:pt x="2547" y="5303"/>
                      <a:pt x="2361" y="5271"/>
                      <a:pt x="2171" y="5254"/>
                    </a:cubicBezTo>
                    <a:cubicBezTo>
                      <a:pt x="2151" y="5254"/>
                      <a:pt x="2130" y="5254"/>
                      <a:pt x="2109" y="5254"/>
                    </a:cubicBezTo>
                    <a:cubicBezTo>
                      <a:pt x="2003" y="5254"/>
                      <a:pt x="1891" y="5261"/>
                      <a:pt x="1782" y="5261"/>
                    </a:cubicBezTo>
                    <a:cubicBezTo>
                      <a:pt x="1731" y="5261"/>
                      <a:pt x="1681" y="5259"/>
                      <a:pt x="1631" y="5254"/>
                    </a:cubicBezTo>
                    <a:lnTo>
                      <a:pt x="1615" y="5254"/>
                    </a:lnTo>
                    <a:cubicBezTo>
                      <a:pt x="1904" y="5135"/>
                      <a:pt x="2225" y="5118"/>
                      <a:pt x="2530" y="5086"/>
                    </a:cubicBezTo>
                    <a:cubicBezTo>
                      <a:pt x="2797" y="5047"/>
                      <a:pt x="3059" y="5009"/>
                      <a:pt x="3326" y="4977"/>
                    </a:cubicBezTo>
                    <a:cubicBezTo>
                      <a:pt x="3348" y="4977"/>
                      <a:pt x="3342" y="4938"/>
                      <a:pt x="3320" y="4938"/>
                    </a:cubicBezTo>
                    <a:cubicBezTo>
                      <a:pt x="2743" y="4987"/>
                      <a:pt x="2024" y="4977"/>
                      <a:pt x="1495" y="5233"/>
                    </a:cubicBezTo>
                    <a:cubicBezTo>
                      <a:pt x="1288" y="5178"/>
                      <a:pt x="1135" y="5053"/>
                      <a:pt x="972" y="4906"/>
                    </a:cubicBezTo>
                    <a:cubicBezTo>
                      <a:pt x="759" y="4726"/>
                      <a:pt x="525" y="4671"/>
                      <a:pt x="280" y="4546"/>
                    </a:cubicBezTo>
                    <a:lnTo>
                      <a:pt x="275" y="4546"/>
                    </a:lnTo>
                    <a:lnTo>
                      <a:pt x="280" y="3892"/>
                    </a:lnTo>
                    <a:cubicBezTo>
                      <a:pt x="634" y="4208"/>
                      <a:pt x="923" y="4595"/>
                      <a:pt x="1413" y="4726"/>
                    </a:cubicBezTo>
                    <a:cubicBezTo>
                      <a:pt x="1573" y="4767"/>
                      <a:pt x="1739" y="4782"/>
                      <a:pt x="1907" y="4782"/>
                    </a:cubicBezTo>
                    <a:cubicBezTo>
                      <a:pt x="2290" y="4782"/>
                      <a:pt x="2686" y="4706"/>
                      <a:pt x="3053" y="4699"/>
                    </a:cubicBezTo>
                    <a:cubicBezTo>
                      <a:pt x="3081" y="4699"/>
                      <a:pt x="3086" y="4655"/>
                      <a:pt x="3059" y="4655"/>
                    </a:cubicBezTo>
                    <a:cubicBezTo>
                      <a:pt x="2692" y="4659"/>
                      <a:pt x="2311" y="4727"/>
                      <a:pt x="1940" y="4727"/>
                    </a:cubicBezTo>
                    <a:cubicBezTo>
                      <a:pt x="1805" y="4727"/>
                      <a:pt x="1670" y="4718"/>
                      <a:pt x="1539" y="4693"/>
                    </a:cubicBezTo>
                    <a:cubicBezTo>
                      <a:pt x="1165" y="4623"/>
                      <a:pt x="920" y="4396"/>
                      <a:pt x="676" y="4157"/>
                    </a:cubicBezTo>
                    <a:lnTo>
                      <a:pt x="676" y="4157"/>
                    </a:lnTo>
                    <a:cubicBezTo>
                      <a:pt x="677" y="4157"/>
                      <a:pt x="678" y="4156"/>
                      <a:pt x="678" y="4154"/>
                    </a:cubicBezTo>
                    <a:cubicBezTo>
                      <a:pt x="706" y="4152"/>
                      <a:pt x="735" y="4150"/>
                      <a:pt x="763" y="4150"/>
                    </a:cubicBezTo>
                    <a:cubicBezTo>
                      <a:pt x="1219" y="4150"/>
                      <a:pt x="1593" y="4427"/>
                      <a:pt x="2040" y="4432"/>
                    </a:cubicBezTo>
                    <a:cubicBezTo>
                      <a:pt x="2067" y="4432"/>
                      <a:pt x="2073" y="4393"/>
                      <a:pt x="2045" y="4393"/>
                    </a:cubicBezTo>
                    <a:cubicBezTo>
                      <a:pt x="1678" y="4376"/>
                      <a:pt x="1284" y="4073"/>
                      <a:pt x="907" y="4073"/>
                    </a:cubicBezTo>
                    <a:cubicBezTo>
                      <a:pt x="826" y="4073"/>
                      <a:pt x="746" y="4087"/>
                      <a:pt x="667" y="4121"/>
                    </a:cubicBezTo>
                    <a:cubicBezTo>
                      <a:pt x="656" y="4126"/>
                      <a:pt x="651" y="4137"/>
                      <a:pt x="656" y="4143"/>
                    </a:cubicBezTo>
                    <a:lnTo>
                      <a:pt x="656" y="4143"/>
                    </a:lnTo>
                    <a:cubicBezTo>
                      <a:pt x="541" y="4023"/>
                      <a:pt x="416" y="3914"/>
                      <a:pt x="285" y="3810"/>
                    </a:cubicBezTo>
                    <a:lnTo>
                      <a:pt x="280" y="3810"/>
                    </a:lnTo>
                    <a:lnTo>
                      <a:pt x="280" y="3680"/>
                    </a:lnTo>
                    <a:cubicBezTo>
                      <a:pt x="531" y="3710"/>
                      <a:pt x="768" y="3798"/>
                      <a:pt x="1018" y="3798"/>
                    </a:cubicBezTo>
                    <a:cubicBezTo>
                      <a:pt x="1083" y="3798"/>
                      <a:pt x="1150" y="3792"/>
                      <a:pt x="1217" y="3778"/>
                    </a:cubicBezTo>
                    <a:cubicBezTo>
                      <a:pt x="1266" y="3816"/>
                      <a:pt x="1321" y="3854"/>
                      <a:pt x="1375" y="3887"/>
                    </a:cubicBezTo>
                    <a:cubicBezTo>
                      <a:pt x="1713" y="4094"/>
                      <a:pt x="2089" y="4225"/>
                      <a:pt x="2487" y="4268"/>
                    </a:cubicBezTo>
                    <a:cubicBezTo>
                      <a:pt x="2509" y="4268"/>
                      <a:pt x="2509" y="4235"/>
                      <a:pt x="2487" y="4235"/>
                    </a:cubicBezTo>
                    <a:cubicBezTo>
                      <a:pt x="1506" y="4192"/>
                      <a:pt x="1081" y="3325"/>
                      <a:pt x="275" y="2966"/>
                    </a:cubicBezTo>
                    <a:cubicBezTo>
                      <a:pt x="275" y="2846"/>
                      <a:pt x="275" y="2721"/>
                      <a:pt x="275" y="2601"/>
                    </a:cubicBezTo>
                    <a:cubicBezTo>
                      <a:pt x="503" y="2644"/>
                      <a:pt x="727" y="2704"/>
                      <a:pt x="945" y="2791"/>
                    </a:cubicBezTo>
                    <a:cubicBezTo>
                      <a:pt x="947" y="2792"/>
                      <a:pt x="948" y="2792"/>
                      <a:pt x="950" y="2792"/>
                    </a:cubicBezTo>
                    <a:cubicBezTo>
                      <a:pt x="974" y="2792"/>
                      <a:pt x="987" y="2758"/>
                      <a:pt x="961" y="2748"/>
                    </a:cubicBezTo>
                    <a:cubicBezTo>
                      <a:pt x="738" y="2661"/>
                      <a:pt x="514" y="2557"/>
                      <a:pt x="269" y="2546"/>
                    </a:cubicBezTo>
                    <a:cubicBezTo>
                      <a:pt x="269" y="2421"/>
                      <a:pt x="264" y="2296"/>
                      <a:pt x="264" y="2170"/>
                    </a:cubicBezTo>
                    <a:cubicBezTo>
                      <a:pt x="345" y="2143"/>
                      <a:pt x="427" y="2116"/>
                      <a:pt x="509" y="2094"/>
                    </a:cubicBezTo>
                    <a:cubicBezTo>
                      <a:pt x="542" y="2192"/>
                      <a:pt x="661" y="2285"/>
                      <a:pt x="754" y="2334"/>
                    </a:cubicBezTo>
                    <a:cubicBezTo>
                      <a:pt x="841" y="2388"/>
                      <a:pt x="939" y="2410"/>
                      <a:pt x="1037" y="2410"/>
                    </a:cubicBezTo>
                    <a:cubicBezTo>
                      <a:pt x="1048" y="2410"/>
                      <a:pt x="1043" y="2399"/>
                      <a:pt x="1037" y="2399"/>
                    </a:cubicBezTo>
                    <a:cubicBezTo>
                      <a:pt x="917" y="2388"/>
                      <a:pt x="798" y="2334"/>
                      <a:pt x="710" y="2247"/>
                    </a:cubicBezTo>
                    <a:cubicBezTo>
                      <a:pt x="650" y="2198"/>
                      <a:pt x="607" y="2132"/>
                      <a:pt x="547" y="2083"/>
                    </a:cubicBezTo>
                    <a:cubicBezTo>
                      <a:pt x="631" y="2066"/>
                      <a:pt x="715" y="2055"/>
                      <a:pt x="799" y="2055"/>
                    </a:cubicBezTo>
                    <a:cubicBezTo>
                      <a:pt x="954" y="2055"/>
                      <a:pt x="1109" y="2091"/>
                      <a:pt x="1261" y="2187"/>
                    </a:cubicBezTo>
                    <a:cubicBezTo>
                      <a:pt x="1262" y="2188"/>
                      <a:pt x="1263" y="2188"/>
                      <a:pt x="1264" y="2188"/>
                    </a:cubicBezTo>
                    <a:cubicBezTo>
                      <a:pt x="1268" y="2188"/>
                      <a:pt x="1271" y="2180"/>
                      <a:pt x="1266" y="2176"/>
                    </a:cubicBezTo>
                    <a:cubicBezTo>
                      <a:pt x="1125" y="2061"/>
                      <a:pt x="931" y="2007"/>
                      <a:pt x="735" y="2007"/>
                    </a:cubicBezTo>
                    <a:cubicBezTo>
                      <a:pt x="568" y="2007"/>
                      <a:pt x="399" y="2046"/>
                      <a:pt x="258" y="2121"/>
                    </a:cubicBezTo>
                    <a:cubicBezTo>
                      <a:pt x="258" y="2007"/>
                      <a:pt x="253" y="1892"/>
                      <a:pt x="247" y="1778"/>
                    </a:cubicBezTo>
                    <a:cubicBezTo>
                      <a:pt x="394" y="1693"/>
                      <a:pt x="557" y="1654"/>
                      <a:pt x="722" y="1654"/>
                    </a:cubicBezTo>
                    <a:cubicBezTo>
                      <a:pt x="1009" y="1654"/>
                      <a:pt x="1301" y="1771"/>
                      <a:pt x="1522" y="1958"/>
                    </a:cubicBezTo>
                    <a:cubicBezTo>
                      <a:pt x="1523" y="1959"/>
                      <a:pt x="1525" y="1959"/>
                      <a:pt x="1526" y="1959"/>
                    </a:cubicBezTo>
                    <a:cubicBezTo>
                      <a:pt x="1531" y="1959"/>
                      <a:pt x="1538" y="1950"/>
                      <a:pt x="1533" y="1941"/>
                    </a:cubicBezTo>
                    <a:cubicBezTo>
                      <a:pt x="1354" y="1752"/>
                      <a:pt x="992" y="1586"/>
                      <a:pt x="668" y="1586"/>
                    </a:cubicBezTo>
                    <a:cubicBezTo>
                      <a:pt x="508" y="1586"/>
                      <a:pt x="357" y="1626"/>
                      <a:pt x="242" y="1723"/>
                    </a:cubicBezTo>
                    <a:cubicBezTo>
                      <a:pt x="236" y="1533"/>
                      <a:pt x="220" y="198"/>
                      <a:pt x="209" y="13"/>
                    </a:cubicBezTo>
                    <a:cubicBezTo>
                      <a:pt x="209" y="4"/>
                      <a:pt x="202" y="0"/>
                      <a:pt x="1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7" name="Google Shape;10907;p66"/>
              <p:cNvGrpSpPr/>
              <p:nvPr/>
            </p:nvGrpSpPr>
            <p:grpSpPr>
              <a:xfrm>
                <a:off x="3696227" y="3261380"/>
                <a:ext cx="108950" cy="73543"/>
                <a:chOff x="3696227" y="3261380"/>
                <a:chExt cx="108950" cy="73543"/>
              </a:xfrm>
            </p:grpSpPr>
            <p:sp>
              <p:nvSpPr>
                <p:cNvPr id="10908" name="Google Shape;10908;p66"/>
                <p:cNvSpPr/>
                <p:nvPr/>
              </p:nvSpPr>
              <p:spPr>
                <a:xfrm>
                  <a:off x="3696227" y="3261380"/>
                  <a:ext cx="108950" cy="73442"/>
                </a:xfrm>
                <a:custGeom>
                  <a:rect b="b" l="l" r="r" t="t"/>
                  <a:pathLst>
                    <a:path extrusionOk="0" h="2906" w="4311">
                      <a:moveTo>
                        <a:pt x="2117" y="0"/>
                      </a:moveTo>
                      <a:cubicBezTo>
                        <a:pt x="1761" y="0"/>
                        <a:pt x="1404" y="51"/>
                        <a:pt x="1101" y="173"/>
                      </a:cubicBezTo>
                      <a:cubicBezTo>
                        <a:pt x="840" y="271"/>
                        <a:pt x="611" y="434"/>
                        <a:pt x="425" y="641"/>
                      </a:cubicBezTo>
                      <a:cubicBezTo>
                        <a:pt x="207" y="903"/>
                        <a:pt x="115" y="1235"/>
                        <a:pt x="82" y="1573"/>
                      </a:cubicBezTo>
                      <a:cubicBezTo>
                        <a:pt x="49" y="1862"/>
                        <a:pt x="0" y="2227"/>
                        <a:pt x="158" y="2488"/>
                      </a:cubicBezTo>
                      <a:cubicBezTo>
                        <a:pt x="175" y="2510"/>
                        <a:pt x="197" y="2537"/>
                        <a:pt x="218" y="2559"/>
                      </a:cubicBezTo>
                      <a:cubicBezTo>
                        <a:pt x="436" y="2799"/>
                        <a:pt x="883" y="2815"/>
                        <a:pt x="1183" y="2854"/>
                      </a:cubicBezTo>
                      <a:cubicBezTo>
                        <a:pt x="1478" y="2891"/>
                        <a:pt x="1781" y="2906"/>
                        <a:pt x="2084" y="2906"/>
                      </a:cubicBezTo>
                      <a:cubicBezTo>
                        <a:pt x="2481" y="2906"/>
                        <a:pt x="2879" y="2881"/>
                        <a:pt x="3264" y="2854"/>
                      </a:cubicBezTo>
                      <a:cubicBezTo>
                        <a:pt x="3520" y="2837"/>
                        <a:pt x="3896" y="2821"/>
                        <a:pt x="4087" y="2625"/>
                      </a:cubicBezTo>
                      <a:cubicBezTo>
                        <a:pt x="4311" y="2390"/>
                        <a:pt x="4289" y="2020"/>
                        <a:pt x="4245" y="1726"/>
                      </a:cubicBezTo>
                      <a:cubicBezTo>
                        <a:pt x="4169" y="1197"/>
                        <a:pt x="3973" y="614"/>
                        <a:pt x="3504" y="309"/>
                      </a:cubicBezTo>
                      <a:cubicBezTo>
                        <a:pt x="3357" y="216"/>
                        <a:pt x="3199" y="151"/>
                        <a:pt x="3030" y="107"/>
                      </a:cubicBezTo>
                      <a:cubicBezTo>
                        <a:pt x="2751" y="41"/>
                        <a:pt x="2434" y="0"/>
                        <a:pt x="2117" y="0"/>
                      </a:cubicBezTo>
                      <a:close/>
                    </a:path>
                  </a:pathLst>
                </a:custGeom>
                <a:solidFill>
                  <a:srgbClr val="3E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6"/>
                <p:cNvSpPr/>
                <p:nvPr/>
              </p:nvSpPr>
              <p:spPr>
                <a:xfrm>
                  <a:off x="3697743" y="3283367"/>
                  <a:ext cx="9528" cy="27699"/>
                </a:xfrm>
                <a:custGeom>
                  <a:rect b="b" l="l" r="r" t="t"/>
                  <a:pathLst>
                    <a:path extrusionOk="0" h="1096" w="377">
                      <a:moveTo>
                        <a:pt x="213" y="0"/>
                      </a:moveTo>
                      <a:cubicBezTo>
                        <a:pt x="104" y="218"/>
                        <a:pt x="38" y="458"/>
                        <a:pt x="17" y="703"/>
                      </a:cubicBezTo>
                      <a:cubicBezTo>
                        <a:pt x="11" y="752"/>
                        <a:pt x="6" y="801"/>
                        <a:pt x="0" y="850"/>
                      </a:cubicBezTo>
                      <a:cubicBezTo>
                        <a:pt x="66" y="932"/>
                        <a:pt x="131" y="1014"/>
                        <a:pt x="197" y="1095"/>
                      </a:cubicBezTo>
                      <a:cubicBezTo>
                        <a:pt x="267" y="1019"/>
                        <a:pt x="316" y="926"/>
                        <a:pt x="333" y="823"/>
                      </a:cubicBezTo>
                      <a:cubicBezTo>
                        <a:pt x="333" y="812"/>
                        <a:pt x="333" y="801"/>
                        <a:pt x="338" y="790"/>
                      </a:cubicBezTo>
                      <a:cubicBezTo>
                        <a:pt x="376" y="540"/>
                        <a:pt x="289" y="245"/>
                        <a:pt x="2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6"/>
                <p:cNvSpPr/>
                <p:nvPr/>
              </p:nvSpPr>
              <p:spPr>
                <a:xfrm>
                  <a:off x="3714676" y="3292465"/>
                  <a:ext cx="21381" cy="21507"/>
                </a:xfrm>
                <a:custGeom>
                  <a:rect b="b" l="l" r="r" t="t"/>
                  <a:pathLst>
                    <a:path extrusionOk="0" h="851" w="846">
                      <a:moveTo>
                        <a:pt x="348" y="1"/>
                      </a:moveTo>
                      <a:cubicBezTo>
                        <a:pt x="277" y="1"/>
                        <a:pt x="209" y="25"/>
                        <a:pt x="153" y="87"/>
                      </a:cubicBezTo>
                      <a:cubicBezTo>
                        <a:pt x="50" y="196"/>
                        <a:pt x="1" y="348"/>
                        <a:pt x="22" y="496"/>
                      </a:cubicBezTo>
                      <a:cubicBezTo>
                        <a:pt x="142" y="566"/>
                        <a:pt x="235" y="675"/>
                        <a:pt x="295" y="801"/>
                      </a:cubicBezTo>
                      <a:cubicBezTo>
                        <a:pt x="371" y="830"/>
                        <a:pt x="457" y="850"/>
                        <a:pt x="537" y="850"/>
                      </a:cubicBezTo>
                      <a:cubicBezTo>
                        <a:pt x="667" y="850"/>
                        <a:pt x="783" y="796"/>
                        <a:pt x="823" y="637"/>
                      </a:cubicBezTo>
                      <a:cubicBezTo>
                        <a:pt x="834" y="605"/>
                        <a:pt x="840" y="572"/>
                        <a:pt x="840" y="539"/>
                      </a:cubicBezTo>
                      <a:cubicBezTo>
                        <a:pt x="829" y="523"/>
                        <a:pt x="829" y="501"/>
                        <a:pt x="845" y="485"/>
                      </a:cubicBezTo>
                      <a:cubicBezTo>
                        <a:pt x="840" y="359"/>
                        <a:pt x="785" y="239"/>
                        <a:pt x="687" y="158"/>
                      </a:cubicBezTo>
                      <a:cubicBezTo>
                        <a:pt x="601" y="75"/>
                        <a:pt x="470" y="1"/>
                        <a:pt x="3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6"/>
                <p:cNvSpPr/>
                <p:nvPr/>
              </p:nvSpPr>
              <p:spPr>
                <a:xfrm>
                  <a:off x="3710127" y="3264893"/>
                  <a:ext cx="17943" cy="15315"/>
                </a:xfrm>
                <a:custGeom>
                  <a:rect b="b" l="l" r="r" t="t"/>
                  <a:pathLst>
                    <a:path extrusionOk="0" h="606" w="710">
                      <a:moveTo>
                        <a:pt x="644" y="1"/>
                      </a:moveTo>
                      <a:cubicBezTo>
                        <a:pt x="611" y="12"/>
                        <a:pt x="578" y="28"/>
                        <a:pt x="546" y="39"/>
                      </a:cubicBezTo>
                      <a:cubicBezTo>
                        <a:pt x="349" y="115"/>
                        <a:pt x="164" y="230"/>
                        <a:pt x="1" y="371"/>
                      </a:cubicBezTo>
                      <a:cubicBezTo>
                        <a:pt x="191" y="524"/>
                        <a:pt x="426" y="606"/>
                        <a:pt x="671" y="606"/>
                      </a:cubicBezTo>
                      <a:cubicBezTo>
                        <a:pt x="709" y="410"/>
                        <a:pt x="704" y="197"/>
                        <a:pt x="64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6"/>
                <p:cNvSpPr/>
                <p:nvPr/>
              </p:nvSpPr>
              <p:spPr>
                <a:xfrm>
                  <a:off x="3704491" y="3275786"/>
                  <a:ext cx="22063" cy="28255"/>
                </a:xfrm>
                <a:custGeom>
                  <a:rect b="b" l="l" r="r" t="t"/>
                  <a:pathLst>
                    <a:path extrusionOk="0" h="1118" w="873">
                      <a:moveTo>
                        <a:pt x="164" y="0"/>
                      </a:moveTo>
                      <a:cubicBezTo>
                        <a:pt x="142" y="22"/>
                        <a:pt x="120" y="49"/>
                        <a:pt x="93" y="77"/>
                      </a:cubicBezTo>
                      <a:cubicBezTo>
                        <a:pt x="60" y="115"/>
                        <a:pt x="33" y="158"/>
                        <a:pt x="0" y="202"/>
                      </a:cubicBezTo>
                      <a:cubicBezTo>
                        <a:pt x="82" y="469"/>
                        <a:pt x="186" y="790"/>
                        <a:pt x="153" y="1079"/>
                      </a:cubicBezTo>
                      <a:cubicBezTo>
                        <a:pt x="218" y="1085"/>
                        <a:pt x="278" y="1096"/>
                        <a:pt x="338" y="1117"/>
                      </a:cubicBezTo>
                      <a:cubicBezTo>
                        <a:pt x="322" y="910"/>
                        <a:pt x="425" y="714"/>
                        <a:pt x="605" y="611"/>
                      </a:cubicBezTo>
                      <a:cubicBezTo>
                        <a:pt x="654" y="589"/>
                        <a:pt x="703" y="578"/>
                        <a:pt x="758" y="578"/>
                      </a:cubicBezTo>
                      <a:cubicBezTo>
                        <a:pt x="807" y="474"/>
                        <a:pt x="845" y="365"/>
                        <a:pt x="872" y="256"/>
                      </a:cubicBezTo>
                      <a:cubicBezTo>
                        <a:pt x="616" y="251"/>
                        <a:pt x="365" y="164"/>
                        <a:pt x="16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6"/>
                <p:cNvSpPr/>
                <p:nvPr/>
              </p:nvSpPr>
              <p:spPr>
                <a:xfrm>
                  <a:off x="3728323" y="3261507"/>
                  <a:ext cx="24792" cy="18702"/>
                </a:xfrm>
                <a:custGeom>
                  <a:rect b="b" l="l" r="r" t="t"/>
                  <a:pathLst>
                    <a:path extrusionOk="0" h="740" w="981">
                      <a:moveTo>
                        <a:pt x="830" y="0"/>
                      </a:moveTo>
                      <a:cubicBezTo>
                        <a:pt x="548" y="0"/>
                        <a:pt x="268" y="39"/>
                        <a:pt x="0" y="113"/>
                      </a:cubicBezTo>
                      <a:cubicBezTo>
                        <a:pt x="60" y="315"/>
                        <a:pt x="71" y="533"/>
                        <a:pt x="33" y="740"/>
                      </a:cubicBezTo>
                      <a:cubicBezTo>
                        <a:pt x="174" y="734"/>
                        <a:pt x="316" y="696"/>
                        <a:pt x="441" y="631"/>
                      </a:cubicBezTo>
                      <a:cubicBezTo>
                        <a:pt x="703" y="495"/>
                        <a:pt x="866" y="266"/>
                        <a:pt x="981" y="4"/>
                      </a:cubicBezTo>
                      <a:cubicBezTo>
                        <a:pt x="931" y="2"/>
                        <a:pt x="880" y="0"/>
                        <a:pt x="8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6"/>
                <p:cNvSpPr/>
                <p:nvPr/>
              </p:nvSpPr>
              <p:spPr>
                <a:xfrm>
                  <a:off x="3725821" y="3278136"/>
                  <a:ext cx="24413" cy="26309"/>
                </a:xfrm>
                <a:custGeom>
                  <a:rect b="b" l="l" r="r" t="t"/>
                  <a:pathLst>
                    <a:path extrusionOk="0" h="1041" w="966">
                      <a:moveTo>
                        <a:pt x="671" y="0"/>
                      </a:moveTo>
                      <a:cubicBezTo>
                        <a:pt x="611" y="38"/>
                        <a:pt x="546" y="65"/>
                        <a:pt x="480" y="93"/>
                      </a:cubicBezTo>
                      <a:cubicBezTo>
                        <a:pt x="361" y="131"/>
                        <a:pt x="241" y="153"/>
                        <a:pt x="115" y="158"/>
                      </a:cubicBezTo>
                      <a:cubicBezTo>
                        <a:pt x="88" y="272"/>
                        <a:pt x="50" y="387"/>
                        <a:pt x="1" y="490"/>
                      </a:cubicBezTo>
                      <a:cubicBezTo>
                        <a:pt x="148" y="529"/>
                        <a:pt x="279" y="616"/>
                        <a:pt x="371" y="736"/>
                      </a:cubicBezTo>
                      <a:cubicBezTo>
                        <a:pt x="442" y="823"/>
                        <a:pt x="486" y="932"/>
                        <a:pt x="491" y="1041"/>
                      </a:cubicBezTo>
                      <a:cubicBezTo>
                        <a:pt x="688" y="1019"/>
                        <a:pt x="856" y="741"/>
                        <a:pt x="965" y="518"/>
                      </a:cubicBezTo>
                      <a:lnTo>
                        <a:pt x="960" y="512"/>
                      </a:lnTo>
                      <a:cubicBezTo>
                        <a:pt x="824" y="371"/>
                        <a:pt x="704" y="196"/>
                        <a:pt x="67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6"/>
                <p:cNvSpPr/>
                <p:nvPr/>
              </p:nvSpPr>
              <p:spPr>
                <a:xfrm>
                  <a:off x="3744573" y="3263377"/>
                  <a:ext cx="10766" cy="25652"/>
                </a:xfrm>
                <a:custGeom>
                  <a:rect b="b" l="l" r="r" t="t"/>
                  <a:pathLst>
                    <a:path extrusionOk="0" h="1015" w="426">
                      <a:moveTo>
                        <a:pt x="398" y="1"/>
                      </a:moveTo>
                      <a:cubicBezTo>
                        <a:pt x="311" y="208"/>
                        <a:pt x="174" y="388"/>
                        <a:pt x="0" y="530"/>
                      </a:cubicBezTo>
                      <a:cubicBezTo>
                        <a:pt x="16" y="715"/>
                        <a:pt x="136" y="884"/>
                        <a:pt x="256" y="1014"/>
                      </a:cubicBezTo>
                      <a:cubicBezTo>
                        <a:pt x="278" y="971"/>
                        <a:pt x="294" y="922"/>
                        <a:pt x="311" y="889"/>
                      </a:cubicBezTo>
                      <a:cubicBezTo>
                        <a:pt x="343" y="797"/>
                        <a:pt x="371" y="704"/>
                        <a:pt x="392" y="606"/>
                      </a:cubicBezTo>
                      <a:cubicBezTo>
                        <a:pt x="392" y="600"/>
                        <a:pt x="392" y="595"/>
                        <a:pt x="398" y="595"/>
                      </a:cubicBezTo>
                      <a:cubicBezTo>
                        <a:pt x="420" y="475"/>
                        <a:pt x="425" y="350"/>
                        <a:pt x="420" y="230"/>
                      </a:cubicBezTo>
                      <a:cubicBezTo>
                        <a:pt x="414" y="170"/>
                        <a:pt x="409" y="88"/>
                        <a:pt x="39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6"/>
                <p:cNvSpPr/>
                <p:nvPr/>
              </p:nvSpPr>
              <p:spPr>
                <a:xfrm>
                  <a:off x="3723344" y="3304141"/>
                  <a:ext cx="28684" cy="22493"/>
                </a:xfrm>
                <a:custGeom>
                  <a:rect b="b" l="l" r="r" t="t"/>
                  <a:pathLst>
                    <a:path extrusionOk="0" h="890" w="1135">
                      <a:moveTo>
                        <a:pt x="807" y="1"/>
                      </a:moveTo>
                      <a:cubicBezTo>
                        <a:pt x="747" y="61"/>
                        <a:pt x="671" y="94"/>
                        <a:pt x="584" y="99"/>
                      </a:cubicBezTo>
                      <a:cubicBezTo>
                        <a:pt x="578" y="186"/>
                        <a:pt x="546" y="268"/>
                        <a:pt x="497" y="339"/>
                      </a:cubicBezTo>
                      <a:cubicBezTo>
                        <a:pt x="425" y="444"/>
                        <a:pt x="318" y="482"/>
                        <a:pt x="204" y="482"/>
                      </a:cubicBezTo>
                      <a:cubicBezTo>
                        <a:pt x="136" y="482"/>
                        <a:pt x="66" y="468"/>
                        <a:pt x="1" y="448"/>
                      </a:cubicBezTo>
                      <a:lnTo>
                        <a:pt x="1" y="448"/>
                      </a:lnTo>
                      <a:cubicBezTo>
                        <a:pt x="50" y="589"/>
                        <a:pt x="77" y="736"/>
                        <a:pt x="83" y="889"/>
                      </a:cubicBezTo>
                      <a:cubicBezTo>
                        <a:pt x="284" y="816"/>
                        <a:pt x="505" y="764"/>
                        <a:pt x="722" y="764"/>
                      </a:cubicBezTo>
                      <a:cubicBezTo>
                        <a:pt x="863" y="764"/>
                        <a:pt x="1003" y="786"/>
                        <a:pt x="1134" y="840"/>
                      </a:cubicBezTo>
                      <a:cubicBezTo>
                        <a:pt x="1134" y="818"/>
                        <a:pt x="1129" y="791"/>
                        <a:pt x="1123" y="769"/>
                      </a:cubicBezTo>
                      <a:cubicBezTo>
                        <a:pt x="1063" y="502"/>
                        <a:pt x="954" y="246"/>
                        <a:pt x="807" y="12"/>
                      </a:cubicBezTo>
                      <a:cubicBezTo>
                        <a:pt x="807" y="6"/>
                        <a:pt x="807" y="6"/>
                        <a:pt x="8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6"/>
                <p:cNvSpPr/>
                <p:nvPr/>
              </p:nvSpPr>
              <p:spPr>
                <a:xfrm>
                  <a:off x="3725290" y="3325471"/>
                  <a:ext cx="27294" cy="9452"/>
                </a:xfrm>
                <a:custGeom>
                  <a:rect b="b" l="l" r="r" t="t"/>
                  <a:pathLst>
                    <a:path extrusionOk="0" h="374" w="1080">
                      <a:moveTo>
                        <a:pt x="636" y="0"/>
                      </a:moveTo>
                      <a:cubicBezTo>
                        <a:pt x="421" y="0"/>
                        <a:pt x="202" y="56"/>
                        <a:pt x="6" y="127"/>
                      </a:cubicBezTo>
                      <a:cubicBezTo>
                        <a:pt x="6" y="192"/>
                        <a:pt x="6" y="252"/>
                        <a:pt x="0" y="318"/>
                      </a:cubicBezTo>
                      <a:lnTo>
                        <a:pt x="38" y="318"/>
                      </a:lnTo>
                      <a:cubicBezTo>
                        <a:pt x="339" y="356"/>
                        <a:pt x="645" y="373"/>
                        <a:pt x="950" y="373"/>
                      </a:cubicBezTo>
                      <a:cubicBezTo>
                        <a:pt x="993" y="373"/>
                        <a:pt x="1036" y="373"/>
                        <a:pt x="1079" y="372"/>
                      </a:cubicBezTo>
                      <a:cubicBezTo>
                        <a:pt x="1079" y="279"/>
                        <a:pt x="1079" y="187"/>
                        <a:pt x="1068" y="94"/>
                      </a:cubicBezTo>
                      <a:cubicBezTo>
                        <a:pt x="932" y="27"/>
                        <a:pt x="785" y="0"/>
                        <a:pt x="63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6"/>
                <p:cNvSpPr/>
                <p:nvPr/>
              </p:nvSpPr>
              <p:spPr>
                <a:xfrm>
                  <a:off x="3745104" y="3291075"/>
                  <a:ext cx="26890" cy="21583"/>
                </a:xfrm>
                <a:custGeom>
                  <a:rect b="b" l="l" r="r" t="t"/>
                  <a:pathLst>
                    <a:path extrusionOk="0" h="854" w="1064">
                      <a:moveTo>
                        <a:pt x="290" y="0"/>
                      </a:moveTo>
                      <a:cubicBezTo>
                        <a:pt x="213" y="169"/>
                        <a:pt x="121" y="327"/>
                        <a:pt x="1" y="463"/>
                      </a:cubicBezTo>
                      <a:cubicBezTo>
                        <a:pt x="6" y="469"/>
                        <a:pt x="12" y="474"/>
                        <a:pt x="17" y="480"/>
                      </a:cubicBezTo>
                      <a:cubicBezTo>
                        <a:pt x="88" y="600"/>
                        <a:pt x="153" y="719"/>
                        <a:pt x="213" y="845"/>
                      </a:cubicBezTo>
                      <a:lnTo>
                        <a:pt x="219" y="845"/>
                      </a:lnTo>
                      <a:cubicBezTo>
                        <a:pt x="247" y="851"/>
                        <a:pt x="275" y="853"/>
                        <a:pt x="304" y="853"/>
                      </a:cubicBezTo>
                      <a:cubicBezTo>
                        <a:pt x="482" y="853"/>
                        <a:pt x="657" y="746"/>
                        <a:pt x="813" y="670"/>
                      </a:cubicBezTo>
                      <a:cubicBezTo>
                        <a:pt x="900" y="627"/>
                        <a:pt x="982" y="583"/>
                        <a:pt x="1063" y="534"/>
                      </a:cubicBezTo>
                      <a:cubicBezTo>
                        <a:pt x="775" y="431"/>
                        <a:pt x="448" y="278"/>
                        <a:pt x="29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6"/>
                <p:cNvSpPr/>
                <p:nvPr/>
              </p:nvSpPr>
              <p:spPr>
                <a:xfrm>
                  <a:off x="3753520" y="3276013"/>
                  <a:ext cx="20547" cy="21835"/>
                </a:xfrm>
                <a:custGeom>
                  <a:rect b="b" l="l" r="r" t="t"/>
                  <a:pathLst>
                    <a:path extrusionOk="0" h="864" w="813">
                      <a:moveTo>
                        <a:pt x="629" y="0"/>
                      </a:moveTo>
                      <a:cubicBezTo>
                        <a:pt x="445" y="0"/>
                        <a:pt x="258" y="27"/>
                        <a:pt x="120" y="133"/>
                      </a:cubicBezTo>
                      <a:cubicBezTo>
                        <a:pt x="93" y="258"/>
                        <a:pt x="55" y="378"/>
                        <a:pt x="6" y="493"/>
                      </a:cubicBezTo>
                      <a:lnTo>
                        <a:pt x="0" y="504"/>
                      </a:lnTo>
                      <a:cubicBezTo>
                        <a:pt x="76" y="656"/>
                        <a:pt x="191" y="781"/>
                        <a:pt x="338" y="863"/>
                      </a:cubicBezTo>
                      <a:cubicBezTo>
                        <a:pt x="551" y="711"/>
                        <a:pt x="681" y="373"/>
                        <a:pt x="768" y="144"/>
                      </a:cubicBezTo>
                      <a:cubicBezTo>
                        <a:pt x="785" y="95"/>
                        <a:pt x="796" y="51"/>
                        <a:pt x="812" y="8"/>
                      </a:cubicBezTo>
                      <a:cubicBezTo>
                        <a:pt x="753" y="4"/>
                        <a:pt x="691" y="0"/>
                        <a:pt x="62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6"/>
                <p:cNvSpPr/>
                <p:nvPr/>
              </p:nvSpPr>
              <p:spPr>
                <a:xfrm>
                  <a:off x="3764109" y="3276342"/>
                  <a:ext cx="29215" cy="26865"/>
                </a:xfrm>
                <a:custGeom>
                  <a:rect b="b" l="l" r="r" t="t"/>
                  <a:pathLst>
                    <a:path extrusionOk="0" h="1063" w="1156">
                      <a:moveTo>
                        <a:pt x="475" y="0"/>
                      </a:moveTo>
                      <a:cubicBezTo>
                        <a:pt x="453" y="76"/>
                        <a:pt x="426" y="153"/>
                        <a:pt x="399" y="224"/>
                      </a:cubicBezTo>
                      <a:cubicBezTo>
                        <a:pt x="295" y="452"/>
                        <a:pt x="191" y="730"/>
                        <a:pt x="1" y="894"/>
                      </a:cubicBezTo>
                      <a:cubicBezTo>
                        <a:pt x="121" y="954"/>
                        <a:pt x="251" y="1008"/>
                        <a:pt x="382" y="1052"/>
                      </a:cubicBezTo>
                      <a:cubicBezTo>
                        <a:pt x="393" y="1057"/>
                        <a:pt x="399" y="1057"/>
                        <a:pt x="399" y="1063"/>
                      </a:cubicBezTo>
                      <a:cubicBezTo>
                        <a:pt x="442" y="1035"/>
                        <a:pt x="480" y="1008"/>
                        <a:pt x="524" y="986"/>
                      </a:cubicBezTo>
                      <a:cubicBezTo>
                        <a:pt x="775" y="812"/>
                        <a:pt x="992" y="594"/>
                        <a:pt x="1156" y="338"/>
                      </a:cubicBezTo>
                      <a:cubicBezTo>
                        <a:pt x="954" y="175"/>
                        <a:pt x="742" y="38"/>
                        <a:pt x="47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6"/>
                <p:cNvSpPr/>
                <p:nvPr/>
              </p:nvSpPr>
              <p:spPr>
                <a:xfrm>
                  <a:off x="3756552" y="3261734"/>
                  <a:ext cx="19561" cy="14911"/>
                </a:xfrm>
                <a:custGeom>
                  <a:rect b="b" l="l" r="r" t="t"/>
                  <a:pathLst>
                    <a:path extrusionOk="0" h="590" w="774">
                      <a:moveTo>
                        <a:pt x="0" y="1"/>
                      </a:moveTo>
                      <a:lnTo>
                        <a:pt x="0" y="1"/>
                      </a:lnTo>
                      <a:cubicBezTo>
                        <a:pt x="16" y="99"/>
                        <a:pt x="22" y="197"/>
                        <a:pt x="27" y="295"/>
                      </a:cubicBezTo>
                      <a:cubicBezTo>
                        <a:pt x="27" y="393"/>
                        <a:pt x="27" y="491"/>
                        <a:pt x="11" y="589"/>
                      </a:cubicBezTo>
                      <a:cubicBezTo>
                        <a:pt x="164" y="504"/>
                        <a:pt x="350" y="476"/>
                        <a:pt x="527" y="476"/>
                      </a:cubicBezTo>
                      <a:cubicBezTo>
                        <a:pt x="589" y="476"/>
                        <a:pt x="650" y="480"/>
                        <a:pt x="708" y="486"/>
                      </a:cubicBezTo>
                      <a:cubicBezTo>
                        <a:pt x="741" y="371"/>
                        <a:pt x="757" y="257"/>
                        <a:pt x="774" y="137"/>
                      </a:cubicBezTo>
                      <a:cubicBezTo>
                        <a:pt x="725" y="120"/>
                        <a:pt x="681" y="110"/>
                        <a:pt x="638" y="99"/>
                      </a:cubicBezTo>
                      <a:cubicBezTo>
                        <a:pt x="425" y="50"/>
                        <a:pt x="213" y="17"/>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6"/>
                <p:cNvSpPr/>
                <p:nvPr/>
              </p:nvSpPr>
              <p:spPr>
                <a:xfrm>
                  <a:off x="3776644" y="3266005"/>
                  <a:ext cx="18904" cy="16958"/>
                </a:xfrm>
                <a:custGeom>
                  <a:rect b="b" l="l" r="r" t="t"/>
                  <a:pathLst>
                    <a:path extrusionOk="0" h="671" w="748">
                      <a:moveTo>
                        <a:pt x="61" y="1"/>
                      </a:moveTo>
                      <a:cubicBezTo>
                        <a:pt x="50" y="109"/>
                        <a:pt x="28" y="224"/>
                        <a:pt x="1" y="333"/>
                      </a:cubicBezTo>
                      <a:cubicBezTo>
                        <a:pt x="262" y="382"/>
                        <a:pt x="502" y="502"/>
                        <a:pt x="704" y="671"/>
                      </a:cubicBezTo>
                      <a:cubicBezTo>
                        <a:pt x="714" y="643"/>
                        <a:pt x="731" y="611"/>
                        <a:pt x="747" y="578"/>
                      </a:cubicBezTo>
                      <a:cubicBezTo>
                        <a:pt x="638" y="398"/>
                        <a:pt x="496" y="246"/>
                        <a:pt x="322" y="131"/>
                      </a:cubicBezTo>
                      <a:cubicBezTo>
                        <a:pt x="240" y="77"/>
                        <a:pt x="153" y="33"/>
                        <a:pt x="6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6"/>
                <p:cNvSpPr/>
                <p:nvPr/>
              </p:nvSpPr>
              <p:spPr>
                <a:xfrm>
                  <a:off x="3784630" y="3282811"/>
                  <a:ext cx="19435" cy="28811"/>
                </a:xfrm>
                <a:custGeom>
                  <a:rect b="b" l="l" r="r" t="t"/>
                  <a:pathLst>
                    <a:path extrusionOk="0" h="1140" w="769">
                      <a:moveTo>
                        <a:pt x="480" y="0"/>
                      </a:moveTo>
                      <a:cubicBezTo>
                        <a:pt x="469" y="22"/>
                        <a:pt x="458" y="38"/>
                        <a:pt x="453" y="60"/>
                      </a:cubicBezTo>
                      <a:cubicBezTo>
                        <a:pt x="482" y="85"/>
                        <a:pt x="459" y="127"/>
                        <a:pt x="422" y="127"/>
                      </a:cubicBezTo>
                      <a:cubicBezTo>
                        <a:pt x="418" y="127"/>
                        <a:pt x="414" y="127"/>
                        <a:pt x="409" y="126"/>
                      </a:cubicBezTo>
                      <a:cubicBezTo>
                        <a:pt x="300" y="305"/>
                        <a:pt x="164" y="469"/>
                        <a:pt x="1" y="605"/>
                      </a:cubicBezTo>
                      <a:cubicBezTo>
                        <a:pt x="142" y="720"/>
                        <a:pt x="235" y="872"/>
                        <a:pt x="388" y="970"/>
                      </a:cubicBezTo>
                      <a:cubicBezTo>
                        <a:pt x="404" y="970"/>
                        <a:pt x="420" y="981"/>
                        <a:pt x="426" y="997"/>
                      </a:cubicBezTo>
                      <a:cubicBezTo>
                        <a:pt x="437" y="997"/>
                        <a:pt x="442" y="1003"/>
                        <a:pt x="447" y="1008"/>
                      </a:cubicBezTo>
                      <a:cubicBezTo>
                        <a:pt x="551" y="1057"/>
                        <a:pt x="660" y="1101"/>
                        <a:pt x="769" y="1139"/>
                      </a:cubicBezTo>
                      <a:cubicBezTo>
                        <a:pt x="769" y="1052"/>
                        <a:pt x="758" y="965"/>
                        <a:pt x="747" y="878"/>
                      </a:cubicBezTo>
                      <a:cubicBezTo>
                        <a:pt x="709" y="572"/>
                        <a:pt x="616" y="278"/>
                        <a:pt x="48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6"/>
                <p:cNvSpPr/>
                <p:nvPr/>
              </p:nvSpPr>
              <p:spPr>
                <a:xfrm>
                  <a:off x="3751321" y="3308286"/>
                  <a:ext cx="30858" cy="26460"/>
                </a:xfrm>
                <a:custGeom>
                  <a:rect b="b" l="l" r="r" t="t"/>
                  <a:pathLst>
                    <a:path extrusionOk="0" h="1047" w="1221">
                      <a:moveTo>
                        <a:pt x="725" y="0"/>
                      </a:moveTo>
                      <a:cubicBezTo>
                        <a:pt x="643" y="44"/>
                        <a:pt x="556" y="88"/>
                        <a:pt x="469" y="131"/>
                      </a:cubicBezTo>
                      <a:cubicBezTo>
                        <a:pt x="336" y="190"/>
                        <a:pt x="199" y="253"/>
                        <a:pt x="50" y="253"/>
                      </a:cubicBezTo>
                      <a:cubicBezTo>
                        <a:pt x="33" y="253"/>
                        <a:pt x="17" y="253"/>
                        <a:pt x="0" y="251"/>
                      </a:cubicBezTo>
                      <a:lnTo>
                        <a:pt x="0" y="251"/>
                      </a:lnTo>
                      <a:cubicBezTo>
                        <a:pt x="44" y="360"/>
                        <a:pt x="76" y="469"/>
                        <a:pt x="98" y="583"/>
                      </a:cubicBezTo>
                      <a:cubicBezTo>
                        <a:pt x="104" y="632"/>
                        <a:pt x="109" y="681"/>
                        <a:pt x="114" y="731"/>
                      </a:cubicBezTo>
                      <a:cubicBezTo>
                        <a:pt x="120" y="834"/>
                        <a:pt x="125" y="943"/>
                        <a:pt x="120" y="1047"/>
                      </a:cubicBezTo>
                      <a:cubicBezTo>
                        <a:pt x="447" y="1041"/>
                        <a:pt x="768" y="1019"/>
                        <a:pt x="1084" y="1003"/>
                      </a:cubicBezTo>
                      <a:lnTo>
                        <a:pt x="1221" y="992"/>
                      </a:lnTo>
                      <a:cubicBezTo>
                        <a:pt x="1112" y="627"/>
                        <a:pt x="975" y="251"/>
                        <a:pt x="7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6"/>
                <p:cNvSpPr/>
                <p:nvPr/>
              </p:nvSpPr>
              <p:spPr>
                <a:xfrm>
                  <a:off x="3771413" y="3299466"/>
                  <a:ext cx="21507" cy="19864"/>
                </a:xfrm>
                <a:custGeom>
                  <a:rect b="b" l="l" r="r" t="t"/>
                  <a:pathLst>
                    <a:path extrusionOk="0" h="786" w="851">
                      <a:moveTo>
                        <a:pt x="464" y="1"/>
                      </a:moveTo>
                      <a:cubicBezTo>
                        <a:pt x="404" y="55"/>
                        <a:pt x="338" y="99"/>
                        <a:pt x="273" y="142"/>
                      </a:cubicBezTo>
                      <a:cubicBezTo>
                        <a:pt x="186" y="202"/>
                        <a:pt x="99" y="257"/>
                        <a:pt x="1" y="306"/>
                      </a:cubicBezTo>
                      <a:cubicBezTo>
                        <a:pt x="131" y="447"/>
                        <a:pt x="235" y="611"/>
                        <a:pt x="306" y="785"/>
                      </a:cubicBezTo>
                      <a:cubicBezTo>
                        <a:pt x="545" y="720"/>
                        <a:pt x="703" y="556"/>
                        <a:pt x="851" y="371"/>
                      </a:cubicBezTo>
                      <a:cubicBezTo>
                        <a:pt x="698" y="268"/>
                        <a:pt x="605" y="115"/>
                        <a:pt x="4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6"/>
                <p:cNvSpPr/>
                <p:nvPr/>
              </p:nvSpPr>
              <p:spPr>
                <a:xfrm>
                  <a:off x="3780081" y="3309929"/>
                  <a:ext cx="24135" cy="23301"/>
                </a:xfrm>
                <a:custGeom>
                  <a:rect b="b" l="l" r="r" t="t"/>
                  <a:pathLst>
                    <a:path extrusionOk="0" h="922" w="955">
                      <a:moveTo>
                        <a:pt x="573" y="1"/>
                      </a:moveTo>
                      <a:cubicBezTo>
                        <a:pt x="420" y="202"/>
                        <a:pt x="246" y="371"/>
                        <a:pt x="1" y="448"/>
                      </a:cubicBezTo>
                      <a:cubicBezTo>
                        <a:pt x="66" y="600"/>
                        <a:pt x="115" y="764"/>
                        <a:pt x="164" y="922"/>
                      </a:cubicBezTo>
                      <a:cubicBezTo>
                        <a:pt x="388" y="900"/>
                        <a:pt x="627" y="856"/>
                        <a:pt x="769" y="709"/>
                      </a:cubicBezTo>
                      <a:cubicBezTo>
                        <a:pt x="911" y="562"/>
                        <a:pt x="954" y="360"/>
                        <a:pt x="954" y="159"/>
                      </a:cubicBezTo>
                      <a:cubicBezTo>
                        <a:pt x="824" y="121"/>
                        <a:pt x="693" y="66"/>
                        <a:pt x="5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6"/>
                <p:cNvSpPr/>
                <p:nvPr/>
              </p:nvSpPr>
              <p:spPr>
                <a:xfrm>
                  <a:off x="3704087" y="3305127"/>
                  <a:ext cx="20117" cy="28103"/>
                </a:xfrm>
                <a:custGeom>
                  <a:rect b="b" l="l" r="r" t="t"/>
                  <a:pathLst>
                    <a:path extrusionOk="0" h="1112" w="796">
                      <a:moveTo>
                        <a:pt x="158" y="0"/>
                      </a:moveTo>
                      <a:cubicBezTo>
                        <a:pt x="136" y="114"/>
                        <a:pt x="76" y="218"/>
                        <a:pt x="0" y="300"/>
                      </a:cubicBezTo>
                      <a:cubicBezTo>
                        <a:pt x="158" y="507"/>
                        <a:pt x="272" y="730"/>
                        <a:pt x="185" y="1003"/>
                      </a:cubicBezTo>
                      <a:cubicBezTo>
                        <a:pt x="371" y="1063"/>
                        <a:pt x="561" y="1095"/>
                        <a:pt x="757" y="1112"/>
                      </a:cubicBezTo>
                      <a:cubicBezTo>
                        <a:pt x="796" y="621"/>
                        <a:pt x="681" y="38"/>
                        <a:pt x="15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6"/>
                <p:cNvSpPr/>
                <p:nvPr/>
              </p:nvSpPr>
              <p:spPr>
                <a:xfrm>
                  <a:off x="3697187" y="3307856"/>
                  <a:ext cx="12156" cy="21785"/>
                </a:xfrm>
                <a:custGeom>
                  <a:rect b="b" l="l" r="r" t="t"/>
                  <a:pathLst>
                    <a:path extrusionOk="0" h="862" w="481">
                      <a:moveTo>
                        <a:pt x="11" y="1"/>
                      </a:moveTo>
                      <a:lnTo>
                        <a:pt x="11" y="1"/>
                      </a:lnTo>
                      <a:cubicBezTo>
                        <a:pt x="1" y="224"/>
                        <a:pt x="6" y="464"/>
                        <a:pt x="120" y="649"/>
                      </a:cubicBezTo>
                      <a:cubicBezTo>
                        <a:pt x="137" y="671"/>
                        <a:pt x="159" y="698"/>
                        <a:pt x="175" y="720"/>
                      </a:cubicBezTo>
                      <a:cubicBezTo>
                        <a:pt x="235" y="780"/>
                        <a:pt x="306" y="829"/>
                        <a:pt x="382" y="862"/>
                      </a:cubicBezTo>
                      <a:cubicBezTo>
                        <a:pt x="480" y="519"/>
                        <a:pt x="229" y="257"/>
                        <a:pt x="1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929" name="Google Shape;10929;p66"/>
          <p:cNvGrpSpPr/>
          <p:nvPr/>
        </p:nvGrpSpPr>
        <p:grpSpPr>
          <a:xfrm>
            <a:off x="5334138" y="3587286"/>
            <a:ext cx="566433" cy="793236"/>
            <a:chOff x="5334138" y="3587286"/>
            <a:chExt cx="566433" cy="793236"/>
          </a:xfrm>
        </p:grpSpPr>
        <p:sp>
          <p:nvSpPr>
            <p:cNvPr id="10930" name="Google Shape;10930;p66"/>
            <p:cNvSpPr/>
            <p:nvPr/>
          </p:nvSpPr>
          <p:spPr>
            <a:xfrm>
              <a:off x="5474754" y="3587286"/>
              <a:ext cx="285200" cy="198743"/>
            </a:xfrm>
            <a:custGeom>
              <a:rect b="b" l="l" r="r" t="t"/>
              <a:pathLst>
                <a:path extrusionOk="0" h="7864" w="11285">
                  <a:moveTo>
                    <a:pt x="5640" y="0"/>
                  </a:moveTo>
                  <a:cubicBezTo>
                    <a:pt x="5640" y="0"/>
                    <a:pt x="2812" y="3547"/>
                    <a:pt x="0" y="7863"/>
                  </a:cubicBezTo>
                  <a:lnTo>
                    <a:pt x="11285" y="7863"/>
                  </a:lnTo>
                  <a:cubicBezTo>
                    <a:pt x="8468" y="3547"/>
                    <a:pt x="5640" y="0"/>
                    <a:pt x="56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6"/>
            <p:cNvSpPr/>
            <p:nvPr/>
          </p:nvSpPr>
          <p:spPr>
            <a:xfrm>
              <a:off x="5364161" y="3785408"/>
              <a:ext cx="506511" cy="198718"/>
            </a:xfrm>
            <a:custGeom>
              <a:rect b="b" l="l" r="r" t="t"/>
              <a:pathLst>
                <a:path extrusionOk="0" h="7863" w="20042">
                  <a:moveTo>
                    <a:pt x="4376" y="0"/>
                  </a:moveTo>
                  <a:cubicBezTo>
                    <a:pt x="2714" y="2545"/>
                    <a:pt x="1063" y="5356"/>
                    <a:pt x="0" y="7863"/>
                  </a:cubicBezTo>
                  <a:lnTo>
                    <a:pt x="20042" y="7863"/>
                  </a:lnTo>
                  <a:cubicBezTo>
                    <a:pt x="18974" y="5356"/>
                    <a:pt x="17323" y="2545"/>
                    <a:pt x="1566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6"/>
            <p:cNvSpPr/>
            <p:nvPr/>
          </p:nvSpPr>
          <p:spPr>
            <a:xfrm>
              <a:off x="5334138" y="3983505"/>
              <a:ext cx="566433" cy="198895"/>
            </a:xfrm>
            <a:custGeom>
              <a:rect b="b" l="l" r="r" t="t"/>
              <a:pathLst>
                <a:path extrusionOk="0" h="7870" w="22413">
                  <a:moveTo>
                    <a:pt x="1188" y="1"/>
                  </a:moveTo>
                  <a:cubicBezTo>
                    <a:pt x="458" y="1712"/>
                    <a:pt x="1" y="3276"/>
                    <a:pt x="1" y="4524"/>
                  </a:cubicBezTo>
                  <a:cubicBezTo>
                    <a:pt x="1" y="5657"/>
                    <a:pt x="170" y="6785"/>
                    <a:pt x="507" y="7869"/>
                  </a:cubicBezTo>
                  <a:lnTo>
                    <a:pt x="21905" y="7869"/>
                  </a:lnTo>
                  <a:cubicBezTo>
                    <a:pt x="22243" y="6785"/>
                    <a:pt x="22412" y="5657"/>
                    <a:pt x="22412" y="4524"/>
                  </a:cubicBezTo>
                  <a:cubicBezTo>
                    <a:pt x="22412" y="3276"/>
                    <a:pt x="21955" y="1706"/>
                    <a:pt x="212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6"/>
            <p:cNvSpPr/>
            <p:nvPr/>
          </p:nvSpPr>
          <p:spPr>
            <a:xfrm>
              <a:off x="5346951" y="4181779"/>
              <a:ext cx="540806" cy="198743"/>
            </a:xfrm>
            <a:custGeom>
              <a:rect b="b" l="l" r="r" t="t"/>
              <a:pathLst>
                <a:path extrusionOk="0" h="7864" w="21399">
                  <a:moveTo>
                    <a:pt x="0" y="0"/>
                  </a:moveTo>
                  <a:cubicBezTo>
                    <a:pt x="1466" y="4675"/>
                    <a:pt x="5798" y="7863"/>
                    <a:pt x="10702" y="7863"/>
                  </a:cubicBezTo>
                  <a:cubicBezTo>
                    <a:pt x="15601" y="7863"/>
                    <a:pt x="19938" y="4675"/>
                    <a:pt x="213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66"/>
          <p:cNvGrpSpPr/>
          <p:nvPr/>
        </p:nvGrpSpPr>
        <p:grpSpPr>
          <a:xfrm>
            <a:off x="5334138" y="2895283"/>
            <a:ext cx="566559" cy="527184"/>
            <a:chOff x="5334138" y="2895283"/>
            <a:chExt cx="566559" cy="527184"/>
          </a:xfrm>
        </p:grpSpPr>
        <p:grpSp>
          <p:nvGrpSpPr>
            <p:cNvPr id="10935" name="Google Shape;10935;p66"/>
            <p:cNvGrpSpPr/>
            <p:nvPr/>
          </p:nvGrpSpPr>
          <p:grpSpPr>
            <a:xfrm>
              <a:off x="5334138" y="2895283"/>
              <a:ext cx="566559" cy="148198"/>
              <a:chOff x="5334138" y="2895283"/>
              <a:chExt cx="566559" cy="148198"/>
            </a:xfrm>
          </p:grpSpPr>
          <p:sp>
            <p:nvSpPr>
              <p:cNvPr id="10936" name="Google Shape;10936;p66"/>
              <p:cNvSpPr/>
              <p:nvPr/>
            </p:nvSpPr>
            <p:spPr>
              <a:xfrm>
                <a:off x="5334138" y="2895283"/>
                <a:ext cx="91739" cy="148198"/>
              </a:xfrm>
              <a:custGeom>
                <a:rect b="b" l="l" r="r" t="t"/>
                <a:pathLst>
                  <a:path extrusionOk="0" h="5864" w="3630">
                    <a:moveTo>
                      <a:pt x="1815" y="1"/>
                    </a:moveTo>
                    <a:cubicBezTo>
                      <a:pt x="1499" y="1810"/>
                      <a:pt x="1" y="2055"/>
                      <a:pt x="1" y="3875"/>
                    </a:cubicBezTo>
                    <a:cubicBezTo>
                      <a:pt x="1" y="5177"/>
                      <a:pt x="812" y="5864"/>
                      <a:pt x="1815" y="5864"/>
                    </a:cubicBezTo>
                    <a:cubicBezTo>
                      <a:pt x="2818" y="5864"/>
                      <a:pt x="3630" y="5177"/>
                      <a:pt x="3630" y="3875"/>
                    </a:cubicBezTo>
                    <a:cubicBezTo>
                      <a:pt x="3630" y="2055"/>
                      <a:pt x="2131"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6"/>
              <p:cNvSpPr/>
              <p:nvPr/>
            </p:nvSpPr>
            <p:spPr>
              <a:xfrm>
                <a:off x="5452843" y="2895283"/>
                <a:ext cx="91739" cy="148198"/>
              </a:xfrm>
              <a:custGeom>
                <a:rect b="b" l="l" r="r" t="t"/>
                <a:pathLst>
                  <a:path extrusionOk="0" h="5864" w="3630">
                    <a:moveTo>
                      <a:pt x="1815" y="1"/>
                    </a:moveTo>
                    <a:cubicBezTo>
                      <a:pt x="1494" y="1810"/>
                      <a:pt x="1" y="2055"/>
                      <a:pt x="1" y="3875"/>
                    </a:cubicBezTo>
                    <a:cubicBezTo>
                      <a:pt x="1" y="5177"/>
                      <a:pt x="813" y="5864"/>
                      <a:pt x="1815" y="5864"/>
                    </a:cubicBezTo>
                    <a:cubicBezTo>
                      <a:pt x="2812" y="5864"/>
                      <a:pt x="3630" y="5177"/>
                      <a:pt x="3630" y="3875"/>
                    </a:cubicBezTo>
                    <a:cubicBezTo>
                      <a:pt x="3630" y="2055"/>
                      <a:pt x="2131"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6"/>
              <p:cNvSpPr/>
              <p:nvPr/>
            </p:nvSpPr>
            <p:spPr>
              <a:xfrm>
                <a:off x="5571421" y="2895283"/>
                <a:ext cx="91866" cy="148198"/>
              </a:xfrm>
              <a:custGeom>
                <a:rect b="b" l="l" r="r" t="t"/>
                <a:pathLst>
                  <a:path extrusionOk="0" h="5864" w="3635">
                    <a:moveTo>
                      <a:pt x="1815" y="1"/>
                    </a:moveTo>
                    <a:cubicBezTo>
                      <a:pt x="1499" y="1810"/>
                      <a:pt x="0" y="2055"/>
                      <a:pt x="0" y="3875"/>
                    </a:cubicBezTo>
                    <a:cubicBezTo>
                      <a:pt x="0" y="5177"/>
                      <a:pt x="812" y="5864"/>
                      <a:pt x="1815" y="5864"/>
                    </a:cubicBezTo>
                    <a:cubicBezTo>
                      <a:pt x="2817" y="5864"/>
                      <a:pt x="3635" y="5177"/>
                      <a:pt x="3635" y="3875"/>
                    </a:cubicBezTo>
                    <a:cubicBezTo>
                      <a:pt x="3635" y="2055"/>
                      <a:pt x="2136"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6"/>
              <p:cNvSpPr/>
              <p:nvPr/>
            </p:nvSpPr>
            <p:spPr>
              <a:xfrm>
                <a:off x="5690126" y="2895283"/>
                <a:ext cx="91739" cy="148198"/>
              </a:xfrm>
              <a:custGeom>
                <a:rect b="b" l="l" r="r" t="t"/>
                <a:pathLst>
                  <a:path extrusionOk="0" fill="none" h="5864" w="3630">
                    <a:moveTo>
                      <a:pt x="1815" y="1"/>
                    </a:moveTo>
                    <a:cubicBezTo>
                      <a:pt x="1499" y="1810"/>
                      <a:pt x="0" y="2055"/>
                      <a:pt x="0" y="3875"/>
                    </a:cubicBezTo>
                    <a:cubicBezTo>
                      <a:pt x="0" y="5177"/>
                      <a:pt x="812" y="5864"/>
                      <a:pt x="1815" y="5864"/>
                    </a:cubicBezTo>
                    <a:cubicBezTo>
                      <a:pt x="2817" y="5864"/>
                      <a:pt x="3629" y="5177"/>
                      <a:pt x="3629" y="3875"/>
                    </a:cubicBezTo>
                    <a:cubicBezTo>
                      <a:pt x="3629" y="2055"/>
                      <a:pt x="2131" y="1810"/>
                      <a:pt x="1815" y="1"/>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6"/>
              <p:cNvSpPr/>
              <p:nvPr/>
            </p:nvSpPr>
            <p:spPr>
              <a:xfrm>
                <a:off x="5808957" y="2895283"/>
                <a:ext cx="91739" cy="148198"/>
              </a:xfrm>
              <a:custGeom>
                <a:rect b="b" l="l" r="r" t="t"/>
                <a:pathLst>
                  <a:path extrusionOk="0" fill="none" h="5864" w="3630">
                    <a:moveTo>
                      <a:pt x="1815" y="1"/>
                    </a:moveTo>
                    <a:cubicBezTo>
                      <a:pt x="1494" y="1810"/>
                      <a:pt x="1" y="2055"/>
                      <a:pt x="1" y="3875"/>
                    </a:cubicBezTo>
                    <a:cubicBezTo>
                      <a:pt x="1" y="5177"/>
                      <a:pt x="813" y="5864"/>
                      <a:pt x="1815" y="5864"/>
                    </a:cubicBezTo>
                    <a:cubicBezTo>
                      <a:pt x="2812" y="5864"/>
                      <a:pt x="3630" y="5177"/>
                      <a:pt x="3630" y="3875"/>
                    </a:cubicBezTo>
                    <a:cubicBezTo>
                      <a:pt x="3624" y="2055"/>
                      <a:pt x="2126" y="1810"/>
                      <a:pt x="1815" y="1"/>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6"/>
            <p:cNvGrpSpPr/>
            <p:nvPr/>
          </p:nvGrpSpPr>
          <p:grpSpPr>
            <a:xfrm>
              <a:off x="5334138" y="3086166"/>
              <a:ext cx="566559" cy="148324"/>
              <a:chOff x="5334138" y="3086166"/>
              <a:chExt cx="566559" cy="148324"/>
            </a:xfrm>
          </p:grpSpPr>
          <p:sp>
            <p:nvSpPr>
              <p:cNvPr id="10942" name="Google Shape;10942;p66"/>
              <p:cNvSpPr/>
              <p:nvPr/>
            </p:nvSpPr>
            <p:spPr>
              <a:xfrm>
                <a:off x="5334138" y="3086166"/>
                <a:ext cx="91739" cy="148324"/>
              </a:xfrm>
              <a:custGeom>
                <a:rect b="b" l="l" r="r" t="t"/>
                <a:pathLst>
                  <a:path extrusionOk="0" h="5869" w="3630">
                    <a:moveTo>
                      <a:pt x="1815" y="0"/>
                    </a:moveTo>
                    <a:cubicBezTo>
                      <a:pt x="1499" y="1815"/>
                      <a:pt x="1" y="2054"/>
                      <a:pt x="1" y="3874"/>
                    </a:cubicBezTo>
                    <a:cubicBezTo>
                      <a:pt x="1" y="5182"/>
                      <a:pt x="812" y="5869"/>
                      <a:pt x="1815" y="5869"/>
                    </a:cubicBezTo>
                    <a:cubicBezTo>
                      <a:pt x="2818" y="5869"/>
                      <a:pt x="3630" y="5188"/>
                      <a:pt x="3630" y="3874"/>
                    </a:cubicBezTo>
                    <a:cubicBezTo>
                      <a:pt x="3630" y="2054"/>
                      <a:pt x="2131" y="1815"/>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6"/>
              <p:cNvSpPr/>
              <p:nvPr/>
            </p:nvSpPr>
            <p:spPr>
              <a:xfrm>
                <a:off x="5452843" y="3086166"/>
                <a:ext cx="91739" cy="148324"/>
              </a:xfrm>
              <a:custGeom>
                <a:rect b="b" l="l" r="r" t="t"/>
                <a:pathLst>
                  <a:path extrusionOk="0" h="5869" w="3630">
                    <a:moveTo>
                      <a:pt x="1815" y="0"/>
                    </a:moveTo>
                    <a:cubicBezTo>
                      <a:pt x="1494" y="1815"/>
                      <a:pt x="1" y="2054"/>
                      <a:pt x="1" y="3874"/>
                    </a:cubicBezTo>
                    <a:cubicBezTo>
                      <a:pt x="1" y="5182"/>
                      <a:pt x="813" y="5869"/>
                      <a:pt x="1815" y="5869"/>
                    </a:cubicBezTo>
                    <a:cubicBezTo>
                      <a:pt x="2812" y="5869"/>
                      <a:pt x="3630" y="5188"/>
                      <a:pt x="3630" y="3874"/>
                    </a:cubicBezTo>
                    <a:cubicBezTo>
                      <a:pt x="3630" y="2054"/>
                      <a:pt x="2131" y="1815"/>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6"/>
              <p:cNvSpPr/>
              <p:nvPr/>
            </p:nvSpPr>
            <p:spPr>
              <a:xfrm>
                <a:off x="5571421" y="3086166"/>
                <a:ext cx="91866" cy="148324"/>
              </a:xfrm>
              <a:custGeom>
                <a:rect b="b" l="l" r="r" t="t"/>
                <a:pathLst>
                  <a:path extrusionOk="0" fill="none" h="5869" w="3635">
                    <a:moveTo>
                      <a:pt x="1815" y="0"/>
                    </a:moveTo>
                    <a:cubicBezTo>
                      <a:pt x="1499" y="1815"/>
                      <a:pt x="0" y="2054"/>
                      <a:pt x="0" y="3874"/>
                    </a:cubicBezTo>
                    <a:cubicBezTo>
                      <a:pt x="0" y="5182"/>
                      <a:pt x="812" y="5869"/>
                      <a:pt x="1815" y="5869"/>
                    </a:cubicBezTo>
                    <a:cubicBezTo>
                      <a:pt x="2817" y="5869"/>
                      <a:pt x="3635" y="5188"/>
                      <a:pt x="3635" y="3874"/>
                    </a:cubicBezTo>
                    <a:cubicBezTo>
                      <a:pt x="3635" y="2054"/>
                      <a:pt x="2136"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6"/>
              <p:cNvSpPr/>
              <p:nvPr/>
            </p:nvSpPr>
            <p:spPr>
              <a:xfrm>
                <a:off x="5690126" y="3086166"/>
                <a:ext cx="91739" cy="148324"/>
              </a:xfrm>
              <a:custGeom>
                <a:rect b="b" l="l" r="r" t="t"/>
                <a:pathLst>
                  <a:path extrusionOk="0" fill="none" h="5869" w="3630">
                    <a:moveTo>
                      <a:pt x="1815" y="0"/>
                    </a:moveTo>
                    <a:cubicBezTo>
                      <a:pt x="1499" y="1815"/>
                      <a:pt x="0" y="2054"/>
                      <a:pt x="0" y="3874"/>
                    </a:cubicBezTo>
                    <a:cubicBezTo>
                      <a:pt x="0" y="5182"/>
                      <a:pt x="812" y="5869"/>
                      <a:pt x="1815" y="5869"/>
                    </a:cubicBezTo>
                    <a:cubicBezTo>
                      <a:pt x="2817" y="5869"/>
                      <a:pt x="3629" y="5188"/>
                      <a:pt x="3629" y="3874"/>
                    </a:cubicBezTo>
                    <a:cubicBezTo>
                      <a:pt x="3629" y="2054"/>
                      <a:pt x="2131"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6"/>
              <p:cNvSpPr/>
              <p:nvPr/>
            </p:nvSpPr>
            <p:spPr>
              <a:xfrm>
                <a:off x="5808957" y="3086166"/>
                <a:ext cx="91739" cy="148324"/>
              </a:xfrm>
              <a:custGeom>
                <a:rect b="b" l="l" r="r" t="t"/>
                <a:pathLst>
                  <a:path extrusionOk="0" fill="none" h="5869" w="3630">
                    <a:moveTo>
                      <a:pt x="1815" y="0"/>
                    </a:moveTo>
                    <a:cubicBezTo>
                      <a:pt x="1494" y="1815"/>
                      <a:pt x="1" y="2054"/>
                      <a:pt x="1" y="3874"/>
                    </a:cubicBezTo>
                    <a:cubicBezTo>
                      <a:pt x="1" y="5182"/>
                      <a:pt x="813" y="5869"/>
                      <a:pt x="1815" y="5869"/>
                    </a:cubicBezTo>
                    <a:cubicBezTo>
                      <a:pt x="2812" y="5869"/>
                      <a:pt x="3630" y="5188"/>
                      <a:pt x="3630" y="3874"/>
                    </a:cubicBezTo>
                    <a:cubicBezTo>
                      <a:pt x="3624" y="2054"/>
                      <a:pt x="2126"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66"/>
            <p:cNvGrpSpPr/>
            <p:nvPr/>
          </p:nvGrpSpPr>
          <p:grpSpPr>
            <a:xfrm>
              <a:off x="5334138" y="3274269"/>
              <a:ext cx="566559" cy="148198"/>
              <a:chOff x="5334138" y="3274269"/>
              <a:chExt cx="566559" cy="148198"/>
            </a:xfrm>
          </p:grpSpPr>
          <p:sp>
            <p:nvSpPr>
              <p:cNvPr id="10948" name="Google Shape;10948;p66"/>
              <p:cNvSpPr/>
              <p:nvPr/>
            </p:nvSpPr>
            <p:spPr>
              <a:xfrm>
                <a:off x="5334138" y="3274269"/>
                <a:ext cx="91739" cy="148198"/>
              </a:xfrm>
              <a:custGeom>
                <a:rect b="b" l="l" r="r" t="t"/>
                <a:pathLst>
                  <a:path extrusionOk="0" h="5864" w="3630">
                    <a:moveTo>
                      <a:pt x="1815" y="0"/>
                    </a:moveTo>
                    <a:cubicBezTo>
                      <a:pt x="1499" y="1810"/>
                      <a:pt x="1" y="2055"/>
                      <a:pt x="1" y="3875"/>
                    </a:cubicBezTo>
                    <a:cubicBezTo>
                      <a:pt x="1" y="5182"/>
                      <a:pt x="812" y="5864"/>
                      <a:pt x="1815" y="5864"/>
                    </a:cubicBezTo>
                    <a:cubicBezTo>
                      <a:pt x="2818" y="5864"/>
                      <a:pt x="3630" y="5182"/>
                      <a:pt x="3630" y="3875"/>
                    </a:cubicBezTo>
                    <a:cubicBezTo>
                      <a:pt x="3630" y="2055"/>
                      <a:pt x="2131" y="181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6"/>
              <p:cNvSpPr/>
              <p:nvPr/>
            </p:nvSpPr>
            <p:spPr>
              <a:xfrm>
                <a:off x="5452843" y="3274269"/>
                <a:ext cx="91739" cy="148198"/>
              </a:xfrm>
              <a:custGeom>
                <a:rect b="b" l="l" r="r" t="t"/>
                <a:pathLst>
                  <a:path extrusionOk="0" fill="none" h="5864" w="3630">
                    <a:moveTo>
                      <a:pt x="1815" y="0"/>
                    </a:moveTo>
                    <a:cubicBezTo>
                      <a:pt x="1494" y="1810"/>
                      <a:pt x="1" y="2055"/>
                      <a:pt x="1" y="3875"/>
                    </a:cubicBezTo>
                    <a:cubicBezTo>
                      <a:pt x="1" y="5182"/>
                      <a:pt x="813" y="5864"/>
                      <a:pt x="1815" y="5864"/>
                    </a:cubicBezTo>
                    <a:cubicBezTo>
                      <a:pt x="2812" y="5864"/>
                      <a:pt x="3630" y="5182"/>
                      <a:pt x="3630" y="3875"/>
                    </a:cubicBezTo>
                    <a:cubicBezTo>
                      <a:pt x="3630" y="2055"/>
                      <a:pt x="2131"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6"/>
              <p:cNvSpPr/>
              <p:nvPr/>
            </p:nvSpPr>
            <p:spPr>
              <a:xfrm>
                <a:off x="5571421" y="3274269"/>
                <a:ext cx="91866" cy="148198"/>
              </a:xfrm>
              <a:custGeom>
                <a:rect b="b" l="l" r="r" t="t"/>
                <a:pathLst>
                  <a:path extrusionOk="0" fill="none" h="5864" w="3635">
                    <a:moveTo>
                      <a:pt x="1815" y="0"/>
                    </a:moveTo>
                    <a:cubicBezTo>
                      <a:pt x="1499" y="1810"/>
                      <a:pt x="0" y="2055"/>
                      <a:pt x="0" y="3875"/>
                    </a:cubicBezTo>
                    <a:cubicBezTo>
                      <a:pt x="0" y="5182"/>
                      <a:pt x="812" y="5864"/>
                      <a:pt x="1815" y="5864"/>
                    </a:cubicBezTo>
                    <a:cubicBezTo>
                      <a:pt x="2817" y="5864"/>
                      <a:pt x="3635" y="5182"/>
                      <a:pt x="3635" y="3875"/>
                    </a:cubicBezTo>
                    <a:cubicBezTo>
                      <a:pt x="3635" y="2055"/>
                      <a:pt x="2136"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6"/>
              <p:cNvSpPr/>
              <p:nvPr/>
            </p:nvSpPr>
            <p:spPr>
              <a:xfrm>
                <a:off x="5690126" y="3274269"/>
                <a:ext cx="91739" cy="148198"/>
              </a:xfrm>
              <a:custGeom>
                <a:rect b="b" l="l" r="r" t="t"/>
                <a:pathLst>
                  <a:path extrusionOk="0" fill="none" h="5864" w="3630">
                    <a:moveTo>
                      <a:pt x="1815" y="0"/>
                    </a:moveTo>
                    <a:cubicBezTo>
                      <a:pt x="1499" y="1810"/>
                      <a:pt x="0" y="2055"/>
                      <a:pt x="0" y="3875"/>
                    </a:cubicBezTo>
                    <a:cubicBezTo>
                      <a:pt x="0" y="5182"/>
                      <a:pt x="812" y="5864"/>
                      <a:pt x="1815" y="5864"/>
                    </a:cubicBezTo>
                    <a:cubicBezTo>
                      <a:pt x="2817" y="5864"/>
                      <a:pt x="3629" y="5182"/>
                      <a:pt x="3629" y="3875"/>
                    </a:cubicBezTo>
                    <a:cubicBezTo>
                      <a:pt x="3629" y="2055"/>
                      <a:pt x="2131"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6"/>
              <p:cNvSpPr/>
              <p:nvPr/>
            </p:nvSpPr>
            <p:spPr>
              <a:xfrm>
                <a:off x="5808957" y="3274269"/>
                <a:ext cx="91739" cy="148198"/>
              </a:xfrm>
              <a:custGeom>
                <a:rect b="b" l="l" r="r" t="t"/>
                <a:pathLst>
                  <a:path extrusionOk="0" fill="none" h="5864" w="3630">
                    <a:moveTo>
                      <a:pt x="1815" y="0"/>
                    </a:moveTo>
                    <a:cubicBezTo>
                      <a:pt x="1494" y="1810"/>
                      <a:pt x="1" y="2055"/>
                      <a:pt x="1" y="3875"/>
                    </a:cubicBezTo>
                    <a:cubicBezTo>
                      <a:pt x="1" y="5182"/>
                      <a:pt x="813" y="5864"/>
                      <a:pt x="1815" y="5864"/>
                    </a:cubicBezTo>
                    <a:cubicBezTo>
                      <a:pt x="2812" y="5864"/>
                      <a:pt x="3630" y="5182"/>
                      <a:pt x="3630" y="3875"/>
                    </a:cubicBezTo>
                    <a:cubicBezTo>
                      <a:pt x="3624" y="2055"/>
                      <a:pt x="2126"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953" name="Google Shape;10953;p6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Infographics</a:t>
            </a:r>
            <a:endParaRPr>
              <a:solidFill>
                <a:srgbClr val="FFFFFF"/>
              </a:solidFill>
              <a:latin typeface="Arial"/>
              <a:ea typeface="Arial"/>
              <a:cs typeface="Arial"/>
              <a:sym typeface="Arial"/>
            </a:endParaRPr>
          </a:p>
        </p:txBody>
      </p:sp>
      <p:grpSp>
        <p:nvGrpSpPr>
          <p:cNvPr id="10954" name="Google Shape;10954;p66"/>
          <p:cNvGrpSpPr/>
          <p:nvPr/>
        </p:nvGrpSpPr>
        <p:grpSpPr>
          <a:xfrm>
            <a:off x="6632594" y="1532342"/>
            <a:ext cx="1585066" cy="1126471"/>
            <a:chOff x="6608782" y="1551392"/>
            <a:chExt cx="1585066" cy="1126471"/>
          </a:xfrm>
        </p:grpSpPr>
        <p:grpSp>
          <p:nvGrpSpPr>
            <p:cNvPr id="10955" name="Google Shape;10955;p66"/>
            <p:cNvGrpSpPr/>
            <p:nvPr/>
          </p:nvGrpSpPr>
          <p:grpSpPr>
            <a:xfrm>
              <a:off x="6608782" y="1882715"/>
              <a:ext cx="77561" cy="73012"/>
              <a:chOff x="6608782" y="1882715"/>
              <a:chExt cx="77561" cy="73012"/>
            </a:xfrm>
          </p:grpSpPr>
          <p:sp>
            <p:nvSpPr>
              <p:cNvPr id="10956" name="Google Shape;10956;p66"/>
              <p:cNvSpPr/>
              <p:nvPr/>
            </p:nvSpPr>
            <p:spPr>
              <a:xfrm>
                <a:off x="6616212" y="1955702"/>
                <a:ext cx="65153" cy="25"/>
              </a:xfrm>
              <a:custGeom>
                <a:rect b="b" l="l" r="r" t="t"/>
                <a:pathLst>
                  <a:path extrusionOk="0" fill="none" h="1" w="2578">
                    <a:moveTo>
                      <a:pt x="1" y="0"/>
                    </a:moveTo>
                    <a:lnTo>
                      <a:pt x="2578" y="0"/>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6"/>
              <p:cNvSpPr/>
              <p:nvPr/>
            </p:nvSpPr>
            <p:spPr>
              <a:xfrm>
                <a:off x="6686318" y="1887820"/>
                <a:ext cx="25" cy="60199"/>
              </a:xfrm>
              <a:custGeom>
                <a:rect b="b" l="l" r="r" t="t"/>
                <a:pathLst>
                  <a:path extrusionOk="0" fill="none" h="2382" w="1">
                    <a:moveTo>
                      <a:pt x="0" y="2381"/>
                    </a:moveTo>
                    <a:lnTo>
                      <a:pt x="0" y="0"/>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6"/>
              <p:cNvSpPr/>
              <p:nvPr/>
            </p:nvSpPr>
            <p:spPr>
              <a:xfrm>
                <a:off x="6613735" y="1882715"/>
                <a:ext cx="65153" cy="25"/>
              </a:xfrm>
              <a:custGeom>
                <a:rect b="b" l="l" r="r" t="t"/>
                <a:pathLst>
                  <a:path extrusionOk="0" fill="none" h="1" w="2578">
                    <a:moveTo>
                      <a:pt x="2578" y="1"/>
                    </a:moveTo>
                    <a:lnTo>
                      <a:pt x="1" y="1"/>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6"/>
              <p:cNvSpPr/>
              <p:nvPr/>
            </p:nvSpPr>
            <p:spPr>
              <a:xfrm>
                <a:off x="6608782" y="1890423"/>
                <a:ext cx="25" cy="60199"/>
              </a:xfrm>
              <a:custGeom>
                <a:rect b="b" l="l" r="r" t="t"/>
                <a:pathLst>
                  <a:path extrusionOk="0" fill="none" h="2382" w="1">
                    <a:moveTo>
                      <a:pt x="0" y="1"/>
                    </a:moveTo>
                    <a:lnTo>
                      <a:pt x="0" y="2382"/>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66"/>
            <p:cNvGrpSpPr/>
            <p:nvPr/>
          </p:nvGrpSpPr>
          <p:grpSpPr>
            <a:xfrm>
              <a:off x="6608782" y="1551392"/>
              <a:ext cx="1585066" cy="1126471"/>
              <a:chOff x="6608782" y="1551392"/>
              <a:chExt cx="1585066" cy="1126471"/>
            </a:xfrm>
          </p:grpSpPr>
          <p:sp>
            <p:nvSpPr>
              <p:cNvPr id="10961" name="Google Shape;10961;p66"/>
              <p:cNvSpPr/>
              <p:nvPr/>
            </p:nvSpPr>
            <p:spPr>
              <a:xfrm>
                <a:off x="6999469" y="1551392"/>
                <a:ext cx="1194378" cy="1126471"/>
              </a:xfrm>
              <a:custGeom>
                <a:rect b="b" l="l" r="r" t="t"/>
                <a:pathLst>
                  <a:path extrusionOk="0" h="44573" w="47260">
                    <a:moveTo>
                      <a:pt x="0" y="0"/>
                    </a:moveTo>
                    <a:lnTo>
                      <a:pt x="0" y="44573"/>
                    </a:lnTo>
                    <a:lnTo>
                      <a:pt x="47259" y="44573"/>
                    </a:lnTo>
                    <a:lnTo>
                      <a:pt x="47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2" name="Google Shape;10962;p66"/>
              <p:cNvGrpSpPr/>
              <p:nvPr/>
            </p:nvGrpSpPr>
            <p:grpSpPr>
              <a:xfrm>
                <a:off x="6608782" y="1551392"/>
                <a:ext cx="1585066" cy="1126471"/>
                <a:chOff x="6608782" y="1551392"/>
                <a:chExt cx="1585066" cy="1126471"/>
              </a:xfrm>
            </p:grpSpPr>
            <p:sp>
              <p:nvSpPr>
                <p:cNvPr id="10963" name="Google Shape;10963;p66"/>
                <p:cNvSpPr/>
                <p:nvPr/>
              </p:nvSpPr>
              <p:spPr>
                <a:xfrm>
                  <a:off x="6686318" y="1955702"/>
                  <a:ext cx="1507530" cy="722162"/>
                </a:xfrm>
                <a:custGeom>
                  <a:rect b="b" l="l" r="r" t="t"/>
                  <a:pathLst>
                    <a:path extrusionOk="0" fill="none" h="28575" w="59651">
                      <a:moveTo>
                        <a:pt x="0" y="0"/>
                      </a:moveTo>
                      <a:lnTo>
                        <a:pt x="59650" y="28575"/>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6"/>
                <p:cNvSpPr/>
                <p:nvPr/>
              </p:nvSpPr>
              <p:spPr>
                <a:xfrm>
                  <a:off x="6686318" y="1551392"/>
                  <a:ext cx="1507530" cy="331348"/>
                </a:xfrm>
                <a:custGeom>
                  <a:rect b="b" l="l" r="r" t="t"/>
                  <a:pathLst>
                    <a:path extrusionOk="0" fill="none" h="13111" w="59651">
                      <a:moveTo>
                        <a:pt x="0" y="13111"/>
                      </a:moveTo>
                      <a:lnTo>
                        <a:pt x="12391" y="10386"/>
                      </a:lnTo>
                      <a:lnTo>
                        <a:pt x="59650" y="0"/>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6"/>
                <p:cNvSpPr/>
                <p:nvPr/>
              </p:nvSpPr>
              <p:spPr>
                <a:xfrm>
                  <a:off x="6608782" y="1551392"/>
                  <a:ext cx="390713" cy="331348"/>
                </a:xfrm>
                <a:custGeom>
                  <a:rect b="b" l="l" r="r" t="t"/>
                  <a:pathLst>
                    <a:path extrusionOk="0" fill="none" h="13111" w="15460">
                      <a:moveTo>
                        <a:pt x="0" y="13111"/>
                      </a:moveTo>
                      <a:lnTo>
                        <a:pt x="15459" y="0"/>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6"/>
                <p:cNvSpPr/>
                <p:nvPr/>
              </p:nvSpPr>
              <p:spPr>
                <a:xfrm>
                  <a:off x="6608782" y="1955702"/>
                  <a:ext cx="390713" cy="722162"/>
                </a:xfrm>
                <a:custGeom>
                  <a:rect b="b" l="l" r="r" t="t"/>
                  <a:pathLst>
                    <a:path extrusionOk="0" fill="none" h="28575" w="15460">
                      <a:moveTo>
                        <a:pt x="0" y="0"/>
                      </a:moveTo>
                      <a:lnTo>
                        <a:pt x="15459" y="28575"/>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967" name="Google Shape;10967;p66"/>
          <p:cNvGrpSpPr/>
          <p:nvPr/>
        </p:nvGrpSpPr>
        <p:grpSpPr>
          <a:xfrm>
            <a:off x="6057386" y="2827805"/>
            <a:ext cx="302032" cy="1568967"/>
            <a:chOff x="6057386" y="2827805"/>
            <a:chExt cx="302032" cy="1568967"/>
          </a:xfrm>
        </p:grpSpPr>
        <p:grpSp>
          <p:nvGrpSpPr>
            <p:cNvPr id="10968" name="Google Shape;10968;p66"/>
            <p:cNvGrpSpPr/>
            <p:nvPr/>
          </p:nvGrpSpPr>
          <p:grpSpPr>
            <a:xfrm>
              <a:off x="6057386" y="2827805"/>
              <a:ext cx="302032" cy="1568967"/>
              <a:chOff x="6057386" y="2827805"/>
              <a:chExt cx="302032" cy="1568967"/>
            </a:xfrm>
          </p:grpSpPr>
          <p:sp>
            <p:nvSpPr>
              <p:cNvPr id="10969" name="Google Shape;10969;p66"/>
              <p:cNvSpPr/>
              <p:nvPr/>
            </p:nvSpPr>
            <p:spPr>
              <a:xfrm>
                <a:off x="6057386" y="2827805"/>
                <a:ext cx="302032" cy="1568967"/>
              </a:xfrm>
              <a:custGeom>
                <a:rect b="b" l="l" r="r" t="t"/>
                <a:pathLst>
                  <a:path extrusionOk="0" h="62082" w="11951">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869" y="61095"/>
                      <a:pt x="4807" y="62081"/>
                      <a:pt x="5978" y="62081"/>
                    </a:cubicBezTo>
                    <a:cubicBezTo>
                      <a:pt x="7150" y="62081"/>
                      <a:pt x="8081" y="61095"/>
                      <a:pt x="8016" y="59923"/>
                    </a:cubicBezTo>
                    <a:lnTo>
                      <a:pt x="8016" y="48470"/>
                    </a:lnTo>
                    <a:cubicBezTo>
                      <a:pt x="8016" y="46159"/>
                      <a:pt x="8447" y="43865"/>
                      <a:pt x="9291" y="41713"/>
                    </a:cubicBezTo>
                    <a:lnTo>
                      <a:pt x="10681" y="38171"/>
                    </a:lnTo>
                    <a:cubicBezTo>
                      <a:pt x="11520" y="36019"/>
                      <a:pt x="11950" y="33730"/>
                      <a:pt x="11950" y="31420"/>
                    </a:cubicBezTo>
                    <a:lnTo>
                      <a:pt x="11950" y="3717"/>
                    </a:lnTo>
                    <a:cubicBezTo>
                      <a:pt x="11950" y="1663"/>
                      <a:pt x="10288" y="1"/>
                      <a:pt x="82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6"/>
              <p:cNvSpPr/>
              <p:nvPr/>
            </p:nvSpPr>
            <p:spPr>
              <a:xfrm>
                <a:off x="6057386" y="2827805"/>
                <a:ext cx="151104" cy="1566061"/>
              </a:xfrm>
              <a:custGeom>
                <a:rect b="b" l="l" r="r" t="t"/>
                <a:pathLst>
                  <a:path extrusionOk="0" h="61967" w="5979">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940" y="61051"/>
                      <a:pt x="4850" y="61967"/>
                      <a:pt x="5978" y="61967"/>
                    </a:cubicBezTo>
                    <a:lnTo>
                      <a:pt x="597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6"/>
              <p:cNvSpPr/>
              <p:nvPr/>
            </p:nvSpPr>
            <p:spPr>
              <a:xfrm>
                <a:off x="6097873" y="2964428"/>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6"/>
              <p:cNvSpPr/>
              <p:nvPr/>
            </p:nvSpPr>
            <p:spPr>
              <a:xfrm>
                <a:off x="6097873" y="3094278"/>
                <a:ext cx="66416" cy="11044"/>
              </a:xfrm>
              <a:custGeom>
                <a:rect b="b" l="l" r="r" t="t"/>
                <a:pathLst>
                  <a:path extrusionOk="0" h="437" w="2628">
                    <a:moveTo>
                      <a:pt x="224" y="1"/>
                    </a:moveTo>
                    <a:cubicBezTo>
                      <a:pt x="99" y="1"/>
                      <a:pt x="1" y="99"/>
                      <a:pt x="1" y="219"/>
                    </a:cubicBezTo>
                    <a:cubicBezTo>
                      <a:pt x="1" y="338"/>
                      <a:pt x="99" y="437"/>
                      <a:pt x="224" y="437"/>
                    </a:cubicBezTo>
                    <a:lnTo>
                      <a:pt x="2409" y="437"/>
                    </a:lnTo>
                    <a:cubicBezTo>
                      <a:pt x="2529" y="437"/>
                      <a:pt x="2627" y="338"/>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6"/>
              <p:cNvSpPr/>
              <p:nvPr/>
            </p:nvSpPr>
            <p:spPr>
              <a:xfrm>
                <a:off x="6097873" y="3224002"/>
                <a:ext cx="66416" cy="11170"/>
              </a:xfrm>
              <a:custGeom>
                <a:rect b="b" l="l" r="r" t="t"/>
                <a:pathLst>
                  <a:path extrusionOk="0" h="442" w="2628">
                    <a:moveTo>
                      <a:pt x="224" y="1"/>
                    </a:moveTo>
                    <a:cubicBezTo>
                      <a:pt x="99" y="1"/>
                      <a:pt x="1" y="99"/>
                      <a:pt x="1" y="224"/>
                    </a:cubicBezTo>
                    <a:cubicBezTo>
                      <a:pt x="1" y="344"/>
                      <a:pt x="99" y="442"/>
                      <a:pt x="224" y="442"/>
                    </a:cubicBezTo>
                    <a:lnTo>
                      <a:pt x="2409" y="442"/>
                    </a:lnTo>
                    <a:cubicBezTo>
                      <a:pt x="2529" y="442"/>
                      <a:pt x="2627" y="344"/>
                      <a:pt x="2627" y="224"/>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6"/>
              <p:cNvSpPr/>
              <p:nvPr/>
            </p:nvSpPr>
            <p:spPr>
              <a:xfrm>
                <a:off x="6097873" y="3353852"/>
                <a:ext cx="66416" cy="11196"/>
              </a:xfrm>
              <a:custGeom>
                <a:rect b="b" l="l" r="r" t="t"/>
                <a:pathLst>
                  <a:path extrusionOk="0" h="443" w="2628">
                    <a:moveTo>
                      <a:pt x="224" y="1"/>
                    </a:moveTo>
                    <a:cubicBezTo>
                      <a:pt x="99" y="1"/>
                      <a:pt x="1" y="99"/>
                      <a:pt x="1" y="219"/>
                    </a:cubicBezTo>
                    <a:cubicBezTo>
                      <a:pt x="1" y="344"/>
                      <a:pt x="99" y="442"/>
                      <a:pt x="224" y="442"/>
                    </a:cubicBezTo>
                    <a:lnTo>
                      <a:pt x="2409" y="442"/>
                    </a:lnTo>
                    <a:cubicBezTo>
                      <a:pt x="2529" y="442"/>
                      <a:pt x="2627" y="344"/>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6"/>
              <p:cNvSpPr/>
              <p:nvPr/>
            </p:nvSpPr>
            <p:spPr>
              <a:xfrm>
                <a:off x="6097873" y="3483728"/>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6"/>
              <p:cNvSpPr/>
              <p:nvPr/>
            </p:nvSpPr>
            <p:spPr>
              <a:xfrm>
                <a:off x="6097873" y="3613578"/>
                <a:ext cx="66416" cy="11044"/>
              </a:xfrm>
              <a:custGeom>
                <a:rect b="b" l="l" r="r" t="t"/>
                <a:pathLst>
                  <a:path extrusionOk="0" h="437" w="2628">
                    <a:moveTo>
                      <a:pt x="224" y="1"/>
                    </a:moveTo>
                    <a:cubicBezTo>
                      <a:pt x="99" y="1"/>
                      <a:pt x="1" y="99"/>
                      <a:pt x="1" y="219"/>
                    </a:cubicBezTo>
                    <a:cubicBezTo>
                      <a:pt x="1" y="339"/>
                      <a:pt x="99" y="437"/>
                      <a:pt x="224" y="437"/>
                    </a:cubicBezTo>
                    <a:lnTo>
                      <a:pt x="2409" y="437"/>
                    </a:lnTo>
                    <a:cubicBezTo>
                      <a:pt x="2529" y="437"/>
                      <a:pt x="2627" y="339"/>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6"/>
              <p:cNvSpPr/>
              <p:nvPr/>
            </p:nvSpPr>
            <p:spPr>
              <a:xfrm>
                <a:off x="6097873" y="3743453"/>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6"/>
              <p:cNvSpPr/>
              <p:nvPr/>
            </p:nvSpPr>
            <p:spPr>
              <a:xfrm>
                <a:off x="6254461" y="2964428"/>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6"/>
              <p:cNvSpPr/>
              <p:nvPr/>
            </p:nvSpPr>
            <p:spPr>
              <a:xfrm>
                <a:off x="6254461" y="3094278"/>
                <a:ext cx="66264" cy="11044"/>
              </a:xfrm>
              <a:custGeom>
                <a:rect b="b" l="l" r="r" t="t"/>
                <a:pathLst>
                  <a:path extrusionOk="0" h="437" w="2622">
                    <a:moveTo>
                      <a:pt x="218" y="1"/>
                    </a:moveTo>
                    <a:cubicBezTo>
                      <a:pt x="98" y="1"/>
                      <a:pt x="0" y="99"/>
                      <a:pt x="0" y="219"/>
                    </a:cubicBezTo>
                    <a:cubicBezTo>
                      <a:pt x="0" y="338"/>
                      <a:pt x="98" y="437"/>
                      <a:pt x="218" y="437"/>
                    </a:cubicBezTo>
                    <a:lnTo>
                      <a:pt x="2403" y="437"/>
                    </a:lnTo>
                    <a:cubicBezTo>
                      <a:pt x="2523" y="437"/>
                      <a:pt x="2621" y="338"/>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6"/>
              <p:cNvSpPr/>
              <p:nvPr/>
            </p:nvSpPr>
            <p:spPr>
              <a:xfrm>
                <a:off x="6254461" y="3224002"/>
                <a:ext cx="66264" cy="11170"/>
              </a:xfrm>
              <a:custGeom>
                <a:rect b="b" l="l" r="r" t="t"/>
                <a:pathLst>
                  <a:path extrusionOk="0" h="442" w="2622">
                    <a:moveTo>
                      <a:pt x="218" y="1"/>
                    </a:moveTo>
                    <a:cubicBezTo>
                      <a:pt x="98" y="1"/>
                      <a:pt x="0" y="99"/>
                      <a:pt x="0" y="224"/>
                    </a:cubicBezTo>
                    <a:cubicBezTo>
                      <a:pt x="0" y="344"/>
                      <a:pt x="98" y="442"/>
                      <a:pt x="218" y="442"/>
                    </a:cubicBezTo>
                    <a:lnTo>
                      <a:pt x="2403" y="442"/>
                    </a:lnTo>
                    <a:cubicBezTo>
                      <a:pt x="2523" y="442"/>
                      <a:pt x="2621" y="344"/>
                      <a:pt x="2621" y="224"/>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6"/>
              <p:cNvSpPr/>
              <p:nvPr/>
            </p:nvSpPr>
            <p:spPr>
              <a:xfrm>
                <a:off x="6254461" y="3353852"/>
                <a:ext cx="66264" cy="11196"/>
              </a:xfrm>
              <a:custGeom>
                <a:rect b="b" l="l" r="r" t="t"/>
                <a:pathLst>
                  <a:path extrusionOk="0" h="443" w="2622">
                    <a:moveTo>
                      <a:pt x="218" y="1"/>
                    </a:moveTo>
                    <a:cubicBezTo>
                      <a:pt x="98" y="1"/>
                      <a:pt x="0" y="99"/>
                      <a:pt x="0" y="219"/>
                    </a:cubicBezTo>
                    <a:cubicBezTo>
                      <a:pt x="0" y="344"/>
                      <a:pt x="98" y="442"/>
                      <a:pt x="218" y="442"/>
                    </a:cubicBezTo>
                    <a:lnTo>
                      <a:pt x="2403" y="442"/>
                    </a:lnTo>
                    <a:cubicBezTo>
                      <a:pt x="2523" y="442"/>
                      <a:pt x="2621" y="344"/>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6"/>
              <p:cNvSpPr/>
              <p:nvPr/>
            </p:nvSpPr>
            <p:spPr>
              <a:xfrm>
                <a:off x="6254461" y="3483728"/>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6"/>
              <p:cNvSpPr/>
              <p:nvPr/>
            </p:nvSpPr>
            <p:spPr>
              <a:xfrm>
                <a:off x="6254461" y="3613578"/>
                <a:ext cx="66264" cy="11044"/>
              </a:xfrm>
              <a:custGeom>
                <a:rect b="b" l="l" r="r" t="t"/>
                <a:pathLst>
                  <a:path extrusionOk="0" h="437" w="2622">
                    <a:moveTo>
                      <a:pt x="218" y="1"/>
                    </a:moveTo>
                    <a:cubicBezTo>
                      <a:pt x="98" y="1"/>
                      <a:pt x="0" y="99"/>
                      <a:pt x="0" y="219"/>
                    </a:cubicBezTo>
                    <a:cubicBezTo>
                      <a:pt x="0" y="339"/>
                      <a:pt x="98" y="437"/>
                      <a:pt x="218" y="437"/>
                    </a:cubicBezTo>
                    <a:lnTo>
                      <a:pt x="2403" y="437"/>
                    </a:lnTo>
                    <a:cubicBezTo>
                      <a:pt x="2523" y="437"/>
                      <a:pt x="2621" y="339"/>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6"/>
              <p:cNvSpPr/>
              <p:nvPr/>
            </p:nvSpPr>
            <p:spPr>
              <a:xfrm>
                <a:off x="6254461" y="3743453"/>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6"/>
              <p:cNvSpPr/>
              <p:nvPr/>
            </p:nvSpPr>
            <p:spPr>
              <a:xfrm>
                <a:off x="6131055" y="3027913"/>
                <a:ext cx="33233" cy="11170"/>
              </a:xfrm>
              <a:custGeom>
                <a:rect b="b" l="l" r="r" t="t"/>
                <a:pathLst>
                  <a:path extrusionOk="0" h="442" w="1315">
                    <a:moveTo>
                      <a:pt x="219" y="0"/>
                    </a:moveTo>
                    <a:cubicBezTo>
                      <a:pt x="99" y="0"/>
                      <a:pt x="1" y="98"/>
                      <a:pt x="1" y="218"/>
                    </a:cubicBezTo>
                    <a:cubicBezTo>
                      <a:pt x="1" y="344"/>
                      <a:pt x="99" y="442"/>
                      <a:pt x="219" y="442"/>
                    </a:cubicBezTo>
                    <a:lnTo>
                      <a:pt x="1096" y="442"/>
                    </a:lnTo>
                    <a:cubicBezTo>
                      <a:pt x="1216" y="442"/>
                      <a:pt x="1314" y="344"/>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6"/>
              <p:cNvSpPr/>
              <p:nvPr/>
            </p:nvSpPr>
            <p:spPr>
              <a:xfrm>
                <a:off x="6131055" y="3158875"/>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6"/>
              <p:cNvSpPr/>
              <p:nvPr/>
            </p:nvSpPr>
            <p:spPr>
              <a:xfrm>
                <a:off x="6131055" y="3289837"/>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6"/>
              <p:cNvSpPr/>
              <p:nvPr/>
            </p:nvSpPr>
            <p:spPr>
              <a:xfrm>
                <a:off x="6131055" y="3420799"/>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6"/>
              <p:cNvSpPr/>
              <p:nvPr/>
            </p:nvSpPr>
            <p:spPr>
              <a:xfrm>
                <a:off x="6131055" y="3551610"/>
                <a:ext cx="33233" cy="11196"/>
              </a:xfrm>
              <a:custGeom>
                <a:rect b="b" l="l" r="r" t="t"/>
                <a:pathLst>
                  <a:path extrusionOk="0" h="443" w="1315">
                    <a:moveTo>
                      <a:pt x="219" y="1"/>
                    </a:moveTo>
                    <a:cubicBezTo>
                      <a:pt x="99" y="1"/>
                      <a:pt x="1" y="99"/>
                      <a:pt x="1" y="224"/>
                    </a:cubicBezTo>
                    <a:cubicBezTo>
                      <a:pt x="1" y="344"/>
                      <a:pt x="99" y="442"/>
                      <a:pt x="219" y="442"/>
                    </a:cubicBezTo>
                    <a:lnTo>
                      <a:pt x="1096" y="442"/>
                    </a:lnTo>
                    <a:cubicBezTo>
                      <a:pt x="1216" y="442"/>
                      <a:pt x="1314" y="344"/>
                      <a:pt x="1314" y="224"/>
                    </a:cubicBezTo>
                    <a:cubicBezTo>
                      <a:pt x="1314" y="99"/>
                      <a:pt x="1216" y="1"/>
                      <a:pt x="10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6"/>
              <p:cNvSpPr/>
              <p:nvPr/>
            </p:nvSpPr>
            <p:spPr>
              <a:xfrm>
                <a:off x="6131055" y="3682572"/>
                <a:ext cx="33233" cy="11196"/>
              </a:xfrm>
              <a:custGeom>
                <a:rect b="b" l="l" r="r" t="t"/>
                <a:pathLst>
                  <a:path extrusionOk="0" h="443" w="1315">
                    <a:moveTo>
                      <a:pt x="219" y="1"/>
                    </a:moveTo>
                    <a:cubicBezTo>
                      <a:pt x="99" y="1"/>
                      <a:pt x="1" y="99"/>
                      <a:pt x="1" y="219"/>
                    </a:cubicBezTo>
                    <a:cubicBezTo>
                      <a:pt x="1" y="344"/>
                      <a:pt x="99" y="442"/>
                      <a:pt x="219" y="442"/>
                    </a:cubicBezTo>
                    <a:lnTo>
                      <a:pt x="1096" y="442"/>
                    </a:lnTo>
                    <a:cubicBezTo>
                      <a:pt x="1216" y="442"/>
                      <a:pt x="1314" y="344"/>
                      <a:pt x="1314" y="219"/>
                    </a:cubicBezTo>
                    <a:cubicBezTo>
                      <a:pt x="1314" y="99"/>
                      <a:pt x="1216" y="1"/>
                      <a:pt x="10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6"/>
              <p:cNvSpPr/>
              <p:nvPr/>
            </p:nvSpPr>
            <p:spPr>
              <a:xfrm>
                <a:off x="6254461" y="3027913"/>
                <a:ext cx="33208" cy="11170"/>
              </a:xfrm>
              <a:custGeom>
                <a:rect b="b" l="l" r="r" t="t"/>
                <a:pathLst>
                  <a:path extrusionOk="0" h="442" w="1314">
                    <a:moveTo>
                      <a:pt x="218" y="0"/>
                    </a:moveTo>
                    <a:cubicBezTo>
                      <a:pt x="98" y="0"/>
                      <a:pt x="0" y="98"/>
                      <a:pt x="0" y="218"/>
                    </a:cubicBezTo>
                    <a:cubicBezTo>
                      <a:pt x="0" y="344"/>
                      <a:pt x="98" y="442"/>
                      <a:pt x="218" y="442"/>
                    </a:cubicBezTo>
                    <a:lnTo>
                      <a:pt x="1095" y="442"/>
                    </a:lnTo>
                    <a:cubicBezTo>
                      <a:pt x="1215" y="442"/>
                      <a:pt x="1313" y="344"/>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6"/>
              <p:cNvSpPr/>
              <p:nvPr/>
            </p:nvSpPr>
            <p:spPr>
              <a:xfrm>
                <a:off x="6254461" y="3158875"/>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6"/>
              <p:cNvSpPr/>
              <p:nvPr/>
            </p:nvSpPr>
            <p:spPr>
              <a:xfrm>
                <a:off x="6254461" y="3289837"/>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6"/>
              <p:cNvSpPr/>
              <p:nvPr/>
            </p:nvSpPr>
            <p:spPr>
              <a:xfrm>
                <a:off x="6254461" y="3420799"/>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6"/>
              <p:cNvSpPr/>
              <p:nvPr/>
            </p:nvSpPr>
            <p:spPr>
              <a:xfrm>
                <a:off x="6254461" y="3551610"/>
                <a:ext cx="33208" cy="11196"/>
              </a:xfrm>
              <a:custGeom>
                <a:rect b="b" l="l" r="r" t="t"/>
                <a:pathLst>
                  <a:path extrusionOk="0" h="443" w="1314">
                    <a:moveTo>
                      <a:pt x="218" y="1"/>
                    </a:moveTo>
                    <a:cubicBezTo>
                      <a:pt x="98" y="1"/>
                      <a:pt x="0" y="99"/>
                      <a:pt x="0" y="224"/>
                    </a:cubicBezTo>
                    <a:cubicBezTo>
                      <a:pt x="0" y="344"/>
                      <a:pt x="98" y="442"/>
                      <a:pt x="218" y="442"/>
                    </a:cubicBezTo>
                    <a:lnTo>
                      <a:pt x="1095" y="442"/>
                    </a:lnTo>
                    <a:cubicBezTo>
                      <a:pt x="1215" y="442"/>
                      <a:pt x="1313" y="344"/>
                      <a:pt x="1313" y="224"/>
                    </a:cubicBezTo>
                    <a:cubicBezTo>
                      <a:pt x="1313" y="99"/>
                      <a:pt x="1215" y="1"/>
                      <a:pt x="10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6"/>
              <p:cNvSpPr/>
              <p:nvPr/>
            </p:nvSpPr>
            <p:spPr>
              <a:xfrm>
                <a:off x="6254461" y="3682572"/>
                <a:ext cx="33208" cy="11196"/>
              </a:xfrm>
              <a:custGeom>
                <a:rect b="b" l="l" r="r" t="t"/>
                <a:pathLst>
                  <a:path extrusionOk="0" h="443" w="1314">
                    <a:moveTo>
                      <a:pt x="218" y="1"/>
                    </a:moveTo>
                    <a:cubicBezTo>
                      <a:pt x="98" y="1"/>
                      <a:pt x="0" y="99"/>
                      <a:pt x="0" y="219"/>
                    </a:cubicBezTo>
                    <a:cubicBezTo>
                      <a:pt x="0" y="344"/>
                      <a:pt x="98" y="442"/>
                      <a:pt x="218" y="442"/>
                    </a:cubicBezTo>
                    <a:lnTo>
                      <a:pt x="1095" y="442"/>
                    </a:lnTo>
                    <a:cubicBezTo>
                      <a:pt x="1215" y="442"/>
                      <a:pt x="1313" y="344"/>
                      <a:pt x="1313" y="219"/>
                    </a:cubicBezTo>
                    <a:cubicBezTo>
                      <a:pt x="1313" y="99"/>
                      <a:pt x="1215" y="1"/>
                      <a:pt x="10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6"/>
              <p:cNvSpPr/>
              <p:nvPr/>
            </p:nvSpPr>
            <p:spPr>
              <a:xfrm>
                <a:off x="6197446" y="2923108"/>
                <a:ext cx="22063" cy="1387587"/>
              </a:xfrm>
              <a:custGeom>
                <a:rect b="b" l="l" r="r" t="t"/>
                <a:pathLst>
                  <a:path extrusionOk="0" h="54905" w="873">
                    <a:moveTo>
                      <a:pt x="436" y="1"/>
                    </a:moveTo>
                    <a:cubicBezTo>
                      <a:pt x="191" y="1"/>
                      <a:pt x="0" y="197"/>
                      <a:pt x="0" y="442"/>
                    </a:cubicBezTo>
                    <a:lnTo>
                      <a:pt x="0" y="54463"/>
                    </a:lnTo>
                    <a:cubicBezTo>
                      <a:pt x="0" y="54708"/>
                      <a:pt x="191" y="54904"/>
                      <a:pt x="436" y="54904"/>
                    </a:cubicBezTo>
                    <a:cubicBezTo>
                      <a:pt x="676" y="54904"/>
                      <a:pt x="872" y="54708"/>
                      <a:pt x="872" y="54463"/>
                    </a:cubicBezTo>
                    <a:lnTo>
                      <a:pt x="872" y="442"/>
                    </a:lnTo>
                    <a:cubicBezTo>
                      <a:pt x="872" y="197"/>
                      <a:pt x="676" y="1"/>
                      <a:pt x="43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8" name="Google Shape;10998;p66"/>
            <p:cNvSpPr/>
            <p:nvPr/>
          </p:nvSpPr>
          <p:spPr>
            <a:xfrm>
              <a:off x="6197446" y="3448751"/>
              <a:ext cx="22063" cy="861792"/>
            </a:xfrm>
            <a:custGeom>
              <a:rect b="b" l="l" r="r" t="t"/>
              <a:pathLst>
                <a:path extrusionOk="0" h="34100" w="873">
                  <a:moveTo>
                    <a:pt x="436" y="0"/>
                  </a:moveTo>
                  <a:cubicBezTo>
                    <a:pt x="191" y="0"/>
                    <a:pt x="0" y="196"/>
                    <a:pt x="0" y="436"/>
                  </a:cubicBezTo>
                  <a:lnTo>
                    <a:pt x="0" y="33664"/>
                  </a:lnTo>
                  <a:cubicBezTo>
                    <a:pt x="0" y="33909"/>
                    <a:pt x="191" y="34100"/>
                    <a:pt x="436" y="34100"/>
                  </a:cubicBezTo>
                  <a:cubicBezTo>
                    <a:pt x="676" y="34100"/>
                    <a:pt x="872" y="33909"/>
                    <a:pt x="872" y="33664"/>
                  </a:cubicBezTo>
                  <a:lnTo>
                    <a:pt x="872" y="436"/>
                  </a:lnTo>
                  <a:cubicBezTo>
                    <a:pt x="872" y="196"/>
                    <a:pt x="676" y="0"/>
                    <a:pt x="43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6"/>
            <p:cNvSpPr/>
            <p:nvPr/>
          </p:nvSpPr>
          <p:spPr>
            <a:xfrm>
              <a:off x="6155165" y="4281201"/>
              <a:ext cx="106473" cy="115571"/>
            </a:xfrm>
            <a:custGeom>
              <a:rect b="b" l="l" r="r" t="t"/>
              <a:pathLst>
                <a:path extrusionOk="0" h="4573" w="4213">
                  <a:moveTo>
                    <a:pt x="66" y="0"/>
                  </a:moveTo>
                  <a:lnTo>
                    <a:pt x="66" y="2414"/>
                  </a:lnTo>
                  <a:cubicBezTo>
                    <a:pt x="0" y="3586"/>
                    <a:pt x="938" y="4572"/>
                    <a:pt x="2109" y="4572"/>
                  </a:cubicBezTo>
                  <a:cubicBezTo>
                    <a:pt x="3281" y="4572"/>
                    <a:pt x="4212" y="3586"/>
                    <a:pt x="4147" y="2414"/>
                  </a:cubicBezTo>
                  <a:lnTo>
                    <a:pt x="414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66"/>
          <p:cNvGrpSpPr/>
          <p:nvPr/>
        </p:nvGrpSpPr>
        <p:grpSpPr>
          <a:xfrm>
            <a:off x="2000556" y="1599372"/>
            <a:ext cx="224622" cy="224774"/>
            <a:chOff x="2657906" y="1651497"/>
            <a:chExt cx="224622" cy="224774"/>
          </a:xfrm>
        </p:grpSpPr>
        <p:sp>
          <p:nvSpPr>
            <p:cNvPr id="11001" name="Google Shape;11001;p66"/>
            <p:cNvSpPr/>
            <p:nvPr/>
          </p:nvSpPr>
          <p:spPr>
            <a:xfrm>
              <a:off x="2657906" y="1651497"/>
              <a:ext cx="224622" cy="224774"/>
            </a:xfrm>
            <a:custGeom>
              <a:rect b="b" l="l" r="r" t="t"/>
              <a:pathLst>
                <a:path extrusionOk="0" h="8894" w="8888">
                  <a:moveTo>
                    <a:pt x="4185" y="535"/>
                  </a:moveTo>
                  <a:lnTo>
                    <a:pt x="4185" y="1052"/>
                  </a:lnTo>
                  <a:cubicBezTo>
                    <a:pt x="2512" y="1194"/>
                    <a:pt x="1188" y="2518"/>
                    <a:pt x="1052" y="4186"/>
                  </a:cubicBezTo>
                  <a:lnTo>
                    <a:pt x="529" y="4186"/>
                  </a:lnTo>
                  <a:cubicBezTo>
                    <a:pt x="659" y="2235"/>
                    <a:pt x="2261" y="660"/>
                    <a:pt x="4185" y="535"/>
                  </a:cubicBezTo>
                  <a:close/>
                  <a:moveTo>
                    <a:pt x="4703" y="535"/>
                  </a:moveTo>
                  <a:cubicBezTo>
                    <a:pt x="6659" y="676"/>
                    <a:pt x="8212" y="2235"/>
                    <a:pt x="8359" y="4186"/>
                  </a:cubicBezTo>
                  <a:lnTo>
                    <a:pt x="7836" y="4186"/>
                  </a:lnTo>
                  <a:cubicBezTo>
                    <a:pt x="7700" y="2518"/>
                    <a:pt x="6375" y="1189"/>
                    <a:pt x="4703" y="1052"/>
                  </a:cubicBezTo>
                  <a:lnTo>
                    <a:pt x="4703" y="535"/>
                  </a:lnTo>
                  <a:close/>
                  <a:moveTo>
                    <a:pt x="4703" y="1575"/>
                  </a:moveTo>
                  <a:cubicBezTo>
                    <a:pt x="6087" y="1712"/>
                    <a:pt x="7182" y="2807"/>
                    <a:pt x="7313" y="4191"/>
                  </a:cubicBezTo>
                  <a:lnTo>
                    <a:pt x="7051" y="4191"/>
                  </a:lnTo>
                  <a:cubicBezTo>
                    <a:pt x="6702" y="4191"/>
                    <a:pt x="6702" y="4709"/>
                    <a:pt x="7051" y="4709"/>
                  </a:cubicBezTo>
                  <a:lnTo>
                    <a:pt x="7313" y="4709"/>
                  </a:lnTo>
                  <a:cubicBezTo>
                    <a:pt x="7182" y="6087"/>
                    <a:pt x="6087" y="7182"/>
                    <a:pt x="4703" y="7319"/>
                  </a:cubicBezTo>
                  <a:lnTo>
                    <a:pt x="4703" y="7073"/>
                  </a:lnTo>
                  <a:cubicBezTo>
                    <a:pt x="4694" y="6907"/>
                    <a:pt x="4569" y="6824"/>
                    <a:pt x="4444" y="6824"/>
                  </a:cubicBezTo>
                  <a:cubicBezTo>
                    <a:pt x="4318" y="6824"/>
                    <a:pt x="4193" y="6907"/>
                    <a:pt x="4185" y="7073"/>
                  </a:cubicBezTo>
                  <a:lnTo>
                    <a:pt x="4185" y="7319"/>
                  </a:lnTo>
                  <a:cubicBezTo>
                    <a:pt x="2801" y="7188"/>
                    <a:pt x="1706" y="6093"/>
                    <a:pt x="1575" y="4709"/>
                  </a:cubicBezTo>
                  <a:lnTo>
                    <a:pt x="1836" y="4709"/>
                  </a:lnTo>
                  <a:cubicBezTo>
                    <a:pt x="2183" y="4709"/>
                    <a:pt x="2185" y="4191"/>
                    <a:pt x="1842" y="4191"/>
                  </a:cubicBezTo>
                  <a:cubicBezTo>
                    <a:pt x="1840" y="4191"/>
                    <a:pt x="1838" y="4191"/>
                    <a:pt x="1836" y="4191"/>
                  </a:cubicBezTo>
                  <a:lnTo>
                    <a:pt x="1575" y="4191"/>
                  </a:lnTo>
                  <a:cubicBezTo>
                    <a:pt x="1706" y="2807"/>
                    <a:pt x="2801" y="1712"/>
                    <a:pt x="4185" y="1575"/>
                  </a:cubicBezTo>
                  <a:lnTo>
                    <a:pt x="4185" y="1842"/>
                  </a:lnTo>
                  <a:cubicBezTo>
                    <a:pt x="4174" y="2025"/>
                    <a:pt x="4309" y="2116"/>
                    <a:pt x="4444" y="2116"/>
                  </a:cubicBezTo>
                  <a:cubicBezTo>
                    <a:pt x="4579" y="2116"/>
                    <a:pt x="4713" y="2025"/>
                    <a:pt x="4703" y="1842"/>
                  </a:cubicBezTo>
                  <a:lnTo>
                    <a:pt x="4703" y="1575"/>
                  </a:lnTo>
                  <a:close/>
                  <a:moveTo>
                    <a:pt x="1052" y="4709"/>
                  </a:moveTo>
                  <a:cubicBezTo>
                    <a:pt x="1188" y="6376"/>
                    <a:pt x="2512" y="7700"/>
                    <a:pt x="4185" y="7842"/>
                  </a:cubicBezTo>
                  <a:lnTo>
                    <a:pt x="4185" y="8365"/>
                  </a:lnTo>
                  <a:cubicBezTo>
                    <a:pt x="2229" y="8229"/>
                    <a:pt x="659" y="6638"/>
                    <a:pt x="529" y="4709"/>
                  </a:cubicBezTo>
                  <a:close/>
                  <a:moveTo>
                    <a:pt x="8359" y="4709"/>
                  </a:moveTo>
                  <a:cubicBezTo>
                    <a:pt x="8228" y="6665"/>
                    <a:pt x="6632" y="8234"/>
                    <a:pt x="4703" y="8365"/>
                  </a:cubicBezTo>
                  <a:lnTo>
                    <a:pt x="4703" y="7842"/>
                  </a:lnTo>
                  <a:cubicBezTo>
                    <a:pt x="6375" y="7706"/>
                    <a:pt x="7700" y="6381"/>
                    <a:pt x="7836" y="4709"/>
                  </a:cubicBezTo>
                  <a:close/>
                  <a:moveTo>
                    <a:pt x="4441" y="1"/>
                  </a:moveTo>
                  <a:cubicBezTo>
                    <a:pt x="4354" y="1"/>
                    <a:pt x="4272" y="12"/>
                    <a:pt x="4185" y="17"/>
                  </a:cubicBezTo>
                  <a:cubicBezTo>
                    <a:pt x="1940" y="153"/>
                    <a:pt x="153" y="1946"/>
                    <a:pt x="11" y="4186"/>
                  </a:cubicBezTo>
                  <a:cubicBezTo>
                    <a:pt x="6" y="4273"/>
                    <a:pt x="0" y="4360"/>
                    <a:pt x="0" y="4447"/>
                  </a:cubicBezTo>
                  <a:cubicBezTo>
                    <a:pt x="0" y="4534"/>
                    <a:pt x="6" y="4621"/>
                    <a:pt x="11" y="4709"/>
                  </a:cubicBezTo>
                  <a:cubicBezTo>
                    <a:pt x="153" y="6954"/>
                    <a:pt x="1940" y="8741"/>
                    <a:pt x="4185" y="8877"/>
                  </a:cubicBezTo>
                  <a:cubicBezTo>
                    <a:pt x="4272" y="8883"/>
                    <a:pt x="4354" y="8893"/>
                    <a:pt x="4446" y="8893"/>
                  </a:cubicBezTo>
                  <a:cubicBezTo>
                    <a:pt x="4534" y="8893"/>
                    <a:pt x="4615" y="8883"/>
                    <a:pt x="4703" y="8877"/>
                  </a:cubicBezTo>
                  <a:cubicBezTo>
                    <a:pt x="6948" y="8741"/>
                    <a:pt x="8735" y="6948"/>
                    <a:pt x="8876" y="4709"/>
                  </a:cubicBezTo>
                  <a:cubicBezTo>
                    <a:pt x="8882" y="4621"/>
                    <a:pt x="8887" y="4534"/>
                    <a:pt x="8887" y="4447"/>
                  </a:cubicBezTo>
                  <a:cubicBezTo>
                    <a:pt x="8887" y="4360"/>
                    <a:pt x="8882" y="4273"/>
                    <a:pt x="8876" y="4186"/>
                  </a:cubicBezTo>
                  <a:cubicBezTo>
                    <a:pt x="8735" y="1946"/>
                    <a:pt x="6948" y="153"/>
                    <a:pt x="4703" y="17"/>
                  </a:cubicBezTo>
                  <a:cubicBezTo>
                    <a:pt x="4615" y="12"/>
                    <a:pt x="4534" y="1"/>
                    <a:pt x="444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6"/>
            <p:cNvSpPr/>
            <p:nvPr/>
          </p:nvSpPr>
          <p:spPr>
            <a:xfrm>
              <a:off x="2738450" y="1732343"/>
              <a:ext cx="62549" cy="62676"/>
            </a:xfrm>
            <a:custGeom>
              <a:rect b="b" l="l" r="r" t="t"/>
              <a:pathLst>
                <a:path extrusionOk="0" h="2480" w="2475">
                  <a:moveTo>
                    <a:pt x="2475" y="1237"/>
                  </a:moveTo>
                  <a:cubicBezTo>
                    <a:pt x="2475" y="1924"/>
                    <a:pt x="1924" y="2480"/>
                    <a:pt x="1238" y="2480"/>
                  </a:cubicBezTo>
                  <a:cubicBezTo>
                    <a:pt x="557" y="2480"/>
                    <a:pt x="1" y="1924"/>
                    <a:pt x="1" y="1237"/>
                  </a:cubicBezTo>
                  <a:cubicBezTo>
                    <a:pt x="1" y="556"/>
                    <a:pt x="557" y="0"/>
                    <a:pt x="1238" y="0"/>
                  </a:cubicBezTo>
                  <a:cubicBezTo>
                    <a:pt x="1924" y="0"/>
                    <a:pt x="2475" y="556"/>
                    <a:pt x="2475" y="1237"/>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3" name="Google Shape;11003;p66"/>
          <p:cNvSpPr/>
          <p:nvPr/>
        </p:nvSpPr>
        <p:spPr>
          <a:xfrm>
            <a:off x="1175776" y="2420725"/>
            <a:ext cx="302057" cy="302053"/>
          </a:xfrm>
          <a:custGeom>
            <a:rect b="b" l="l" r="r" t="t"/>
            <a:pathLst>
              <a:path extrusionOk="0" h="7373" w="7374">
                <a:moveTo>
                  <a:pt x="7373" y="3684"/>
                </a:moveTo>
                <a:cubicBezTo>
                  <a:pt x="7373" y="5722"/>
                  <a:pt x="5722" y="7373"/>
                  <a:pt x="3690" y="7373"/>
                </a:cubicBezTo>
                <a:cubicBezTo>
                  <a:pt x="1652" y="7373"/>
                  <a:pt x="1" y="5722"/>
                  <a:pt x="1" y="3684"/>
                </a:cubicBezTo>
                <a:cubicBezTo>
                  <a:pt x="1" y="1652"/>
                  <a:pt x="1652" y="0"/>
                  <a:pt x="3690" y="0"/>
                </a:cubicBezTo>
                <a:cubicBezTo>
                  <a:pt x="5722" y="0"/>
                  <a:pt x="7373" y="1652"/>
                  <a:pt x="7373" y="3684"/>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4" name="Google Shape;11004;p66"/>
          <p:cNvGrpSpPr/>
          <p:nvPr/>
        </p:nvGrpSpPr>
        <p:grpSpPr>
          <a:xfrm>
            <a:off x="2000561" y="3816542"/>
            <a:ext cx="336675" cy="334710"/>
            <a:chOff x="2657906" y="2241938"/>
            <a:chExt cx="225987" cy="224698"/>
          </a:xfrm>
        </p:grpSpPr>
        <p:sp>
          <p:nvSpPr>
            <p:cNvPr id="11005" name="Google Shape;11005;p66"/>
            <p:cNvSpPr/>
            <p:nvPr/>
          </p:nvSpPr>
          <p:spPr>
            <a:xfrm>
              <a:off x="2682421" y="2272897"/>
              <a:ext cx="169124" cy="162755"/>
            </a:xfrm>
            <a:custGeom>
              <a:rect b="b" l="l" r="r" t="t"/>
              <a:pathLst>
                <a:path extrusionOk="0" h="6440" w="6692">
                  <a:moveTo>
                    <a:pt x="3471" y="309"/>
                  </a:moveTo>
                  <a:cubicBezTo>
                    <a:pt x="5084" y="309"/>
                    <a:pt x="6386" y="1617"/>
                    <a:pt x="6386" y="3224"/>
                  </a:cubicBezTo>
                  <a:cubicBezTo>
                    <a:pt x="6386" y="4401"/>
                    <a:pt x="5678" y="5464"/>
                    <a:pt x="4588" y="5916"/>
                  </a:cubicBezTo>
                  <a:cubicBezTo>
                    <a:pt x="4227" y="6066"/>
                    <a:pt x="3849" y="6138"/>
                    <a:pt x="3473" y="6138"/>
                  </a:cubicBezTo>
                  <a:cubicBezTo>
                    <a:pt x="2714" y="6138"/>
                    <a:pt x="1969" y="5842"/>
                    <a:pt x="1411" y="5284"/>
                  </a:cubicBezTo>
                  <a:cubicBezTo>
                    <a:pt x="578" y="4450"/>
                    <a:pt x="332" y="3197"/>
                    <a:pt x="779" y="2107"/>
                  </a:cubicBezTo>
                  <a:cubicBezTo>
                    <a:pt x="1231" y="1023"/>
                    <a:pt x="2294" y="309"/>
                    <a:pt x="3471" y="309"/>
                  </a:cubicBezTo>
                  <a:close/>
                  <a:moveTo>
                    <a:pt x="3480" y="1"/>
                  </a:moveTo>
                  <a:cubicBezTo>
                    <a:pt x="2642" y="1"/>
                    <a:pt x="1816" y="329"/>
                    <a:pt x="1199" y="947"/>
                  </a:cubicBezTo>
                  <a:cubicBezTo>
                    <a:pt x="278" y="1867"/>
                    <a:pt x="0" y="3252"/>
                    <a:pt x="496" y="4450"/>
                  </a:cubicBezTo>
                  <a:cubicBezTo>
                    <a:pt x="997" y="5655"/>
                    <a:pt x="2169" y="6439"/>
                    <a:pt x="3471" y="6439"/>
                  </a:cubicBezTo>
                  <a:cubicBezTo>
                    <a:pt x="5253" y="6439"/>
                    <a:pt x="6691" y="5001"/>
                    <a:pt x="6691" y="3219"/>
                  </a:cubicBezTo>
                  <a:cubicBezTo>
                    <a:pt x="6691" y="1917"/>
                    <a:pt x="5907" y="745"/>
                    <a:pt x="4702" y="244"/>
                  </a:cubicBezTo>
                  <a:cubicBezTo>
                    <a:pt x="4307" y="80"/>
                    <a:pt x="3892" y="1"/>
                    <a:pt x="348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6"/>
            <p:cNvSpPr/>
            <p:nvPr/>
          </p:nvSpPr>
          <p:spPr>
            <a:xfrm>
              <a:off x="2723590" y="2319348"/>
              <a:ext cx="81554" cy="69878"/>
            </a:xfrm>
            <a:custGeom>
              <a:rect b="b" l="l" r="r" t="t"/>
              <a:pathLst>
                <a:path extrusionOk="0" h="2765" w="3227">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6"/>
            <p:cNvSpPr/>
            <p:nvPr/>
          </p:nvSpPr>
          <p:spPr>
            <a:xfrm>
              <a:off x="2723590" y="2319348"/>
              <a:ext cx="81554" cy="69878"/>
            </a:xfrm>
            <a:custGeom>
              <a:rect b="b" l="l" r="r" t="t"/>
              <a:pathLst>
                <a:path extrusionOk="0" h="2765" w="3227">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6"/>
            <p:cNvSpPr/>
            <p:nvPr/>
          </p:nvSpPr>
          <p:spPr>
            <a:xfrm>
              <a:off x="2665741" y="2257455"/>
              <a:ext cx="201371" cy="193739"/>
            </a:xfrm>
            <a:custGeom>
              <a:rect b="b" l="l" r="r" t="t"/>
              <a:pathLst>
                <a:path extrusionOk="0" h="7666" w="7968">
                  <a:moveTo>
                    <a:pt x="4131" y="304"/>
                  </a:moveTo>
                  <a:cubicBezTo>
                    <a:pt x="6082" y="310"/>
                    <a:pt x="7657" y="1885"/>
                    <a:pt x="7657" y="3835"/>
                  </a:cubicBezTo>
                  <a:cubicBezTo>
                    <a:pt x="7657" y="5263"/>
                    <a:pt x="6801" y="6549"/>
                    <a:pt x="5482" y="7094"/>
                  </a:cubicBezTo>
                  <a:cubicBezTo>
                    <a:pt x="5046" y="7274"/>
                    <a:pt x="4588" y="7362"/>
                    <a:pt x="4134" y="7362"/>
                  </a:cubicBezTo>
                  <a:cubicBezTo>
                    <a:pt x="3216" y="7362"/>
                    <a:pt x="2315" y="7003"/>
                    <a:pt x="1641" y="6325"/>
                  </a:cubicBezTo>
                  <a:cubicBezTo>
                    <a:pt x="633" y="5317"/>
                    <a:pt x="328" y="3803"/>
                    <a:pt x="878" y="2484"/>
                  </a:cubicBezTo>
                  <a:cubicBezTo>
                    <a:pt x="1423" y="1165"/>
                    <a:pt x="2709" y="310"/>
                    <a:pt x="4131" y="310"/>
                  </a:cubicBezTo>
                  <a:lnTo>
                    <a:pt x="4131" y="304"/>
                  </a:lnTo>
                  <a:close/>
                  <a:moveTo>
                    <a:pt x="4133" y="1"/>
                  </a:moveTo>
                  <a:cubicBezTo>
                    <a:pt x="3135" y="1"/>
                    <a:pt x="2155" y="390"/>
                    <a:pt x="1423" y="1122"/>
                  </a:cubicBezTo>
                  <a:cubicBezTo>
                    <a:pt x="328" y="2217"/>
                    <a:pt x="1" y="3868"/>
                    <a:pt x="595" y="5301"/>
                  </a:cubicBezTo>
                  <a:cubicBezTo>
                    <a:pt x="1183" y="6729"/>
                    <a:pt x="2584" y="7666"/>
                    <a:pt x="4131" y="7666"/>
                  </a:cubicBezTo>
                  <a:cubicBezTo>
                    <a:pt x="6251" y="7660"/>
                    <a:pt x="7962" y="5949"/>
                    <a:pt x="7967" y="3830"/>
                  </a:cubicBezTo>
                  <a:cubicBezTo>
                    <a:pt x="7967" y="2282"/>
                    <a:pt x="7030" y="882"/>
                    <a:pt x="5602" y="293"/>
                  </a:cubicBezTo>
                  <a:cubicBezTo>
                    <a:pt x="5127" y="96"/>
                    <a:pt x="4628" y="1"/>
                    <a:pt x="413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6"/>
            <p:cNvSpPr/>
            <p:nvPr/>
          </p:nvSpPr>
          <p:spPr>
            <a:xfrm>
              <a:off x="2832236" y="2350382"/>
              <a:ext cx="51657" cy="7860"/>
            </a:xfrm>
            <a:custGeom>
              <a:rect b="b" l="l" r="r" t="t"/>
              <a:pathLst>
                <a:path extrusionOk="0" h="311" w="2044">
                  <a:moveTo>
                    <a:pt x="153" y="0"/>
                  </a:moveTo>
                  <a:cubicBezTo>
                    <a:pt x="66" y="0"/>
                    <a:pt x="1" y="71"/>
                    <a:pt x="1" y="153"/>
                  </a:cubicBezTo>
                  <a:cubicBezTo>
                    <a:pt x="1" y="240"/>
                    <a:pt x="66" y="311"/>
                    <a:pt x="153" y="311"/>
                  </a:cubicBezTo>
                  <a:lnTo>
                    <a:pt x="1837" y="311"/>
                  </a:lnTo>
                  <a:cubicBezTo>
                    <a:pt x="2044" y="311"/>
                    <a:pt x="2044" y="0"/>
                    <a:pt x="183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6"/>
            <p:cNvSpPr/>
            <p:nvPr/>
          </p:nvSpPr>
          <p:spPr>
            <a:xfrm>
              <a:off x="2723716" y="2350382"/>
              <a:ext cx="94216" cy="7860"/>
            </a:xfrm>
            <a:custGeom>
              <a:rect b="b" l="l" r="r" t="t"/>
              <a:pathLst>
                <a:path extrusionOk="0" h="311" w="3728">
                  <a:moveTo>
                    <a:pt x="153" y="0"/>
                  </a:moveTo>
                  <a:cubicBezTo>
                    <a:pt x="66" y="0"/>
                    <a:pt x="1" y="71"/>
                    <a:pt x="1" y="153"/>
                  </a:cubicBezTo>
                  <a:cubicBezTo>
                    <a:pt x="1" y="240"/>
                    <a:pt x="66" y="311"/>
                    <a:pt x="153" y="311"/>
                  </a:cubicBezTo>
                  <a:lnTo>
                    <a:pt x="3526" y="311"/>
                  </a:lnTo>
                  <a:cubicBezTo>
                    <a:pt x="3728" y="311"/>
                    <a:pt x="3728" y="0"/>
                    <a:pt x="35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6"/>
            <p:cNvSpPr/>
            <p:nvPr/>
          </p:nvSpPr>
          <p:spPr>
            <a:xfrm>
              <a:off x="2657906" y="2350382"/>
              <a:ext cx="51657" cy="7860"/>
            </a:xfrm>
            <a:custGeom>
              <a:rect b="b" l="l" r="r" t="t"/>
              <a:pathLst>
                <a:path extrusionOk="0" h="311" w="2044">
                  <a:moveTo>
                    <a:pt x="153" y="0"/>
                  </a:moveTo>
                  <a:cubicBezTo>
                    <a:pt x="65" y="0"/>
                    <a:pt x="0" y="71"/>
                    <a:pt x="0" y="153"/>
                  </a:cubicBezTo>
                  <a:cubicBezTo>
                    <a:pt x="0" y="240"/>
                    <a:pt x="65" y="311"/>
                    <a:pt x="153" y="311"/>
                  </a:cubicBezTo>
                  <a:lnTo>
                    <a:pt x="1836" y="311"/>
                  </a:lnTo>
                  <a:cubicBezTo>
                    <a:pt x="2043" y="311"/>
                    <a:pt x="2043" y="0"/>
                    <a:pt x="18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6"/>
            <p:cNvSpPr/>
            <p:nvPr/>
          </p:nvSpPr>
          <p:spPr>
            <a:xfrm>
              <a:off x="2766275" y="2307824"/>
              <a:ext cx="7885" cy="92952"/>
            </a:xfrm>
            <a:custGeom>
              <a:rect b="b" l="l" r="r" t="t"/>
              <a:pathLst>
                <a:path extrusionOk="0" h="3678" w="312">
                  <a:moveTo>
                    <a:pt x="153" y="1"/>
                  </a:moveTo>
                  <a:cubicBezTo>
                    <a:pt x="71" y="1"/>
                    <a:pt x="0" y="66"/>
                    <a:pt x="0" y="153"/>
                  </a:cubicBezTo>
                  <a:lnTo>
                    <a:pt x="0" y="3526"/>
                  </a:lnTo>
                  <a:cubicBezTo>
                    <a:pt x="0" y="3627"/>
                    <a:pt x="78" y="3677"/>
                    <a:pt x="156" y="3677"/>
                  </a:cubicBezTo>
                  <a:cubicBezTo>
                    <a:pt x="233" y="3677"/>
                    <a:pt x="311" y="3627"/>
                    <a:pt x="311" y="3526"/>
                  </a:cubicBezTo>
                  <a:lnTo>
                    <a:pt x="311" y="153"/>
                  </a:lnTo>
                  <a:cubicBezTo>
                    <a:pt x="311" y="66"/>
                    <a:pt x="240" y="1"/>
                    <a:pt x="15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6"/>
            <p:cNvSpPr/>
            <p:nvPr/>
          </p:nvSpPr>
          <p:spPr>
            <a:xfrm>
              <a:off x="2766275" y="2241938"/>
              <a:ext cx="7885" cy="50343"/>
            </a:xfrm>
            <a:custGeom>
              <a:rect b="b" l="l" r="r" t="t"/>
              <a:pathLst>
                <a:path extrusionOk="0" h="1992" w="312">
                  <a:moveTo>
                    <a:pt x="156" y="0"/>
                  </a:moveTo>
                  <a:cubicBezTo>
                    <a:pt x="78" y="0"/>
                    <a:pt x="0" y="52"/>
                    <a:pt x="0" y="155"/>
                  </a:cubicBezTo>
                  <a:lnTo>
                    <a:pt x="0" y="1839"/>
                  </a:lnTo>
                  <a:cubicBezTo>
                    <a:pt x="0" y="1926"/>
                    <a:pt x="71" y="1992"/>
                    <a:pt x="153" y="1992"/>
                  </a:cubicBezTo>
                  <a:cubicBezTo>
                    <a:pt x="240" y="1992"/>
                    <a:pt x="311" y="1926"/>
                    <a:pt x="311" y="1839"/>
                  </a:cubicBezTo>
                  <a:lnTo>
                    <a:pt x="311" y="155"/>
                  </a:lnTo>
                  <a:cubicBezTo>
                    <a:pt x="311" y="52"/>
                    <a:pt x="233"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6"/>
            <p:cNvSpPr/>
            <p:nvPr/>
          </p:nvSpPr>
          <p:spPr>
            <a:xfrm>
              <a:off x="2766275" y="2416268"/>
              <a:ext cx="7885" cy="50368"/>
            </a:xfrm>
            <a:custGeom>
              <a:rect b="b" l="l" r="r" t="t"/>
              <a:pathLst>
                <a:path extrusionOk="0" h="1993" w="312">
                  <a:moveTo>
                    <a:pt x="156" y="1"/>
                  </a:moveTo>
                  <a:cubicBezTo>
                    <a:pt x="78" y="1"/>
                    <a:pt x="0" y="52"/>
                    <a:pt x="0" y="156"/>
                  </a:cubicBezTo>
                  <a:lnTo>
                    <a:pt x="0" y="1840"/>
                  </a:lnTo>
                  <a:cubicBezTo>
                    <a:pt x="0" y="1927"/>
                    <a:pt x="71" y="1992"/>
                    <a:pt x="153" y="1992"/>
                  </a:cubicBezTo>
                  <a:cubicBezTo>
                    <a:pt x="240" y="1992"/>
                    <a:pt x="311" y="1927"/>
                    <a:pt x="311" y="1840"/>
                  </a:cubicBezTo>
                  <a:lnTo>
                    <a:pt x="311" y="156"/>
                  </a:lnTo>
                  <a:cubicBezTo>
                    <a:pt x="311" y="52"/>
                    <a:pt x="233" y="1"/>
                    <a:pt x="1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66"/>
          <p:cNvGrpSpPr/>
          <p:nvPr/>
        </p:nvGrpSpPr>
        <p:grpSpPr>
          <a:xfrm>
            <a:off x="4116787" y="3256553"/>
            <a:ext cx="447728" cy="1135923"/>
            <a:chOff x="4116787" y="3256553"/>
            <a:chExt cx="447728" cy="1135923"/>
          </a:xfrm>
        </p:grpSpPr>
        <p:sp>
          <p:nvSpPr>
            <p:cNvPr id="11016" name="Google Shape;11016;p66"/>
            <p:cNvSpPr/>
            <p:nvPr/>
          </p:nvSpPr>
          <p:spPr>
            <a:xfrm>
              <a:off x="4116787" y="3256553"/>
              <a:ext cx="447728" cy="1135923"/>
            </a:xfrm>
            <a:custGeom>
              <a:rect b="b" l="l" r="r" t="t"/>
              <a:pathLst>
                <a:path extrusionOk="0" h="44947" w="17716">
                  <a:moveTo>
                    <a:pt x="8708" y="1"/>
                  </a:moveTo>
                  <a:cubicBezTo>
                    <a:pt x="8000" y="1"/>
                    <a:pt x="6261" y="235"/>
                    <a:pt x="6594" y="2603"/>
                  </a:cubicBezTo>
                  <a:cubicBezTo>
                    <a:pt x="6594" y="2603"/>
                    <a:pt x="6535" y="2587"/>
                    <a:pt x="6464" y="2587"/>
                  </a:cubicBezTo>
                  <a:cubicBezTo>
                    <a:pt x="6333" y="2587"/>
                    <a:pt x="6160" y="2641"/>
                    <a:pt x="6212" y="2946"/>
                  </a:cubicBezTo>
                  <a:cubicBezTo>
                    <a:pt x="6294" y="3415"/>
                    <a:pt x="6463" y="3965"/>
                    <a:pt x="7041" y="3965"/>
                  </a:cubicBezTo>
                  <a:cubicBezTo>
                    <a:pt x="7041" y="3965"/>
                    <a:pt x="7052" y="4690"/>
                    <a:pt x="7586" y="5022"/>
                  </a:cubicBezTo>
                  <a:cubicBezTo>
                    <a:pt x="7586" y="5022"/>
                    <a:pt x="7716" y="5720"/>
                    <a:pt x="7624" y="5851"/>
                  </a:cubicBezTo>
                  <a:cubicBezTo>
                    <a:pt x="7526" y="5982"/>
                    <a:pt x="5749" y="7224"/>
                    <a:pt x="5172" y="7278"/>
                  </a:cubicBezTo>
                  <a:cubicBezTo>
                    <a:pt x="4589" y="7338"/>
                    <a:pt x="2801" y="7758"/>
                    <a:pt x="2774" y="9725"/>
                  </a:cubicBezTo>
                  <a:cubicBezTo>
                    <a:pt x="2752" y="11687"/>
                    <a:pt x="2622" y="12259"/>
                    <a:pt x="2442" y="12542"/>
                  </a:cubicBezTo>
                  <a:cubicBezTo>
                    <a:pt x="2267" y="12825"/>
                    <a:pt x="2148" y="14640"/>
                    <a:pt x="2197" y="15485"/>
                  </a:cubicBezTo>
                  <a:cubicBezTo>
                    <a:pt x="2246" y="16324"/>
                    <a:pt x="1390" y="18422"/>
                    <a:pt x="1543" y="20874"/>
                  </a:cubicBezTo>
                  <a:cubicBezTo>
                    <a:pt x="1543" y="20874"/>
                    <a:pt x="665" y="21691"/>
                    <a:pt x="595" y="22334"/>
                  </a:cubicBezTo>
                  <a:cubicBezTo>
                    <a:pt x="524" y="22971"/>
                    <a:pt x="1" y="23838"/>
                    <a:pt x="61" y="23958"/>
                  </a:cubicBezTo>
                  <a:cubicBezTo>
                    <a:pt x="87" y="24009"/>
                    <a:pt x="167" y="24037"/>
                    <a:pt x="261" y="24037"/>
                  </a:cubicBezTo>
                  <a:cubicBezTo>
                    <a:pt x="377" y="24037"/>
                    <a:pt x="515" y="23994"/>
                    <a:pt x="605" y="23898"/>
                  </a:cubicBezTo>
                  <a:cubicBezTo>
                    <a:pt x="774" y="23718"/>
                    <a:pt x="1036" y="23386"/>
                    <a:pt x="1036" y="23386"/>
                  </a:cubicBezTo>
                  <a:lnTo>
                    <a:pt x="1036" y="23386"/>
                  </a:lnTo>
                  <a:cubicBezTo>
                    <a:pt x="1036" y="23386"/>
                    <a:pt x="480" y="25511"/>
                    <a:pt x="763" y="25603"/>
                  </a:cubicBezTo>
                  <a:cubicBezTo>
                    <a:pt x="775" y="25607"/>
                    <a:pt x="786" y="25609"/>
                    <a:pt x="797" y="25609"/>
                  </a:cubicBezTo>
                  <a:cubicBezTo>
                    <a:pt x="1101" y="25609"/>
                    <a:pt x="1323" y="24295"/>
                    <a:pt x="1428" y="24143"/>
                  </a:cubicBezTo>
                  <a:cubicBezTo>
                    <a:pt x="1446" y="24117"/>
                    <a:pt x="1460" y="24106"/>
                    <a:pt x="1472" y="24106"/>
                  </a:cubicBezTo>
                  <a:cubicBezTo>
                    <a:pt x="1531" y="24106"/>
                    <a:pt x="1525" y="24383"/>
                    <a:pt x="1494" y="24546"/>
                  </a:cubicBezTo>
                  <a:cubicBezTo>
                    <a:pt x="1457" y="24741"/>
                    <a:pt x="1379" y="25771"/>
                    <a:pt x="1600" y="25771"/>
                  </a:cubicBezTo>
                  <a:cubicBezTo>
                    <a:pt x="1608" y="25771"/>
                    <a:pt x="1616" y="25769"/>
                    <a:pt x="1624" y="25767"/>
                  </a:cubicBezTo>
                  <a:cubicBezTo>
                    <a:pt x="1856" y="25701"/>
                    <a:pt x="1934" y="24271"/>
                    <a:pt x="2035" y="24271"/>
                  </a:cubicBezTo>
                  <a:cubicBezTo>
                    <a:pt x="2043" y="24271"/>
                    <a:pt x="2052" y="24280"/>
                    <a:pt x="2060" y="24301"/>
                  </a:cubicBezTo>
                  <a:cubicBezTo>
                    <a:pt x="2180" y="24573"/>
                    <a:pt x="2006" y="25592"/>
                    <a:pt x="2169" y="25625"/>
                  </a:cubicBezTo>
                  <a:cubicBezTo>
                    <a:pt x="2183" y="25628"/>
                    <a:pt x="2196" y="25629"/>
                    <a:pt x="2208" y="25629"/>
                  </a:cubicBezTo>
                  <a:cubicBezTo>
                    <a:pt x="2340" y="25629"/>
                    <a:pt x="2351" y="25475"/>
                    <a:pt x="2376" y="25380"/>
                  </a:cubicBezTo>
                  <a:cubicBezTo>
                    <a:pt x="2397" y="25279"/>
                    <a:pt x="2346" y="24133"/>
                    <a:pt x="2444" y="24133"/>
                  </a:cubicBezTo>
                  <a:cubicBezTo>
                    <a:pt x="2451" y="24133"/>
                    <a:pt x="2460" y="24140"/>
                    <a:pt x="2469" y="24154"/>
                  </a:cubicBezTo>
                  <a:cubicBezTo>
                    <a:pt x="2600" y="24350"/>
                    <a:pt x="2529" y="25353"/>
                    <a:pt x="2632" y="25385"/>
                  </a:cubicBezTo>
                  <a:cubicBezTo>
                    <a:pt x="2632" y="25385"/>
                    <a:pt x="2672" y="25404"/>
                    <a:pt x="2719" y="25404"/>
                  </a:cubicBezTo>
                  <a:cubicBezTo>
                    <a:pt x="2796" y="25404"/>
                    <a:pt x="2895" y="25356"/>
                    <a:pt x="2889" y="25107"/>
                  </a:cubicBezTo>
                  <a:cubicBezTo>
                    <a:pt x="2878" y="24704"/>
                    <a:pt x="3025" y="22966"/>
                    <a:pt x="3036" y="22563"/>
                  </a:cubicBezTo>
                  <a:cubicBezTo>
                    <a:pt x="3047" y="22007"/>
                    <a:pt x="2731" y="21228"/>
                    <a:pt x="2812" y="21097"/>
                  </a:cubicBezTo>
                  <a:cubicBezTo>
                    <a:pt x="2894" y="20966"/>
                    <a:pt x="3510" y="18950"/>
                    <a:pt x="3782" y="18133"/>
                  </a:cubicBezTo>
                  <a:cubicBezTo>
                    <a:pt x="4055" y="17315"/>
                    <a:pt x="4055" y="15185"/>
                    <a:pt x="4224" y="14912"/>
                  </a:cubicBezTo>
                  <a:cubicBezTo>
                    <a:pt x="4353" y="14693"/>
                    <a:pt x="4648" y="13388"/>
                    <a:pt x="4852" y="13388"/>
                  </a:cubicBezTo>
                  <a:cubicBezTo>
                    <a:pt x="4907" y="13388"/>
                    <a:pt x="4955" y="13481"/>
                    <a:pt x="4992" y="13714"/>
                  </a:cubicBezTo>
                  <a:cubicBezTo>
                    <a:pt x="5172" y="14814"/>
                    <a:pt x="5444" y="17517"/>
                    <a:pt x="5362" y="18111"/>
                  </a:cubicBezTo>
                  <a:cubicBezTo>
                    <a:pt x="5275" y="18705"/>
                    <a:pt x="5041" y="19724"/>
                    <a:pt x="5101" y="20301"/>
                  </a:cubicBezTo>
                  <a:cubicBezTo>
                    <a:pt x="5161" y="20884"/>
                    <a:pt x="4540" y="22067"/>
                    <a:pt x="4425" y="23418"/>
                  </a:cubicBezTo>
                  <a:cubicBezTo>
                    <a:pt x="4316" y="24770"/>
                    <a:pt x="4556" y="28311"/>
                    <a:pt x="4758" y="29227"/>
                  </a:cubicBezTo>
                  <a:cubicBezTo>
                    <a:pt x="4959" y="30137"/>
                    <a:pt x="4316" y="32060"/>
                    <a:pt x="4245" y="32447"/>
                  </a:cubicBezTo>
                  <a:cubicBezTo>
                    <a:pt x="4175" y="32840"/>
                    <a:pt x="4185" y="33929"/>
                    <a:pt x="4104" y="35330"/>
                  </a:cubicBezTo>
                  <a:cubicBezTo>
                    <a:pt x="4022" y="36730"/>
                    <a:pt x="4458" y="39760"/>
                    <a:pt x="4294" y="40283"/>
                  </a:cubicBezTo>
                  <a:cubicBezTo>
                    <a:pt x="4125" y="40806"/>
                    <a:pt x="1259" y="44032"/>
                    <a:pt x="1614" y="44538"/>
                  </a:cubicBezTo>
                  <a:cubicBezTo>
                    <a:pt x="1806" y="44809"/>
                    <a:pt x="2162" y="44946"/>
                    <a:pt x="2527" y="44946"/>
                  </a:cubicBezTo>
                  <a:cubicBezTo>
                    <a:pt x="2845" y="44946"/>
                    <a:pt x="3169" y="44842"/>
                    <a:pt x="3395" y="44631"/>
                  </a:cubicBezTo>
                  <a:cubicBezTo>
                    <a:pt x="3875" y="44184"/>
                    <a:pt x="4600" y="43520"/>
                    <a:pt x="4970" y="43236"/>
                  </a:cubicBezTo>
                  <a:cubicBezTo>
                    <a:pt x="5335" y="42947"/>
                    <a:pt x="6191" y="42795"/>
                    <a:pt x="6060" y="41089"/>
                  </a:cubicBezTo>
                  <a:cubicBezTo>
                    <a:pt x="6060" y="41089"/>
                    <a:pt x="5831" y="38550"/>
                    <a:pt x="6616" y="36872"/>
                  </a:cubicBezTo>
                  <a:cubicBezTo>
                    <a:pt x="7400" y="35188"/>
                    <a:pt x="7041" y="32840"/>
                    <a:pt x="7128" y="32082"/>
                  </a:cubicBezTo>
                  <a:cubicBezTo>
                    <a:pt x="7210" y="31325"/>
                    <a:pt x="7280" y="30093"/>
                    <a:pt x="7744" y="29216"/>
                  </a:cubicBezTo>
                  <a:cubicBezTo>
                    <a:pt x="8125" y="28491"/>
                    <a:pt x="8588" y="25936"/>
                    <a:pt x="8855" y="25058"/>
                  </a:cubicBezTo>
                  <a:cubicBezTo>
                    <a:pt x="9128" y="25936"/>
                    <a:pt x="9591" y="28491"/>
                    <a:pt x="9972" y="29216"/>
                  </a:cubicBezTo>
                  <a:cubicBezTo>
                    <a:pt x="10435" y="30093"/>
                    <a:pt x="10506" y="31325"/>
                    <a:pt x="10588" y="32082"/>
                  </a:cubicBezTo>
                  <a:cubicBezTo>
                    <a:pt x="10670" y="32840"/>
                    <a:pt x="10316" y="35188"/>
                    <a:pt x="11100" y="36872"/>
                  </a:cubicBezTo>
                  <a:cubicBezTo>
                    <a:pt x="11879" y="38556"/>
                    <a:pt x="11656" y="41089"/>
                    <a:pt x="11656" y="41089"/>
                  </a:cubicBezTo>
                  <a:cubicBezTo>
                    <a:pt x="11525" y="42789"/>
                    <a:pt x="12381" y="42947"/>
                    <a:pt x="12746" y="43236"/>
                  </a:cubicBezTo>
                  <a:cubicBezTo>
                    <a:pt x="13111" y="43520"/>
                    <a:pt x="13836" y="44184"/>
                    <a:pt x="14321" y="44631"/>
                  </a:cubicBezTo>
                  <a:cubicBezTo>
                    <a:pt x="14546" y="44842"/>
                    <a:pt x="14871" y="44946"/>
                    <a:pt x="15188" y="44946"/>
                  </a:cubicBezTo>
                  <a:cubicBezTo>
                    <a:pt x="15552" y="44946"/>
                    <a:pt x="15908" y="44809"/>
                    <a:pt x="16097" y="44538"/>
                  </a:cubicBezTo>
                  <a:cubicBezTo>
                    <a:pt x="16457" y="44026"/>
                    <a:pt x="13585" y="40806"/>
                    <a:pt x="13421" y="40283"/>
                  </a:cubicBezTo>
                  <a:cubicBezTo>
                    <a:pt x="13253" y="39760"/>
                    <a:pt x="13694" y="36730"/>
                    <a:pt x="13612" y="35330"/>
                  </a:cubicBezTo>
                  <a:cubicBezTo>
                    <a:pt x="13525" y="33929"/>
                    <a:pt x="13541" y="32840"/>
                    <a:pt x="13470" y="32447"/>
                  </a:cubicBezTo>
                  <a:cubicBezTo>
                    <a:pt x="13394" y="32060"/>
                    <a:pt x="12757" y="30137"/>
                    <a:pt x="12958" y="29227"/>
                  </a:cubicBezTo>
                  <a:cubicBezTo>
                    <a:pt x="13160" y="28311"/>
                    <a:pt x="13400" y="24770"/>
                    <a:pt x="13285" y="23418"/>
                  </a:cubicBezTo>
                  <a:cubicBezTo>
                    <a:pt x="13176" y="22067"/>
                    <a:pt x="12555" y="20884"/>
                    <a:pt x="12615" y="20301"/>
                  </a:cubicBezTo>
                  <a:cubicBezTo>
                    <a:pt x="12675" y="19724"/>
                    <a:pt x="12435" y="18705"/>
                    <a:pt x="12353" y="18111"/>
                  </a:cubicBezTo>
                  <a:cubicBezTo>
                    <a:pt x="12272" y="17517"/>
                    <a:pt x="12544" y="14814"/>
                    <a:pt x="12724" y="13714"/>
                  </a:cubicBezTo>
                  <a:cubicBezTo>
                    <a:pt x="12761" y="13482"/>
                    <a:pt x="12809" y="13389"/>
                    <a:pt x="12863" y="13389"/>
                  </a:cubicBezTo>
                  <a:cubicBezTo>
                    <a:pt x="13068" y="13389"/>
                    <a:pt x="13363" y="14697"/>
                    <a:pt x="13492" y="14912"/>
                  </a:cubicBezTo>
                  <a:cubicBezTo>
                    <a:pt x="13656" y="15185"/>
                    <a:pt x="13656" y="17315"/>
                    <a:pt x="13928" y="18133"/>
                  </a:cubicBezTo>
                  <a:cubicBezTo>
                    <a:pt x="14201" y="18950"/>
                    <a:pt x="14822" y="20966"/>
                    <a:pt x="14904" y="21097"/>
                  </a:cubicBezTo>
                  <a:cubicBezTo>
                    <a:pt x="14985" y="21228"/>
                    <a:pt x="14533" y="21893"/>
                    <a:pt x="14789" y="23342"/>
                  </a:cubicBezTo>
                  <a:cubicBezTo>
                    <a:pt x="14865" y="23925"/>
                    <a:pt x="14904" y="24513"/>
                    <a:pt x="14904" y="25102"/>
                  </a:cubicBezTo>
                  <a:cubicBezTo>
                    <a:pt x="14897" y="25359"/>
                    <a:pt x="14969" y="25406"/>
                    <a:pt x="15023" y="25406"/>
                  </a:cubicBezTo>
                  <a:cubicBezTo>
                    <a:pt x="15054" y="25406"/>
                    <a:pt x="15078" y="25391"/>
                    <a:pt x="15078" y="25391"/>
                  </a:cubicBezTo>
                  <a:cubicBezTo>
                    <a:pt x="15187" y="25353"/>
                    <a:pt x="15149" y="24230"/>
                    <a:pt x="15285" y="24029"/>
                  </a:cubicBezTo>
                  <a:cubicBezTo>
                    <a:pt x="15294" y="24015"/>
                    <a:pt x="15302" y="24008"/>
                    <a:pt x="15309" y="24008"/>
                  </a:cubicBezTo>
                  <a:cubicBezTo>
                    <a:pt x="15408" y="24008"/>
                    <a:pt x="15320" y="25278"/>
                    <a:pt x="15345" y="25374"/>
                  </a:cubicBezTo>
                  <a:cubicBezTo>
                    <a:pt x="15365" y="25474"/>
                    <a:pt x="15376" y="25629"/>
                    <a:pt x="15507" y="25629"/>
                  </a:cubicBezTo>
                  <a:cubicBezTo>
                    <a:pt x="15519" y="25629"/>
                    <a:pt x="15532" y="25628"/>
                    <a:pt x="15547" y="25625"/>
                  </a:cubicBezTo>
                  <a:cubicBezTo>
                    <a:pt x="15715" y="25587"/>
                    <a:pt x="15557" y="24383"/>
                    <a:pt x="15677" y="24110"/>
                  </a:cubicBezTo>
                  <a:cubicBezTo>
                    <a:pt x="15685" y="24092"/>
                    <a:pt x="15693" y="24083"/>
                    <a:pt x="15700" y="24083"/>
                  </a:cubicBezTo>
                  <a:cubicBezTo>
                    <a:pt x="15800" y="24083"/>
                    <a:pt x="15863" y="25701"/>
                    <a:pt x="16091" y="25767"/>
                  </a:cubicBezTo>
                  <a:cubicBezTo>
                    <a:pt x="16099" y="25769"/>
                    <a:pt x="16107" y="25770"/>
                    <a:pt x="16114" y="25770"/>
                  </a:cubicBezTo>
                  <a:cubicBezTo>
                    <a:pt x="16337" y="25770"/>
                    <a:pt x="16259" y="24741"/>
                    <a:pt x="16222" y="24546"/>
                  </a:cubicBezTo>
                  <a:cubicBezTo>
                    <a:pt x="16194" y="24377"/>
                    <a:pt x="16231" y="23997"/>
                    <a:pt x="16311" y="23997"/>
                  </a:cubicBezTo>
                  <a:cubicBezTo>
                    <a:pt x="16324" y="23997"/>
                    <a:pt x="16338" y="24007"/>
                    <a:pt x="16353" y="24029"/>
                  </a:cubicBezTo>
                  <a:cubicBezTo>
                    <a:pt x="16454" y="24178"/>
                    <a:pt x="16758" y="25600"/>
                    <a:pt x="16945" y="25600"/>
                  </a:cubicBezTo>
                  <a:cubicBezTo>
                    <a:pt x="16949" y="25600"/>
                    <a:pt x="16954" y="25599"/>
                    <a:pt x="16958" y="25598"/>
                  </a:cubicBezTo>
                  <a:cubicBezTo>
                    <a:pt x="17247" y="25494"/>
                    <a:pt x="16685" y="23386"/>
                    <a:pt x="16685" y="23386"/>
                  </a:cubicBezTo>
                  <a:lnTo>
                    <a:pt x="16685" y="23386"/>
                  </a:lnTo>
                  <a:cubicBezTo>
                    <a:pt x="16685" y="23386"/>
                    <a:pt x="16947" y="23718"/>
                    <a:pt x="17110" y="23892"/>
                  </a:cubicBezTo>
                  <a:cubicBezTo>
                    <a:pt x="17203" y="23991"/>
                    <a:pt x="17343" y="24036"/>
                    <a:pt x="17458" y="24036"/>
                  </a:cubicBezTo>
                  <a:cubicBezTo>
                    <a:pt x="17552" y="24036"/>
                    <a:pt x="17631" y="24006"/>
                    <a:pt x="17655" y="23952"/>
                  </a:cubicBezTo>
                  <a:cubicBezTo>
                    <a:pt x="17715" y="23832"/>
                    <a:pt x="17187" y="22971"/>
                    <a:pt x="17116" y="22334"/>
                  </a:cubicBezTo>
                  <a:cubicBezTo>
                    <a:pt x="17045" y="21691"/>
                    <a:pt x="16168" y="20874"/>
                    <a:pt x="16168" y="20874"/>
                  </a:cubicBezTo>
                  <a:cubicBezTo>
                    <a:pt x="16320" y="18422"/>
                    <a:pt x="15470" y="16324"/>
                    <a:pt x="15519" y="15485"/>
                  </a:cubicBezTo>
                  <a:cubicBezTo>
                    <a:pt x="15563" y="14640"/>
                    <a:pt x="15443" y="12825"/>
                    <a:pt x="15269" y="12542"/>
                  </a:cubicBezTo>
                  <a:cubicBezTo>
                    <a:pt x="15089" y="12259"/>
                    <a:pt x="14958" y="11692"/>
                    <a:pt x="14936" y="9725"/>
                  </a:cubicBezTo>
                  <a:cubicBezTo>
                    <a:pt x="14914" y="7758"/>
                    <a:pt x="13122" y="7338"/>
                    <a:pt x="12544" y="7278"/>
                  </a:cubicBezTo>
                  <a:cubicBezTo>
                    <a:pt x="11961" y="7224"/>
                    <a:pt x="10185" y="5976"/>
                    <a:pt x="10092" y="5851"/>
                  </a:cubicBezTo>
                  <a:cubicBezTo>
                    <a:pt x="9994" y="5725"/>
                    <a:pt x="10125" y="5022"/>
                    <a:pt x="10125" y="5022"/>
                  </a:cubicBezTo>
                  <a:cubicBezTo>
                    <a:pt x="10659" y="4690"/>
                    <a:pt x="10670" y="3965"/>
                    <a:pt x="10670" y="3965"/>
                  </a:cubicBezTo>
                  <a:cubicBezTo>
                    <a:pt x="11253" y="3965"/>
                    <a:pt x="11422" y="3420"/>
                    <a:pt x="11498" y="2946"/>
                  </a:cubicBezTo>
                  <a:cubicBezTo>
                    <a:pt x="11550" y="2641"/>
                    <a:pt x="11381" y="2585"/>
                    <a:pt x="11251" y="2585"/>
                  </a:cubicBezTo>
                  <a:cubicBezTo>
                    <a:pt x="11177" y="2585"/>
                    <a:pt x="11117" y="2603"/>
                    <a:pt x="11117" y="2603"/>
                  </a:cubicBezTo>
                  <a:cubicBezTo>
                    <a:pt x="11450" y="235"/>
                    <a:pt x="9715" y="1"/>
                    <a:pt x="9003" y="1"/>
                  </a:cubicBezTo>
                  <a:cubicBezTo>
                    <a:pt x="8947" y="1"/>
                    <a:pt x="8897" y="2"/>
                    <a:pt x="8855" y="4"/>
                  </a:cubicBezTo>
                  <a:cubicBezTo>
                    <a:pt x="8814" y="2"/>
                    <a:pt x="8764" y="1"/>
                    <a:pt x="87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7" name="Google Shape;11017;p66"/>
            <p:cNvGrpSpPr/>
            <p:nvPr/>
          </p:nvGrpSpPr>
          <p:grpSpPr>
            <a:xfrm>
              <a:off x="4135514" y="3261886"/>
              <a:ext cx="409996" cy="1125132"/>
              <a:chOff x="4135514" y="3261886"/>
              <a:chExt cx="409996" cy="1125132"/>
            </a:xfrm>
          </p:grpSpPr>
          <p:sp>
            <p:nvSpPr>
              <p:cNvPr id="11018" name="Google Shape;11018;p66"/>
              <p:cNvSpPr/>
              <p:nvPr/>
            </p:nvSpPr>
            <p:spPr>
              <a:xfrm>
                <a:off x="4162100" y="4273342"/>
                <a:ext cx="104805" cy="113676"/>
              </a:xfrm>
              <a:custGeom>
                <a:rect b="b" l="l" r="r" t="t"/>
                <a:pathLst>
                  <a:path extrusionOk="0" h="4498" w="4147">
                    <a:moveTo>
                      <a:pt x="2730" y="1"/>
                    </a:moveTo>
                    <a:cubicBezTo>
                      <a:pt x="2725" y="39"/>
                      <a:pt x="2714" y="77"/>
                      <a:pt x="2703" y="115"/>
                    </a:cubicBezTo>
                    <a:cubicBezTo>
                      <a:pt x="2638" y="328"/>
                      <a:pt x="2305" y="769"/>
                      <a:pt x="1728" y="1532"/>
                    </a:cubicBezTo>
                    <a:cubicBezTo>
                      <a:pt x="1319" y="2066"/>
                      <a:pt x="861" y="2665"/>
                      <a:pt x="518" y="3183"/>
                    </a:cubicBezTo>
                    <a:cubicBezTo>
                      <a:pt x="22" y="3929"/>
                      <a:pt x="0" y="4147"/>
                      <a:pt x="6" y="4191"/>
                    </a:cubicBezTo>
                    <a:cubicBezTo>
                      <a:pt x="147" y="4382"/>
                      <a:pt x="414" y="4496"/>
                      <a:pt x="730" y="4496"/>
                    </a:cubicBezTo>
                    <a:cubicBezTo>
                      <a:pt x="744" y="4497"/>
                      <a:pt x="758" y="4497"/>
                      <a:pt x="772" y="4497"/>
                    </a:cubicBezTo>
                    <a:cubicBezTo>
                      <a:pt x="1019" y="4497"/>
                      <a:pt x="1259" y="4405"/>
                      <a:pt x="1450" y="4240"/>
                    </a:cubicBezTo>
                    <a:cubicBezTo>
                      <a:pt x="1957" y="3771"/>
                      <a:pt x="2670" y="3118"/>
                      <a:pt x="3041" y="2829"/>
                    </a:cubicBezTo>
                    <a:cubicBezTo>
                      <a:pt x="3117" y="2774"/>
                      <a:pt x="3193" y="2725"/>
                      <a:pt x="3275" y="2676"/>
                    </a:cubicBezTo>
                    <a:cubicBezTo>
                      <a:pt x="3662" y="2453"/>
                      <a:pt x="4147" y="2164"/>
                      <a:pt x="4049" y="878"/>
                    </a:cubicBezTo>
                    <a:cubicBezTo>
                      <a:pt x="4043" y="851"/>
                      <a:pt x="4027" y="638"/>
                      <a:pt x="4022" y="317"/>
                    </a:cubicBezTo>
                    <a:cubicBezTo>
                      <a:pt x="3842" y="224"/>
                      <a:pt x="3662" y="159"/>
                      <a:pt x="3471" y="110"/>
                    </a:cubicBezTo>
                    <a:cubicBezTo>
                      <a:pt x="3455" y="119"/>
                      <a:pt x="3437" y="123"/>
                      <a:pt x="3420" y="123"/>
                    </a:cubicBezTo>
                    <a:cubicBezTo>
                      <a:pt x="3388" y="123"/>
                      <a:pt x="3357" y="108"/>
                      <a:pt x="3335" y="83"/>
                    </a:cubicBezTo>
                    <a:cubicBezTo>
                      <a:pt x="3133" y="39"/>
                      <a:pt x="2932" y="12"/>
                      <a:pt x="27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6"/>
              <p:cNvSpPr/>
              <p:nvPr/>
            </p:nvSpPr>
            <p:spPr>
              <a:xfrm>
                <a:off x="4225029" y="4031661"/>
                <a:ext cx="52491" cy="238825"/>
              </a:xfrm>
              <a:custGeom>
                <a:rect b="b" l="l" r="r" t="t"/>
                <a:pathLst>
                  <a:path extrusionOk="0" h="9450" w="2077">
                    <a:moveTo>
                      <a:pt x="616" y="1"/>
                    </a:moveTo>
                    <a:cubicBezTo>
                      <a:pt x="524" y="508"/>
                      <a:pt x="387" y="1014"/>
                      <a:pt x="284" y="1396"/>
                    </a:cubicBezTo>
                    <a:cubicBezTo>
                      <a:pt x="229" y="1586"/>
                      <a:pt x="186" y="1745"/>
                      <a:pt x="175" y="1821"/>
                    </a:cubicBezTo>
                    <a:cubicBezTo>
                      <a:pt x="137" y="2022"/>
                      <a:pt x="126" y="2464"/>
                      <a:pt x="104" y="3020"/>
                    </a:cubicBezTo>
                    <a:cubicBezTo>
                      <a:pt x="93" y="3477"/>
                      <a:pt x="71" y="4049"/>
                      <a:pt x="39" y="4676"/>
                    </a:cubicBezTo>
                    <a:cubicBezTo>
                      <a:pt x="1" y="5346"/>
                      <a:pt x="82" y="6436"/>
                      <a:pt x="159" y="7401"/>
                    </a:cubicBezTo>
                    <a:cubicBezTo>
                      <a:pt x="229" y="8321"/>
                      <a:pt x="278" y="8981"/>
                      <a:pt x="262" y="9379"/>
                    </a:cubicBezTo>
                    <a:cubicBezTo>
                      <a:pt x="453" y="9389"/>
                      <a:pt x="643" y="9411"/>
                      <a:pt x="834" y="9449"/>
                    </a:cubicBezTo>
                    <a:cubicBezTo>
                      <a:pt x="829" y="7902"/>
                      <a:pt x="774" y="6349"/>
                      <a:pt x="1243" y="4850"/>
                    </a:cubicBezTo>
                    <a:cubicBezTo>
                      <a:pt x="1711" y="3352"/>
                      <a:pt x="2077" y="1772"/>
                      <a:pt x="1886" y="186"/>
                    </a:cubicBezTo>
                    <a:cubicBezTo>
                      <a:pt x="1886" y="181"/>
                      <a:pt x="1886" y="175"/>
                      <a:pt x="1886" y="164"/>
                    </a:cubicBezTo>
                    <a:cubicBezTo>
                      <a:pt x="1818" y="169"/>
                      <a:pt x="1749" y="171"/>
                      <a:pt x="1681" y="171"/>
                    </a:cubicBezTo>
                    <a:cubicBezTo>
                      <a:pt x="1319" y="171"/>
                      <a:pt x="960" y="111"/>
                      <a:pt x="6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6"/>
              <p:cNvSpPr/>
              <p:nvPr/>
            </p:nvSpPr>
            <p:spPr>
              <a:xfrm>
                <a:off x="4241001" y="3987611"/>
                <a:ext cx="31843" cy="43469"/>
              </a:xfrm>
              <a:custGeom>
                <a:rect b="b" l="l" r="r" t="t"/>
                <a:pathLst>
                  <a:path extrusionOk="0" h="1720" w="126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6"/>
              <p:cNvSpPr/>
              <p:nvPr/>
            </p:nvSpPr>
            <p:spPr>
              <a:xfrm>
                <a:off x="4275296" y="3998882"/>
                <a:ext cx="28533" cy="31843"/>
              </a:xfrm>
              <a:custGeom>
                <a:rect b="b" l="l" r="r" t="t"/>
                <a:pathLst>
                  <a:path extrusionOk="0" h="1260" w="1129">
                    <a:moveTo>
                      <a:pt x="98" y="1"/>
                    </a:moveTo>
                    <a:cubicBezTo>
                      <a:pt x="0" y="203"/>
                      <a:pt x="11" y="497"/>
                      <a:pt x="6" y="715"/>
                    </a:cubicBezTo>
                    <a:cubicBezTo>
                      <a:pt x="0" y="851"/>
                      <a:pt x="0" y="987"/>
                      <a:pt x="11" y="1129"/>
                    </a:cubicBezTo>
                    <a:cubicBezTo>
                      <a:pt x="11" y="1156"/>
                      <a:pt x="28" y="1216"/>
                      <a:pt x="33" y="1260"/>
                    </a:cubicBezTo>
                    <a:cubicBezTo>
                      <a:pt x="311" y="1232"/>
                      <a:pt x="583" y="1162"/>
                      <a:pt x="845" y="1064"/>
                    </a:cubicBezTo>
                    <a:cubicBezTo>
                      <a:pt x="910" y="720"/>
                      <a:pt x="1003" y="388"/>
                      <a:pt x="1128" y="66"/>
                    </a:cubicBezTo>
                    <a:lnTo>
                      <a:pt x="1128" y="66"/>
                    </a:lnTo>
                    <a:cubicBezTo>
                      <a:pt x="1060" y="69"/>
                      <a:pt x="992" y="70"/>
                      <a:pt x="923" y="70"/>
                    </a:cubicBezTo>
                    <a:cubicBezTo>
                      <a:pt x="701" y="70"/>
                      <a:pt x="477" y="56"/>
                      <a:pt x="256" y="23"/>
                    </a:cubicBezTo>
                    <a:lnTo>
                      <a:pt x="9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6"/>
              <p:cNvSpPr/>
              <p:nvPr/>
            </p:nvSpPr>
            <p:spPr>
              <a:xfrm>
                <a:off x="4249821" y="3735315"/>
                <a:ext cx="88984" cy="140212"/>
              </a:xfrm>
              <a:custGeom>
                <a:rect b="b" l="l" r="r" t="t"/>
                <a:pathLst>
                  <a:path extrusionOk="0" h="5548" w="3521">
                    <a:moveTo>
                      <a:pt x="175" y="1"/>
                    </a:moveTo>
                    <a:cubicBezTo>
                      <a:pt x="93" y="480"/>
                      <a:pt x="11" y="1003"/>
                      <a:pt x="49" y="1341"/>
                    </a:cubicBezTo>
                    <a:cubicBezTo>
                      <a:pt x="60" y="1510"/>
                      <a:pt x="44" y="1679"/>
                      <a:pt x="0" y="1842"/>
                    </a:cubicBezTo>
                    <a:cubicBezTo>
                      <a:pt x="16" y="1842"/>
                      <a:pt x="32" y="1841"/>
                      <a:pt x="48" y="1841"/>
                    </a:cubicBezTo>
                    <a:cubicBezTo>
                      <a:pt x="608" y="1841"/>
                      <a:pt x="1134" y="2216"/>
                      <a:pt x="1515" y="2714"/>
                    </a:cubicBezTo>
                    <a:cubicBezTo>
                      <a:pt x="1864" y="3156"/>
                      <a:pt x="2109" y="3668"/>
                      <a:pt x="2403" y="4136"/>
                    </a:cubicBezTo>
                    <a:cubicBezTo>
                      <a:pt x="2719" y="4632"/>
                      <a:pt x="3133" y="5106"/>
                      <a:pt x="3520" y="5548"/>
                    </a:cubicBezTo>
                    <a:lnTo>
                      <a:pt x="3520" y="2071"/>
                    </a:lnTo>
                    <a:cubicBezTo>
                      <a:pt x="3210" y="1908"/>
                      <a:pt x="2866" y="1826"/>
                      <a:pt x="2556" y="1679"/>
                    </a:cubicBezTo>
                    <a:cubicBezTo>
                      <a:pt x="2523" y="1668"/>
                      <a:pt x="2496" y="1652"/>
                      <a:pt x="2463" y="1635"/>
                    </a:cubicBezTo>
                    <a:cubicBezTo>
                      <a:pt x="2180" y="1488"/>
                      <a:pt x="1918" y="1303"/>
                      <a:pt x="1684" y="1085"/>
                    </a:cubicBezTo>
                    <a:cubicBezTo>
                      <a:pt x="1237" y="665"/>
                      <a:pt x="796" y="71"/>
                      <a:pt x="17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6"/>
              <p:cNvSpPr/>
              <p:nvPr/>
            </p:nvSpPr>
            <p:spPr>
              <a:xfrm>
                <a:off x="4254901" y="3692352"/>
                <a:ext cx="59795" cy="78648"/>
              </a:xfrm>
              <a:custGeom>
                <a:rect b="b" l="l" r="r" t="t"/>
                <a:pathLst>
                  <a:path extrusionOk="0" h="3112" w="2366">
                    <a:moveTo>
                      <a:pt x="104" y="1"/>
                    </a:moveTo>
                    <a:cubicBezTo>
                      <a:pt x="126" y="300"/>
                      <a:pt x="126" y="600"/>
                      <a:pt x="104" y="900"/>
                    </a:cubicBezTo>
                    <a:cubicBezTo>
                      <a:pt x="83" y="1058"/>
                      <a:pt x="50" y="1248"/>
                      <a:pt x="12" y="1450"/>
                    </a:cubicBezTo>
                    <a:cubicBezTo>
                      <a:pt x="12" y="1472"/>
                      <a:pt x="6" y="1494"/>
                      <a:pt x="1" y="1515"/>
                    </a:cubicBezTo>
                    <a:cubicBezTo>
                      <a:pt x="508" y="1581"/>
                      <a:pt x="905" y="1935"/>
                      <a:pt x="1281" y="2316"/>
                    </a:cubicBezTo>
                    <a:cubicBezTo>
                      <a:pt x="1587" y="2627"/>
                      <a:pt x="1903" y="2910"/>
                      <a:pt x="2290" y="3112"/>
                    </a:cubicBezTo>
                    <a:cubicBezTo>
                      <a:pt x="2366" y="2463"/>
                      <a:pt x="2197" y="1733"/>
                      <a:pt x="2126" y="1101"/>
                    </a:cubicBezTo>
                    <a:lnTo>
                      <a:pt x="2093" y="834"/>
                    </a:lnTo>
                    <a:cubicBezTo>
                      <a:pt x="1423" y="513"/>
                      <a:pt x="856" y="11"/>
                      <a:pt x="1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6"/>
              <p:cNvSpPr/>
              <p:nvPr/>
            </p:nvSpPr>
            <p:spPr>
              <a:xfrm>
                <a:off x="4253940" y="3647595"/>
                <a:ext cx="53325" cy="60073"/>
              </a:xfrm>
              <a:custGeom>
                <a:rect b="b" l="l" r="r" t="t"/>
                <a:pathLst>
                  <a:path extrusionOk="0" h="2377" w="211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6"/>
              <p:cNvSpPr/>
              <p:nvPr/>
            </p:nvSpPr>
            <p:spPr>
              <a:xfrm>
                <a:off x="4250225" y="3610570"/>
                <a:ext cx="53603" cy="59213"/>
              </a:xfrm>
              <a:custGeom>
                <a:rect b="b" l="l" r="r" t="t"/>
                <a:pathLst>
                  <a:path extrusionOk="0" h="2343" w="2121">
                    <a:moveTo>
                      <a:pt x="565" y="0"/>
                    </a:moveTo>
                    <a:cubicBezTo>
                      <a:pt x="376" y="0"/>
                      <a:pt x="187" y="59"/>
                      <a:pt x="1" y="207"/>
                    </a:cubicBezTo>
                    <a:cubicBezTo>
                      <a:pt x="44" y="518"/>
                      <a:pt x="88" y="888"/>
                      <a:pt x="126" y="1269"/>
                    </a:cubicBezTo>
                    <a:cubicBezTo>
                      <a:pt x="480" y="1269"/>
                      <a:pt x="818" y="1384"/>
                      <a:pt x="1096" y="1596"/>
                    </a:cubicBezTo>
                    <a:cubicBezTo>
                      <a:pt x="1434" y="1847"/>
                      <a:pt x="1739" y="2152"/>
                      <a:pt x="2120" y="2343"/>
                    </a:cubicBezTo>
                    <a:cubicBezTo>
                      <a:pt x="2099" y="2000"/>
                      <a:pt x="2088" y="1662"/>
                      <a:pt x="2093" y="1319"/>
                    </a:cubicBezTo>
                    <a:cubicBezTo>
                      <a:pt x="2093" y="1128"/>
                      <a:pt x="2099" y="926"/>
                      <a:pt x="2115" y="725"/>
                    </a:cubicBezTo>
                    <a:cubicBezTo>
                      <a:pt x="1636" y="471"/>
                      <a:pt x="1100" y="0"/>
                      <a:pt x="5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6"/>
              <p:cNvSpPr/>
              <p:nvPr/>
            </p:nvSpPr>
            <p:spPr>
              <a:xfrm>
                <a:off x="4191416" y="3442559"/>
                <a:ext cx="68337" cy="96137"/>
              </a:xfrm>
              <a:custGeom>
                <a:rect b="b" l="l" r="r" t="t"/>
                <a:pathLst>
                  <a:path extrusionOk="0" h="3804" w="2704">
                    <a:moveTo>
                      <a:pt x="2682" y="0"/>
                    </a:moveTo>
                    <a:lnTo>
                      <a:pt x="2682" y="0"/>
                    </a:lnTo>
                    <a:cubicBezTo>
                      <a:pt x="2540" y="65"/>
                      <a:pt x="2388" y="109"/>
                      <a:pt x="2235" y="136"/>
                    </a:cubicBezTo>
                    <a:cubicBezTo>
                      <a:pt x="1875" y="169"/>
                      <a:pt x="55" y="452"/>
                      <a:pt x="39" y="2365"/>
                    </a:cubicBezTo>
                    <a:cubicBezTo>
                      <a:pt x="34" y="2855"/>
                      <a:pt x="17" y="3264"/>
                      <a:pt x="1" y="3602"/>
                    </a:cubicBezTo>
                    <a:cubicBezTo>
                      <a:pt x="306" y="3733"/>
                      <a:pt x="633" y="3803"/>
                      <a:pt x="965" y="3803"/>
                    </a:cubicBezTo>
                    <a:cubicBezTo>
                      <a:pt x="1510" y="3782"/>
                      <a:pt x="1805" y="3449"/>
                      <a:pt x="2170" y="3101"/>
                    </a:cubicBezTo>
                    <a:cubicBezTo>
                      <a:pt x="2431" y="2071"/>
                      <a:pt x="2704" y="1046"/>
                      <a:pt x="26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6"/>
              <p:cNvSpPr/>
              <p:nvPr/>
            </p:nvSpPr>
            <p:spPr>
              <a:xfrm>
                <a:off x="4135514" y="3814216"/>
                <a:ext cx="49458" cy="46982"/>
              </a:xfrm>
              <a:custGeom>
                <a:rect b="b" l="l" r="r" t="t"/>
                <a:pathLst>
                  <a:path extrusionOk="0" h="1859" w="1957">
                    <a:moveTo>
                      <a:pt x="1341" y="1"/>
                    </a:moveTo>
                    <a:cubicBezTo>
                      <a:pt x="1330" y="12"/>
                      <a:pt x="1325" y="23"/>
                      <a:pt x="1319" y="28"/>
                    </a:cubicBezTo>
                    <a:cubicBezTo>
                      <a:pt x="965" y="420"/>
                      <a:pt x="458" y="573"/>
                      <a:pt x="1" y="796"/>
                    </a:cubicBezTo>
                    <a:cubicBezTo>
                      <a:pt x="230" y="1167"/>
                      <a:pt x="1041" y="1799"/>
                      <a:pt x="1663" y="1859"/>
                    </a:cubicBezTo>
                    <a:cubicBezTo>
                      <a:pt x="1676" y="1854"/>
                      <a:pt x="1690" y="1853"/>
                      <a:pt x="1704" y="1853"/>
                    </a:cubicBezTo>
                    <a:cubicBezTo>
                      <a:pt x="1724" y="1853"/>
                      <a:pt x="1744" y="1856"/>
                      <a:pt x="1766" y="1859"/>
                    </a:cubicBezTo>
                    <a:cubicBezTo>
                      <a:pt x="1832" y="1859"/>
                      <a:pt x="1897" y="1854"/>
                      <a:pt x="1957" y="1832"/>
                    </a:cubicBezTo>
                    <a:cubicBezTo>
                      <a:pt x="1570" y="1314"/>
                      <a:pt x="1325" y="628"/>
                      <a:pt x="1341" y="23"/>
                    </a:cubicBezTo>
                    <a:cubicBezTo>
                      <a:pt x="1341" y="12"/>
                      <a:pt x="1341" y="6"/>
                      <a:pt x="13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6"/>
              <p:cNvSpPr/>
              <p:nvPr/>
            </p:nvSpPr>
            <p:spPr>
              <a:xfrm>
                <a:off x="4158790" y="3647595"/>
                <a:ext cx="38313" cy="142840"/>
              </a:xfrm>
              <a:custGeom>
                <a:rect b="b" l="l" r="r" t="t"/>
                <a:pathLst>
                  <a:path extrusionOk="0" h="5652" w="1516">
                    <a:moveTo>
                      <a:pt x="747" y="1"/>
                    </a:moveTo>
                    <a:lnTo>
                      <a:pt x="747" y="1"/>
                    </a:lnTo>
                    <a:cubicBezTo>
                      <a:pt x="763" y="338"/>
                      <a:pt x="660" y="823"/>
                      <a:pt x="524" y="1445"/>
                    </a:cubicBezTo>
                    <a:cubicBezTo>
                      <a:pt x="306" y="2464"/>
                      <a:pt x="1" y="3859"/>
                      <a:pt x="93" y="5379"/>
                    </a:cubicBezTo>
                    <a:cubicBezTo>
                      <a:pt x="257" y="5428"/>
                      <a:pt x="398" y="5520"/>
                      <a:pt x="502" y="5651"/>
                    </a:cubicBezTo>
                    <a:cubicBezTo>
                      <a:pt x="605" y="3804"/>
                      <a:pt x="1483" y="2088"/>
                      <a:pt x="1515" y="235"/>
                    </a:cubicBezTo>
                    <a:cubicBezTo>
                      <a:pt x="1248" y="186"/>
                      <a:pt x="992" y="110"/>
                      <a:pt x="7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6"/>
              <p:cNvSpPr/>
              <p:nvPr/>
            </p:nvSpPr>
            <p:spPr>
              <a:xfrm>
                <a:off x="4176278" y="3654342"/>
                <a:ext cx="38313" cy="138569"/>
              </a:xfrm>
              <a:custGeom>
                <a:rect b="b" l="l" r="r" t="t"/>
                <a:pathLst>
                  <a:path extrusionOk="0" h="5483" w="1516">
                    <a:moveTo>
                      <a:pt x="1014" y="1"/>
                    </a:moveTo>
                    <a:cubicBezTo>
                      <a:pt x="976" y="1875"/>
                      <a:pt x="71" y="3608"/>
                      <a:pt x="1" y="5482"/>
                    </a:cubicBezTo>
                    <a:cubicBezTo>
                      <a:pt x="28" y="5455"/>
                      <a:pt x="61" y="5428"/>
                      <a:pt x="88" y="5401"/>
                    </a:cubicBezTo>
                    <a:cubicBezTo>
                      <a:pt x="131" y="5362"/>
                      <a:pt x="186" y="5335"/>
                      <a:pt x="240" y="5319"/>
                    </a:cubicBezTo>
                    <a:cubicBezTo>
                      <a:pt x="246" y="5297"/>
                      <a:pt x="257" y="5275"/>
                      <a:pt x="268" y="5253"/>
                    </a:cubicBezTo>
                    <a:cubicBezTo>
                      <a:pt x="328" y="5134"/>
                      <a:pt x="622" y="4207"/>
                      <a:pt x="834" y="3532"/>
                    </a:cubicBezTo>
                    <a:cubicBezTo>
                      <a:pt x="981" y="3068"/>
                      <a:pt x="1123" y="2627"/>
                      <a:pt x="1221" y="2333"/>
                    </a:cubicBezTo>
                    <a:cubicBezTo>
                      <a:pt x="1363" y="1908"/>
                      <a:pt x="1428" y="1063"/>
                      <a:pt x="1488" y="388"/>
                    </a:cubicBezTo>
                    <a:cubicBezTo>
                      <a:pt x="1494" y="262"/>
                      <a:pt x="1504" y="148"/>
                      <a:pt x="1515" y="44"/>
                    </a:cubicBezTo>
                    <a:cubicBezTo>
                      <a:pt x="1346" y="33"/>
                      <a:pt x="1183" y="22"/>
                      <a:pt x="101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6"/>
              <p:cNvSpPr/>
              <p:nvPr/>
            </p:nvSpPr>
            <p:spPr>
              <a:xfrm>
                <a:off x="4174206" y="3794125"/>
                <a:ext cx="13799" cy="59365"/>
              </a:xfrm>
              <a:custGeom>
                <a:rect b="b" l="l" r="r" t="t"/>
                <a:pathLst>
                  <a:path extrusionOk="0" h="2349" w="546">
                    <a:moveTo>
                      <a:pt x="317" y="0"/>
                    </a:moveTo>
                    <a:cubicBezTo>
                      <a:pt x="181" y="88"/>
                      <a:pt x="77" y="311"/>
                      <a:pt x="55" y="398"/>
                    </a:cubicBezTo>
                    <a:cubicBezTo>
                      <a:pt x="17" y="534"/>
                      <a:pt x="1" y="676"/>
                      <a:pt x="1" y="818"/>
                    </a:cubicBezTo>
                    <a:cubicBezTo>
                      <a:pt x="6" y="1101"/>
                      <a:pt x="55" y="1384"/>
                      <a:pt x="153" y="1657"/>
                    </a:cubicBezTo>
                    <a:cubicBezTo>
                      <a:pt x="235" y="1897"/>
                      <a:pt x="344" y="2131"/>
                      <a:pt x="480" y="2349"/>
                    </a:cubicBezTo>
                    <a:cubicBezTo>
                      <a:pt x="480" y="2327"/>
                      <a:pt x="480" y="2305"/>
                      <a:pt x="480" y="2283"/>
                    </a:cubicBezTo>
                    <a:cubicBezTo>
                      <a:pt x="513" y="1853"/>
                      <a:pt x="540" y="1455"/>
                      <a:pt x="546" y="1292"/>
                    </a:cubicBezTo>
                    <a:cubicBezTo>
                      <a:pt x="546" y="1025"/>
                      <a:pt x="464" y="681"/>
                      <a:pt x="399" y="409"/>
                    </a:cubicBezTo>
                    <a:cubicBezTo>
                      <a:pt x="366" y="273"/>
                      <a:pt x="333" y="137"/>
                      <a:pt x="3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6"/>
              <p:cNvSpPr/>
              <p:nvPr/>
            </p:nvSpPr>
            <p:spPr>
              <a:xfrm>
                <a:off x="4135665" y="3788211"/>
                <a:ext cx="36089" cy="41194"/>
              </a:xfrm>
              <a:custGeom>
                <a:rect b="b" l="l" r="r" t="t"/>
                <a:pathLst>
                  <a:path extrusionOk="0" h="1630" w="1428">
                    <a:moveTo>
                      <a:pt x="937" y="0"/>
                    </a:moveTo>
                    <a:cubicBezTo>
                      <a:pt x="703" y="223"/>
                      <a:pt x="109" y="866"/>
                      <a:pt x="60" y="1319"/>
                    </a:cubicBezTo>
                    <a:cubicBezTo>
                      <a:pt x="49" y="1422"/>
                      <a:pt x="27" y="1526"/>
                      <a:pt x="0" y="1629"/>
                    </a:cubicBezTo>
                    <a:cubicBezTo>
                      <a:pt x="213" y="1537"/>
                      <a:pt x="431" y="1444"/>
                      <a:pt x="627" y="1335"/>
                    </a:cubicBezTo>
                    <a:cubicBezTo>
                      <a:pt x="877" y="1193"/>
                      <a:pt x="1221" y="997"/>
                      <a:pt x="1313" y="698"/>
                    </a:cubicBezTo>
                    <a:cubicBezTo>
                      <a:pt x="1428" y="327"/>
                      <a:pt x="1221" y="109"/>
                      <a:pt x="93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6"/>
              <p:cNvSpPr/>
              <p:nvPr/>
            </p:nvSpPr>
            <p:spPr>
              <a:xfrm>
                <a:off x="4176834" y="3538544"/>
                <a:ext cx="28381" cy="109354"/>
              </a:xfrm>
              <a:custGeom>
                <a:rect b="b" l="l" r="r" t="t"/>
                <a:pathLst>
                  <a:path extrusionOk="0" h="4327" w="1123">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6"/>
              <p:cNvSpPr/>
              <p:nvPr/>
            </p:nvSpPr>
            <p:spPr>
              <a:xfrm>
                <a:off x="4196926" y="3529850"/>
                <a:ext cx="47133" cy="120803"/>
              </a:xfrm>
              <a:custGeom>
                <a:rect b="b" l="l" r="r" t="t"/>
                <a:pathLst>
                  <a:path extrusionOk="0" h="4780" w="1865">
                    <a:moveTo>
                      <a:pt x="1864" y="1"/>
                    </a:moveTo>
                    <a:lnTo>
                      <a:pt x="1864" y="1"/>
                    </a:lnTo>
                    <a:cubicBezTo>
                      <a:pt x="1555" y="289"/>
                      <a:pt x="1240" y="541"/>
                      <a:pt x="777" y="541"/>
                    </a:cubicBezTo>
                    <a:cubicBezTo>
                      <a:pt x="767" y="541"/>
                      <a:pt x="757" y="540"/>
                      <a:pt x="747" y="540"/>
                    </a:cubicBezTo>
                    <a:cubicBezTo>
                      <a:pt x="671" y="540"/>
                      <a:pt x="589" y="529"/>
                      <a:pt x="508" y="524"/>
                    </a:cubicBezTo>
                    <a:lnTo>
                      <a:pt x="508" y="524"/>
                    </a:lnTo>
                    <a:cubicBezTo>
                      <a:pt x="513" y="540"/>
                      <a:pt x="508" y="557"/>
                      <a:pt x="502" y="573"/>
                    </a:cubicBezTo>
                    <a:cubicBezTo>
                      <a:pt x="1" y="1892"/>
                      <a:pt x="61" y="3319"/>
                      <a:pt x="66" y="4709"/>
                    </a:cubicBezTo>
                    <a:cubicBezTo>
                      <a:pt x="279" y="4747"/>
                      <a:pt x="497" y="4769"/>
                      <a:pt x="715" y="4780"/>
                    </a:cubicBezTo>
                    <a:cubicBezTo>
                      <a:pt x="758" y="4322"/>
                      <a:pt x="796" y="4104"/>
                      <a:pt x="862" y="3989"/>
                    </a:cubicBezTo>
                    <a:cubicBezTo>
                      <a:pt x="933" y="3826"/>
                      <a:pt x="987" y="3662"/>
                      <a:pt x="1036" y="3499"/>
                    </a:cubicBezTo>
                    <a:cubicBezTo>
                      <a:pt x="1221" y="2894"/>
                      <a:pt x="1336" y="2567"/>
                      <a:pt x="1494" y="2436"/>
                    </a:cubicBezTo>
                    <a:cubicBezTo>
                      <a:pt x="1494" y="1614"/>
                      <a:pt x="1663" y="807"/>
                      <a:pt x="18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6"/>
              <p:cNvSpPr/>
              <p:nvPr/>
            </p:nvSpPr>
            <p:spPr>
              <a:xfrm>
                <a:off x="4239358" y="3530684"/>
                <a:ext cx="70106" cy="92851"/>
              </a:xfrm>
              <a:custGeom>
                <a:rect b="b" l="l" r="r" t="t"/>
                <a:pathLst>
                  <a:path extrusionOk="0" h="3674" w="2774">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6"/>
              <p:cNvSpPr/>
              <p:nvPr/>
            </p:nvSpPr>
            <p:spPr>
              <a:xfrm>
                <a:off x="4279011" y="3261886"/>
                <a:ext cx="59795" cy="180547"/>
              </a:xfrm>
              <a:custGeom>
                <a:rect b="b" l="l" r="r" t="t"/>
                <a:pathLst>
                  <a:path extrusionOk="0" h="7144" w="2366">
                    <a:moveTo>
                      <a:pt x="2360" y="0"/>
                    </a:moveTo>
                    <a:cubicBezTo>
                      <a:pt x="1973" y="0"/>
                      <a:pt x="1183" y="76"/>
                      <a:pt x="742" y="583"/>
                    </a:cubicBezTo>
                    <a:cubicBezTo>
                      <a:pt x="404" y="981"/>
                      <a:pt x="278" y="1575"/>
                      <a:pt x="387" y="2359"/>
                    </a:cubicBezTo>
                    <a:lnTo>
                      <a:pt x="431" y="2681"/>
                    </a:lnTo>
                    <a:lnTo>
                      <a:pt x="120" y="2599"/>
                    </a:lnTo>
                    <a:cubicBezTo>
                      <a:pt x="93" y="2594"/>
                      <a:pt x="71" y="2594"/>
                      <a:pt x="44" y="2594"/>
                    </a:cubicBezTo>
                    <a:cubicBezTo>
                      <a:pt x="33" y="2594"/>
                      <a:pt x="17" y="2594"/>
                      <a:pt x="6" y="2599"/>
                    </a:cubicBezTo>
                    <a:cubicBezTo>
                      <a:pt x="1" y="2632"/>
                      <a:pt x="1" y="2670"/>
                      <a:pt x="6" y="2703"/>
                    </a:cubicBezTo>
                    <a:cubicBezTo>
                      <a:pt x="109" y="3302"/>
                      <a:pt x="289" y="3553"/>
                      <a:pt x="622" y="3553"/>
                    </a:cubicBezTo>
                    <a:lnTo>
                      <a:pt x="834" y="3553"/>
                    </a:lnTo>
                    <a:lnTo>
                      <a:pt x="840" y="3760"/>
                    </a:lnTo>
                    <a:cubicBezTo>
                      <a:pt x="840" y="3765"/>
                      <a:pt x="851" y="4359"/>
                      <a:pt x="1281" y="4626"/>
                    </a:cubicBezTo>
                    <a:lnTo>
                      <a:pt x="1363" y="4675"/>
                    </a:lnTo>
                    <a:lnTo>
                      <a:pt x="1379" y="4768"/>
                    </a:lnTo>
                    <a:cubicBezTo>
                      <a:pt x="1417" y="4964"/>
                      <a:pt x="1526" y="5558"/>
                      <a:pt x="1379" y="5765"/>
                    </a:cubicBezTo>
                    <a:cubicBezTo>
                      <a:pt x="1352" y="5792"/>
                      <a:pt x="1325" y="5820"/>
                      <a:pt x="1297" y="5847"/>
                    </a:cubicBezTo>
                    <a:cubicBezTo>
                      <a:pt x="1575" y="6255"/>
                      <a:pt x="1962" y="6806"/>
                      <a:pt x="2365" y="7144"/>
                    </a:cubicBezTo>
                    <a:lnTo>
                      <a:pt x="236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6"/>
              <p:cNvSpPr/>
              <p:nvPr/>
            </p:nvSpPr>
            <p:spPr>
              <a:xfrm>
                <a:off x="4267436" y="3412661"/>
                <a:ext cx="71370" cy="60907"/>
              </a:xfrm>
              <a:custGeom>
                <a:rect b="b" l="l" r="r" t="t"/>
                <a:pathLst>
                  <a:path extrusionOk="0" h="2410" w="2824">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6"/>
              <p:cNvSpPr/>
              <p:nvPr/>
            </p:nvSpPr>
            <p:spPr>
              <a:xfrm>
                <a:off x="4249821" y="3442129"/>
                <a:ext cx="88984" cy="151104"/>
              </a:xfrm>
              <a:custGeom>
                <a:rect b="b" l="l" r="r" t="t"/>
                <a:pathLst>
                  <a:path extrusionOk="0" h="5979" w="3521">
                    <a:moveTo>
                      <a:pt x="556" y="1"/>
                    </a:moveTo>
                    <a:lnTo>
                      <a:pt x="556" y="1"/>
                    </a:lnTo>
                    <a:cubicBezTo>
                      <a:pt x="572" y="1058"/>
                      <a:pt x="295" y="2093"/>
                      <a:pt x="33" y="3123"/>
                    </a:cubicBezTo>
                    <a:cubicBezTo>
                      <a:pt x="0" y="3161"/>
                      <a:pt x="0" y="3216"/>
                      <a:pt x="33" y="3254"/>
                    </a:cubicBezTo>
                    <a:cubicBezTo>
                      <a:pt x="496" y="4327"/>
                      <a:pt x="1444" y="5341"/>
                      <a:pt x="2436" y="5978"/>
                    </a:cubicBezTo>
                    <a:cubicBezTo>
                      <a:pt x="2491" y="5858"/>
                      <a:pt x="2561" y="5744"/>
                      <a:pt x="2638" y="5640"/>
                    </a:cubicBezTo>
                    <a:cubicBezTo>
                      <a:pt x="2861" y="5341"/>
                      <a:pt x="3215" y="5177"/>
                      <a:pt x="3520" y="5112"/>
                    </a:cubicBezTo>
                    <a:lnTo>
                      <a:pt x="3520" y="1439"/>
                    </a:lnTo>
                    <a:cubicBezTo>
                      <a:pt x="2507" y="1080"/>
                      <a:pt x="1553" y="420"/>
                      <a:pt x="5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6"/>
              <p:cNvSpPr/>
              <p:nvPr/>
            </p:nvSpPr>
            <p:spPr>
              <a:xfrm>
                <a:off x="4307518" y="3576073"/>
                <a:ext cx="31287" cy="206224"/>
              </a:xfrm>
              <a:custGeom>
                <a:rect b="b" l="l" r="r" t="t"/>
                <a:pathLst>
                  <a:path extrusionOk="0" h="8160" w="1238">
                    <a:moveTo>
                      <a:pt x="1235" y="1"/>
                    </a:moveTo>
                    <a:cubicBezTo>
                      <a:pt x="1192" y="1"/>
                      <a:pt x="685" y="288"/>
                      <a:pt x="638" y="330"/>
                    </a:cubicBezTo>
                    <a:cubicBezTo>
                      <a:pt x="502" y="460"/>
                      <a:pt x="393" y="613"/>
                      <a:pt x="316" y="782"/>
                    </a:cubicBezTo>
                    <a:cubicBezTo>
                      <a:pt x="99" y="1240"/>
                      <a:pt x="28" y="1757"/>
                      <a:pt x="11" y="2258"/>
                    </a:cubicBezTo>
                    <a:cubicBezTo>
                      <a:pt x="6" y="2509"/>
                      <a:pt x="11" y="2760"/>
                      <a:pt x="17" y="3010"/>
                    </a:cubicBezTo>
                    <a:cubicBezTo>
                      <a:pt x="22" y="3158"/>
                      <a:pt x="0" y="3310"/>
                      <a:pt x="6" y="3463"/>
                    </a:cubicBezTo>
                    <a:cubicBezTo>
                      <a:pt x="66" y="4711"/>
                      <a:pt x="322" y="5937"/>
                      <a:pt x="393" y="7184"/>
                    </a:cubicBezTo>
                    <a:cubicBezTo>
                      <a:pt x="393" y="7239"/>
                      <a:pt x="371" y="7789"/>
                      <a:pt x="387" y="7800"/>
                    </a:cubicBezTo>
                    <a:cubicBezTo>
                      <a:pt x="649" y="7920"/>
                      <a:pt x="981" y="8029"/>
                      <a:pt x="1237" y="8160"/>
                    </a:cubicBezTo>
                    <a:lnTo>
                      <a:pt x="1237" y="3"/>
                    </a:lnTo>
                    <a:cubicBezTo>
                      <a:pt x="1237" y="1"/>
                      <a:pt x="1236" y="1"/>
                      <a:pt x="12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6"/>
              <p:cNvSpPr/>
              <p:nvPr/>
            </p:nvSpPr>
            <p:spPr>
              <a:xfrm>
                <a:off x="4342369" y="3576073"/>
                <a:ext cx="31262" cy="206224"/>
              </a:xfrm>
              <a:custGeom>
                <a:rect b="b" l="l" r="r" t="t"/>
                <a:pathLst>
                  <a:path extrusionOk="0" h="8160" w="1237">
                    <a:moveTo>
                      <a:pt x="3" y="1"/>
                    </a:moveTo>
                    <a:cubicBezTo>
                      <a:pt x="1" y="1"/>
                      <a:pt x="0" y="1"/>
                      <a:pt x="0" y="3"/>
                    </a:cubicBezTo>
                    <a:lnTo>
                      <a:pt x="0" y="8160"/>
                    </a:lnTo>
                    <a:cubicBezTo>
                      <a:pt x="256" y="8029"/>
                      <a:pt x="589" y="7920"/>
                      <a:pt x="850" y="7800"/>
                    </a:cubicBezTo>
                    <a:cubicBezTo>
                      <a:pt x="866" y="7789"/>
                      <a:pt x="845" y="7239"/>
                      <a:pt x="845" y="7184"/>
                    </a:cubicBezTo>
                    <a:cubicBezTo>
                      <a:pt x="910" y="5937"/>
                      <a:pt x="1172" y="4711"/>
                      <a:pt x="1226" y="3463"/>
                    </a:cubicBezTo>
                    <a:cubicBezTo>
                      <a:pt x="1237" y="3310"/>
                      <a:pt x="1215" y="3158"/>
                      <a:pt x="1221" y="3010"/>
                    </a:cubicBezTo>
                    <a:cubicBezTo>
                      <a:pt x="1226" y="2760"/>
                      <a:pt x="1232" y="2509"/>
                      <a:pt x="1221" y="2258"/>
                    </a:cubicBezTo>
                    <a:cubicBezTo>
                      <a:pt x="1210" y="1757"/>
                      <a:pt x="1139" y="1240"/>
                      <a:pt x="921" y="782"/>
                    </a:cubicBezTo>
                    <a:cubicBezTo>
                      <a:pt x="845" y="613"/>
                      <a:pt x="736" y="460"/>
                      <a:pt x="599" y="330"/>
                    </a:cubicBezTo>
                    <a:cubicBezTo>
                      <a:pt x="552" y="288"/>
                      <a:pt x="45" y="1"/>
                      <a:pt x="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6"/>
              <p:cNvSpPr/>
              <p:nvPr/>
            </p:nvSpPr>
            <p:spPr>
              <a:xfrm>
                <a:off x="4231777" y="3786720"/>
                <a:ext cx="107029" cy="209130"/>
              </a:xfrm>
              <a:custGeom>
                <a:rect b="b" l="l" r="r" t="t"/>
                <a:pathLst>
                  <a:path extrusionOk="0" h="8275" w="4235">
                    <a:moveTo>
                      <a:pt x="766" y="0"/>
                    </a:moveTo>
                    <a:cubicBezTo>
                      <a:pt x="734" y="0"/>
                      <a:pt x="703" y="2"/>
                      <a:pt x="671" y="5"/>
                    </a:cubicBezTo>
                    <a:cubicBezTo>
                      <a:pt x="627" y="173"/>
                      <a:pt x="573" y="364"/>
                      <a:pt x="507" y="566"/>
                    </a:cubicBezTo>
                    <a:cubicBezTo>
                      <a:pt x="338" y="1127"/>
                      <a:pt x="148" y="1770"/>
                      <a:pt x="88" y="2462"/>
                    </a:cubicBezTo>
                    <a:cubicBezTo>
                      <a:pt x="1" y="3579"/>
                      <a:pt x="159" y="6380"/>
                      <a:pt x="333" y="7709"/>
                    </a:cubicBezTo>
                    <a:cubicBezTo>
                      <a:pt x="785" y="7987"/>
                      <a:pt x="1346" y="8129"/>
                      <a:pt x="1848" y="8205"/>
                    </a:cubicBezTo>
                    <a:cubicBezTo>
                      <a:pt x="2108" y="8253"/>
                      <a:pt x="2372" y="8274"/>
                      <a:pt x="2637" y="8274"/>
                    </a:cubicBezTo>
                    <a:cubicBezTo>
                      <a:pt x="2737" y="8274"/>
                      <a:pt x="2837" y="8271"/>
                      <a:pt x="2938" y="8265"/>
                    </a:cubicBezTo>
                    <a:cubicBezTo>
                      <a:pt x="2959" y="8222"/>
                      <a:pt x="2981" y="8178"/>
                      <a:pt x="3003" y="8140"/>
                    </a:cubicBezTo>
                    <a:cubicBezTo>
                      <a:pt x="3232" y="7704"/>
                      <a:pt x="3515" y="6472"/>
                      <a:pt x="3739" y="5486"/>
                    </a:cubicBezTo>
                    <a:cubicBezTo>
                      <a:pt x="3875" y="4876"/>
                      <a:pt x="4071" y="4347"/>
                      <a:pt x="4174" y="4020"/>
                    </a:cubicBezTo>
                    <a:lnTo>
                      <a:pt x="4234" y="3813"/>
                    </a:lnTo>
                    <a:lnTo>
                      <a:pt x="4234" y="3786"/>
                    </a:lnTo>
                    <a:cubicBezTo>
                      <a:pt x="4223" y="3781"/>
                      <a:pt x="4207" y="3775"/>
                      <a:pt x="4196" y="3764"/>
                    </a:cubicBezTo>
                    <a:cubicBezTo>
                      <a:pt x="3504" y="2996"/>
                      <a:pt x="2943" y="2130"/>
                      <a:pt x="2404" y="1258"/>
                    </a:cubicBezTo>
                    <a:cubicBezTo>
                      <a:pt x="2029" y="659"/>
                      <a:pt x="1444" y="0"/>
                      <a:pt x="76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6"/>
              <p:cNvSpPr/>
              <p:nvPr/>
            </p:nvSpPr>
            <p:spPr>
              <a:xfrm>
                <a:off x="4249669" y="4031383"/>
                <a:ext cx="45895" cy="244613"/>
              </a:xfrm>
              <a:custGeom>
                <a:rect b="b" l="l" r="r" t="t"/>
                <a:pathLst>
                  <a:path extrusionOk="0" h="9679" w="1816">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6"/>
              <p:cNvSpPr/>
              <p:nvPr/>
            </p:nvSpPr>
            <p:spPr>
              <a:xfrm>
                <a:off x="4241001" y="3987611"/>
                <a:ext cx="31843" cy="43469"/>
              </a:xfrm>
              <a:custGeom>
                <a:rect b="b" l="l" r="r" t="t"/>
                <a:pathLst>
                  <a:path extrusionOk="0" h="1720" w="126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6"/>
              <p:cNvSpPr/>
              <p:nvPr/>
            </p:nvSpPr>
            <p:spPr>
              <a:xfrm>
                <a:off x="4253940" y="3647595"/>
                <a:ext cx="53325" cy="60073"/>
              </a:xfrm>
              <a:custGeom>
                <a:rect b="b" l="l" r="r" t="t"/>
                <a:pathLst>
                  <a:path extrusionOk="0" h="2377" w="211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6"/>
              <p:cNvSpPr/>
              <p:nvPr/>
            </p:nvSpPr>
            <p:spPr>
              <a:xfrm>
                <a:off x="4176834" y="3538544"/>
                <a:ext cx="28381" cy="109354"/>
              </a:xfrm>
              <a:custGeom>
                <a:rect b="b" l="l" r="r" t="t"/>
                <a:pathLst>
                  <a:path extrusionOk="0" h="4327" w="1123">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6"/>
              <p:cNvSpPr/>
              <p:nvPr/>
            </p:nvSpPr>
            <p:spPr>
              <a:xfrm>
                <a:off x="4239358" y="3530684"/>
                <a:ext cx="70106" cy="92851"/>
              </a:xfrm>
              <a:custGeom>
                <a:rect b="b" l="l" r="r" t="t"/>
                <a:pathLst>
                  <a:path extrusionOk="0" h="3674" w="2774">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6"/>
              <p:cNvSpPr/>
              <p:nvPr/>
            </p:nvSpPr>
            <p:spPr>
              <a:xfrm>
                <a:off x="4267436" y="3412661"/>
                <a:ext cx="71370" cy="60907"/>
              </a:xfrm>
              <a:custGeom>
                <a:rect b="b" l="l" r="r" t="t"/>
                <a:pathLst>
                  <a:path extrusionOk="0" h="2410" w="2824">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6"/>
              <p:cNvSpPr/>
              <p:nvPr/>
            </p:nvSpPr>
            <p:spPr>
              <a:xfrm>
                <a:off x="4249669" y="4031383"/>
                <a:ext cx="45895" cy="244613"/>
              </a:xfrm>
              <a:custGeom>
                <a:rect b="b" l="l" r="r" t="t"/>
                <a:pathLst>
                  <a:path extrusionOk="0" h="9679" w="1816">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6"/>
              <p:cNvSpPr/>
              <p:nvPr/>
            </p:nvSpPr>
            <p:spPr>
              <a:xfrm>
                <a:off x="4414244" y="4273342"/>
                <a:ext cx="104830" cy="113676"/>
              </a:xfrm>
              <a:custGeom>
                <a:rect b="b" l="l" r="r" t="t"/>
                <a:pathLst>
                  <a:path extrusionOk="0" h="4498" w="4148">
                    <a:moveTo>
                      <a:pt x="1423" y="1"/>
                    </a:moveTo>
                    <a:cubicBezTo>
                      <a:pt x="1216" y="12"/>
                      <a:pt x="1014" y="39"/>
                      <a:pt x="812" y="83"/>
                    </a:cubicBezTo>
                    <a:cubicBezTo>
                      <a:pt x="795" y="110"/>
                      <a:pt x="765" y="125"/>
                      <a:pt x="732" y="125"/>
                    </a:cubicBezTo>
                    <a:cubicBezTo>
                      <a:pt x="714" y="125"/>
                      <a:pt x="694" y="120"/>
                      <a:pt x="676" y="110"/>
                    </a:cubicBezTo>
                    <a:cubicBezTo>
                      <a:pt x="485" y="159"/>
                      <a:pt x="300" y="230"/>
                      <a:pt x="126" y="317"/>
                    </a:cubicBezTo>
                    <a:cubicBezTo>
                      <a:pt x="120" y="638"/>
                      <a:pt x="98" y="851"/>
                      <a:pt x="104" y="878"/>
                    </a:cubicBezTo>
                    <a:cubicBezTo>
                      <a:pt x="0" y="2164"/>
                      <a:pt x="485" y="2453"/>
                      <a:pt x="872" y="2676"/>
                    </a:cubicBezTo>
                    <a:cubicBezTo>
                      <a:pt x="954" y="2725"/>
                      <a:pt x="1030" y="2774"/>
                      <a:pt x="1107" y="2829"/>
                    </a:cubicBezTo>
                    <a:cubicBezTo>
                      <a:pt x="1483" y="3118"/>
                      <a:pt x="2196" y="3771"/>
                      <a:pt x="2698" y="4240"/>
                    </a:cubicBezTo>
                    <a:cubicBezTo>
                      <a:pt x="2889" y="4405"/>
                      <a:pt x="3128" y="4497"/>
                      <a:pt x="3380" y="4497"/>
                    </a:cubicBezTo>
                    <a:cubicBezTo>
                      <a:pt x="3394" y="4497"/>
                      <a:pt x="3408" y="4497"/>
                      <a:pt x="3422" y="4496"/>
                    </a:cubicBezTo>
                    <a:cubicBezTo>
                      <a:pt x="3733" y="4496"/>
                      <a:pt x="4005" y="4382"/>
                      <a:pt x="4142" y="4191"/>
                    </a:cubicBezTo>
                    <a:cubicBezTo>
                      <a:pt x="4147" y="4147"/>
                      <a:pt x="4125" y="3929"/>
                      <a:pt x="3635" y="3183"/>
                    </a:cubicBezTo>
                    <a:cubicBezTo>
                      <a:pt x="3286" y="2665"/>
                      <a:pt x="2828" y="2066"/>
                      <a:pt x="2425" y="1532"/>
                    </a:cubicBezTo>
                    <a:cubicBezTo>
                      <a:pt x="1842" y="769"/>
                      <a:pt x="1515" y="328"/>
                      <a:pt x="1444" y="115"/>
                    </a:cubicBezTo>
                    <a:cubicBezTo>
                      <a:pt x="1433" y="77"/>
                      <a:pt x="1428" y="39"/>
                      <a:pt x="14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6"/>
              <p:cNvSpPr/>
              <p:nvPr/>
            </p:nvSpPr>
            <p:spPr>
              <a:xfrm>
                <a:off x="4403630" y="4031661"/>
                <a:ext cx="52491" cy="238825"/>
              </a:xfrm>
              <a:custGeom>
                <a:rect b="b" l="l" r="r" t="t"/>
                <a:pathLst>
                  <a:path extrusionOk="0" h="9450" w="2077">
                    <a:moveTo>
                      <a:pt x="1461" y="1"/>
                    </a:moveTo>
                    <a:cubicBezTo>
                      <a:pt x="1117" y="111"/>
                      <a:pt x="758" y="171"/>
                      <a:pt x="396" y="171"/>
                    </a:cubicBezTo>
                    <a:cubicBezTo>
                      <a:pt x="328" y="171"/>
                      <a:pt x="260" y="169"/>
                      <a:pt x="192" y="164"/>
                    </a:cubicBezTo>
                    <a:cubicBezTo>
                      <a:pt x="192" y="175"/>
                      <a:pt x="192" y="181"/>
                      <a:pt x="192" y="186"/>
                    </a:cubicBezTo>
                    <a:cubicBezTo>
                      <a:pt x="1" y="1772"/>
                      <a:pt x="360" y="3352"/>
                      <a:pt x="835" y="4850"/>
                    </a:cubicBezTo>
                    <a:cubicBezTo>
                      <a:pt x="1303" y="6349"/>
                      <a:pt x="1249" y="7902"/>
                      <a:pt x="1243" y="9449"/>
                    </a:cubicBezTo>
                    <a:cubicBezTo>
                      <a:pt x="1428" y="9411"/>
                      <a:pt x="1625" y="9389"/>
                      <a:pt x="1815" y="9379"/>
                    </a:cubicBezTo>
                    <a:cubicBezTo>
                      <a:pt x="1794" y="8981"/>
                      <a:pt x="1843" y="8321"/>
                      <a:pt x="1919" y="7401"/>
                    </a:cubicBezTo>
                    <a:cubicBezTo>
                      <a:pt x="1995" y="6436"/>
                      <a:pt x="2077" y="5346"/>
                      <a:pt x="2039" y="4676"/>
                    </a:cubicBezTo>
                    <a:cubicBezTo>
                      <a:pt x="2006" y="4049"/>
                      <a:pt x="1984" y="3477"/>
                      <a:pt x="1973" y="3020"/>
                    </a:cubicBezTo>
                    <a:cubicBezTo>
                      <a:pt x="1952" y="2464"/>
                      <a:pt x="1941" y="2022"/>
                      <a:pt x="1903" y="1821"/>
                    </a:cubicBezTo>
                    <a:cubicBezTo>
                      <a:pt x="1892" y="1745"/>
                      <a:pt x="1848" y="1586"/>
                      <a:pt x="1794" y="1396"/>
                    </a:cubicBezTo>
                    <a:cubicBezTo>
                      <a:pt x="1690" y="1014"/>
                      <a:pt x="1559" y="508"/>
                      <a:pt x="146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6"/>
              <p:cNvSpPr/>
              <p:nvPr/>
            </p:nvSpPr>
            <p:spPr>
              <a:xfrm>
                <a:off x="4408330" y="3987611"/>
                <a:ext cx="31818" cy="43469"/>
              </a:xfrm>
              <a:custGeom>
                <a:rect b="b" l="l" r="r" t="t"/>
                <a:pathLst>
                  <a:path extrusionOk="0" h="1720" w="1259">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6"/>
              <p:cNvSpPr/>
              <p:nvPr/>
            </p:nvSpPr>
            <p:spPr>
              <a:xfrm>
                <a:off x="4377194" y="3998882"/>
                <a:ext cx="28684" cy="31843"/>
              </a:xfrm>
              <a:custGeom>
                <a:rect b="b" l="l" r="r" t="t"/>
                <a:pathLst>
                  <a:path extrusionOk="0" h="1260" w="1135">
                    <a:moveTo>
                      <a:pt x="1036" y="1"/>
                    </a:moveTo>
                    <a:lnTo>
                      <a:pt x="878" y="23"/>
                    </a:lnTo>
                    <a:cubicBezTo>
                      <a:pt x="653" y="56"/>
                      <a:pt x="432" y="70"/>
                      <a:pt x="208" y="70"/>
                    </a:cubicBezTo>
                    <a:cubicBezTo>
                      <a:pt x="139" y="70"/>
                      <a:pt x="70" y="69"/>
                      <a:pt x="1" y="66"/>
                    </a:cubicBezTo>
                    <a:lnTo>
                      <a:pt x="1" y="66"/>
                    </a:lnTo>
                    <a:cubicBezTo>
                      <a:pt x="126" y="388"/>
                      <a:pt x="224" y="720"/>
                      <a:pt x="284" y="1064"/>
                    </a:cubicBezTo>
                    <a:cubicBezTo>
                      <a:pt x="546" y="1167"/>
                      <a:pt x="823" y="1232"/>
                      <a:pt x="1101" y="1260"/>
                    </a:cubicBezTo>
                    <a:cubicBezTo>
                      <a:pt x="1107" y="1216"/>
                      <a:pt x="1123" y="1156"/>
                      <a:pt x="1123" y="1129"/>
                    </a:cubicBezTo>
                    <a:cubicBezTo>
                      <a:pt x="1134" y="987"/>
                      <a:pt x="1134" y="851"/>
                      <a:pt x="1129" y="715"/>
                    </a:cubicBezTo>
                    <a:cubicBezTo>
                      <a:pt x="1123" y="497"/>
                      <a:pt x="1134" y="203"/>
                      <a:pt x="10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6"/>
              <p:cNvSpPr/>
              <p:nvPr/>
            </p:nvSpPr>
            <p:spPr>
              <a:xfrm>
                <a:off x="4342495" y="3735315"/>
                <a:ext cx="88706" cy="140212"/>
              </a:xfrm>
              <a:custGeom>
                <a:rect b="b" l="l" r="r" t="t"/>
                <a:pathLst>
                  <a:path extrusionOk="0" h="5548" w="3510">
                    <a:moveTo>
                      <a:pt x="3341" y="1"/>
                    </a:moveTo>
                    <a:cubicBezTo>
                      <a:pt x="2720" y="71"/>
                      <a:pt x="2278" y="665"/>
                      <a:pt x="1831" y="1085"/>
                    </a:cubicBezTo>
                    <a:cubicBezTo>
                      <a:pt x="1597" y="1297"/>
                      <a:pt x="1330" y="1472"/>
                      <a:pt x="1036" y="1603"/>
                    </a:cubicBezTo>
                    <a:cubicBezTo>
                      <a:pt x="693" y="1766"/>
                      <a:pt x="333" y="1897"/>
                      <a:pt x="0" y="2071"/>
                    </a:cubicBezTo>
                    <a:lnTo>
                      <a:pt x="0" y="5548"/>
                    </a:lnTo>
                    <a:cubicBezTo>
                      <a:pt x="382" y="5106"/>
                      <a:pt x="801" y="4632"/>
                      <a:pt x="1112" y="4136"/>
                    </a:cubicBezTo>
                    <a:cubicBezTo>
                      <a:pt x="1406" y="3668"/>
                      <a:pt x="1652" y="3156"/>
                      <a:pt x="2000" y="2714"/>
                    </a:cubicBezTo>
                    <a:cubicBezTo>
                      <a:pt x="2382" y="2216"/>
                      <a:pt x="2908" y="1841"/>
                      <a:pt x="3463" y="1841"/>
                    </a:cubicBezTo>
                    <a:cubicBezTo>
                      <a:pt x="3478" y="1841"/>
                      <a:pt x="3494" y="1842"/>
                      <a:pt x="3510" y="1842"/>
                    </a:cubicBezTo>
                    <a:cubicBezTo>
                      <a:pt x="3471" y="1679"/>
                      <a:pt x="3455" y="1510"/>
                      <a:pt x="3466" y="1341"/>
                    </a:cubicBezTo>
                    <a:cubicBezTo>
                      <a:pt x="3504" y="1003"/>
                      <a:pt x="3422" y="480"/>
                      <a:pt x="33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6"/>
              <p:cNvSpPr/>
              <p:nvPr/>
            </p:nvSpPr>
            <p:spPr>
              <a:xfrm>
                <a:off x="4366454" y="3692352"/>
                <a:ext cx="59668" cy="78648"/>
              </a:xfrm>
              <a:custGeom>
                <a:rect b="b" l="l" r="r" t="t"/>
                <a:pathLst>
                  <a:path extrusionOk="0" h="3112" w="2361">
                    <a:moveTo>
                      <a:pt x="2262" y="1"/>
                    </a:moveTo>
                    <a:cubicBezTo>
                      <a:pt x="1510" y="11"/>
                      <a:pt x="943" y="513"/>
                      <a:pt x="273" y="834"/>
                    </a:cubicBezTo>
                    <a:lnTo>
                      <a:pt x="240" y="1101"/>
                    </a:lnTo>
                    <a:cubicBezTo>
                      <a:pt x="170" y="1733"/>
                      <a:pt x="1" y="2463"/>
                      <a:pt x="77" y="3112"/>
                    </a:cubicBezTo>
                    <a:cubicBezTo>
                      <a:pt x="464" y="2910"/>
                      <a:pt x="774" y="2627"/>
                      <a:pt x="1080" y="2316"/>
                    </a:cubicBezTo>
                    <a:cubicBezTo>
                      <a:pt x="1455" y="1935"/>
                      <a:pt x="1853" y="1581"/>
                      <a:pt x="2360" y="1515"/>
                    </a:cubicBezTo>
                    <a:cubicBezTo>
                      <a:pt x="2360" y="1494"/>
                      <a:pt x="2349" y="1472"/>
                      <a:pt x="2349" y="1450"/>
                    </a:cubicBezTo>
                    <a:cubicBezTo>
                      <a:pt x="2316" y="1248"/>
                      <a:pt x="2284" y="1058"/>
                      <a:pt x="2262" y="900"/>
                    </a:cubicBezTo>
                    <a:cubicBezTo>
                      <a:pt x="2235" y="600"/>
                      <a:pt x="2235" y="300"/>
                      <a:pt x="226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6"/>
              <p:cNvSpPr/>
              <p:nvPr/>
            </p:nvSpPr>
            <p:spPr>
              <a:xfrm>
                <a:off x="4373884" y="3647595"/>
                <a:ext cx="53325" cy="60073"/>
              </a:xfrm>
              <a:custGeom>
                <a:rect b="b" l="l" r="r" t="t"/>
                <a:pathLst>
                  <a:path extrusionOk="0" h="2377" w="211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6"/>
              <p:cNvSpPr/>
              <p:nvPr/>
            </p:nvSpPr>
            <p:spPr>
              <a:xfrm>
                <a:off x="4377346" y="3610570"/>
                <a:ext cx="53578" cy="59213"/>
              </a:xfrm>
              <a:custGeom>
                <a:rect b="b" l="l" r="r" t="t"/>
                <a:pathLst>
                  <a:path extrusionOk="0" h="2343" w="2120">
                    <a:moveTo>
                      <a:pt x="1555" y="0"/>
                    </a:moveTo>
                    <a:cubicBezTo>
                      <a:pt x="1020" y="0"/>
                      <a:pt x="485" y="471"/>
                      <a:pt x="6" y="725"/>
                    </a:cubicBezTo>
                    <a:cubicBezTo>
                      <a:pt x="16" y="926"/>
                      <a:pt x="27" y="1128"/>
                      <a:pt x="27" y="1319"/>
                    </a:cubicBezTo>
                    <a:cubicBezTo>
                      <a:pt x="33" y="1662"/>
                      <a:pt x="22" y="2000"/>
                      <a:pt x="0" y="2343"/>
                    </a:cubicBezTo>
                    <a:cubicBezTo>
                      <a:pt x="382" y="2152"/>
                      <a:pt x="687" y="1847"/>
                      <a:pt x="1024" y="1596"/>
                    </a:cubicBezTo>
                    <a:cubicBezTo>
                      <a:pt x="1302" y="1384"/>
                      <a:pt x="1640" y="1269"/>
                      <a:pt x="1989" y="1269"/>
                    </a:cubicBezTo>
                    <a:cubicBezTo>
                      <a:pt x="2033" y="888"/>
                      <a:pt x="2076" y="518"/>
                      <a:pt x="2120" y="207"/>
                    </a:cubicBezTo>
                    <a:cubicBezTo>
                      <a:pt x="1933" y="59"/>
                      <a:pt x="1744" y="0"/>
                      <a:pt x="15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6"/>
              <p:cNvSpPr/>
              <p:nvPr/>
            </p:nvSpPr>
            <p:spPr>
              <a:xfrm>
                <a:off x="4421396" y="3442559"/>
                <a:ext cx="68337" cy="96137"/>
              </a:xfrm>
              <a:custGeom>
                <a:rect b="b" l="l" r="r" t="t"/>
                <a:pathLst>
                  <a:path extrusionOk="0" h="3804" w="2704">
                    <a:moveTo>
                      <a:pt x="23" y="0"/>
                    </a:moveTo>
                    <a:cubicBezTo>
                      <a:pt x="1" y="1046"/>
                      <a:pt x="273" y="2071"/>
                      <a:pt x="535" y="3101"/>
                    </a:cubicBezTo>
                    <a:cubicBezTo>
                      <a:pt x="900" y="3449"/>
                      <a:pt x="1189" y="3782"/>
                      <a:pt x="1734" y="3803"/>
                    </a:cubicBezTo>
                    <a:cubicBezTo>
                      <a:pt x="2071" y="3803"/>
                      <a:pt x="2398" y="3733"/>
                      <a:pt x="2703" y="3602"/>
                    </a:cubicBezTo>
                    <a:cubicBezTo>
                      <a:pt x="2687" y="3264"/>
                      <a:pt x="2671" y="2855"/>
                      <a:pt x="2665" y="2365"/>
                    </a:cubicBezTo>
                    <a:cubicBezTo>
                      <a:pt x="2649" y="452"/>
                      <a:pt x="829" y="169"/>
                      <a:pt x="469" y="136"/>
                    </a:cubicBezTo>
                    <a:cubicBezTo>
                      <a:pt x="311" y="109"/>
                      <a:pt x="164" y="65"/>
                      <a:pt x="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6"/>
              <p:cNvSpPr/>
              <p:nvPr/>
            </p:nvSpPr>
            <p:spPr>
              <a:xfrm>
                <a:off x="4496177" y="3814216"/>
                <a:ext cx="49332" cy="46982"/>
              </a:xfrm>
              <a:custGeom>
                <a:rect b="b" l="l" r="r" t="t"/>
                <a:pathLst>
                  <a:path extrusionOk="0" h="1859" w="1952">
                    <a:moveTo>
                      <a:pt x="616" y="1"/>
                    </a:moveTo>
                    <a:cubicBezTo>
                      <a:pt x="616" y="6"/>
                      <a:pt x="616" y="12"/>
                      <a:pt x="616" y="23"/>
                    </a:cubicBezTo>
                    <a:cubicBezTo>
                      <a:pt x="633" y="628"/>
                      <a:pt x="387" y="1314"/>
                      <a:pt x="1" y="1832"/>
                    </a:cubicBezTo>
                    <a:cubicBezTo>
                      <a:pt x="60" y="1854"/>
                      <a:pt x="126" y="1859"/>
                      <a:pt x="191" y="1859"/>
                    </a:cubicBezTo>
                    <a:cubicBezTo>
                      <a:pt x="213" y="1854"/>
                      <a:pt x="235" y="1854"/>
                      <a:pt x="257" y="1854"/>
                    </a:cubicBezTo>
                    <a:cubicBezTo>
                      <a:pt x="268" y="1854"/>
                      <a:pt x="284" y="1854"/>
                      <a:pt x="295" y="1859"/>
                    </a:cubicBezTo>
                    <a:cubicBezTo>
                      <a:pt x="916" y="1799"/>
                      <a:pt x="1728" y="1167"/>
                      <a:pt x="1951" y="796"/>
                    </a:cubicBezTo>
                    <a:cubicBezTo>
                      <a:pt x="1494" y="573"/>
                      <a:pt x="992" y="420"/>
                      <a:pt x="638" y="28"/>
                    </a:cubicBezTo>
                    <a:cubicBezTo>
                      <a:pt x="633" y="23"/>
                      <a:pt x="627" y="12"/>
                      <a:pt x="6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6"/>
              <p:cNvSpPr/>
              <p:nvPr/>
            </p:nvSpPr>
            <p:spPr>
              <a:xfrm>
                <a:off x="4484072" y="3647595"/>
                <a:ext cx="38288" cy="142840"/>
              </a:xfrm>
              <a:custGeom>
                <a:rect b="b" l="l" r="r" t="t"/>
                <a:pathLst>
                  <a:path extrusionOk="0" h="5652" w="1515">
                    <a:moveTo>
                      <a:pt x="768" y="1"/>
                    </a:moveTo>
                    <a:lnTo>
                      <a:pt x="768" y="1"/>
                    </a:lnTo>
                    <a:cubicBezTo>
                      <a:pt x="523" y="110"/>
                      <a:pt x="262" y="186"/>
                      <a:pt x="0" y="235"/>
                    </a:cubicBezTo>
                    <a:cubicBezTo>
                      <a:pt x="27" y="2088"/>
                      <a:pt x="910" y="3804"/>
                      <a:pt x="1014" y="5651"/>
                    </a:cubicBezTo>
                    <a:cubicBezTo>
                      <a:pt x="1117" y="5520"/>
                      <a:pt x="1259" y="5428"/>
                      <a:pt x="1422" y="5379"/>
                    </a:cubicBezTo>
                    <a:cubicBezTo>
                      <a:pt x="1515" y="3859"/>
                      <a:pt x="1210" y="2464"/>
                      <a:pt x="992" y="1445"/>
                    </a:cubicBezTo>
                    <a:cubicBezTo>
                      <a:pt x="856" y="823"/>
                      <a:pt x="752" y="338"/>
                      <a:pt x="7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6"/>
              <p:cNvSpPr/>
              <p:nvPr/>
            </p:nvSpPr>
            <p:spPr>
              <a:xfrm>
                <a:off x="4466583" y="3654342"/>
                <a:ext cx="38288" cy="138569"/>
              </a:xfrm>
              <a:custGeom>
                <a:rect b="b" l="l" r="r" t="t"/>
                <a:pathLst>
                  <a:path extrusionOk="0" h="5483" w="1515">
                    <a:moveTo>
                      <a:pt x="501" y="1"/>
                    </a:moveTo>
                    <a:cubicBezTo>
                      <a:pt x="332" y="22"/>
                      <a:pt x="169" y="33"/>
                      <a:pt x="0" y="44"/>
                    </a:cubicBezTo>
                    <a:cubicBezTo>
                      <a:pt x="11" y="148"/>
                      <a:pt x="16" y="262"/>
                      <a:pt x="27" y="388"/>
                    </a:cubicBezTo>
                    <a:cubicBezTo>
                      <a:pt x="82" y="1063"/>
                      <a:pt x="153" y="1908"/>
                      <a:pt x="294" y="2333"/>
                    </a:cubicBezTo>
                    <a:cubicBezTo>
                      <a:pt x="392" y="2627"/>
                      <a:pt x="529" y="3068"/>
                      <a:pt x="681" y="3532"/>
                    </a:cubicBezTo>
                    <a:cubicBezTo>
                      <a:pt x="894" y="4207"/>
                      <a:pt x="1188" y="5134"/>
                      <a:pt x="1248" y="5253"/>
                    </a:cubicBezTo>
                    <a:cubicBezTo>
                      <a:pt x="1259" y="5275"/>
                      <a:pt x="1270" y="5297"/>
                      <a:pt x="1275" y="5319"/>
                    </a:cubicBezTo>
                    <a:cubicBezTo>
                      <a:pt x="1330" y="5335"/>
                      <a:pt x="1379" y="5362"/>
                      <a:pt x="1428" y="5401"/>
                    </a:cubicBezTo>
                    <a:cubicBezTo>
                      <a:pt x="1455" y="5428"/>
                      <a:pt x="1488" y="5455"/>
                      <a:pt x="1515" y="5482"/>
                    </a:cubicBezTo>
                    <a:cubicBezTo>
                      <a:pt x="1444" y="3608"/>
                      <a:pt x="539" y="1875"/>
                      <a:pt x="50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6"/>
              <p:cNvSpPr/>
              <p:nvPr/>
            </p:nvSpPr>
            <p:spPr>
              <a:xfrm>
                <a:off x="4493018" y="3794125"/>
                <a:ext cx="13925" cy="59365"/>
              </a:xfrm>
              <a:custGeom>
                <a:rect b="b" l="l" r="r" t="t"/>
                <a:pathLst>
                  <a:path extrusionOk="0" h="2349" w="551">
                    <a:moveTo>
                      <a:pt x="235" y="0"/>
                    </a:moveTo>
                    <a:cubicBezTo>
                      <a:pt x="213" y="137"/>
                      <a:pt x="185" y="273"/>
                      <a:pt x="153" y="409"/>
                    </a:cubicBezTo>
                    <a:cubicBezTo>
                      <a:pt x="87" y="681"/>
                      <a:pt x="0" y="1025"/>
                      <a:pt x="6" y="1292"/>
                    </a:cubicBezTo>
                    <a:cubicBezTo>
                      <a:pt x="11" y="1455"/>
                      <a:pt x="38" y="1853"/>
                      <a:pt x="66" y="2283"/>
                    </a:cubicBezTo>
                    <a:cubicBezTo>
                      <a:pt x="71" y="2305"/>
                      <a:pt x="71" y="2327"/>
                      <a:pt x="71" y="2349"/>
                    </a:cubicBezTo>
                    <a:cubicBezTo>
                      <a:pt x="207" y="2131"/>
                      <a:pt x="311" y="1897"/>
                      <a:pt x="398" y="1657"/>
                    </a:cubicBezTo>
                    <a:cubicBezTo>
                      <a:pt x="491" y="1384"/>
                      <a:pt x="545" y="1101"/>
                      <a:pt x="551" y="818"/>
                    </a:cubicBezTo>
                    <a:cubicBezTo>
                      <a:pt x="551" y="676"/>
                      <a:pt x="534" y="534"/>
                      <a:pt x="496" y="398"/>
                    </a:cubicBezTo>
                    <a:cubicBezTo>
                      <a:pt x="474" y="311"/>
                      <a:pt x="371" y="88"/>
                      <a:pt x="2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6"/>
              <p:cNvSpPr/>
              <p:nvPr/>
            </p:nvSpPr>
            <p:spPr>
              <a:xfrm>
                <a:off x="4509395" y="3788211"/>
                <a:ext cx="36114" cy="41194"/>
              </a:xfrm>
              <a:custGeom>
                <a:rect b="b" l="l" r="r" t="t"/>
                <a:pathLst>
                  <a:path extrusionOk="0" h="1630" w="1429">
                    <a:moveTo>
                      <a:pt x="491" y="0"/>
                    </a:moveTo>
                    <a:cubicBezTo>
                      <a:pt x="202" y="109"/>
                      <a:pt x="1" y="327"/>
                      <a:pt x="115" y="698"/>
                    </a:cubicBezTo>
                    <a:cubicBezTo>
                      <a:pt x="208" y="997"/>
                      <a:pt x="551" y="1193"/>
                      <a:pt x="802" y="1335"/>
                    </a:cubicBezTo>
                    <a:cubicBezTo>
                      <a:pt x="998" y="1444"/>
                      <a:pt x="1216" y="1537"/>
                      <a:pt x="1428" y="1629"/>
                    </a:cubicBezTo>
                    <a:cubicBezTo>
                      <a:pt x="1401" y="1526"/>
                      <a:pt x="1379" y="1422"/>
                      <a:pt x="1368" y="1319"/>
                    </a:cubicBezTo>
                    <a:cubicBezTo>
                      <a:pt x="1314" y="866"/>
                      <a:pt x="725" y="223"/>
                      <a:pt x="49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6"/>
              <p:cNvSpPr/>
              <p:nvPr/>
            </p:nvSpPr>
            <p:spPr>
              <a:xfrm>
                <a:off x="4475934" y="3538544"/>
                <a:ext cx="28406" cy="109354"/>
              </a:xfrm>
              <a:custGeom>
                <a:rect b="b" l="l" r="r" t="t"/>
                <a:pathLst>
                  <a:path extrusionOk="0" h="4327" w="1124">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6"/>
              <p:cNvSpPr/>
              <p:nvPr/>
            </p:nvSpPr>
            <p:spPr>
              <a:xfrm>
                <a:off x="4437090" y="3529850"/>
                <a:ext cx="47133" cy="120803"/>
              </a:xfrm>
              <a:custGeom>
                <a:rect b="b" l="l" r="r" t="t"/>
                <a:pathLst>
                  <a:path extrusionOk="0" h="4780" w="1865">
                    <a:moveTo>
                      <a:pt x="1" y="1"/>
                    </a:moveTo>
                    <a:cubicBezTo>
                      <a:pt x="203" y="807"/>
                      <a:pt x="371" y="1614"/>
                      <a:pt x="371" y="2436"/>
                    </a:cubicBezTo>
                    <a:cubicBezTo>
                      <a:pt x="524" y="2567"/>
                      <a:pt x="644" y="2894"/>
                      <a:pt x="829" y="3499"/>
                    </a:cubicBezTo>
                    <a:cubicBezTo>
                      <a:pt x="878" y="3662"/>
                      <a:pt x="933" y="3826"/>
                      <a:pt x="998" y="3989"/>
                    </a:cubicBezTo>
                    <a:cubicBezTo>
                      <a:pt x="1069" y="4104"/>
                      <a:pt x="1107" y="4322"/>
                      <a:pt x="1151" y="4780"/>
                    </a:cubicBezTo>
                    <a:cubicBezTo>
                      <a:pt x="1369" y="4769"/>
                      <a:pt x="1587" y="4747"/>
                      <a:pt x="1799" y="4709"/>
                    </a:cubicBezTo>
                    <a:cubicBezTo>
                      <a:pt x="1805" y="3319"/>
                      <a:pt x="1864" y="1892"/>
                      <a:pt x="1363" y="573"/>
                    </a:cubicBezTo>
                    <a:cubicBezTo>
                      <a:pt x="1358" y="557"/>
                      <a:pt x="1352" y="540"/>
                      <a:pt x="1358" y="524"/>
                    </a:cubicBezTo>
                    <a:lnTo>
                      <a:pt x="1358" y="524"/>
                    </a:lnTo>
                    <a:cubicBezTo>
                      <a:pt x="1276" y="529"/>
                      <a:pt x="1194" y="540"/>
                      <a:pt x="1113" y="540"/>
                    </a:cubicBezTo>
                    <a:cubicBezTo>
                      <a:pt x="1103" y="540"/>
                      <a:pt x="1093" y="541"/>
                      <a:pt x="1083" y="541"/>
                    </a:cubicBezTo>
                    <a:cubicBezTo>
                      <a:pt x="625" y="541"/>
                      <a:pt x="310" y="289"/>
                      <a:pt x="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6"/>
              <p:cNvSpPr/>
              <p:nvPr/>
            </p:nvSpPr>
            <p:spPr>
              <a:xfrm>
                <a:off x="4371685" y="3530684"/>
                <a:ext cx="70131" cy="92851"/>
              </a:xfrm>
              <a:custGeom>
                <a:rect b="b" l="l" r="r" t="t"/>
                <a:pathLst>
                  <a:path extrusionOk="0" h="3674" w="2775">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6"/>
              <p:cNvSpPr/>
              <p:nvPr/>
            </p:nvSpPr>
            <p:spPr>
              <a:xfrm>
                <a:off x="4342495" y="3261886"/>
                <a:ext cx="59795" cy="180547"/>
              </a:xfrm>
              <a:custGeom>
                <a:rect b="b" l="l" r="r" t="t"/>
                <a:pathLst>
                  <a:path extrusionOk="0" h="7144" w="2366">
                    <a:moveTo>
                      <a:pt x="0" y="0"/>
                    </a:moveTo>
                    <a:lnTo>
                      <a:pt x="0" y="7144"/>
                    </a:lnTo>
                    <a:cubicBezTo>
                      <a:pt x="404" y="6806"/>
                      <a:pt x="785" y="6255"/>
                      <a:pt x="1068" y="5847"/>
                    </a:cubicBezTo>
                    <a:cubicBezTo>
                      <a:pt x="1041" y="5820"/>
                      <a:pt x="1009" y="5792"/>
                      <a:pt x="987" y="5765"/>
                    </a:cubicBezTo>
                    <a:cubicBezTo>
                      <a:pt x="840" y="5558"/>
                      <a:pt x="949" y="4964"/>
                      <a:pt x="987" y="4768"/>
                    </a:cubicBezTo>
                    <a:lnTo>
                      <a:pt x="1003" y="4675"/>
                    </a:lnTo>
                    <a:lnTo>
                      <a:pt x="1085" y="4626"/>
                    </a:lnTo>
                    <a:cubicBezTo>
                      <a:pt x="1510" y="4359"/>
                      <a:pt x="1526" y="3765"/>
                      <a:pt x="1526" y="3760"/>
                    </a:cubicBezTo>
                    <a:lnTo>
                      <a:pt x="1526" y="3553"/>
                    </a:lnTo>
                    <a:lnTo>
                      <a:pt x="1739" y="3553"/>
                    </a:lnTo>
                    <a:cubicBezTo>
                      <a:pt x="2071" y="3553"/>
                      <a:pt x="2251" y="3302"/>
                      <a:pt x="2360" y="2703"/>
                    </a:cubicBezTo>
                    <a:cubicBezTo>
                      <a:pt x="2365" y="2670"/>
                      <a:pt x="2365" y="2632"/>
                      <a:pt x="2360" y="2599"/>
                    </a:cubicBezTo>
                    <a:cubicBezTo>
                      <a:pt x="2349" y="2594"/>
                      <a:pt x="2333" y="2594"/>
                      <a:pt x="2316" y="2594"/>
                    </a:cubicBezTo>
                    <a:cubicBezTo>
                      <a:pt x="2295" y="2594"/>
                      <a:pt x="2273" y="2594"/>
                      <a:pt x="2245" y="2599"/>
                    </a:cubicBezTo>
                    <a:lnTo>
                      <a:pt x="1935" y="2681"/>
                    </a:lnTo>
                    <a:lnTo>
                      <a:pt x="1973" y="2359"/>
                    </a:lnTo>
                    <a:cubicBezTo>
                      <a:pt x="2087" y="1575"/>
                      <a:pt x="1968" y="981"/>
                      <a:pt x="1624" y="583"/>
                    </a:cubicBezTo>
                    <a:cubicBezTo>
                      <a:pt x="1183" y="76"/>
                      <a:pt x="393" y="0"/>
                      <a:pt x="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6"/>
              <p:cNvSpPr/>
              <p:nvPr/>
            </p:nvSpPr>
            <p:spPr>
              <a:xfrm>
                <a:off x="4342369" y="3412661"/>
                <a:ext cx="71344" cy="60907"/>
              </a:xfrm>
              <a:custGeom>
                <a:rect b="b" l="l" r="r" t="t"/>
                <a:pathLst>
                  <a:path extrusionOk="0" h="2410" w="2823">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6"/>
              <p:cNvSpPr/>
              <p:nvPr/>
            </p:nvSpPr>
            <p:spPr>
              <a:xfrm>
                <a:off x="4342369" y="3442129"/>
                <a:ext cx="88555" cy="151104"/>
              </a:xfrm>
              <a:custGeom>
                <a:rect b="b" l="l" r="r" t="t"/>
                <a:pathLst>
                  <a:path extrusionOk="0" h="5979" w="3504">
                    <a:moveTo>
                      <a:pt x="2964" y="1"/>
                    </a:moveTo>
                    <a:lnTo>
                      <a:pt x="2964" y="1"/>
                    </a:lnTo>
                    <a:cubicBezTo>
                      <a:pt x="1967" y="420"/>
                      <a:pt x="1014" y="1080"/>
                      <a:pt x="0" y="1439"/>
                    </a:cubicBezTo>
                    <a:lnTo>
                      <a:pt x="0" y="5112"/>
                    </a:lnTo>
                    <a:cubicBezTo>
                      <a:pt x="311" y="5177"/>
                      <a:pt x="659" y="5341"/>
                      <a:pt x="883" y="5640"/>
                    </a:cubicBezTo>
                    <a:cubicBezTo>
                      <a:pt x="959" y="5744"/>
                      <a:pt x="1030" y="5858"/>
                      <a:pt x="1084" y="5978"/>
                    </a:cubicBezTo>
                    <a:cubicBezTo>
                      <a:pt x="2076" y="5341"/>
                      <a:pt x="3024" y="4327"/>
                      <a:pt x="3487" y="3254"/>
                    </a:cubicBezTo>
                    <a:cubicBezTo>
                      <a:pt x="3493" y="3248"/>
                      <a:pt x="3498" y="3237"/>
                      <a:pt x="3504" y="3232"/>
                    </a:cubicBezTo>
                    <a:cubicBezTo>
                      <a:pt x="3471" y="3205"/>
                      <a:pt x="3466" y="3161"/>
                      <a:pt x="3487" y="3123"/>
                    </a:cubicBezTo>
                    <a:cubicBezTo>
                      <a:pt x="3226" y="2093"/>
                      <a:pt x="2948" y="1058"/>
                      <a:pt x="29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6"/>
              <p:cNvSpPr/>
              <p:nvPr/>
            </p:nvSpPr>
            <p:spPr>
              <a:xfrm>
                <a:off x="4342369" y="3786720"/>
                <a:ext cx="107004" cy="209130"/>
              </a:xfrm>
              <a:custGeom>
                <a:rect b="b" l="l" r="r" t="t"/>
                <a:pathLst>
                  <a:path extrusionOk="0" h="8275" w="4234">
                    <a:moveTo>
                      <a:pt x="3469" y="0"/>
                    </a:moveTo>
                    <a:cubicBezTo>
                      <a:pt x="2790" y="0"/>
                      <a:pt x="2206" y="659"/>
                      <a:pt x="1831" y="1258"/>
                    </a:cubicBezTo>
                    <a:cubicBezTo>
                      <a:pt x="1291" y="2130"/>
                      <a:pt x="725" y="2996"/>
                      <a:pt x="38" y="3764"/>
                    </a:cubicBezTo>
                    <a:cubicBezTo>
                      <a:pt x="27" y="3775"/>
                      <a:pt x="11" y="3781"/>
                      <a:pt x="0" y="3786"/>
                    </a:cubicBezTo>
                    <a:lnTo>
                      <a:pt x="0" y="3813"/>
                    </a:lnTo>
                    <a:lnTo>
                      <a:pt x="60" y="4020"/>
                    </a:lnTo>
                    <a:cubicBezTo>
                      <a:pt x="164" y="4347"/>
                      <a:pt x="354" y="4876"/>
                      <a:pt x="496" y="5486"/>
                    </a:cubicBezTo>
                    <a:cubicBezTo>
                      <a:pt x="719" y="6472"/>
                      <a:pt x="1003" y="7704"/>
                      <a:pt x="1232" y="8140"/>
                    </a:cubicBezTo>
                    <a:cubicBezTo>
                      <a:pt x="1253" y="8178"/>
                      <a:pt x="1275" y="8222"/>
                      <a:pt x="1297" y="8265"/>
                    </a:cubicBezTo>
                    <a:cubicBezTo>
                      <a:pt x="1396" y="8271"/>
                      <a:pt x="1495" y="8274"/>
                      <a:pt x="1596" y="8274"/>
                    </a:cubicBezTo>
                    <a:cubicBezTo>
                      <a:pt x="1859" y="8274"/>
                      <a:pt x="2126" y="8253"/>
                      <a:pt x="2387" y="8205"/>
                    </a:cubicBezTo>
                    <a:cubicBezTo>
                      <a:pt x="2888" y="8129"/>
                      <a:pt x="3449" y="7987"/>
                      <a:pt x="3902" y="7709"/>
                    </a:cubicBezTo>
                    <a:cubicBezTo>
                      <a:pt x="4076" y="6380"/>
                      <a:pt x="4234" y="3579"/>
                      <a:pt x="4141" y="2462"/>
                    </a:cubicBezTo>
                    <a:cubicBezTo>
                      <a:pt x="4087" y="1770"/>
                      <a:pt x="3896" y="1127"/>
                      <a:pt x="3722" y="566"/>
                    </a:cubicBezTo>
                    <a:cubicBezTo>
                      <a:pt x="3662" y="364"/>
                      <a:pt x="3607" y="173"/>
                      <a:pt x="3564" y="5"/>
                    </a:cubicBezTo>
                    <a:cubicBezTo>
                      <a:pt x="3532" y="2"/>
                      <a:pt x="3500" y="0"/>
                      <a:pt x="346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6"/>
              <p:cNvSpPr/>
              <p:nvPr/>
            </p:nvSpPr>
            <p:spPr>
              <a:xfrm>
                <a:off x="4385610" y="4031383"/>
                <a:ext cx="45743" cy="244613"/>
              </a:xfrm>
              <a:custGeom>
                <a:rect b="b" l="l" r="r" t="t"/>
                <a:pathLst>
                  <a:path extrusionOk="0" h="9679" w="181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6"/>
              <p:cNvSpPr/>
              <p:nvPr/>
            </p:nvSpPr>
            <p:spPr>
              <a:xfrm>
                <a:off x="4408330" y="3987611"/>
                <a:ext cx="31818" cy="43469"/>
              </a:xfrm>
              <a:custGeom>
                <a:rect b="b" l="l" r="r" t="t"/>
                <a:pathLst>
                  <a:path extrusionOk="0" h="1720" w="1259">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6"/>
              <p:cNvSpPr/>
              <p:nvPr/>
            </p:nvSpPr>
            <p:spPr>
              <a:xfrm>
                <a:off x="4373884" y="3647595"/>
                <a:ext cx="53325" cy="60073"/>
              </a:xfrm>
              <a:custGeom>
                <a:rect b="b" l="l" r="r" t="t"/>
                <a:pathLst>
                  <a:path extrusionOk="0" h="2377" w="211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6"/>
              <p:cNvSpPr/>
              <p:nvPr/>
            </p:nvSpPr>
            <p:spPr>
              <a:xfrm>
                <a:off x="4475934" y="3538544"/>
                <a:ext cx="28406" cy="109354"/>
              </a:xfrm>
              <a:custGeom>
                <a:rect b="b" l="l" r="r" t="t"/>
                <a:pathLst>
                  <a:path extrusionOk="0" h="4327" w="1124">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6"/>
              <p:cNvSpPr/>
              <p:nvPr/>
            </p:nvSpPr>
            <p:spPr>
              <a:xfrm>
                <a:off x="4371685" y="3530684"/>
                <a:ext cx="70131" cy="92851"/>
              </a:xfrm>
              <a:custGeom>
                <a:rect b="b" l="l" r="r" t="t"/>
                <a:pathLst>
                  <a:path extrusionOk="0" h="3674" w="2775">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6"/>
              <p:cNvSpPr/>
              <p:nvPr/>
            </p:nvSpPr>
            <p:spPr>
              <a:xfrm>
                <a:off x="4342369" y="3412661"/>
                <a:ext cx="71344" cy="60907"/>
              </a:xfrm>
              <a:custGeom>
                <a:rect b="b" l="l" r="r" t="t"/>
                <a:pathLst>
                  <a:path extrusionOk="0" h="2410" w="2823">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6"/>
              <p:cNvSpPr/>
              <p:nvPr/>
            </p:nvSpPr>
            <p:spPr>
              <a:xfrm>
                <a:off x="4385610" y="4031383"/>
                <a:ext cx="45743" cy="244613"/>
              </a:xfrm>
              <a:custGeom>
                <a:rect b="b" l="l" r="r" t="t"/>
                <a:pathLst>
                  <a:path extrusionOk="0" h="9679" w="181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76" name="Google Shape;11076;p66"/>
          <p:cNvGrpSpPr/>
          <p:nvPr/>
        </p:nvGrpSpPr>
        <p:grpSpPr>
          <a:xfrm>
            <a:off x="2936333" y="3256553"/>
            <a:ext cx="447601" cy="1135923"/>
            <a:chOff x="2936333" y="3256553"/>
            <a:chExt cx="447601" cy="1135923"/>
          </a:xfrm>
        </p:grpSpPr>
        <p:sp>
          <p:nvSpPr>
            <p:cNvPr id="11077" name="Google Shape;11077;p66"/>
            <p:cNvSpPr/>
            <p:nvPr/>
          </p:nvSpPr>
          <p:spPr>
            <a:xfrm>
              <a:off x="2936333" y="3256553"/>
              <a:ext cx="447601" cy="1135923"/>
            </a:xfrm>
            <a:custGeom>
              <a:rect b="b" l="l" r="r" t="t"/>
              <a:pathLst>
                <a:path extrusionOk="0" h="44947" w="17711">
                  <a:moveTo>
                    <a:pt x="8707" y="1"/>
                  </a:moveTo>
                  <a:cubicBezTo>
                    <a:pt x="7995" y="1"/>
                    <a:pt x="6256" y="235"/>
                    <a:pt x="6589" y="2603"/>
                  </a:cubicBezTo>
                  <a:cubicBezTo>
                    <a:pt x="6589" y="2603"/>
                    <a:pt x="6530" y="2587"/>
                    <a:pt x="6458" y="2587"/>
                  </a:cubicBezTo>
                  <a:cubicBezTo>
                    <a:pt x="6328" y="2587"/>
                    <a:pt x="6155" y="2641"/>
                    <a:pt x="6207" y="2946"/>
                  </a:cubicBezTo>
                  <a:cubicBezTo>
                    <a:pt x="6295" y="3415"/>
                    <a:pt x="6458" y="3965"/>
                    <a:pt x="7041" y="3965"/>
                  </a:cubicBezTo>
                  <a:cubicBezTo>
                    <a:pt x="7041" y="3965"/>
                    <a:pt x="7052" y="4690"/>
                    <a:pt x="7586" y="5022"/>
                  </a:cubicBezTo>
                  <a:cubicBezTo>
                    <a:pt x="7586" y="5022"/>
                    <a:pt x="7711" y="5720"/>
                    <a:pt x="7619" y="5851"/>
                  </a:cubicBezTo>
                  <a:cubicBezTo>
                    <a:pt x="7526" y="5982"/>
                    <a:pt x="5744" y="7224"/>
                    <a:pt x="5167" y="7278"/>
                  </a:cubicBezTo>
                  <a:cubicBezTo>
                    <a:pt x="4589" y="7338"/>
                    <a:pt x="2796" y="7758"/>
                    <a:pt x="2774" y="9725"/>
                  </a:cubicBezTo>
                  <a:cubicBezTo>
                    <a:pt x="2747" y="11687"/>
                    <a:pt x="2622" y="12259"/>
                    <a:pt x="2442" y="12542"/>
                  </a:cubicBezTo>
                  <a:cubicBezTo>
                    <a:pt x="2262" y="12825"/>
                    <a:pt x="2148" y="14640"/>
                    <a:pt x="2191" y="15485"/>
                  </a:cubicBezTo>
                  <a:cubicBezTo>
                    <a:pt x="2240" y="16324"/>
                    <a:pt x="1385" y="18422"/>
                    <a:pt x="1543" y="20874"/>
                  </a:cubicBezTo>
                  <a:cubicBezTo>
                    <a:pt x="1543" y="20874"/>
                    <a:pt x="666" y="21691"/>
                    <a:pt x="595" y="22334"/>
                  </a:cubicBezTo>
                  <a:cubicBezTo>
                    <a:pt x="519" y="22971"/>
                    <a:pt x="1" y="23838"/>
                    <a:pt x="61" y="23958"/>
                  </a:cubicBezTo>
                  <a:cubicBezTo>
                    <a:pt x="88" y="24009"/>
                    <a:pt x="166" y="24037"/>
                    <a:pt x="259" y="24037"/>
                  </a:cubicBezTo>
                  <a:cubicBezTo>
                    <a:pt x="374" y="24037"/>
                    <a:pt x="512" y="23994"/>
                    <a:pt x="606" y="23898"/>
                  </a:cubicBezTo>
                  <a:cubicBezTo>
                    <a:pt x="769" y="23718"/>
                    <a:pt x="1031" y="23386"/>
                    <a:pt x="1031" y="23386"/>
                  </a:cubicBezTo>
                  <a:lnTo>
                    <a:pt x="1031" y="23386"/>
                  </a:lnTo>
                  <a:cubicBezTo>
                    <a:pt x="1031" y="23386"/>
                    <a:pt x="475" y="25511"/>
                    <a:pt x="758" y="25603"/>
                  </a:cubicBezTo>
                  <a:cubicBezTo>
                    <a:pt x="770" y="25607"/>
                    <a:pt x="781" y="25609"/>
                    <a:pt x="793" y="25609"/>
                  </a:cubicBezTo>
                  <a:cubicBezTo>
                    <a:pt x="1101" y="25609"/>
                    <a:pt x="1318" y="24295"/>
                    <a:pt x="1423" y="24143"/>
                  </a:cubicBezTo>
                  <a:cubicBezTo>
                    <a:pt x="1440" y="24117"/>
                    <a:pt x="1455" y="24106"/>
                    <a:pt x="1467" y="24106"/>
                  </a:cubicBezTo>
                  <a:cubicBezTo>
                    <a:pt x="1526" y="24106"/>
                    <a:pt x="1520" y="24383"/>
                    <a:pt x="1489" y="24546"/>
                  </a:cubicBezTo>
                  <a:cubicBezTo>
                    <a:pt x="1452" y="24741"/>
                    <a:pt x="1374" y="25771"/>
                    <a:pt x="1595" y="25771"/>
                  </a:cubicBezTo>
                  <a:cubicBezTo>
                    <a:pt x="1603" y="25771"/>
                    <a:pt x="1611" y="25769"/>
                    <a:pt x="1619" y="25767"/>
                  </a:cubicBezTo>
                  <a:cubicBezTo>
                    <a:pt x="1851" y="25701"/>
                    <a:pt x="1929" y="24271"/>
                    <a:pt x="2034" y="24271"/>
                  </a:cubicBezTo>
                  <a:cubicBezTo>
                    <a:pt x="2043" y="24271"/>
                    <a:pt x="2052" y="24280"/>
                    <a:pt x="2061" y="24301"/>
                  </a:cubicBezTo>
                  <a:cubicBezTo>
                    <a:pt x="2175" y="24573"/>
                    <a:pt x="2001" y="25592"/>
                    <a:pt x="2164" y="25625"/>
                  </a:cubicBezTo>
                  <a:cubicBezTo>
                    <a:pt x="2178" y="25628"/>
                    <a:pt x="2191" y="25629"/>
                    <a:pt x="2203" y="25629"/>
                  </a:cubicBezTo>
                  <a:cubicBezTo>
                    <a:pt x="2335" y="25629"/>
                    <a:pt x="2346" y="25475"/>
                    <a:pt x="2366" y="25380"/>
                  </a:cubicBezTo>
                  <a:cubicBezTo>
                    <a:pt x="2386" y="25279"/>
                    <a:pt x="2340" y="24133"/>
                    <a:pt x="2439" y="24133"/>
                  </a:cubicBezTo>
                  <a:cubicBezTo>
                    <a:pt x="2446" y="24133"/>
                    <a:pt x="2455" y="24140"/>
                    <a:pt x="2464" y="24154"/>
                  </a:cubicBezTo>
                  <a:cubicBezTo>
                    <a:pt x="2595" y="24350"/>
                    <a:pt x="2518" y="25353"/>
                    <a:pt x="2627" y="25385"/>
                  </a:cubicBezTo>
                  <a:cubicBezTo>
                    <a:pt x="2627" y="25385"/>
                    <a:pt x="2667" y="25404"/>
                    <a:pt x="2714" y="25404"/>
                  </a:cubicBezTo>
                  <a:cubicBezTo>
                    <a:pt x="2791" y="25404"/>
                    <a:pt x="2890" y="25356"/>
                    <a:pt x="2883" y="25107"/>
                  </a:cubicBezTo>
                  <a:cubicBezTo>
                    <a:pt x="2873" y="24704"/>
                    <a:pt x="3020" y="22966"/>
                    <a:pt x="3025" y="22563"/>
                  </a:cubicBezTo>
                  <a:cubicBezTo>
                    <a:pt x="3036" y="22007"/>
                    <a:pt x="2720" y="21228"/>
                    <a:pt x="2807" y="21097"/>
                  </a:cubicBezTo>
                  <a:cubicBezTo>
                    <a:pt x="2889" y="20966"/>
                    <a:pt x="3505" y="18950"/>
                    <a:pt x="3777" y="18133"/>
                  </a:cubicBezTo>
                  <a:cubicBezTo>
                    <a:pt x="4050" y="17315"/>
                    <a:pt x="4050" y="15185"/>
                    <a:pt x="4213" y="14912"/>
                  </a:cubicBezTo>
                  <a:cubicBezTo>
                    <a:pt x="4346" y="14693"/>
                    <a:pt x="4639" y="13388"/>
                    <a:pt x="4845" y="13388"/>
                  </a:cubicBezTo>
                  <a:cubicBezTo>
                    <a:pt x="4900" y="13388"/>
                    <a:pt x="4949" y="13481"/>
                    <a:pt x="4987" y="13714"/>
                  </a:cubicBezTo>
                  <a:cubicBezTo>
                    <a:pt x="5161" y="14814"/>
                    <a:pt x="5434" y="17517"/>
                    <a:pt x="5352" y="18111"/>
                  </a:cubicBezTo>
                  <a:cubicBezTo>
                    <a:pt x="5270" y="18705"/>
                    <a:pt x="5030" y="19724"/>
                    <a:pt x="5090" y="20301"/>
                  </a:cubicBezTo>
                  <a:cubicBezTo>
                    <a:pt x="5150" y="20884"/>
                    <a:pt x="4529" y="22067"/>
                    <a:pt x="4420" y="23418"/>
                  </a:cubicBezTo>
                  <a:cubicBezTo>
                    <a:pt x="4311" y="24770"/>
                    <a:pt x="4545" y="28311"/>
                    <a:pt x="4747" y="29227"/>
                  </a:cubicBezTo>
                  <a:cubicBezTo>
                    <a:pt x="4949" y="30137"/>
                    <a:pt x="4311" y="32060"/>
                    <a:pt x="4240" y="32447"/>
                  </a:cubicBezTo>
                  <a:cubicBezTo>
                    <a:pt x="4169" y="32840"/>
                    <a:pt x="4180" y="33929"/>
                    <a:pt x="4099" y="35330"/>
                  </a:cubicBezTo>
                  <a:cubicBezTo>
                    <a:pt x="4011" y="36730"/>
                    <a:pt x="4453" y="39760"/>
                    <a:pt x="4284" y="40283"/>
                  </a:cubicBezTo>
                  <a:cubicBezTo>
                    <a:pt x="4120" y="40806"/>
                    <a:pt x="1254" y="44032"/>
                    <a:pt x="1608" y="44538"/>
                  </a:cubicBezTo>
                  <a:cubicBezTo>
                    <a:pt x="1798" y="44809"/>
                    <a:pt x="2153" y="44946"/>
                    <a:pt x="2517" y="44946"/>
                  </a:cubicBezTo>
                  <a:cubicBezTo>
                    <a:pt x="2835" y="44946"/>
                    <a:pt x="3159" y="44842"/>
                    <a:pt x="3385" y="44631"/>
                  </a:cubicBezTo>
                  <a:cubicBezTo>
                    <a:pt x="3870" y="44184"/>
                    <a:pt x="4594" y="43520"/>
                    <a:pt x="4960" y="43236"/>
                  </a:cubicBezTo>
                  <a:cubicBezTo>
                    <a:pt x="5330" y="42947"/>
                    <a:pt x="6180" y="42795"/>
                    <a:pt x="6049" y="41089"/>
                  </a:cubicBezTo>
                  <a:cubicBezTo>
                    <a:pt x="6049" y="41089"/>
                    <a:pt x="5826" y="38550"/>
                    <a:pt x="6611" y="36872"/>
                  </a:cubicBezTo>
                  <a:cubicBezTo>
                    <a:pt x="7390" y="35188"/>
                    <a:pt x="7036" y="32840"/>
                    <a:pt x="7117" y="32082"/>
                  </a:cubicBezTo>
                  <a:cubicBezTo>
                    <a:pt x="7199" y="31325"/>
                    <a:pt x="7275" y="30093"/>
                    <a:pt x="7738" y="29216"/>
                  </a:cubicBezTo>
                  <a:cubicBezTo>
                    <a:pt x="8120" y="28491"/>
                    <a:pt x="8578" y="25936"/>
                    <a:pt x="8850" y="25058"/>
                  </a:cubicBezTo>
                  <a:cubicBezTo>
                    <a:pt x="9123" y="25936"/>
                    <a:pt x="9580" y="28491"/>
                    <a:pt x="9962" y="29216"/>
                  </a:cubicBezTo>
                  <a:cubicBezTo>
                    <a:pt x="10425" y="30093"/>
                    <a:pt x="10501" y="31325"/>
                    <a:pt x="10583" y="32082"/>
                  </a:cubicBezTo>
                  <a:cubicBezTo>
                    <a:pt x="10665" y="32840"/>
                    <a:pt x="10310" y="35188"/>
                    <a:pt x="11090" y="36872"/>
                  </a:cubicBezTo>
                  <a:cubicBezTo>
                    <a:pt x="11874" y="38556"/>
                    <a:pt x="11651" y="41089"/>
                    <a:pt x="11651" y="41089"/>
                  </a:cubicBezTo>
                  <a:cubicBezTo>
                    <a:pt x="11520" y="42789"/>
                    <a:pt x="12370" y="42947"/>
                    <a:pt x="12741" y="43236"/>
                  </a:cubicBezTo>
                  <a:cubicBezTo>
                    <a:pt x="13106" y="43520"/>
                    <a:pt x="13830" y="44184"/>
                    <a:pt x="14315" y="44631"/>
                  </a:cubicBezTo>
                  <a:cubicBezTo>
                    <a:pt x="14541" y="44842"/>
                    <a:pt x="14866" y="44946"/>
                    <a:pt x="15183" y="44946"/>
                  </a:cubicBezTo>
                  <a:cubicBezTo>
                    <a:pt x="15547" y="44946"/>
                    <a:pt x="15903" y="44809"/>
                    <a:pt x="16092" y="44538"/>
                  </a:cubicBezTo>
                  <a:cubicBezTo>
                    <a:pt x="16446" y="44026"/>
                    <a:pt x="13580" y="40806"/>
                    <a:pt x="13416" y="40283"/>
                  </a:cubicBezTo>
                  <a:cubicBezTo>
                    <a:pt x="13247" y="39760"/>
                    <a:pt x="13689" y="36730"/>
                    <a:pt x="13602" y="35330"/>
                  </a:cubicBezTo>
                  <a:cubicBezTo>
                    <a:pt x="13520" y="33929"/>
                    <a:pt x="13536" y="32840"/>
                    <a:pt x="13460" y="32447"/>
                  </a:cubicBezTo>
                  <a:cubicBezTo>
                    <a:pt x="13389" y="32060"/>
                    <a:pt x="12752" y="30137"/>
                    <a:pt x="12953" y="29227"/>
                  </a:cubicBezTo>
                  <a:cubicBezTo>
                    <a:pt x="13155" y="28311"/>
                    <a:pt x="13389" y="24770"/>
                    <a:pt x="13280" y="23418"/>
                  </a:cubicBezTo>
                  <a:cubicBezTo>
                    <a:pt x="13171" y="22067"/>
                    <a:pt x="12550" y="20884"/>
                    <a:pt x="12610" y="20301"/>
                  </a:cubicBezTo>
                  <a:cubicBezTo>
                    <a:pt x="12664" y="19724"/>
                    <a:pt x="12430" y="18705"/>
                    <a:pt x="12348" y="18111"/>
                  </a:cubicBezTo>
                  <a:cubicBezTo>
                    <a:pt x="12267" y="17517"/>
                    <a:pt x="12539" y="14814"/>
                    <a:pt x="12713" y="13714"/>
                  </a:cubicBezTo>
                  <a:cubicBezTo>
                    <a:pt x="12751" y="13482"/>
                    <a:pt x="12800" y="13389"/>
                    <a:pt x="12855" y="13389"/>
                  </a:cubicBezTo>
                  <a:cubicBezTo>
                    <a:pt x="13061" y="13389"/>
                    <a:pt x="13354" y="14697"/>
                    <a:pt x="13487" y="14912"/>
                  </a:cubicBezTo>
                  <a:cubicBezTo>
                    <a:pt x="13651" y="15185"/>
                    <a:pt x="13651" y="17315"/>
                    <a:pt x="13923" y="18133"/>
                  </a:cubicBezTo>
                  <a:cubicBezTo>
                    <a:pt x="14196" y="18950"/>
                    <a:pt x="14811" y="20966"/>
                    <a:pt x="14893" y="21097"/>
                  </a:cubicBezTo>
                  <a:cubicBezTo>
                    <a:pt x="14980" y="21228"/>
                    <a:pt x="14522" y="21893"/>
                    <a:pt x="14779" y="23342"/>
                  </a:cubicBezTo>
                  <a:cubicBezTo>
                    <a:pt x="14860" y="23925"/>
                    <a:pt x="14898" y="24513"/>
                    <a:pt x="14893" y="25102"/>
                  </a:cubicBezTo>
                  <a:cubicBezTo>
                    <a:pt x="14886" y="25359"/>
                    <a:pt x="14961" y="25406"/>
                    <a:pt x="15016" y="25406"/>
                  </a:cubicBezTo>
                  <a:cubicBezTo>
                    <a:pt x="15048" y="25406"/>
                    <a:pt x="15073" y="25391"/>
                    <a:pt x="15073" y="25391"/>
                  </a:cubicBezTo>
                  <a:cubicBezTo>
                    <a:pt x="15182" y="25353"/>
                    <a:pt x="15138" y="24230"/>
                    <a:pt x="15274" y="24029"/>
                  </a:cubicBezTo>
                  <a:cubicBezTo>
                    <a:pt x="15283" y="24015"/>
                    <a:pt x="15292" y="24008"/>
                    <a:pt x="15299" y="24008"/>
                  </a:cubicBezTo>
                  <a:cubicBezTo>
                    <a:pt x="15398" y="24008"/>
                    <a:pt x="15314" y="25278"/>
                    <a:pt x="15334" y="25374"/>
                  </a:cubicBezTo>
                  <a:cubicBezTo>
                    <a:pt x="15359" y="25474"/>
                    <a:pt x="15371" y="25629"/>
                    <a:pt x="15502" y="25629"/>
                  </a:cubicBezTo>
                  <a:cubicBezTo>
                    <a:pt x="15514" y="25629"/>
                    <a:pt x="15527" y="25628"/>
                    <a:pt x="15541" y="25625"/>
                  </a:cubicBezTo>
                  <a:cubicBezTo>
                    <a:pt x="15710" y="25587"/>
                    <a:pt x="15547" y="24383"/>
                    <a:pt x="15667" y="24110"/>
                  </a:cubicBezTo>
                  <a:cubicBezTo>
                    <a:pt x="15675" y="24092"/>
                    <a:pt x="15683" y="24083"/>
                    <a:pt x="15690" y="24083"/>
                  </a:cubicBezTo>
                  <a:cubicBezTo>
                    <a:pt x="15794" y="24083"/>
                    <a:pt x="15853" y="25701"/>
                    <a:pt x="16086" y="25767"/>
                  </a:cubicBezTo>
                  <a:cubicBezTo>
                    <a:pt x="16094" y="25769"/>
                    <a:pt x="16101" y="25770"/>
                    <a:pt x="16108" y="25770"/>
                  </a:cubicBezTo>
                  <a:cubicBezTo>
                    <a:pt x="16326" y="25770"/>
                    <a:pt x="16249" y="24741"/>
                    <a:pt x="16217" y="24546"/>
                  </a:cubicBezTo>
                  <a:cubicBezTo>
                    <a:pt x="16184" y="24377"/>
                    <a:pt x="16220" y="23997"/>
                    <a:pt x="16301" y="23997"/>
                  </a:cubicBezTo>
                  <a:cubicBezTo>
                    <a:pt x="16313" y="23997"/>
                    <a:pt x="16327" y="24007"/>
                    <a:pt x="16342" y="24029"/>
                  </a:cubicBezTo>
                  <a:cubicBezTo>
                    <a:pt x="16449" y="24178"/>
                    <a:pt x="16748" y="25600"/>
                    <a:pt x="16939" y="25600"/>
                  </a:cubicBezTo>
                  <a:cubicBezTo>
                    <a:pt x="16944" y="25600"/>
                    <a:pt x="16948" y="25599"/>
                    <a:pt x="16953" y="25598"/>
                  </a:cubicBezTo>
                  <a:cubicBezTo>
                    <a:pt x="17241" y="25494"/>
                    <a:pt x="16680" y="23386"/>
                    <a:pt x="16680" y="23386"/>
                  </a:cubicBezTo>
                  <a:lnTo>
                    <a:pt x="16680" y="23386"/>
                  </a:lnTo>
                  <a:cubicBezTo>
                    <a:pt x="16680" y="23386"/>
                    <a:pt x="16936" y="23718"/>
                    <a:pt x="17105" y="23892"/>
                  </a:cubicBezTo>
                  <a:cubicBezTo>
                    <a:pt x="17195" y="23991"/>
                    <a:pt x="17333" y="24036"/>
                    <a:pt x="17449" y="24036"/>
                  </a:cubicBezTo>
                  <a:cubicBezTo>
                    <a:pt x="17543" y="24036"/>
                    <a:pt x="17623" y="24006"/>
                    <a:pt x="17650" y="23952"/>
                  </a:cubicBezTo>
                  <a:cubicBezTo>
                    <a:pt x="17710" y="23832"/>
                    <a:pt x="17182" y="22971"/>
                    <a:pt x="17111" y="22334"/>
                  </a:cubicBezTo>
                  <a:cubicBezTo>
                    <a:pt x="17045" y="21691"/>
                    <a:pt x="16163" y="20874"/>
                    <a:pt x="16163" y="20874"/>
                  </a:cubicBezTo>
                  <a:cubicBezTo>
                    <a:pt x="16321" y="18422"/>
                    <a:pt x="15465" y="16324"/>
                    <a:pt x="15514" y="15485"/>
                  </a:cubicBezTo>
                  <a:cubicBezTo>
                    <a:pt x="15558" y="14640"/>
                    <a:pt x="15443" y="12825"/>
                    <a:pt x="15264" y="12542"/>
                  </a:cubicBezTo>
                  <a:cubicBezTo>
                    <a:pt x="15084" y="12259"/>
                    <a:pt x="14958" y="11692"/>
                    <a:pt x="14931" y="9725"/>
                  </a:cubicBezTo>
                  <a:cubicBezTo>
                    <a:pt x="14909" y="7758"/>
                    <a:pt x="13117" y="7338"/>
                    <a:pt x="12539" y="7278"/>
                  </a:cubicBezTo>
                  <a:cubicBezTo>
                    <a:pt x="11956" y="7224"/>
                    <a:pt x="10180" y="5976"/>
                    <a:pt x="10087" y="5851"/>
                  </a:cubicBezTo>
                  <a:cubicBezTo>
                    <a:pt x="9994" y="5725"/>
                    <a:pt x="10120" y="5022"/>
                    <a:pt x="10120" y="5022"/>
                  </a:cubicBezTo>
                  <a:cubicBezTo>
                    <a:pt x="10654" y="4690"/>
                    <a:pt x="10665" y="3965"/>
                    <a:pt x="10665" y="3965"/>
                  </a:cubicBezTo>
                  <a:cubicBezTo>
                    <a:pt x="11248" y="3965"/>
                    <a:pt x="11417" y="3420"/>
                    <a:pt x="11498" y="2946"/>
                  </a:cubicBezTo>
                  <a:cubicBezTo>
                    <a:pt x="11547" y="2641"/>
                    <a:pt x="11378" y="2585"/>
                    <a:pt x="11250" y="2585"/>
                  </a:cubicBezTo>
                  <a:cubicBezTo>
                    <a:pt x="11177" y="2585"/>
                    <a:pt x="11117" y="2603"/>
                    <a:pt x="11117" y="2603"/>
                  </a:cubicBezTo>
                  <a:cubicBezTo>
                    <a:pt x="11450" y="235"/>
                    <a:pt x="9711" y="1"/>
                    <a:pt x="9003" y="1"/>
                  </a:cubicBezTo>
                  <a:cubicBezTo>
                    <a:pt x="8947" y="1"/>
                    <a:pt x="8897" y="2"/>
                    <a:pt x="8856" y="4"/>
                  </a:cubicBezTo>
                  <a:cubicBezTo>
                    <a:pt x="8814" y="2"/>
                    <a:pt x="8764" y="1"/>
                    <a:pt x="870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8" name="Google Shape;11078;p66"/>
            <p:cNvGrpSpPr/>
            <p:nvPr/>
          </p:nvGrpSpPr>
          <p:grpSpPr>
            <a:xfrm>
              <a:off x="2939796" y="3259611"/>
              <a:ext cx="443027" cy="1124980"/>
              <a:chOff x="2939796" y="3259611"/>
              <a:chExt cx="443027" cy="1124980"/>
            </a:xfrm>
          </p:grpSpPr>
          <p:sp>
            <p:nvSpPr>
              <p:cNvPr id="11079" name="Google Shape;11079;p66"/>
              <p:cNvSpPr/>
              <p:nvPr/>
            </p:nvSpPr>
            <p:spPr>
              <a:xfrm>
                <a:off x="3348503" y="3813938"/>
                <a:ext cx="20698" cy="20799"/>
              </a:xfrm>
              <a:custGeom>
                <a:rect b="b" l="l" r="r" t="t"/>
                <a:pathLst>
                  <a:path extrusionOk="0" h="823" w="819">
                    <a:moveTo>
                      <a:pt x="164" y="1"/>
                    </a:moveTo>
                    <a:lnTo>
                      <a:pt x="1" y="115"/>
                    </a:lnTo>
                    <a:cubicBezTo>
                      <a:pt x="1" y="115"/>
                      <a:pt x="519" y="823"/>
                      <a:pt x="674" y="823"/>
                    </a:cubicBezTo>
                    <a:cubicBezTo>
                      <a:pt x="681" y="823"/>
                      <a:pt x="687" y="821"/>
                      <a:pt x="693" y="818"/>
                    </a:cubicBezTo>
                    <a:cubicBezTo>
                      <a:pt x="818" y="748"/>
                      <a:pt x="164" y="1"/>
                      <a:pt x="1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6"/>
              <p:cNvSpPr/>
              <p:nvPr/>
            </p:nvSpPr>
            <p:spPr>
              <a:xfrm>
                <a:off x="3361240" y="3830643"/>
                <a:ext cx="21583" cy="28659"/>
              </a:xfrm>
              <a:custGeom>
                <a:rect b="b" l="l" r="r" t="t"/>
                <a:pathLst>
                  <a:path extrusionOk="0" h="1134" w="854">
                    <a:moveTo>
                      <a:pt x="145" y="1"/>
                    </a:moveTo>
                    <a:cubicBezTo>
                      <a:pt x="113" y="1"/>
                      <a:pt x="84" y="13"/>
                      <a:pt x="63" y="37"/>
                    </a:cubicBezTo>
                    <a:cubicBezTo>
                      <a:pt x="1" y="90"/>
                      <a:pt x="342" y="1134"/>
                      <a:pt x="582" y="1134"/>
                    </a:cubicBezTo>
                    <a:cubicBezTo>
                      <a:pt x="593" y="1134"/>
                      <a:pt x="603" y="1132"/>
                      <a:pt x="614" y="1127"/>
                    </a:cubicBezTo>
                    <a:cubicBezTo>
                      <a:pt x="854" y="1024"/>
                      <a:pt x="178" y="5"/>
                      <a:pt x="178" y="5"/>
                    </a:cubicBezTo>
                    <a:cubicBezTo>
                      <a:pt x="167" y="2"/>
                      <a:pt x="156" y="1"/>
                      <a:pt x="1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6"/>
              <p:cNvSpPr/>
              <p:nvPr/>
            </p:nvSpPr>
            <p:spPr>
              <a:xfrm>
                <a:off x="3341805" y="3812472"/>
                <a:ext cx="16655" cy="30352"/>
              </a:xfrm>
              <a:custGeom>
                <a:rect b="b" l="l" r="r" t="t"/>
                <a:pathLst>
                  <a:path extrusionOk="0" h="1201" w="659">
                    <a:moveTo>
                      <a:pt x="140" y="1"/>
                    </a:moveTo>
                    <a:cubicBezTo>
                      <a:pt x="115" y="1"/>
                      <a:pt x="90" y="9"/>
                      <a:pt x="70" y="26"/>
                    </a:cubicBezTo>
                    <a:cubicBezTo>
                      <a:pt x="0" y="64"/>
                      <a:pt x="139" y="1200"/>
                      <a:pt x="383" y="1200"/>
                    </a:cubicBezTo>
                    <a:cubicBezTo>
                      <a:pt x="389" y="1200"/>
                      <a:pt x="396" y="1199"/>
                      <a:pt x="402" y="1198"/>
                    </a:cubicBezTo>
                    <a:cubicBezTo>
                      <a:pt x="658" y="1143"/>
                      <a:pt x="184" y="10"/>
                      <a:pt x="184" y="10"/>
                    </a:cubicBezTo>
                    <a:cubicBezTo>
                      <a:pt x="170" y="4"/>
                      <a:pt x="155"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6"/>
              <p:cNvSpPr/>
              <p:nvPr/>
            </p:nvSpPr>
            <p:spPr>
              <a:xfrm>
                <a:off x="3347997" y="3841839"/>
                <a:ext cx="16655" cy="30302"/>
              </a:xfrm>
              <a:custGeom>
                <a:rect b="b" l="l" r="r" t="t"/>
                <a:pathLst>
                  <a:path extrusionOk="0" h="1199" w="659">
                    <a:moveTo>
                      <a:pt x="135" y="1"/>
                    </a:moveTo>
                    <a:cubicBezTo>
                      <a:pt x="112" y="1"/>
                      <a:pt x="89" y="9"/>
                      <a:pt x="70" y="25"/>
                    </a:cubicBezTo>
                    <a:cubicBezTo>
                      <a:pt x="1" y="67"/>
                      <a:pt x="144" y="1199"/>
                      <a:pt x="384" y="1199"/>
                    </a:cubicBezTo>
                    <a:cubicBezTo>
                      <a:pt x="390" y="1199"/>
                      <a:pt x="396" y="1198"/>
                      <a:pt x="402" y="1196"/>
                    </a:cubicBezTo>
                    <a:cubicBezTo>
                      <a:pt x="658" y="1142"/>
                      <a:pt x="184" y="14"/>
                      <a:pt x="184" y="14"/>
                    </a:cubicBezTo>
                    <a:cubicBezTo>
                      <a:pt x="168" y="5"/>
                      <a:pt x="151" y="1"/>
                      <a:pt x="13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6"/>
              <p:cNvSpPr/>
              <p:nvPr/>
            </p:nvSpPr>
            <p:spPr>
              <a:xfrm>
                <a:off x="3354619" y="3870043"/>
                <a:ext cx="16629" cy="30327"/>
              </a:xfrm>
              <a:custGeom>
                <a:rect b="b" l="l" r="r" t="t"/>
                <a:pathLst>
                  <a:path extrusionOk="0" h="1200" w="658">
                    <a:moveTo>
                      <a:pt x="139" y="0"/>
                    </a:moveTo>
                    <a:cubicBezTo>
                      <a:pt x="114" y="0"/>
                      <a:pt x="90" y="9"/>
                      <a:pt x="69" y="26"/>
                    </a:cubicBezTo>
                    <a:cubicBezTo>
                      <a:pt x="0" y="63"/>
                      <a:pt x="144" y="1200"/>
                      <a:pt x="383" y="1200"/>
                    </a:cubicBezTo>
                    <a:cubicBezTo>
                      <a:pt x="389" y="1200"/>
                      <a:pt x="396" y="1199"/>
                      <a:pt x="402" y="1198"/>
                    </a:cubicBezTo>
                    <a:cubicBezTo>
                      <a:pt x="658" y="1138"/>
                      <a:pt x="184" y="10"/>
                      <a:pt x="184" y="10"/>
                    </a:cubicBezTo>
                    <a:cubicBezTo>
                      <a:pt x="169" y="3"/>
                      <a:pt x="154" y="0"/>
                      <a:pt x="1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6"/>
              <p:cNvSpPr/>
              <p:nvPr/>
            </p:nvSpPr>
            <p:spPr>
              <a:xfrm>
                <a:off x="3331722" y="3818411"/>
                <a:ext cx="14330" cy="29468"/>
              </a:xfrm>
              <a:custGeom>
                <a:rect b="b" l="l" r="r" t="t"/>
                <a:pathLst>
                  <a:path extrusionOk="0" h="1166" w="567">
                    <a:moveTo>
                      <a:pt x="175" y="1"/>
                    </a:moveTo>
                    <a:cubicBezTo>
                      <a:pt x="150" y="1"/>
                      <a:pt x="125" y="8"/>
                      <a:pt x="103" y="20"/>
                    </a:cubicBezTo>
                    <a:cubicBezTo>
                      <a:pt x="23" y="52"/>
                      <a:pt x="1" y="1165"/>
                      <a:pt x="270" y="1165"/>
                    </a:cubicBezTo>
                    <a:cubicBezTo>
                      <a:pt x="274" y="1165"/>
                      <a:pt x="279" y="1165"/>
                      <a:pt x="283" y="1164"/>
                    </a:cubicBezTo>
                    <a:cubicBezTo>
                      <a:pt x="567" y="1126"/>
                      <a:pt x="234" y="15"/>
                      <a:pt x="234" y="15"/>
                    </a:cubicBezTo>
                    <a:cubicBezTo>
                      <a:pt x="215" y="5"/>
                      <a:pt x="195" y="1"/>
                      <a:pt x="1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6"/>
              <p:cNvSpPr/>
              <p:nvPr/>
            </p:nvSpPr>
            <p:spPr>
              <a:xfrm>
                <a:off x="3333920" y="3846919"/>
                <a:ext cx="14481" cy="29468"/>
              </a:xfrm>
              <a:custGeom>
                <a:rect b="b" l="l" r="r" t="t"/>
                <a:pathLst>
                  <a:path extrusionOk="0" h="1166" w="573">
                    <a:moveTo>
                      <a:pt x="178" y="1"/>
                    </a:moveTo>
                    <a:cubicBezTo>
                      <a:pt x="154" y="1"/>
                      <a:pt x="131" y="8"/>
                      <a:pt x="109" y="20"/>
                    </a:cubicBezTo>
                    <a:cubicBezTo>
                      <a:pt x="23" y="52"/>
                      <a:pt x="1" y="1165"/>
                      <a:pt x="270" y="1165"/>
                    </a:cubicBezTo>
                    <a:cubicBezTo>
                      <a:pt x="274" y="1165"/>
                      <a:pt x="279" y="1165"/>
                      <a:pt x="283" y="1164"/>
                    </a:cubicBezTo>
                    <a:cubicBezTo>
                      <a:pt x="572" y="1126"/>
                      <a:pt x="234" y="15"/>
                      <a:pt x="234" y="15"/>
                    </a:cubicBezTo>
                    <a:cubicBezTo>
                      <a:pt x="215" y="5"/>
                      <a:pt x="196" y="1"/>
                      <a:pt x="1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6"/>
              <p:cNvSpPr/>
              <p:nvPr/>
            </p:nvSpPr>
            <p:spPr>
              <a:xfrm>
                <a:off x="3336675" y="3874289"/>
                <a:ext cx="14481" cy="29493"/>
              </a:xfrm>
              <a:custGeom>
                <a:rect b="b" l="l" r="r" t="t"/>
                <a:pathLst>
                  <a:path extrusionOk="0" h="1167" w="573">
                    <a:moveTo>
                      <a:pt x="173" y="0"/>
                    </a:moveTo>
                    <a:cubicBezTo>
                      <a:pt x="150" y="0"/>
                      <a:pt x="127" y="7"/>
                      <a:pt x="104" y="21"/>
                    </a:cubicBezTo>
                    <a:cubicBezTo>
                      <a:pt x="23" y="54"/>
                      <a:pt x="1" y="1167"/>
                      <a:pt x="270" y="1167"/>
                    </a:cubicBezTo>
                    <a:cubicBezTo>
                      <a:pt x="274" y="1167"/>
                      <a:pt x="279" y="1166"/>
                      <a:pt x="283" y="1166"/>
                    </a:cubicBezTo>
                    <a:cubicBezTo>
                      <a:pt x="572" y="1128"/>
                      <a:pt x="234" y="16"/>
                      <a:pt x="234" y="16"/>
                    </a:cubicBezTo>
                    <a:cubicBezTo>
                      <a:pt x="214" y="6"/>
                      <a:pt x="193" y="0"/>
                      <a:pt x="1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6"/>
              <p:cNvSpPr/>
              <p:nvPr/>
            </p:nvSpPr>
            <p:spPr>
              <a:xfrm>
                <a:off x="2953418" y="3814368"/>
                <a:ext cx="20673" cy="20926"/>
              </a:xfrm>
              <a:custGeom>
                <a:rect b="b" l="l" r="r" t="t"/>
                <a:pathLst>
                  <a:path extrusionOk="0" h="828" w="818">
                    <a:moveTo>
                      <a:pt x="654" y="0"/>
                    </a:moveTo>
                    <a:cubicBezTo>
                      <a:pt x="654" y="0"/>
                      <a:pt x="1" y="752"/>
                      <a:pt x="126" y="823"/>
                    </a:cubicBezTo>
                    <a:cubicBezTo>
                      <a:pt x="131" y="826"/>
                      <a:pt x="138" y="828"/>
                      <a:pt x="145" y="828"/>
                    </a:cubicBezTo>
                    <a:cubicBezTo>
                      <a:pt x="300" y="828"/>
                      <a:pt x="818" y="120"/>
                      <a:pt x="818" y="120"/>
                    </a:cubicBezTo>
                    <a:lnTo>
                      <a:pt x="6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6"/>
              <p:cNvSpPr/>
              <p:nvPr/>
            </p:nvSpPr>
            <p:spPr>
              <a:xfrm>
                <a:off x="2939796" y="3831123"/>
                <a:ext cx="21431" cy="28735"/>
              </a:xfrm>
              <a:custGeom>
                <a:rect b="b" l="l" r="r" t="t"/>
                <a:pathLst>
                  <a:path extrusionOk="0" h="1137" w="848">
                    <a:moveTo>
                      <a:pt x="695" y="1"/>
                    </a:moveTo>
                    <a:cubicBezTo>
                      <a:pt x="688" y="1"/>
                      <a:pt x="682" y="1"/>
                      <a:pt x="676" y="2"/>
                    </a:cubicBezTo>
                    <a:cubicBezTo>
                      <a:pt x="676" y="2"/>
                      <a:pt x="0" y="1027"/>
                      <a:pt x="240" y="1130"/>
                    </a:cubicBezTo>
                    <a:cubicBezTo>
                      <a:pt x="250" y="1135"/>
                      <a:pt x="261" y="1137"/>
                      <a:pt x="272" y="1137"/>
                    </a:cubicBezTo>
                    <a:cubicBezTo>
                      <a:pt x="511" y="1137"/>
                      <a:pt x="847" y="87"/>
                      <a:pt x="785" y="40"/>
                    </a:cubicBezTo>
                    <a:cubicBezTo>
                      <a:pt x="762" y="13"/>
                      <a:pt x="728" y="1"/>
                      <a:pt x="6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6"/>
              <p:cNvSpPr/>
              <p:nvPr/>
            </p:nvSpPr>
            <p:spPr>
              <a:xfrm>
                <a:off x="2964310" y="3812927"/>
                <a:ext cx="16503" cy="30428"/>
              </a:xfrm>
              <a:custGeom>
                <a:rect b="b" l="l" r="r" t="t"/>
                <a:pathLst>
                  <a:path extrusionOk="0" h="1204" w="653">
                    <a:moveTo>
                      <a:pt x="518" y="0"/>
                    </a:moveTo>
                    <a:cubicBezTo>
                      <a:pt x="501" y="0"/>
                      <a:pt x="485" y="5"/>
                      <a:pt x="469" y="14"/>
                    </a:cubicBezTo>
                    <a:cubicBezTo>
                      <a:pt x="469" y="14"/>
                      <a:pt x="0" y="1142"/>
                      <a:pt x="251" y="1202"/>
                    </a:cubicBezTo>
                    <a:cubicBezTo>
                      <a:pt x="256" y="1203"/>
                      <a:pt x="262" y="1203"/>
                      <a:pt x="268" y="1203"/>
                    </a:cubicBezTo>
                    <a:cubicBezTo>
                      <a:pt x="513" y="1203"/>
                      <a:pt x="652" y="62"/>
                      <a:pt x="583" y="25"/>
                    </a:cubicBezTo>
                    <a:cubicBezTo>
                      <a:pt x="564" y="9"/>
                      <a:pt x="541" y="0"/>
                      <a:pt x="51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6"/>
              <p:cNvSpPr/>
              <p:nvPr/>
            </p:nvSpPr>
            <p:spPr>
              <a:xfrm>
                <a:off x="2958093" y="3842344"/>
                <a:ext cx="16528" cy="30352"/>
              </a:xfrm>
              <a:custGeom>
                <a:rect b="b" l="l" r="r" t="t"/>
                <a:pathLst>
                  <a:path extrusionOk="0" h="1201" w="654">
                    <a:moveTo>
                      <a:pt x="516" y="1"/>
                    </a:moveTo>
                    <a:cubicBezTo>
                      <a:pt x="500" y="1"/>
                      <a:pt x="485" y="4"/>
                      <a:pt x="469" y="10"/>
                    </a:cubicBezTo>
                    <a:cubicBezTo>
                      <a:pt x="469" y="10"/>
                      <a:pt x="1" y="1138"/>
                      <a:pt x="252" y="1198"/>
                    </a:cubicBezTo>
                    <a:cubicBezTo>
                      <a:pt x="257" y="1199"/>
                      <a:pt x="263" y="1200"/>
                      <a:pt x="269" y="1200"/>
                    </a:cubicBezTo>
                    <a:cubicBezTo>
                      <a:pt x="514" y="1200"/>
                      <a:pt x="653" y="64"/>
                      <a:pt x="584" y="21"/>
                    </a:cubicBezTo>
                    <a:cubicBezTo>
                      <a:pt x="564" y="8"/>
                      <a:pt x="540" y="1"/>
                      <a:pt x="5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6"/>
              <p:cNvSpPr/>
              <p:nvPr/>
            </p:nvSpPr>
            <p:spPr>
              <a:xfrm>
                <a:off x="2951497" y="3870473"/>
                <a:ext cx="16655" cy="30453"/>
              </a:xfrm>
              <a:custGeom>
                <a:rect b="b" l="l" r="r" t="t"/>
                <a:pathLst>
                  <a:path extrusionOk="0" h="1205" w="659">
                    <a:moveTo>
                      <a:pt x="521" y="1"/>
                    </a:moveTo>
                    <a:cubicBezTo>
                      <a:pt x="505" y="1"/>
                      <a:pt x="488" y="5"/>
                      <a:pt x="474" y="14"/>
                    </a:cubicBezTo>
                    <a:cubicBezTo>
                      <a:pt x="474" y="14"/>
                      <a:pt x="0" y="1142"/>
                      <a:pt x="256" y="1202"/>
                    </a:cubicBezTo>
                    <a:cubicBezTo>
                      <a:pt x="262" y="1204"/>
                      <a:pt x="268" y="1204"/>
                      <a:pt x="273" y="1204"/>
                    </a:cubicBezTo>
                    <a:cubicBezTo>
                      <a:pt x="519" y="1204"/>
                      <a:pt x="658" y="63"/>
                      <a:pt x="589" y="25"/>
                    </a:cubicBezTo>
                    <a:cubicBezTo>
                      <a:pt x="570" y="9"/>
                      <a:pt x="54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6"/>
              <p:cNvSpPr/>
              <p:nvPr/>
            </p:nvSpPr>
            <p:spPr>
              <a:xfrm>
                <a:off x="2976567" y="3818841"/>
                <a:ext cx="14304" cy="29442"/>
              </a:xfrm>
              <a:custGeom>
                <a:rect b="b" l="l" r="r" t="t"/>
                <a:pathLst>
                  <a:path extrusionOk="0" h="1165" w="566">
                    <a:moveTo>
                      <a:pt x="387" y="0"/>
                    </a:moveTo>
                    <a:cubicBezTo>
                      <a:pt x="368" y="0"/>
                      <a:pt x="349" y="5"/>
                      <a:pt x="332" y="14"/>
                    </a:cubicBezTo>
                    <a:cubicBezTo>
                      <a:pt x="332" y="14"/>
                      <a:pt x="0" y="1126"/>
                      <a:pt x="283" y="1164"/>
                    </a:cubicBezTo>
                    <a:cubicBezTo>
                      <a:pt x="288" y="1164"/>
                      <a:pt x="293" y="1165"/>
                      <a:pt x="297" y="1165"/>
                    </a:cubicBezTo>
                    <a:cubicBezTo>
                      <a:pt x="566" y="1165"/>
                      <a:pt x="538" y="52"/>
                      <a:pt x="458" y="20"/>
                    </a:cubicBezTo>
                    <a:cubicBezTo>
                      <a:pt x="436" y="7"/>
                      <a:pt x="411" y="0"/>
                      <a:pt x="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6"/>
              <p:cNvSpPr/>
              <p:nvPr/>
            </p:nvSpPr>
            <p:spPr>
              <a:xfrm>
                <a:off x="2974343" y="3847273"/>
                <a:ext cx="14481" cy="29518"/>
              </a:xfrm>
              <a:custGeom>
                <a:rect b="b" l="l" r="r" t="t"/>
                <a:pathLst>
                  <a:path extrusionOk="0" h="1168" w="573">
                    <a:moveTo>
                      <a:pt x="399" y="1"/>
                    </a:moveTo>
                    <a:cubicBezTo>
                      <a:pt x="377" y="1"/>
                      <a:pt x="355" y="6"/>
                      <a:pt x="333" y="17"/>
                    </a:cubicBezTo>
                    <a:cubicBezTo>
                      <a:pt x="333" y="17"/>
                      <a:pt x="1" y="1129"/>
                      <a:pt x="284" y="1167"/>
                    </a:cubicBezTo>
                    <a:cubicBezTo>
                      <a:pt x="289" y="1167"/>
                      <a:pt x="294" y="1168"/>
                      <a:pt x="298" y="1168"/>
                    </a:cubicBezTo>
                    <a:cubicBezTo>
                      <a:pt x="572" y="1168"/>
                      <a:pt x="544" y="55"/>
                      <a:pt x="464" y="17"/>
                    </a:cubicBezTo>
                    <a:cubicBezTo>
                      <a:pt x="442" y="6"/>
                      <a:pt x="420" y="1"/>
                      <a:pt x="3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6"/>
              <p:cNvSpPr/>
              <p:nvPr/>
            </p:nvSpPr>
            <p:spPr>
              <a:xfrm>
                <a:off x="2971589" y="3874820"/>
                <a:ext cx="14481" cy="29518"/>
              </a:xfrm>
              <a:custGeom>
                <a:rect b="b" l="l" r="r" t="t"/>
                <a:pathLst>
                  <a:path extrusionOk="0" h="1168" w="573">
                    <a:moveTo>
                      <a:pt x="401" y="0"/>
                    </a:moveTo>
                    <a:cubicBezTo>
                      <a:pt x="380" y="0"/>
                      <a:pt x="358" y="6"/>
                      <a:pt x="339" y="17"/>
                    </a:cubicBezTo>
                    <a:cubicBezTo>
                      <a:pt x="339" y="17"/>
                      <a:pt x="1" y="1128"/>
                      <a:pt x="290" y="1167"/>
                    </a:cubicBezTo>
                    <a:cubicBezTo>
                      <a:pt x="294" y="1167"/>
                      <a:pt x="299" y="1167"/>
                      <a:pt x="303" y="1167"/>
                    </a:cubicBezTo>
                    <a:cubicBezTo>
                      <a:pt x="572" y="1167"/>
                      <a:pt x="544" y="54"/>
                      <a:pt x="464" y="17"/>
                    </a:cubicBezTo>
                    <a:cubicBezTo>
                      <a:pt x="445" y="6"/>
                      <a:pt x="423" y="0"/>
                      <a:pt x="4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6"/>
              <p:cNvSpPr/>
              <p:nvPr/>
            </p:nvSpPr>
            <p:spPr>
              <a:xfrm>
                <a:off x="2989355" y="3824805"/>
                <a:ext cx="11853" cy="26915"/>
              </a:xfrm>
              <a:custGeom>
                <a:rect b="b" l="l" r="r" t="t"/>
                <a:pathLst>
                  <a:path extrusionOk="0" h="1065" w="469">
                    <a:moveTo>
                      <a:pt x="278" y="1"/>
                    </a:moveTo>
                    <a:cubicBezTo>
                      <a:pt x="258" y="1"/>
                      <a:pt x="239" y="6"/>
                      <a:pt x="224" y="18"/>
                    </a:cubicBezTo>
                    <a:cubicBezTo>
                      <a:pt x="224" y="18"/>
                      <a:pt x="1" y="1048"/>
                      <a:pt x="235" y="1064"/>
                    </a:cubicBezTo>
                    <a:cubicBezTo>
                      <a:pt x="237" y="1064"/>
                      <a:pt x="239" y="1064"/>
                      <a:pt x="241" y="1064"/>
                    </a:cubicBezTo>
                    <a:cubicBezTo>
                      <a:pt x="468" y="1064"/>
                      <a:pt x="398" y="45"/>
                      <a:pt x="328" y="12"/>
                    </a:cubicBezTo>
                    <a:cubicBezTo>
                      <a:pt x="313" y="5"/>
                      <a:pt x="295" y="1"/>
                      <a:pt x="2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6"/>
              <p:cNvSpPr/>
              <p:nvPr/>
            </p:nvSpPr>
            <p:spPr>
              <a:xfrm>
                <a:off x="2988824" y="3850735"/>
                <a:ext cx="11828" cy="26865"/>
              </a:xfrm>
              <a:custGeom>
                <a:rect b="b" l="l" r="r" t="t"/>
                <a:pathLst>
                  <a:path extrusionOk="0" h="1063" w="468">
                    <a:moveTo>
                      <a:pt x="284" y="1"/>
                    </a:moveTo>
                    <a:cubicBezTo>
                      <a:pt x="263" y="1"/>
                      <a:pt x="242" y="7"/>
                      <a:pt x="223" y="16"/>
                    </a:cubicBezTo>
                    <a:cubicBezTo>
                      <a:pt x="223" y="16"/>
                      <a:pt x="0" y="1046"/>
                      <a:pt x="234" y="1062"/>
                    </a:cubicBezTo>
                    <a:cubicBezTo>
                      <a:pt x="236" y="1063"/>
                      <a:pt x="238" y="1063"/>
                      <a:pt x="240" y="1063"/>
                    </a:cubicBezTo>
                    <a:cubicBezTo>
                      <a:pt x="468" y="1063"/>
                      <a:pt x="397" y="38"/>
                      <a:pt x="327" y="11"/>
                    </a:cubicBezTo>
                    <a:cubicBezTo>
                      <a:pt x="313" y="4"/>
                      <a:pt x="299" y="1"/>
                      <a:pt x="28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6"/>
              <p:cNvSpPr/>
              <p:nvPr/>
            </p:nvSpPr>
            <p:spPr>
              <a:xfrm>
                <a:off x="2987839" y="3875755"/>
                <a:ext cx="11853" cy="26915"/>
              </a:xfrm>
              <a:custGeom>
                <a:rect b="b" l="l" r="r" t="t"/>
                <a:pathLst>
                  <a:path extrusionOk="0" h="1065" w="469">
                    <a:moveTo>
                      <a:pt x="278" y="1"/>
                    </a:moveTo>
                    <a:cubicBezTo>
                      <a:pt x="258" y="1"/>
                      <a:pt x="239" y="6"/>
                      <a:pt x="224" y="18"/>
                    </a:cubicBezTo>
                    <a:cubicBezTo>
                      <a:pt x="224" y="18"/>
                      <a:pt x="1" y="1048"/>
                      <a:pt x="235" y="1064"/>
                    </a:cubicBezTo>
                    <a:cubicBezTo>
                      <a:pt x="237" y="1064"/>
                      <a:pt x="239" y="1064"/>
                      <a:pt x="241" y="1064"/>
                    </a:cubicBezTo>
                    <a:cubicBezTo>
                      <a:pt x="468" y="1064"/>
                      <a:pt x="398" y="40"/>
                      <a:pt x="328" y="12"/>
                    </a:cubicBezTo>
                    <a:cubicBezTo>
                      <a:pt x="313" y="5"/>
                      <a:pt x="295" y="1"/>
                      <a:pt x="2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6"/>
              <p:cNvSpPr/>
              <p:nvPr/>
            </p:nvSpPr>
            <p:spPr>
              <a:xfrm>
                <a:off x="2960721" y="3801226"/>
                <a:ext cx="45870" cy="28583"/>
              </a:xfrm>
              <a:custGeom>
                <a:rect b="b" l="l" r="r" t="t"/>
                <a:pathLst>
                  <a:path extrusionOk="0" h="1131" w="1815">
                    <a:moveTo>
                      <a:pt x="902" y="0"/>
                    </a:moveTo>
                    <a:cubicBezTo>
                      <a:pt x="718" y="0"/>
                      <a:pt x="543" y="87"/>
                      <a:pt x="404" y="226"/>
                    </a:cubicBezTo>
                    <a:cubicBezTo>
                      <a:pt x="404" y="226"/>
                      <a:pt x="0" y="362"/>
                      <a:pt x="137" y="673"/>
                    </a:cubicBezTo>
                    <a:cubicBezTo>
                      <a:pt x="273" y="989"/>
                      <a:pt x="899" y="869"/>
                      <a:pt x="1101" y="1076"/>
                    </a:cubicBezTo>
                    <a:cubicBezTo>
                      <a:pt x="1138" y="1114"/>
                      <a:pt x="1186" y="1131"/>
                      <a:pt x="1240" y="1131"/>
                    </a:cubicBezTo>
                    <a:cubicBezTo>
                      <a:pt x="1481" y="1131"/>
                      <a:pt x="1814" y="779"/>
                      <a:pt x="1515" y="373"/>
                    </a:cubicBezTo>
                    <a:cubicBezTo>
                      <a:pt x="1325" y="109"/>
                      <a:pt x="1108"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6"/>
              <p:cNvSpPr/>
              <p:nvPr/>
            </p:nvSpPr>
            <p:spPr>
              <a:xfrm>
                <a:off x="3231744" y="4292043"/>
                <a:ext cx="109354" cy="92270"/>
              </a:xfrm>
              <a:custGeom>
                <a:rect b="b" l="l" r="r" t="t"/>
                <a:pathLst>
                  <a:path extrusionOk="0" h="3651" w="4327">
                    <a:moveTo>
                      <a:pt x="1399" y="1"/>
                    </a:moveTo>
                    <a:cubicBezTo>
                      <a:pt x="992" y="1"/>
                      <a:pt x="498" y="145"/>
                      <a:pt x="251" y="765"/>
                    </a:cubicBezTo>
                    <a:cubicBezTo>
                      <a:pt x="251" y="765"/>
                      <a:pt x="0" y="1108"/>
                      <a:pt x="300" y="1304"/>
                    </a:cubicBezTo>
                    <a:cubicBezTo>
                      <a:pt x="594" y="1495"/>
                      <a:pt x="850" y="1457"/>
                      <a:pt x="975" y="1805"/>
                    </a:cubicBezTo>
                    <a:cubicBezTo>
                      <a:pt x="1095" y="2149"/>
                      <a:pt x="1629" y="2683"/>
                      <a:pt x="2190" y="3091"/>
                    </a:cubicBezTo>
                    <a:cubicBezTo>
                      <a:pt x="2329" y="3191"/>
                      <a:pt x="2509" y="3651"/>
                      <a:pt x="2790" y="3651"/>
                    </a:cubicBezTo>
                    <a:cubicBezTo>
                      <a:pt x="2818" y="3651"/>
                      <a:pt x="2847" y="3646"/>
                      <a:pt x="2877" y="3636"/>
                    </a:cubicBezTo>
                    <a:cubicBezTo>
                      <a:pt x="3204" y="3522"/>
                      <a:pt x="2561" y="2803"/>
                      <a:pt x="2463" y="2775"/>
                    </a:cubicBezTo>
                    <a:cubicBezTo>
                      <a:pt x="2463" y="2775"/>
                      <a:pt x="1809" y="1996"/>
                      <a:pt x="1706" y="1838"/>
                    </a:cubicBezTo>
                    <a:lnTo>
                      <a:pt x="1706" y="1838"/>
                    </a:lnTo>
                    <a:cubicBezTo>
                      <a:pt x="1706" y="1838"/>
                      <a:pt x="2310" y="2269"/>
                      <a:pt x="2512" y="2672"/>
                    </a:cubicBezTo>
                    <a:cubicBezTo>
                      <a:pt x="2616" y="2873"/>
                      <a:pt x="3079" y="3266"/>
                      <a:pt x="3139" y="3413"/>
                    </a:cubicBezTo>
                    <a:cubicBezTo>
                      <a:pt x="3163" y="3472"/>
                      <a:pt x="3221" y="3501"/>
                      <a:pt x="3277" y="3501"/>
                    </a:cubicBezTo>
                    <a:cubicBezTo>
                      <a:pt x="3361" y="3501"/>
                      <a:pt x="3439" y="3435"/>
                      <a:pt x="3384" y="3304"/>
                    </a:cubicBezTo>
                    <a:cubicBezTo>
                      <a:pt x="3286" y="3081"/>
                      <a:pt x="2948" y="2672"/>
                      <a:pt x="2948" y="2672"/>
                    </a:cubicBezTo>
                    <a:lnTo>
                      <a:pt x="2948" y="2672"/>
                    </a:lnTo>
                    <a:lnTo>
                      <a:pt x="3531" y="3320"/>
                    </a:lnTo>
                    <a:cubicBezTo>
                      <a:pt x="3531" y="3320"/>
                      <a:pt x="3614" y="3401"/>
                      <a:pt x="3713" y="3401"/>
                    </a:cubicBezTo>
                    <a:cubicBezTo>
                      <a:pt x="3748" y="3401"/>
                      <a:pt x="3784" y="3391"/>
                      <a:pt x="3820" y="3364"/>
                    </a:cubicBezTo>
                    <a:cubicBezTo>
                      <a:pt x="3896" y="3306"/>
                      <a:pt x="3759" y="3093"/>
                      <a:pt x="3599" y="2903"/>
                    </a:cubicBezTo>
                    <a:lnTo>
                      <a:pt x="3599" y="2903"/>
                    </a:lnTo>
                    <a:lnTo>
                      <a:pt x="3831" y="3130"/>
                    </a:lnTo>
                    <a:cubicBezTo>
                      <a:pt x="3831" y="3130"/>
                      <a:pt x="3963" y="3284"/>
                      <a:pt x="4048" y="3284"/>
                    </a:cubicBezTo>
                    <a:cubicBezTo>
                      <a:pt x="4068" y="3284"/>
                      <a:pt x="4085" y="3275"/>
                      <a:pt x="4098" y="3255"/>
                    </a:cubicBezTo>
                    <a:cubicBezTo>
                      <a:pt x="4144" y="3181"/>
                      <a:pt x="4133" y="2991"/>
                      <a:pt x="3955" y="2756"/>
                    </a:cubicBezTo>
                    <a:lnTo>
                      <a:pt x="3955" y="2756"/>
                    </a:lnTo>
                    <a:cubicBezTo>
                      <a:pt x="4036" y="2825"/>
                      <a:pt x="4113" y="2878"/>
                      <a:pt x="4161" y="2878"/>
                    </a:cubicBezTo>
                    <a:cubicBezTo>
                      <a:pt x="4176" y="2878"/>
                      <a:pt x="4187" y="2873"/>
                      <a:pt x="4196" y="2863"/>
                    </a:cubicBezTo>
                    <a:cubicBezTo>
                      <a:pt x="4196" y="2863"/>
                      <a:pt x="4326" y="2835"/>
                      <a:pt x="3765" y="2121"/>
                    </a:cubicBezTo>
                    <a:cubicBezTo>
                      <a:pt x="3765" y="2121"/>
                      <a:pt x="3002" y="1206"/>
                      <a:pt x="2474" y="857"/>
                    </a:cubicBezTo>
                    <a:cubicBezTo>
                      <a:pt x="1945" y="514"/>
                      <a:pt x="1994" y="411"/>
                      <a:pt x="2043" y="111"/>
                    </a:cubicBezTo>
                    <a:cubicBezTo>
                      <a:pt x="2043" y="111"/>
                      <a:pt x="1754" y="1"/>
                      <a:pt x="13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6"/>
              <p:cNvSpPr/>
              <p:nvPr/>
            </p:nvSpPr>
            <p:spPr>
              <a:xfrm>
                <a:off x="3056706" y="3695536"/>
                <a:ext cx="200259" cy="117189"/>
              </a:xfrm>
              <a:custGeom>
                <a:rect b="b" l="l" r="r" t="t"/>
                <a:pathLst>
                  <a:path extrusionOk="0" h="4637" w="7924">
                    <a:moveTo>
                      <a:pt x="5970" y="1"/>
                    </a:moveTo>
                    <a:cubicBezTo>
                      <a:pt x="4955" y="1"/>
                      <a:pt x="4725" y="801"/>
                      <a:pt x="4725" y="801"/>
                    </a:cubicBezTo>
                    <a:cubicBezTo>
                      <a:pt x="4725" y="801"/>
                      <a:pt x="4332" y="1387"/>
                      <a:pt x="4594" y="1387"/>
                    </a:cubicBezTo>
                    <a:cubicBezTo>
                      <a:pt x="4630" y="1387"/>
                      <a:pt x="4678" y="1376"/>
                      <a:pt x="4741" y="1351"/>
                    </a:cubicBezTo>
                    <a:cubicBezTo>
                      <a:pt x="4823" y="1319"/>
                      <a:pt x="4902" y="1304"/>
                      <a:pt x="4977" y="1304"/>
                    </a:cubicBezTo>
                    <a:cubicBezTo>
                      <a:pt x="5381" y="1304"/>
                      <a:pt x="5675" y="1750"/>
                      <a:pt x="5716" y="2376"/>
                    </a:cubicBezTo>
                    <a:cubicBezTo>
                      <a:pt x="5760" y="3111"/>
                      <a:pt x="5291" y="2850"/>
                      <a:pt x="4741" y="3525"/>
                    </a:cubicBezTo>
                    <a:cubicBezTo>
                      <a:pt x="4475" y="3855"/>
                      <a:pt x="4307" y="3939"/>
                      <a:pt x="4204" y="3939"/>
                    </a:cubicBezTo>
                    <a:cubicBezTo>
                      <a:pt x="4166" y="3939"/>
                      <a:pt x="4136" y="3927"/>
                      <a:pt x="4114" y="3912"/>
                    </a:cubicBezTo>
                    <a:lnTo>
                      <a:pt x="4114" y="3841"/>
                    </a:lnTo>
                    <a:cubicBezTo>
                      <a:pt x="4109" y="3858"/>
                      <a:pt x="4098" y="3874"/>
                      <a:pt x="4087" y="3885"/>
                    </a:cubicBezTo>
                    <a:cubicBezTo>
                      <a:pt x="4076" y="3874"/>
                      <a:pt x="4065" y="3858"/>
                      <a:pt x="4060" y="3841"/>
                    </a:cubicBezTo>
                    <a:lnTo>
                      <a:pt x="4060" y="3912"/>
                    </a:lnTo>
                    <a:cubicBezTo>
                      <a:pt x="4038" y="3927"/>
                      <a:pt x="4008" y="3939"/>
                      <a:pt x="3970" y="3939"/>
                    </a:cubicBezTo>
                    <a:cubicBezTo>
                      <a:pt x="3867" y="3939"/>
                      <a:pt x="3698" y="3855"/>
                      <a:pt x="3428" y="3525"/>
                    </a:cubicBezTo>
                    <a:cubicBezTo>
                      <a:pt x="2877" y="2855"/>
                      <a:pt x="2409" y="3117"/>
                      <a:pt x="2452" y="2381"/>
                    </a:cubicBezTo>
                    <a:cubicBezTo>
                      <a:pt x="2494" y="1754"/>
                      <a:pt x="2789" y="1311"/>
                      <a:pt x="3195" y="1311"/>
                    </a:cubicBezTo>
                    <a:cubicBezTo>
                      <a:pt x="3269" y="1311"/>
                      <a:pt x="3347" y="1326"/>
                      <a:pt x="3428" y="1357"/>
                    </a:cubicBezTo>
                    <a:cubicBezTo>
                      <a:pt x="3491" y="1382"/>
                      <a:pt x="3539" y="1393"/>
                      <a:pt x="3574" y="1393"/>
                    </a:cubicBezTo>
                    <a:cubicBezTo>
                      <a:pt x="3836" y="1393"/>
                      <a:pt x="3444" y="806"/>
                      <a:pt x="3444" y="806"/>
                    </a:cubicBezTo>
                    <a:cubicBezTo>
                      <a:pt x="3444" y="806"/>
                      <a:pt x="3332" y="89"/>
                      <a:pt x="2574" y="89"/>
                    </a:cubicBezTo>
                    <a:cubicBezTo>
                      <a:pt x="2330" y="89"/>
                      <a:pt x="2019" y="163"/>
                      <a:pt x="1624" y="360"/>
                    </a:cubicBezTo>
                    <a:cubicBezTo>
                      <a:pt x="0" y="1161"/>
                      <a:pt x="507" y="2087"/>
                      <a:pt x="1292" y="2506"/>
                    </a:cubicBezTo>
                    <a:cubicBezTo>
                      <a:pt x="2076" y="2926"/>
                      <a:pt x="1777" y="2959"/>
                      <a:pt x="2033" y="3422"/>
                    </a:cubicBezTo>
                    <a:cubicBezTo>
                      <a:pt x="2143" y="3621"/>
                      <a:pt x="2238" y="3651"/>
                      <a:pt x="2342" y="3651"/>
                    </a:cubicBezTo>
                    <a:cubicBezTo>
                      <a:pt x="2386" y="3651"/>
                      <a:pt x="2431" y="3646"/>
                      <a:pt x="2479" y="3646"/>
                    </a:cubicBezTo>
                    <a:cubicBezTo>
                      <a:pt x="2582" y="3646"/>
                      <a:pt x="2700" y="3670"/>
                      <a:pt x="2850" y="3820"/>
                    </a:cubicBezTo>
                    <a:cubicBezTo>
                      <a:pt x="3221" y="4190"/>
                      <a:pt x="3559" y="4610"/>
                      <a:pt x="4060" y="4637"/>
                    </a:cubicBezTo>
                    <a:lnTo>
                      <a:pt x="4114" y="4637"/>
                    </a:lnTo>
                    <a:cubicBezTo>
                      <a:pt x="4621" y="4610"/>
                      <a:pt x="4953" y="4190"/>
                      <a:pt x="5324" y="3814"/>
                    </a:cubicBezTo>
                    <a:cubicBezTo>
                      <a:pt x="5474" y="3664"/>
                      <a:pt x="5592" y="3640"/>
                      <a:pt x="5695" y="3640"/>
                    </a:cubicBezTo>
                    <a:cubicBezTo>
                      <a:pt x="5743" y="3640"/>
                      <a:pt x="5789" y="3646"/>
                      <a:pt x="5832" y="3646"/>
                    </a:cubicBezTo>
                    <a:cubicBezTo>
                      <a:pt x="5936" y="3646"/>
                      <a:pt x="6031" y="3616"/>
                      <a:pt x="6141" y="3416"/>
                    </a:cubicBezTo>
                    <a:cubicBezTo>
                      <a:pt x="6397" y="2953"/>
                      <a:pt x="6354" y="2719"/>
                      <a:pt x="7139" y="2299"/>
                    </a:cubicBezTo>
                    <a:cubicBezTo>
                      <a:pt x="7923" y="1880"/>
                      <a:pt x="7678" y="436"/>
                      <a:pt x="6801" y="147"/>
                    </a:cubicBezTo>
                    <a:cubicBezTo>
                      <a:pt x="6478" y="43"/>
                      <a:pt x="6203" y="1"/>
                      <a:pt x="597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6"/>
              <p:cNvSpPr/>
              <p:nvPr/>
            </p:nvSpPr>
            <p:spPr>
              <a:xfrm>
                <a:off x="3147864" y="3709992"/>
                <a:ext cx="25500" cy="16402"/>
              </a:xfrm>
              <a:custGeom>
                <a:rect b="b" l="l" r="r" t="t"/>
                <a:pathLst>
                  <a:path extrusionOk="0" h="649" w="1009">
                    <a:moveTo>
                      <a:pt x="126" y="0"/>
                    </a:moveTo>
                    <a:cubicBezTo>
                      <a:pt x="55" y="0"/>
                      <a:pt x="1" y="55"/>
                      <a:pt x="1" y="120"/>
                    </a:cubicBezTo>
                    <a:lnTo>
                      <a:pt x="1" y="529"/>
                    </a:lnTo>
                    <a:cubicBezTo>
                      <a:pt x="1" y="594"/>
                      <a:pt x="55" y="648"/>
                      <a:pt x="126" y="648"/>
                    </a:cubicBezTo>
                    <a:lnTo>
                      <a:pt x="889" y="648"/>
                    </a:lnTo>
                    <a:cubicBezTo>
                      <a:pt x="954" y="648"/>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6"/>
              <p:cNvSpPr/>
              <p:nvPr/>
            </p:nvSpPr>
            <p:spPr>
              <a:xfrm>
                <a:off x="3147864" y="3704483"/>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6"/>
              <p:cNvSpPr/>
              <p:nvPr/>
            </p:nvSpPr>
            <p:spPr>
              <a:xfrm>
                <a:off x="3147864" y="3688081"/>
                <a:ext cx="25500" cy="16427"/>
              </a:xfrm>
              <a:custGeom>
                <a:rect b="b" l="l" r="r" t="t"/>
                <a:pathLst>
                  <a:path extrusionOk="0" h="650" w="1009">
                    <a:moveTo>
                      <a:pt x="120"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6"/>
              <p:cNvSpPr/>
              <p:nvPr/>
            </p:nvSpPr>
            <p:spPr>
              <a:xfrm>
                <a:off x="3147864" y="3682572"/>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6"/>
              <p:cNvSpPr/>
              <p:nvPr/>
            </p:nvSpPr>
            <p:spPr>
              <a:xfrm>
                <a:off x="3147864" y="3666195"/>
                <a:ext cx="25500" cy="16402"/>
              </a:xfrm>
              <a:custGeom>
                <a:rect b="b" l="l" r="r" t="t"/>
                <a:pathLst>
                  <a:path extrusionOk="0" h="649" w="1009">
                    <a:moveTo>
                      <a:pt x="120" y="0"/>
                    </a:moveTo>
                    <a:cubicBezTo>
                      <a:pt x="55" y="0"/>
                      <a:pt x="1" y="55"/>
                      <a:pt x="1" y="120"/>
                    </a:cubicBezTo>
                    <a:lnTo>
                      <a:pt x="1" y="523"/>
                    </a:lnTo>
                    <a:cubicBezTo>
                      <a:pt x="1" y="594"/>
                      <a:pt x="55" y="649"/>
                      <a:pt x="120" y="649"/>
                    </a:cubicBezTo>
                    <a:lnTo>
                      <a:pt x="883" y="649"/>
                    </a:lnTo>
                    <a:cubicBezTo>
                      <a:pt x="954" y="649"/>
                      <a:pt x="1009" y="594"/>
                      <a:pt x="1009" y="523"/>
                    </a:cubicBezTo>
                    <a:lnTo>
                      <a:pt x="1009" y="120"/>
                    </a:lnTo>
                    <a:cubicBezTo>
                      <a:pt x="1009" y="55"/>
                      <a:pt x="954" y="0"/>
                      <a:pt x="8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6"/>
              <p:cNvSpPr/>
              <p:nvPr/>
            </p:nvSpPr>
            <p:spPr>
              <a:xfrm>
                <a:off x="3147738" y="3660686"/>
                <a:ext cx="25500" cy="5535"/>
              </a:xfrm>
              <a:custGeom>
                <a:rect b="b" l="l" r="r" t="t"/>
                <a:pathLst>
                  <a:path extrusionOk="0" h="219" w="1009">
                    <a:moveTo>
                      <a:pt x="115" y="0"/>
                    </a:moveTo>
                    <a:cubicBezTo>
                      <a:pt x="49" y="0"/>
                      <a:pt x="0" y="49"/>
                      <a:pt x="6" y="109"/>
                    </a:cubicBezTo>
                    <a:cubicBezTo>
                      <a:pt x="6" y="169"/>
                      <a:pt x="55" y="218"/>
                      <a:pt x="115"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6"/>
              <p:cNvSpPr/>
              <p:nvPr/>
            </p:nvSpPr>
            <p:spPr>
              <a:xfrm>
                <a:off x="3147864" y="3644284"/>
                <a:ext cx="25500" cy="16427"/>
              </a:xfrm>
              <a:custGeom>
                <a:rect b="b" l="l" r="r" t="t"/>
                <a:pathLst>
                  <a:path extrusionOk="0" h="650" w="1009">
                    <a:moveTo>
                      <a:pt x="892" y="0"/>
                    </a:moveTo>
                    <a:cubicBezTo>
                      <a:pt x="889" y="0"/>
                      <a:pt x="886" y="1"/>
                      <a:pt x="883" y="1"/>
                    </a:cubicBezTo>
                    <a:lnTo>
                      <a:pt x="120" y="1"/>
                    </a:lnTo>
                    <a:cubicBezTo>
                      <a:pt x="50" y="1"/>
                      <a:pt x="1" y="55"/>
                      <a:pt x="1" y="121"/>
                    </a:cubicBezTo>
                    <a:lnTo>
                      <a:pt x="1" y="524"/>
                    </a:lnTo>
                    <a:cubicBezTo>
                      <a:pt x="1" y="595"/>
                      <a:pt x="55" y="649"/>
                      <a:pt x="120" y="649"/>
                    </a:cubicBezTo>
                    <a:lnTo>
                      <a:pt x="883" y="649"/>
                    </a:lnTo>
                    <a:cubicBezTo>
                      <a:pt x="954" y="644"/>
                      <a:pt x="1009" y="589"/>
                      <a:pt x="1009" y="524"/>
                    </a:cubicBezTo>
                    <a:lnTo>
                      <a:pt x="1003" y="121"/>
                    </a:lnTo>
                    <a:cubicBezTo>
                      <a:pt x="1003" y="53"/>
                      <a:pt x="954" y="0"/>
                      <a:pt x="8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6"/>
              <p:cNvSpPr/>
              <p:nvPr/>
            </p:nvSpPr>
            <p:spPr>
              <a:xfrm>
                <a:off x="3147738" y="3638774"/>
                <a:ext cx="25500" cy="5535"/>
              </a:xfrm>
              <a:custGeom>
                <a:rect b="b" l="l" r="r" t="t"/>
                <a:pathLst>
                  <a:path extrusionOk="0" h="219" w="1009">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6"/>
              <p:cNvSpPr/>
              <p:nvPr/>
            </p:nvSpPr>
            <p:spPr>
              <a:xfrm>
                <a:off x="3147738" y="3622272"/>
                <a:ext cx="25500" cy="16528"/>
              </a:xfrm>
              <a:custGeom>
                <a:rect b="b" l="l" r="r" t="t"/>
                <a:pathLst>
                  <a:path extrusionOk="0" h="654" w="1009">
                    <a:moveTo>
                      <a:pt x="888" y="0"/>
                    </a:moveTo>
                    <a:lnTo>
                      <a:pt x="125" y="5"/>
                    </a:lnTo>
                    <a:cubicBezTo>
                      <a:pt x="55" y="5"/>
                      <a:pt x="0" y="60"/>
                      <a:pt x="0" y="125"/>
                    </a:cubicBezTo>
                    <a:lnTo>
                      <a:pt x="6" y="529"/>
                    </a:lnTo>
                    <a:cubicBezTo>
                      <a:pt x="6" y="599"/>
                      <a:pt x="60" y="654"/>
                      <a:pt x="125" y="654"/>
                    </a:cubicBezTo>
                    <a:lnTo>
                      <a:pt x="888" y="648"/>
                    </a:lnTo>
                    <a:cubicBezTo>
                      <a:pt x="954" y="648"/>
                      <a:pt x="1008" y="594"/>
                      <a:pt x="1008" y="529"/>
                    </a:cubicBezTo>
                    <a:lnTo>
                      <a:pt x="1008" y="125"/>
                    </a:lnTo>
                    <a:cubicBezTo>
                      <a:pt x="1008" y="55"/>
                      <a:pt x="954" y="0"/>
                      <a:pt x="8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6"/>
              <p:cNvSpPr/>
              <p:nvPr/>
            </p:nvSpPr>
            <p:spPr>
              <a:xfrm>
                <a:off x="3147738" y="3616888"/>
                <a:ext cx="25500" cy="5535"/>
              </a:xfrm>
              <a:custGeom>
                <a:rect b="b" l="l" r="r" t="t"/>
                <a:pathLst>
                  <a:path extrusionOk="0" h="219" w="1009">
                    <a:moveTo>
                      <a:pt x="109" y="1"/>
                    </a:moveTo>
                    <a:cubicBezTo>
                      <a:pt x="49" y="1"/>
                      <a:pt x="0" y="50"/>
                      <a:pt x="0" y="109"/>
                    </a:cubicBezTo>
                    <a:cubicBezTo>
                      <a:pt x="0" y="169"/>
                      <a:pt x="49" y="218"/>
                      <a:pt x="109" y="218"/>
                    </a:cubicBezTo>
                    <a:lnTo>
                      <a:pt x="899" y="218"/>
                    </a:lnTo>
                    <a:cubicBezTo>
                      <a:pt x="959" y="218"/>
                      <a:pt x="1008" y="169"/>
                      <a:pt x="1008" y="109"/>
                    </a:cubicBezTo>
                    <a:cubicBezTo>
                      <a:pt x="1008" y="44"/>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6"/>
              <p:cNvSpPr/>
              <p:nvPr/>
            </p:nvSpPr>
            <p:spPr>
              <a:xfrm>
                <a:off x="3147738" y="3600360"/>
                <a:ext cx="25500" cy="16427"/>
              </a:xfrm>
              <a:custGeom>
                <a:rect b="b" l="l" r="r" t="t"/>
                <a:pathLst>
                  <a:path extrusionOk="0" h="650" w="1009">
                    <a:moveTo>
                      <a:pt x="120" y="1"/>
                    </a:moveTo>
                    <a:cubicBezTo>
                      <a:pt x="55" y="1"/>
                      <a:pt x="0" y="55"/>
                      <a:pt x="0" y="126"/>
                    </a:cubicBezTo>
                    <a:lnTo>
                      <a:pt x="0" y="529"/>
                    </a:lnTo>
                    <a:cubicBezTo>
                      <a:pt x="0" y="595"/>
                      <a:pt x="55" y="649"/>
                      <a:pt x="125" y="649"/>
                    </a:cubicBezTo>
                    <a:lnTo>
                      <a:pt x="888" y="649"/>
                    </a:lnTo>
                    <a:cubicBezTo>
                      <a:pt x="954" y="649"/>
                      <a:pt x="1008" y="595"/>
                      <a:pt x="1008" y="529"/>
                    </a:cubicBezTo>
                    <a:lnTo>
                      <a:pt x="1008" y="126"/>
                    </a:lnTo>
                    <a:cubicBezTo>
                      <a:pt x="1008" y="55"/>
                      <a:pt x="954" y="1"/>
                      <a:pt x="8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6"/>
              <p:cNvSpPr/>
              <p:nvPr/>
            </p:nvSpPr>
            <p:spPr>
              <a:xfrm>
                <a:off x="3147738" y="3595002"/>
                <a:ext cx="25500" cy="5535"/>
              </a:xfrm>
              <a:custGeom>
                <a:rect b="b" l="l" r="r" t="t"/>
                <a:pathLst>
                  <a:path extrusionOk="0" h="219" w="1009">
                    <a:moveTo>
                      <a:pt x="109" y="0"/>
                    </a:moveTo>
                    <a:cubicBezTo>
                      <a:pt x="49" y="0"/>
                      <a:pt x="0" y="49"/>
                      <a:pt x="0" y="109"/>
                    </a:cubicBezTo>
                    <a:cubicBezTo>
                      <a:pt x="0" y="169"/>
                      <a:pt x="49" y="218"/>
                      <a:pt x="109"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6"/>
              <p:cNvSpPr/>
              <p:nvPr/>
            </p:nvSpPr>
            <p:spPr>
              <a:xfrm>
                <a:off x="3147738" y="3578474"/>
                <a:ext cx="25500" cy="16402"/>
              </a:xfrm>
              <a:custGeom>
                <a:rect b="b" l="l" r="r" t="t"/>
                <a:pathLst>
                  <a:path extrusionOk="0" h="649" w="1009">
                    <a:moveTo>
                      <a:pt x="120" y="0"/>
                    </a:moveTo>
                    <a:cubicBezTo>
                      <a:pt x="55" y="0"/>
                      <a:pt x="0" y="55"/>
                      <a:pt x="0" y="126"/>
                    </a:cubicBezTo>
                    <a:lnTo>
                      <a:pt x="0" y="529"/>
                    </a:lnTo>
                    <a:cubicBezTo>
                      <a:pt x="0" y="594"/>
                      <a:pt x="55" y="649"/>
                      <a:pt x="125" y="649"/>
                    </a:cubicBezTo>
                    <a:lnTo>
                      <a:pt x="888" y="649"/>
                    </a:lnTo>
                    <a:cubicBezTo>
                      <a:pt x="954" y="649"/>
                      <a:pt x="1008" y="594"/>
                      <a:pt x="1008" y="529"/>
                    </a:cubicBezTo>
                    <a:lnTo>
                      <a:pt x="1008" y="126"/>
                    </a:lnTo>
                    <a:cubicBezTo>
                      <a:pt x="1008" y="55"/>
                      <a:pt x="954" y="0"/>
                      <a:pt x="8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6"/>
              <p:cNvSpPr/>
              <p:nvPr/>
            </p:nvSpPr>
            <p:spPr>
              <a:xfrm>
                <a:off x="3147738" y="3573091"/>
                <a:ext cx="25500" cy="5408"/>
              </a:xfrm>
              <a:custGeom>
                <a:rect b="b" l="l" r="r" t="t"/>
                <a:pathLst>
                  <a:path extrusionOk="0" h="214" w="1009">
                    <a:moveTo>
                      <a:pt x="109" y="1"/>
                    </a:moveTo>
                    <a:cubicBezTo>
                      <a:pt x="49" y="1"/>
                      <a:pt x="0" y="44"/>
                      <a:pt x="0" y="110"/>
                    </a:cubicBezTo>
                    <a:cubicBezTo>
                      <a:pt x="0" y="170"/>
                      <a:pt x="49" y="213"/>
                      <a:pt x="109" y="213"/>
                    </a:cubicBezTo>
                    <a:lnTo>
                      <a:pt x="899" y="213"/>
                    </a:lnTo>
                    <a:cubicBezTo>
                      <a:pt x="902" y="213"/>
                      <a:pt x="905" y="214"/>
                      <a:pt x="907" y="214"/>
                    </a:cubicBezTo>
                    <a:cubicBezTo>
                      <a:pt x="963" y="214"/>
                      <a:pt x="1007" y="163"/>
                      <a:pt x="1008" y="107"/>
                    </a:cubicBezTo>
                    <a:lnTo>
                      <a:pt x="1008" y="107"/>
                    </a:lnTo>
                    <a:cubicBezTo>
                      <a:pt x="1008" y="108"/>
                      <a:pt x="1008" y="109"/>
                      <a:pt x="1008" y="110"/>
                    </a:cubicBezTo>
                    <a:lnTo>
                      <a:pt x="1008" y="104"/>
                    </a:lnTo>
                    <a:cubicBezTo>
                      <a:pt x="1008" y="105"/>
                      <a:pt x="1008" y="106"/>
                      <a:pt x="1008" y="107"/>
                    </a:cubicBezTo>
                    <a:lnTo>
                      <a:pt x="1008" y="107"/>
                    </a:lnTo>
                    <a:cubicBezTo>
                      <a:pt x="1007" y="43"/>
                      <a:pt x="958"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6"/>
              <p:cNvSpPr/>
              <p:nvPr/>
            </p:nvSpPr>
            <p:spPr>
              <a:xfrm>
                <a:off x="3147738" y="3556563"/>
                <a:ext cx="25500" cy="16427"/>
              </a:xfrm>
              <a:custGeom>
                <a:rect b="b" l="l" r="r" t="t"/>
                <a:pathLst>
                  <a:path extrusionOk="0" h="650" w="1009">
                    <a:moveTo>
                      <a:pt x="120" y="1"/>
                    </a:moveTo>
                    <a:cubicBezTo>
                      <a:pt x="55" y="1"/>
                      <a:pt x="0" y="55"/>
                      <a:pt x="0" y="126"/>
                    </a:cubicBezTo>
                    <a:lnTo>
                      <a:pt x="0" y="529"/>
                    </a:lnTo>
                    <a:cubicBezTo>
                      <a:pt x="0" y="595"/>
                      <a:pt x="55" y="649"/>
                      <a:pt x="120" y="649"/>
                    </a:cubicBezTo>
                    <a:lnTo>
                      <a:pt x="888" y="649"/>
                    </a:lnTo>
                    <a:cubicBezTo>
                      <a:pt x="954" y="649"/>
                      <a:pt x="1008" y="595"/>
                      <a:pt x="1008" y="529"/>
                    </a:cubicBezTo>
                    <a:lnTo>
                      <a:pt x="1008" y="121"/>
                    </a:lnTo>
                    <a:cubicBezTo>
                      <a:pt x="1008" y="55"/>
                      <a:pt x="954" y="1"/>
                      <a:pt x="8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6"/>
              <p:cNvSpPr/>
              <p:nvPr/>
            </p:nvSpPr>
            <p:spPr>
              <a:xfrm>
                <a:off x="3147738" y="3551054"/>
                <a:ext cx="25500" cy="5535"/>
              </a:xfrm>
              <a:custGeom>
                <a:rect b="b" l="l" r="r" t="t"/>
                <a:pathLst>
                  <a:path extrusionOk="0" h="219" w="1009">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6"/>
              <p:cNvSpPr/>
              <p:nvPr/>
            </p:nvSpPr>
            <p:spPr>
              <a:xfrm>
                <a:off x="3147738" y="3534677"/>
                <a:ext cx="25500" cy="16402"/>
              </a:xfrm>
              <a:custGeom>
                <a:rect b="b" l="l" r="r" t="t"/>
                <a:pathLst>
                  <a:path extrusionOk="0" h="649" w="1009">
                    <a:moveTo>
                      <a:pt x="120" y="0"/>
                    </a:moveTo>
                    <a:cubicBezTo>
                      <a:pt x="55" y="0"/>
                      <a:pt x="0" y="55"/>
                      <a:pt x="0" y="126"/>
                    </a:cubicBezTo>
                    <a:lnTo>
                      <a:pt x="0" y="529"/>
                    </a:lnTo>
                    <a:cubicBezTo>
                      <a:pt x="0" y="594"/>
                      <a:pt x="55" y="649"/>
                      <a:pt x="120" y="649"/>
                    </a:cubicBezTo>
                    <a:lnTo>
                      <a:pt x="883" y="649"/>
                    </a:lnTo>
                    <a:cubicBezTo>
                      <a:pt x="954" y="649"/>
                      <a:pt x="1008" y="594"/>
                      <a:pt x="1008" y="529"/>
                    </a:cubicBezTo>
                    <a:lnTo>
                      <a:pt x="1008" y="120"/>
                    </a:lnTo>
                    <a:cubicBezTo>
                      <a:pt x="1008" y="55"/>
                      <a:pt x="954" y="0"/>
                      <a:pt x="8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6"/>
              <p:cNvSpPr/>
              <p:nvPr/>
            </p:nvSpPr>
            <p:spPr>
              <a:xfrm>
                <a:off x="3147586" y="3529168"/>
                <a:ext cx="25500" cy="5535"/>
              </a:xfrm>
              <a:custGeom>
                <a:rect b="b" l="l" r="r" t="t"/>
                <a:pathLst>
                  <a:path extrusionOk="0" h="219" w="1009">
                    <a:moveTo>
                      <a:pt x="110" y="1"/>
                    </a:moveTo>
                    <a:cubicBezTo>
                      <a:pt x="50" y="1"/>
                      <a:pt x="1" y="50"/>
                      <a:pt x="1" y="109"/>
                    </a:cubicBezTo>
                    <a:cubicBezTo>
                      <a:pt x="1" y="169"/>
                      <a:pt x="50" y="218"/>
                      <a:pt x="110" y="218"/>
                    </a:cubicBezTo>
                    <a:lnTo>
                      <a:pt x="900" y="218"/>
                    </a:lnTo>
                    <a:cubicBezTo>
                      <a:pt x="960" y="218"/>
                      <a:pt x="1009" y="169"/>
                      <a:pt x="1009" y="109"/>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6"/>
              <p:cNvSpPr/>
              <p:nvPr/>
            </p:nvSpPr>
            <p:spPr>
              <a:xfrm>
                <a:off x="3147586" y="3512791"/>
                <a:ext cx="25500" cy="16402"/>
              </a:xfrm>
              <a:custGeom>
                <a:rect b="b" l="l" r="r" t="t"/>
                <a:pathLst>
                  <a:path extrusionOk="0" h="649" w="1009">
                    <a:moveTo>
                      <a:pt x="126" y="0"/>
                    </a:moveTo>
                    <a:cubicBezTo>
                      <a:pt x="55" y="0"/>
                      <a:pt x="1" y="55"/>
                      <a:pt x="1" y="120"/>
                    </a:cubicBezTo>
                    <a:lnTo>
                      <a:pt x="6" y="529"/>
                    </a:lnTo>
                    <a:cubicBezTo>
                      <a:pt x="6" y="594"/>
                      <a:pt x="61" y="649"/>
                      <a:pt x="126" y="649"/>
                    </a:cubicBezTo>
                    <a:lnTo>
                      <a:pt x="889" y="649"/>
                    </a:lnTo>
                    <a:cubicBezTo>
                      <a:pt x="960"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6"/>
              <p:cNvSpPr/>
              <p:nvPr/>
            </p:nvSpPr>
            <p:spPr>
              <a:xfrm>
                <a:off x="3147586" y="3507282"/>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6"/>
              <p:cNvSpPr/>
              <p:nvPr/>
            </p:nvSpPr>
            <p:spPr>
              <a:xfrm>
                <a:off x="3147586" y="3490880"/>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6"/>
              <p:cNvSpPr/>
              <p:nvPr/>
            </p:nvSpPr>
            <p:spPr>
              <a:xfrm>
                <a:off x="3147586" y="3485370"/>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6"/>
              <p:cNvSpPr/>
              <p:nvPr/>
            </p:nvSpPr>
            <p:spPr>
              <a:xfrm>
                <a:off x="3147586" y="3468994"/>
                <a:ext cx="25500" cy="16402"/>
              </a:xfrm>
              <a:custGeom>
                <a:rect b="b" l="l" r="r" t="t"/>
                <a:pathLst>
                  <a:path extrusionOk="0" h="649" w="1009">
                    <a:moveTo>
                      <a:pt x="121"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6"/>
              <p:cNvSpPr/>
              <p:nvPr/>
            </p:nvSpPr>
            <p:spPr>
              <a:xfrm>
                <a:off x="3147586" y="3463484"/>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6"/>
              <p:cNvSpPr/>
              <p:nvPr/>
            </p:nvSpPr>
            <p:spPr>
              <a:xfrm>
                <a:off x="3147586" y="3447083"/>
                <a:ext cx="25500" cy="16427"/>
              </a:xfrm>
              <a:custGeom>
                <a:rect b="b" l="l" r="r" t="t"/>
                <a:pathLst>
                  <a:path extrusionOk="0" h="650" w="1009">
                    <a:moveTo>
                      <a:pt x="893" y="1"/>
                    </a:moveTo>
                    <a:cubicBezTo>
                      <a:pt x="890" y="1"/>
                      <a:pt x="887" y="1"/>
                      <a:pt x="883" y="1"/>
                    </a:cubicBezTo>
                    <a:lnTo>
                      <a:pt x="121" y="1"/>
                    </a:lnTo>
                    <a:cubicBezTo>
                      <a:pt x="55" y="1"/>
                      <a:pt x="1" y="55"/>
                      <a:pt x="1" y="121"/>
                    </a:cubicBezTo>
                    <a:lnTo>
                      <a:pt x="1" y="524"/>
                    </a:lnTo>
                    <a:cubicBezTo>
                      <a:pt x="1" y="595"/>
                      <a:pt x="55" y="649"/>
                      <a:pt x="121" y="649"/>
                    </a:cubicBezTo>
                    <a:lnTo>
                      <a:pt x="889" y="649"/>
                    </a:lnTo>
                    <a:cubicBezTo>
                      <a:pt x="954" y="644"/>
                      <a:pt x="1009" y="595"/>
                      <a:pt x="1009" y="524"/>
                    </a:cubicBezTo>
                    <a:lnTo>
                      <a:pt x="1009" y="121"/>
                    </a:lnTo>
                    <a:cubicBezTo>
                      <a:pt x="1009" y="53"/>
                      <a:pt x="959" y="1"/>
                      <a:pt x="8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6"/>
              <p:cNvSpPr/>
              <p:nvPr/>
            </p:nvSpPr>
            <p:spPr>
              <a:xfrm>
                <a:off x="3147586" y="3441573"/>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6"/>
              <p:cNvSpPr/>
              <p:nvPr/>
            </p:nvSpPr>
            <p:spPr>
              <a:xfrm>
                <a:off x="3147586" y="3425197"/>
                <a:ext cx="25500" cy="16402"/>
              </a:xfrm>
              <a:custGeom>
                <a:rect b="b" l="l" r="r" t="t"/>
                <a:pathLst>
                  <a:path extrusionOk="0" h="649" w="1009">
                    <a:moveTo>
                      <a:pt x="893" y="0"/>
                    </a:moveTo>
                    <a:cubicBezTo>
                      <a:pt x="890" y="0"/>
                      <a:pt x="887" y="0"/>
                      <a:pt x="883" y="1"/>
                    </a:cubicBezTo>
                    <a:lnTo>
                      <a:pt x="121" y="1"/>
                    </a:lnTo>
                    <a:cubicBezTo>
                      <a:pt x="55" y="1"/>
                      <a:pt x="1" y="55"/>
                      <a:pt x="1" y="120"/>
                    </a:cubicBezTo>
                    <a:lnTo>
                      <a:pt x="1" y="524"/>
                    </a:lnTo>
                    <a:cubicBezTo>
                      <a:pt x="1" y="594"/>
                      <a:pt x="55" y="649"/>
                      <a:pt x="121" y="649"/>
                    </a:cubicBezTo>
                    <a:lnTo>
                      <a:pt x="883" y="649"/>
                    </a:lnTo>
                    <a:cubicBezTo>
                      <a:pt x="954" y="644"/>
                      <a:pt x="1009" y="594"/>
                      <a:pt x="1009" y="524"/>
                    </a:cubicBezTo>
                    <a:lnTo>
                      <a:pt x="1009" y="120"/>
                    </a:lnTo>
                    <a:cubicBezTo>
                      <a:pt x="1009" y="53"/>
                      <a:pt x="959" y="0"/>
                      <a:pt x="89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6"/>
              <p:cNvSpPr/>
              <p:nvPr/>
            </p:nvSpPr>
            <p:spPr>
              <a:xfrm>
                <a:off x="3147460" y="3419687"/>
                <a:ext cx="25500" cy="5535"/>
              </a:xfrm>
              <a:custGeom>
                <a:rect b="b" l="l" r="r" t="t"/>
                <a:pathLst>
                  <a:path extrusionOk="0" h="219" w="1009">
                    <a:moveTo>
                      <a:pt x="109" y="1"/>
                    </a:moveTo>
                    <a:cubicBezTo>
                      <a:pt x="49" y="1"/>
                      <a:pt x="0" y="50"/>
                      <a:pt x="0" y="110"/>
                    </a:cubicBezTo>
                    <a:cubicBezTo>
                      <a:pt x="0" y="169"/>
                      <a:pt x="49" y="219"/>
                      <a:pt x="115" y="219"/>
                    </a:cubicBezTo>
                    <a:lnTo>
                      <a:pt x="899" y="219"/>
                    </a:lnTo>
                    <a:cubicBezTo>
                      <a:pt x="959" y="219"/>
                      <a:pt x="1008" y="169"/>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6"/>
              <p:cNvSpPr/>
              <p:nvPr/>
            </p:nvSpPr>
            <p:spPr>
              <a:xfrm>
                <a:off x="3147586" y="3403159"/>
                <a:ext cx="25500" cy="16553"/>
              </a:xfrm>
              <a:custGeom>
                <a:rect b="b" l="l" r="r" t="t"/>
                <a:pathLst>
                  <a:path extrusionOk="0" h="655" w="1009">
                    <a:moveTo>
                      <a:pt x="883" y="1"/>
                    </a:moveTo>
                    <a:lnTo>
                      <a:pt x="121" y="6"/>
                    </a:lnTo>
                    <a:cubicBezTo>
                      <a:pt x="50" y="6"/>
                      <a:pt x="1" y="61"/>
                      <a:pt x="1" y="126"/>
                    </a:cubicBezTo>
                    <a:lnTo>
                      <a:pt x="1" y="529"/>
                    </a:lnTo>
                    <a:cubicBezTo>
                      <a:pt x="1" y="600"/>
                      <a:pt x="55" y="655"/>
                      <a:pt x="121" y="655"/>
                    </a:cubicBezTo>
                    <a:lnTo>
                      <a:pt x="883" y="649"/>
                    </a:lnTo>
                    <a:cubicBezTo>
                      <a:pt x="954" y="649"/>
                      <a:pt x="1009" y="595"/>
                      <a:pt x="1003" y="529"/>
                    </a:cubicBezTo>
                    <a:lnTo>
                      <a:pt x="1003" y="126"/>
                    </a:lnTo>
                    <a:cubicBezTo>
                      <a:pt x="1003" y="55"/>
                      <a:pt x="949" y="1"/>
                      <a:pt x="8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6"/>
              <p:cNvSpPr/>
              <p:nvPr/>
            </p:nvSpPr>
            <p:spPr>
              <a:xfrm>
                <a:off x="3173339" y="3692757"/>
                <a:ext cx="9401" cy="7203"/>
              </a:xfrm>
              <a:custGeom>
                <a:rect b="b" l="l" r="r" t="t"/>
                <a:pathLst>
                  <a:path extrusionOk="0" h="285" w="372">
                    <a:moveTo>
                      <a:pt x="1" y="1"/>
                    </a:moveTo>
                    <a:lnTo>
                      <a:pt x="1" y="284"/>
                    </a:lnTo>
                    <a:lnTo>
                      <a:pt x="246" y="284"/>
                    </a:lnTo>
                    <a:cubicBezTo>
                      <a:pt x="311" y="284"/>
                      <a:pt x="371" y="224"/>
                      <a:pt x="371" y="159"/>
                    </a:cubicBezTo>
                    <a:lnTo>
                      <a:pt x="371" y="121"/>
                    </a:lnTo>
                    <a:cubicBezTo>
                      <a:pt x="366" y="50"/>
                      <a:pt x="317" y="1"/>
                      <a:pt x="2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6"/>
              <p:cNvSpPr/>
              <p:nvPr/>
            </p:nvSpPr>
            <p:spPr>
              <a:xfrm>
                <a:off x="3138513" y="3692757"/>
                <a:ext cx="9654" cy="7051"/>
              </a:xfrm>
              <a:custGeom>
                <a:rect b="b" l="l" r="r" t="t"/>
                <a:pathLst>
                  <a:path extrusionOk="0" h="279" w="382">
                    <a:moveTo>
                      <a:pt x="120" y="1"/>
                    </a:moveTo>
                    <a:cubicBezTo>
                      <a:pt x="55" y="1"/>
                      <a:pt x="0" y="55"/>
                      <a:pt x="0" y="121"/>
                    </a:cubicBezTo>
                    <a:lnTo>
                      <a:pt x="0" y="159"/>
                    </a:lnTo>
                    <a:cubicBezTo>
                      <a:pt x="0" y="230"/>
                      <a:pt x="55" y="279"/>
                      <a:pt x="120" y="279"/>
                    </a:cubicBezTo>
                    <a:lnTo>
                      <a:pt x="381" y="279"/>
                    </a:lnTo>
                    <a:lnTo>
                      <a:pt x="38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6"/>
              <p:cNvSpPr/>
              <p:nvPr/>
            </p:nvSpPr>
            <p:spPr>
              <a:xfrm>
                <a:off x="3173339" y="3670744"/>
                <a:ext cx="9250" cy="7177"/>
              </a:xfrm>
              <a:custGeom>
                <a:rect b="b" l="l" r="r" t="t"/>
                <a:pathLst>
                  <a:path extrusionOk="0" h="284" w="366">
                    <a:moveTo>
                      <a:pt x="1" y="0"/>
                    </a:moveTo>
                    <a:lnTo>
                      <a:pt x="1" y="283"/>
                    </a:lnTo>
                    <a:lnTo>
                      <a:pt x="246" y="283"/>
                    </a:lnTo>
                    <a:cubicBezTo>
                      <a:pt x="311" y="283"/>
                      <a:pt x="366" y="229"/>
                      <a:pt x="366" y="164"/>
                    </a:cubicBezTo>
                    <a:lnTo>
                      <a:pt x="366" y="125"/>
                    </a:lnTo>
                    <a:cubicBezTo>
                      <a:pt x="366" y="55"/>
                      <a:pt x="311" y="0"/>
                      <a:pt x="2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6"/>
              <p:cNvSpPr/>
              <p:nvPr/>
            </p:nvSpPr>
            <p:spPr>
              <a:xfrm>
                <a:off x="3138513" y="3670871"/>
                <a:ext cx="9528" cy="7177"/>
              </a:xfrm>
              <a:custGeom>
                <a:rect b="b" l="l" r="r" t="t"/>
                <a:pathLst>
                  <a:path extrusionOk="0" h="284" w="377">
                    <a:moveTo>
                      <a:pt x="120" y="1"/>
                    </a:moveTo>
                    <a:cubicBezTo>
                      <a:pt x="55" y="1"/>
                      <a:pt x="0" y="55"/>
                      <a:pt x="0" y="120"/>
                    </a:cubicBezTo>
                    <a:lnTo>
                      <a:pt x="0" y="159"/>
                    </a:lnTo>
                    <a:cubicBezTo>
                      <a:pt x="0" y="229"/>
                      <a:pt x="55" y="284"/>
                      <a:pt x="120" y="284"/>
                    </a:cubicBezTo>
                    <a:lnTo>
                      <a:pt x="376" y="284"/>
                    </a:lnTo>
                    <a:lnTo>
                      <a:pt x="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6"/>
              <p:cNvSpPr/>
              <p:nvPr/>
            </p:nvSpPr>
            <p:spPr>
              <a:xfrm>
                <a:off x="3173213" y="3648833"/>
                <a:ext cx="9376" cy="7203"/>
              </a:xfrm>
              <a:custGeom>
                <a:rect b="b" l="l" r="r" t="t"/>
                <a:pathLst>
                  <a:path extrusionOk="0" h="285" w="371">
                    <a:moveTo>
                      <a:pt x="0" y="1"/>
                    </a:moveTo>
                    <a:lnTo>
                      <a:pt x="0" y="284"/>
                    </a:lnTo>
                    <a:lnTo>
                      <a:pt x="251" y="284"/>
                    </a:lnTo>
                    <a:cubicBezTo>
                      <a:pt x="316" y="284"/>
                      <a:pt x="371" y="230"/>
                      <a:pt x="371" y="164"/>
                    </a:cubicBezTo>
                    <a:lnTo>
                      <a:pt x="371" y="126"/>
                    </a:lnTo>
                    <a:cubicBezTo>
                      <a:pt x="371" y="55"/>
                      <a:pt x="316"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6"/>
              <p:cNvSpPr/>
              <p:nvPr/>
            </p:nvSpPr>
            <p:spPr>
              <a:xfrm>
                <a:off x="3138513" y="3648985"/>
                <a:ext cx="9528" cy="7177"/>
              </a:xfrm>
              <a:custGeom>
                <a:rect b="b" l="l" r="r" t="t"/>
                <a:pathLst>
                  <a:path extrusionOk="0" h="284" w="377">
                    <a:moveTo>
                      <a:pt x="120" y="0"/>
                    </a:moveTo>
                    <a:cubicBezTo>
                      <a:pt x="55" y="0"/>
                      <a:pt x="0" y="55"/>
                      <a:pt x="0" y="120"/>
                    </a:cubicBezTo>
                    <a:lnTo>
                      <a:pt x="0" y="158"/>
                    </a:lnTo>
                    <a:cubicBezTo>
                      <a:pt x="0" y="229"/>
                      <a:pt x="55" y="283"/>
                      <a:pt x="120" y="283"/>
                    </a:cubicBezTo>
                    <a:lnTo>
                      <a:pt x="376" y="283"/>
                    </a:lnTo>
                    <a:lnTo>
                      <a:pt x="3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6"/>
              <p:cNvSpPr/>
              <p:nvPr/>
            </p:nvSpPr>
            <p:spPr>
              <a:xfrm>
                <a:off x="3173213" y="3626947"/>
                <a:ext cx="9376" cy="7329"/>
              </a:xfrm>
              <a:custGeom>
                <a:rect b="b" l="l" r="r" t="t"/>
                <a:pathLst>
                  <a:path extrusionOk="0" h="290" w="371">
                    <a:moveTo>
                      <a:pt x="0" y="0"/>
                    </a:moveTo>
                    <a:lnTo>
                      <a:pt x="0" y="289"/>
                    </a:lnTo>
                    <a:lnTo>
                      <a:pt x="251" y="289"/>
                    </a:lnTo>
                    <a:cubicBezTo>
                      <a:pt x="316" y="284"/>
                      <a:pt x="371" y="229"/>
                      <a:pt x="371" y="164"/>
                    </a:cubicBezTo>
                    <a:lnTo>
                      <a:pt x="371" y="126"/>
                    </a:lnTo>
                    <a:cubicBezTo>
                      <a:pt x="371" y="55"/>
                      <a:pt x="316"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6"/>
              <p:cNvSpPr/>
              <p:nvPr/>
            </p:nvSpPr>
            <p:spPr>
              <a:xfrm>
                <a:off x="3138362" y="3626947"/>
                <a:ext cx="9679" cy="7177"/>
              </a:xfrm>
              <a:custGeom>
                <a:rect b="b" l="l" r="r" t="t"/>
                <a:pathLst>
                  <a:path extrusionOk="0" h="284" w="383">
                    <a:moveTo>
                      <a:pt x="126" y="0"/>
                    </a:moveTo>
                    <a:cubicBezTo>
                      <a:pt x="55" y="0"/>
                      <a:pt x="1" y="55"/>
                      <a:pt x="1" y="126"/>
                    </a:cubicBezTo>
                    <a:lnTo>
                      <a:pt x="1" y="164"/>
                    </a:lnTo>
                    <a:cubicBezTo>
                      <a:pt x="1" y="229"/>
                      <a:pt x="55" y="284"/>
                      <a:pt x="126"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6"/>
              <p:cNvSpPr/>
              <p:nvPr/>
            </p:nvSpPr>
            <p:spPr>
              <a:xfrm>
                <a:off x="3173213" y="3605036"/>
                <a:ext cx="9376" cy="7203"/>
              </a:xfrm>
              <a:custGeom>
                <a:rect b="b" l="l" r="r" t="t"/>
                <a:pathLst>
                  <a:path extrusionOk="0" h="285" w="371">
                    <a:moveTo>
                      <a:pt x="0" y="1"/>
                    </a:moveTo>
                    <a:lnTo>
                      <a:pt x="0" y="284"/>
                    </a:lnTo>
                    <a:lnTo>
                      <a:pt x="245" y="284"/>
                    </a:lnTo>
                    <a:cubicBezTo>
                      <a:pt x="316" y="284"/>
                      <a:pt x="371" y="230"/>
                      <a:pt x="371" y="164"/>
                    </a:cubicBezTo>
                    <a:lnTo>
                      <a:pt x="371" y="121"/>
                    </a:lnTo>
                    <a:cubicBezTo>
                      <a:pt x="371" y="55"/>
                      <a:pt x="316" y="1"/>
                      <a:pt x="2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6"/>
              <p:cNvSpPr/>
              <p:nvPr/>
            </p:nvSpPr>
            <p:spPr>
              <a:xfrm>
                <a:off x="3138362" y="3605036"/>
                <a:ext cx="9679" cy="7203"/>
              </a:xfrm>
              <a:custGeom>
                <a:rect b="b" l="l" r="r" t="t"/>
                <a:pathLst>
                  <a:path extrusionOk="0" h="285" w="383">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6"/>
              <p:cNvSpPr/>
              <p:nvPr/>
            </p:nvSpPr>
            <p:spPr>
              <a:xfrm>
                <a:off x="3173213" y="3583150"/>
                <a:ext cx="9376" cy="7177"/>
              </a:xfrm>
              <a:custGeom>
                <a:rect b="b" l="l" r="r" t="t"/>
                <a:pathLst>
                  <a:path extrusionOk="0" h="284" w="371">
                    <a:moveTo>
                      <a:pt x="0" y="1"/>
                    </a:moveTo>
                    <a:lnTo>
                      <a:pt x="0" y="284"/>
                    </a:lnTo>
                    <a:lnTo>
                      <a:pt x="245" y="284"/>
                    </a:lnTo>
                    <a:cubicBezTo>
                      <a:pt x="316" y="284"/>
                      <a:pt x="371" y="229"/>
                      <a:pt x="371" y="164"/>
                    </a:cubicBezTo>
                    <a:lnTo>
                      <a:pt x="371" y="120"/>
                    </a:lnTo>
                    <a:cubicBezTo>
                      <a:pt x="371" y="55"/>
                      <a:pt x="316" y="1"/>
                      <a:pt x="2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6"/>
              <p:cNvSpPr/>
              <p:nvPr/>
            </p:nvSpPr>
            <p:spPr>
              <a:xfrm>
                <a:off x="3138362" y="3583150"/>
                <a:ext cx="9679" cy="7177"/>
              </a:xfrm>
              <a:custGeom>
                <a:rect b="b" l="l" r="r" t="t"/>
                <a:pathLst>
                  <a:path extrusionOk="0" h="284" w="383">
                    <a:moveTo>
                      <a:pt x="120" y="1"/>
                    </a:moveTo>
                    <a:cubicBezTo>
                      <a:pt x="55" y="1"/>
                      <a:pt x="1" y="55"/>
                      <a:pt x="1" y="120"/>
                    </a:cubicBezTo>
                    <a:lnTo>
                      <a:pt x="1" y="164"/>
                    </a:lnTo>
                    <a:cubicBezTo>
                      <a:pt x="1" y="229"/>
                      <a:pt x="55" y="284"/>
                      <a:pt x="120"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6"/>
              <p:cNvSpPr/>
              <p:nvPr/>
            </p:nvSpPr>
            <p:spPr>
              <a:xfrm>
                <a:off x="3173061" y="3561264"/>
                <a:ext cx="9401" cy="7177"/>
              </a:xfrm>
              <a:custGeom>
                <a:rect b="b" l="l" r="r" t="t"/>
                <a:pathLst>
                  <a:path extrusionOk="0" h="284" w="372">
                    <a:moveTo>
                      <a:pt x="1" y="0"/>
                    </a:moveTo>
                    <a:lnTo>
                      <a:pt x="1" y="283"/>
                    </a:lnTo>
                    <a:lnTo>
                      <a:pt x="251" y="283"/>
                    </a:lnTo>
                    <a:cubicBezTo>
                      <a:pt x="317" y="283"/>
                      <a:pt x="371" y="229"/>
                      <a:pt x="371" y="158"/>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6"/>
              <p:cNvSpPr/>
              <p:nvPr/>
            </p:nvSpPr>
            <p:spPr>
              <a:xfrm>
                <a:off x="3138362" y="3561264"/>
                <a:ext cx="9679" cy="7177"/>
              </a:xfrm>
              <a:custGeom>
                <a:rect b="b" l="l" r="r" t="t"/>
                <a:pathLst>
                  <a:path extrusionOk="0" h="284" w="383">
                    <a:moveTo>
                      <a:pt x="120" y="0"/>
                    </a:moveTo>
                    <a:cubicBezTo>
                      <a:pt x="55" y="0"/>
                      <a:pt x="1" y="55"/>
                      <a:pt x="1" y="125"/>
                    </a:cubicBezTo>
                    <a:lnTo>
                      <a:pt x="1" y="164"/>
                    </a:lnTo>
                    <a:cubicBezTo>
                      <a:pt x="1" y="229"/>
                      <a:pt x="55" y="283"/>
                      <a:pt x="120" y="283"/>
                    </a:cubicBezTo>
                    <a:lnTo>
                      <a:pt x="382" y="283"/>
                    </a:lnTo>
                    <a:lnTo>
                      <a:pt x="3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6"/>
              <p:cNvSpPr/>
              <p:nvPr/>
            </p:nvSpPr>
            <p:spPr>
              <a:xfrm>
                <a:off x="3173061" y="3539352"/>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6"/>
              <p:cNvSpPr/>
              <p:nvPr/>
            </p:nvSpPr>
            <p:spPr>
              <a:xfrm>
                <a:off x="3138362" y="3539352"/>
                <a:ext cx="9528" cy="7203"/>
              </a:xfrm>
              <a:custGeom>
                <a:rect b="b" l="l" r="r" t="t"/>
                <a:pathLst>
                  <a:path extrusionOk="0" h="285" w="377">
                    <a:moveTo>
                      <a:pt x="120" y="1"/>
                    </a:moveTo>
                    <a:cubicBezTo>
                      <a:pt x="55" y="1"/>
                      <a:pt x="1" y="55"/>
                      <a:pt x="1" y="121"/>
                    </a:cubicBezTo>
                    <a:lnTo>
                      <a:pt x="1" y="164"/>
                    </a:lnTo>
                    <a:cubicBezTo>
                      <a:pt x="1" y="230"/>
                      <a:pt x="55" y="284"/>
                      <a:pt x="120" y="284"/>
                    </a:cubicBezTo>
                    <a:lnTo>
                      <a:pt x="377" y="284"/>
                    </a:lnTo>
                    <a:lnTo>
                      <a:pt x="3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6"/>
              <p:cNvSpPr/>
              <p:nvPr/>
            </p:nvSpPr>
            <p:spPr>
              <a:xfrm>
                <a:off x="3173061" y="3517466"/>
                <a:ext cx="9401" cy="7177"/>
              </a:xfrm>
              <a:custGeom>
                <a:rect b="b" l="l" r="r" t="t"/>
                <a:pathLst>
                  <a:path extrusionOk="0" h="284" w="372">
                    <a:moveTo>
                      <a:pt x="1" y="0"/>
                    </a:moveTo>
                    <a:lnTo>
                      <a:pt x="1" y="284"/>
                    </a:lnTo>
                    <a:lnTo>
                      <a:pt x="251" y="284"/>
                    </a:lnTo>
                    <a:cubicBezTo>
                      <a:pt x="317" y="284"/>
                      <a:pt x="371" y="229"/>
                      <a:pt x="371" y="158"/>
                    </a:cubicBezTo>
                    <a:lnTo>
                      <a:pt x="371" y="126"/>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6"/>
              <p:cNvSpPr/>
              <p:nvPr/>
            </p:nvSpPr>
            <p:spPr>
              <a:xfrm>
                <a:off x="3138235" y="3517466"/>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6"/>
              <p:cNvSpPr/>
              <p:nvPr/>
            </p:nvSpPr>
            <p:spPr>
              <a:xfrm>
                <a:off x="3173061" y="3495555"/>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6"/>
              <p:cNvSpPr/>
              <p:nvPr/>
            </p:nvSpPr>
            <p:spPr>
              <a:xfrm>
                <a:off x="3138235" y="3495555"/>
                <a:ext cx="9654" cy="7203"/>
              </a:xfrm>
              <a:custGeom>
                <a:rect b="b" l="l" r="r" t="t"/>
                <a:pathLst>
                  <a:path extrusionOk="0" h="285" w="382">
                    <a:moveTo>
                      <a:pt x="125" y="1"/>
                    </a:moveTo>
                    <a:cubicBezTo>
                      <a:pt x="55" y="1"/>
                      <a:pt x="0" y="55"/>
                      <a:pt x="0" y="121"/>
                    </a:cubicBezTo>
                    <a:lnTo>
                      <a:pt x="0" y="159"/>
                    </a:lnTo>
                    <a:cubicBezTo>
                      <a:pt x="0" y="230"/>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6"/>
              <p:cNvSpPr/>
              <p:nvPr/>
            </p:nvSpPr>
            <p:spPr>
              <a:xfrm>
                <a:off x="3173061" y="3473543"/>
                <a:ext cx="9401" cy="7304"/>
              </a:xfrm>
              <a:custGeom>
                <a:rect b="b" l="l" r="r" t="t"/>
                <a:pathLst>
                  <a:path extrusionOk="0" h="289" w="372">
                    <a:moveTo>
                      <a:pt x="1" y="0"/>
                    </a:moveTo>
                    <a:lnTo>
                      <a:pt x="1" y="289"/>
                    </a:lnTo>
                    <a:lnTo>
                      <a:pt x="246" y="289"/>
                    </a:lnTo>
                    <a:cubicBezTo>
                      <a:pt x="317" y="289"/>
                      <a:pt x="371" y="234"/>
                      <a:pt x="371" y="164"/>
                    </a:cubicBezTo>
                    <a:lnTo>
                      <a:pt x="371" y="125"/>
                    </a:lnTo>
                    <a:cubicBezTo>
                      <a:pt x="371" y="55"/>
                      <a:pt x="317" y="0"/>
                      <a:pt x="2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6"/>
              <p:cNvSpPr/>
              <p:nvPr/>
            </p:nvSpPr>
            <p:spPr>
              <a:xfrm>
                <a:off x="3138235" y="3473669"/>
                <a:ext cx="9654" cy="7177"/>
              </a:xfrm>
              <a:custGeom>
                <a:rect b="b" l="l" r="r" t="t"/>
                <a:pathLst>
                  <a:path extrusionOk="0" h="284" w="382">
                    <a:moveTo>
                      <a:pt x="120" y="1"/>
                    </a:moveTo>
                    <a:cubicBezTo>
                      <a:pt x="55" y="1"/>
                      <a:pt x="0" y="55"/>
                      <a:pt x="0" y="120"/>
                    </a:cubicBezTo>
                    <a:lnTo>
                      <a:pt x="0" y="159"/>
                    </a:lnTo>
                    <a:cubicBezTo>
                      <a:pt x="0" y="229"/>
                      <a:pt x="55" y="284"/>
                      <a:pt x="120"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6"/>
              <p:cNvSpPr/>
              <p:nvPr/>
            </p:nvSpPr>
            <p:spPr>
              <a:xfrm>
                <a:off x="3173061" y="3451758"/>
                <a:ext cx="9401" cy="7203"/>
              </a:xfrm>
              <a:custGeom>
                <a:rect b="b" l="l" r="r" t="t"/>
                <a:pathLst>
                  <a:path extrusionOk="0" h="285" w="372">
                    <a:moveTo>
                      <a:pt x="255" y="1"/>
                    </a:moveTo>
                    <a:cubicBezTo>
                      <a:pt x="252" y="1"/>
                      <a:pt x="249" y="1"/>
                      <a:pt x="246" y="1"/>
                    </a:cubicBezTo>
                    <a:lnTo>
                      <a:pt x="1" y="1"/>
                    </a:lnTo>
                    <a:lnTo>
                      <a:pt x="1" y="285"/>
                    </a:lnTo>
                    <a:lnTo>
                      <a:pt x="246" y="285"/>
                    </a:lnTo>
                    <a:cubicBezTo>
                      <a:pt x="317" y="279"/>
                      <a:pt x="366" y="225"/>
                      <a:pt x="371" y="159"/>
                    </a:cubicBezTo>
                    <a:lnTo>
                      <a:pt x="371" y="121"/>
                    </a:lnTo>
                    <a:cubicBezTo>
                      <a:pt x="366" y="54"/>
                      <a:pt x="316" y="1"/>
                      <a:pt x="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6"/>
              <p:cNvSpPr/>
              <p:nvPr/>
            </p:nvSpPr>
            <p:spPr>
              <a:xfrm>
                <a:off x="3138235" y="3451758"/>
                <a:ext cx="9654" cy="7076"/>
              </a:xfrm>
              <a:custGeom>
                <a:rect b="b" l="l" r="r" t="t"/>
                <a:pathLst>
                  <a:path extrusionOk="0" h="280" w="382">
                    <a:moveTo>
                      <a:pt x="112" y="1"/>
                    </a:moveTo>
                    <a:cubicBezTo>
                      <a:pt x="50" y="1"/>
                      <a:pt x="0" y="58"/>
                      <a:pt x="0" y="121"/>
                    </a:cubicBezTo>
                    <a:lnTo>
                      <a:pt x="0" y="159"/>
                    </a:lnTo>
                    <a:cubicBezTo>
                      <a:pt x="0" y="227"/>
                      <a:pt x="50" y="279"/>
                      <a:pt x="111" y="279"/>
                    </a:cubicBezTo>
                    <a:cubicBezTo>
                      <a:pt x="114" y="279"/>
                      <a:pt x="117" y="279"/>
                      <a:pt x="120" y="279"/>
                    </a:cubicBezTo>
                    <a:lnTo>
                      <a:pt x="382" y="279"/>
                    </a:lnTo>
                    <a:lnTo>
                      <a:pt x="382" y="1"/>
                    </a:lnTo>
                    <a:lnTo>
                      <a:pt x="120" y="1"/>
                    </a:lnTo>
                    <a:cubicBezTo>
                      <a:pt x="117" y="1"/>
                      <a:pt x="114" y="1"/>
                      <a:pt x="1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6"/>
              <p:cNvSpPr/>
              <p:nvPr/>
            </p:nvSpPr>
            <p:spPr>
              <a:xfrm>
                <a:off x="3172935" y="3429746"/>
                <a:ext cx="9376" cy="7177"/>
              </a:xfrm>
              <a:custGeom>
                <a:rect b="b" l="l" r="r" t="t"/>
                <a:pathLst>
                  <a:path extrusionOk="0" h="284" w="371">
                    <a:moveTo>
                      <a:pt x="0" y="0"/>
                    </a:moveTo>
                    <a:lnTo>
                      <a:pt x="0" y="284"/>
                    </a:lnTo>
                    <a:lnTo>
                      <a:pt x="251" y="284"/>
                    </a:lnTo>
                    <a:cubicBezTo>
                      <a:pt x="316" y="284"/>
                      <a:pt x="371" y="229"/>
                      <a:pt x="371" y="164"/>
                    </a:cubicBezTo>
                    <a:lnTo>
                      <a:pt x="371" y="120"/>
                    </a:lnTo>
                    <a:cubicBezTo>
                      <a:pt x="371" y="55"/>
                      <a:pt x="316"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6"/>
              <p:cNvSpPr/>
              <p:nvPr/>
            </p:nvSpPr>
            <p:spPr>
              <a:xfrm>
                <a:off x="3138235" y="3429872"/>
                <a:ext cx="9528" cy="7076"/>
              </a:xfrm>
              <a:custGeom>
                <a:rect b="b" l="l" r="r" t="t"/>
                <a:pathLst>
                  <a:path extrusionOk="0" h="280" w="377">
                    <a:moveTo>
                      <a:pt x="120" y="1"/>
                    </a:moveTo>
                    <a:cubicBezTo>
                      <a:pt x="55" y="1"/>
                      <a:pt x="0" y="55"/>
                      <a:pt x="0" y="121"/>
                    </a:cubicBezTo>
                    <a:lnTo>
                      <a:pt x="0" y="159"/>
                    </a:lnTo>
                    <a:cubicBezTo>
                      <a:pt x="0" y="226"/>
                      <a:pt x="50" y="279"/>
                      <a:pt x="111" y="279"/>
                    </a:cubicBezTo>
                    <a:cubicBezTo>
                      <a:pt x="114" y="279"/>
                      <a:pt x="117" y="279"/>
                      <a:pt x="120" y="279"/>
                    </a:cubicBezTo>
                    <a:lnTo>
                      <a:pt x="376" y="279"/>
                    </a:lnTo>
                    <a:lnTo>
                      <a:pt x="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6"/>
              <p:cNvSpPr/>
              <p:nvPr/>
            </p:nvSpPr>
            <p:spPr>
              <a:xfrm>
                <a:off x="3172935" y="3407834"/>
                <a:ext cx="9376" cy="7203"/>
              </a:xfrm>
              <a:custGeom>
                <a:rect b="b" l="l" r="r" t="t"/>
                <a:pathLst>
                  <a:path extrusionOk="0" h="285" w="371">
                    <a:moveTo>
                      <a:pt x="0" y="1"/>
                    </a:moveTo>
                    <a:lnTo>
                      <a:pt x="0" y="284"/>
                    </a:lnTo>
                    <a:lnTo>
                      <a:pt x="251" y="284"/>
                    </a:lnTo>
                    <a:cubicBezTo>
                      <a:pt x="316" y="284"/>
                      <a:pt x="371" y="230"/>
                      <a:pt x="371" y="164"/>
                    </a:cubicBezTo>
                    <a:lnTo>
                      <a:pt x="371" y="121"/>
                    </a:lnTo>
                    <a:cubicBezTo>
                      <a:pt x="371" y="55"/>
                      <a:pt x="316"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6"/>
              <p:cNvSpPr/>
              <p:nvPr/>
            </p:nvSpPr>
            <p:spPr>
              <a:xfrm>
                <a:off x="3138084" y="3407834"/>
                <a:ext cx="9679" cy="7203"/>
              </a:xfrm>
              <a:custGeom>
                <a:rect b="b" l="l" r="r" t="t"/>
                <a:pathLst>
                  <a:path extrusionOk="0" h="285" w="383">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6"/>
              <p:cNvSpPr/>
              <p:nvPr/>
            </p:nvSpPr>
            <p:spPr>
              <a:xfrm>
                <a:off x="3033380" y="3446173"/>
                <a:ext cx="127626" cy="73518"/>
              </a:xfrm>
              <a:custGeom>
                <a:rect b="b" l="l" r="r" t="t"/>
                <a:pathLst>
                  <a:path extrusionOk="0" h="2909" w="5050">
                    <a:moveTo>
                      <a:pt x="1565" y="1"/>
                    </a:moveTo>
                    <a:cubicBezTo>
                      <a:pt x="864" y="1"/>
                      <a:pt x="1" y="158"/>
                      <a:pt x="8" y="631"/>
                    </a:cubicBezTo>
                    <a:cubicBezTo>
                      <a:pt x="12" y="875"/>
                      <a:pt x="104" y="947"/>
                      <a:pt x="233" y="947"/>
                    </a:cubicBezTo>
                    <a:cubicBezTo>
                      <a:pt x="421" y="947"/>
                      <a:pt x="686" y="794"/>
                      <a:pt x="867" y="794"/>
                    </a:cubicBezTo>
                    <a:cubicBezTo>
                      <a:pt x="928" y="794"/>
                      <a:pt x="980" y="812"/>
                      <a:pt x="1016" y="860"/>
                    </a:cubicBezTo>
                    <a:cubicBezTo>
                      <a:pt x="1228" y="1143"/>
                      <a:pt x="1114" y="2091"/>
                      <a:pt x="744" y="2091"/>
                    </a:cubicBezTo>
                    <a:cubicBezTo>
                      <a:pt x="373" y="2091"/>
                      <a:pt x="1370" y="2909"/>
                      <a:pt x="1370" y="2909"/>
                    </a:cubicBezTo>
                    <a:cubicBezTo>
                      <a:pt x="1370" y="2909"/>
                      <a:pt x="2569" y="2887"/>
                      <a:pt x="3228" y="2227"/>
                    </a:cubicBezTo>
                    <a:cubicBezTo>
                      <a:pt x="3882" y="1568"/>
                      <a:pt x="4454" y="1699"/>
                      <a:pt x="4149" y="1165"/>
                    </a:cubicBezTo>
                    <a:cubicBezTo>
                      <a:pt x="3903" y="726"/>
                      <a:pt x="4591" y="559"/>
                      <a:pt x="4878" y="559"/>
                    </a:cubicBezTo>
                    <a:cubicBezTo>
                      <a:pt x="4940" y="559"/>
                      <a:pt x="4983" y="567"/>
                      <a:pt x="4994" y="582"/>
                    </a:cubicBezTo>
                    <a:cubicBezTo>
                      <a:pt x="4999" y="588"/>
                      <a:pt x="5003" y="591"/>
                      <a:pt x="5006" y="591"/>
                    </a:cubicBezTo>
                    <a:cubicBezTo>
                      <a:pt x="5050" y="591"/>
                      <a:pt x="4994" y="124"/>
                      <a:pt x="4994" y="124"/>
                    </a:cubicBezTo>
                    <a:lnTo>
                      <a:pt x="4454" y="189"/>
                    </a:lnTo>
                    <a:cubicBezTo>
                      <a:pt x="4454" y="189"/>
                      <a:pt x="4010" y="215"/>
                      <a:pt x="3524" y="215"/>
                    </a:cubicBezTo>
                    <a:cubicBezTo>
                      <a:pt x="3065" y="215"/>
                      <a:pt x="2569" y="192"/>
                      <a:pt x="2373" y="102"/>
                    </a:cubicBezTo>
                    <a:cubicBezTo>
                      <a:pt x="2237" y="42"/>
                      <a:pt x="1922" y="1"/>
                      <a:pt x="15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6"/>
              <p:cNvSpPr/>
              <p:nvPr/>
            </p:nvSpPr>
            <p:spPr>
              <a:xfrm>
                <a:off x="3158150" y="3445996"/>
                <a:ext cx="127626" cy="73568"/>
              </a:xfrm>
              <a:custGeom>
                <a:rect b="b" l="l" r="r" t="t"/>
                <a:pathLst>
                  <a:path extrusionOk="0" h="2911" w="5050">
                    <a:moveTo>
                      <a:pt x="3497" y="1"/>
                    </a:moveTo>
                    <a:cubicBezTo>
                      <a:pt x="3135" y="1"/>
                      <a:pt x="2815" y="43"/>
                      <a:pt x="2678" y="104"/>
                    </a:cubicBezTo>
                    <a:cubicBezTo>
                      <a:pt x="2482" y="194"/>
                      <a:pt x="1985" y="217"/>
                      <a:pt x="1526" y="217"/>
                    </a:cubicBezTo>
                    <a:cubicBezTo>
                      <a:pt x="1040" y="217"/>
                      <a:pt x="596" y="191"/>
                      <a:pt x="596" y="191"/>
                    </a:cubicBezTo>
                    <a:lnTo>
                      <a:pt x="57" y="137"/>
                    </a:lnTo>
                    <a:cubicBezTo>
                      <a:pt x="57" y="137"/>
                      <a:pt x="1" y="604"/>
                      <a:pt x="44" y="604"/>
                    </a:cubicBezTo>
                    <a:cubicBezTo>
                      <a:pt x="48" y="604"/>
                      <a:pt x="52" y="601"/>
                      <a:pt x="57" y="594"/>
                    </a:cubicBezTo>
                    <a:cubicBezTo>
                      <a:pt x="69" y="578"/>
                      <a:pt x="114" y="570"/>
                      <a:pt x="179" y="570"/>
                    </a:cubicBezTo>
                    <a:cubicBezTo>
                      <a:pt x="469" y="570"/>
                      <a:pt x="1146" y="741"/>
                      <a:pt x="901" y="1177"/>
                    </a:cubicBezTo>
                    <a:cubicBezTo>
                      <a:pt x="607" y="1711"/>
                      <a:pt x="1174" y="1575"/>
                      <a:pt x="1833" y="2234"/>
                    </a:cubicBezTo>
                    <a:cubicBezTo>
                      <a:pt x="2487" y="2894"/>
                      <a:pt x="3686" y="2910"/>
                      <a:pt x="3686" y="2910"/>
                    </a:cubicBezTo>
                    <a:cubicBezTo>
                      <a:pt x="3686" y="2910"/>
                      <a:pt x="4683" y="2087"/>
                      <a:pt x="4312" y="2087"/>
                    </a:cubicBezTo>
                    <a:cubicBezTo>
                      <a:pt x="3942" y="2087"/>
                      <a:pt x="3822" y="1145"/>
                      <a:pt x="4034" y="856"/>
                    </a:cubicBezTo>
                    <a:cubicBezTo>
                      <a:pt x="4070" y="808"/>
                      <a:pt x="4122" y="790"/>
                      <a:pt x="4184" y="790"/>
                    </a:cubicBezTo>
                    <a:cubicBezTo>
                      <a:pt x="4365" y="790"/>
                      <a:pt x="4629" y="943"/>
                      <a:pt x="4817" y="943"/>
                    </a:cubicBezTo>
                    <a:cubicBezTo>
                      <a:pt x="4946" y="943"/>
                      <a:pt x="5039" y="871"/>
                      <a:pt x="5043" y="627"/>
                    </a:cubicBezTo>
                    <a:cubicBezTo>
                      <a:pt x="5050" y="157"/>
                      <a:pt x="4195" y="1"/>
                      <a:pt x="349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6"/>
              <p:cNvSpPr/>
              <p:nvPr/>
            </p:nvSpPr>
            <p:spPr>
              <a:xfrm>
                <a:off x="3084253" y="3751439"/>
                <a:ext cx="30302" cy="54134"/>
              </a:xfrm>
              <a:custGeom>
                <a:rect b="b" l="l" r="r" t="t"/>
                <a:pathLst>
                  <a:path extrusionOk="0" h="2142" w="1199">
                    <a:moveTo>
                      <a:pt x="600" y="0"/>
                    </a:moveTo>
                    <a:cubicBezTo>
                      <a:pt x="267" y="0"/>
                      <a:pt x="0" y="480"/>
                      <a:pt x="0" y="1074"/>
                    </a:cubicBezTo>
                    <a:cubicBezTo>
                      <a:pt x="0" y="1662"/>
                      <a:pt x="273" y="2142"/>
                      <a:pt x="600" y="2142"/>
                    </a:cubicBezTo>
                    <a:cubicBezTo>
                      <a:pt x="932" y="2142"/>
                      <a:pt x="1199" y="1662"/>
                      <a:pt x="1199" y="1068"/>
                    </a:cubicBezTo>
                    <a:cubicBezTo>
                      <a:pt x="1199" y="480"/>
                      <a:pt x="926" y="0"/>
                      <a:pt x="6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6"/>
              <p:cNvSpPr/>
              <p:nvPr/>
            </p:nvSpPr>
            <p:spPr>
              <a:xfrm>
                <a:off x="3029842" y="3464066"/>
                <a:ext cx="34472" cy="33688"/>
              </a:xfrm>
              <a:custGeom>
                <a:rect b="b" l="l" r="r" t="t"/>
                <a:pathLst>
                  <a:path extrusionOk="0" h="1333" w="1364">
                    <a:moveTo>
                      <a:pt x="565" y="1"/>
                    </a:moveTo>
                    <a:cubicBezTo>
                      <a:pt x="477" y="1"/>
                      <a:pt x="392" y="23"/>
                      <a:pt x="317" y="70"/>
                    </a:cubicBezTo>
                    <a:cubicBezTo>
                      <a:pt x="50" y="233"/>
                      <a:pt x="1" y="631"/>
                      <a:pt x="202" y="964"/>
                    </a:cubicBezTo>
                    <a:cubicBezTo>
                      <a:pt x="346" y="1196"/>
                      <a:pt x="578" y="1333"/>
                      <a:pt x="796" y="1333"/>
                    </a:cubicBezTo>
                    <a:cubicBezTo>
                      <a:pt x="884" y="1333"/>
                      <a:pt x="970" y="1310"/>
                      <a:pt x="1047" y="1263"/>
                    </a:cubicBezTo>
                    <a:cubicBezTo>
                      <a:pt x="1314" y="1100"/>
                      <a:pt x="1363" y="702"/>
                      <a:pt x="1161" y="375"/>
                    </a:cubicBezTo>
                    <a:cubicBezTo>
                      <a:pt x="1018" y="138"/>
                      <a:pt x="782" y="1"/>
                      <a:pt x="5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6"/>
              <p:cNvSpPr/>
              <p:nvPr/>
            </p:nvSpPr>
            <p:spPr>
              <a:xfrm>
                <a:off x="2982228" y="3468969"/>
                <a:ext cx="76955" cy="195407"/>
              </a:xfrm>
              <a:custGeom>
                <a:rect b="b" l="l" r="r" t="t"/>
                <a:pathLst>
                  <a:path extrusionOk="0" h="7732" w="3045">
                    <a:moveTo>
                      <a:pt x="2010" y="0"/>
                    </a:moveTo>
                    <a:cubicBezTo>
                      <a:pt x="1986" y="0"/>
                      <a:pt x="1961" y="3"/>
                      <a:pt x="1934" y="7"/>
                    </a:cubicBezTo>
                    <a:cubicBezTo>
                      <a:pt x="1373" y="94"/>
                      <a:pt x="1542" y="830"/>
                      <a:pt x="1667" y="1276"/>
                    </a:cubicBezTo>
                    <a:cubicBezTo>
                      <a:pt x="1792" y="1723"/>
                      <a:pt x="1318" y="5581"/>
                      <a:pt x="1002" y="5968"/>
                    </a:cubicBezTo>
                    <a:cubicBezTo>
                      <a:pt x="690" y="6350"/>
                      <a:pt x="0" y="7412"/>
                      <a:pt x="1128" y="7412"/>
                    </a:cubicBezTo>
                    <a:cubicBezTo>
                      <a:pt x="1142" y="7412"/>
                      <a:pt x="1156" y="7412"/>
                      <a:pt x="1171" y="7412"/>
                    </a:cubicBezTo>
                    <a:cubicBezTo>
                      <a:pt x="1171" y="7412"/>
                      <a:pt x="1418" y="7731"/>
                      <a:pt x="1746" y="7731"/>
                    </a:cubicBezTo>
                    <a:cubicBezTo>
                      <a:pt x="1801" y="7731"/>
                      <a:pt x="1858" y="7722"/>
                      <a:pt x="1917" y="7701"/>
                    </a:cubicBezTo>
                    <a:cubicBezTo>
                      <a:pt x="2326" y="7559"/>
                      <a:pt x="1738" y="6562"/>
                      <a:pt x="1917" y="5859"/>
                    </a:cubicBezTo>
                    <a:cubicBezTo>
                      <a:pt x="2097" y="5156"/>
                      <a:pt x="2283" y="1925"/>
                      <a:pt x="2283" y="1925"/>
                    </a:cubicBezTo>
                    <a:cubicBezTo>
                      <a:pt x="2283" y="1925"/>
                      <a:pt x="3045" y="724"/>
                      <a:pt x="2564" y="724"/>
                    </a:cubicBezTo>
                    <a:cubicBezTo>
                      <a:pt x="2515" y="724"/>
                      <a:pt x="2453" y="736"/>
                      <a:pt x="2375" y="764"/>
                    </a:cubicBezTo>
                    <a:cubicBezTo>
                      <a:pt x="2375" y="764"/>
                      <a:pt x="2375" y="764"/>
                      <a:pt x="2375" y="764"/>
                    </a:cubicBezTo>
                    <a:cubicBezTo>
                      <a:pt x="2360" y="764"/>
                      <a:pt x="2476" y="0"/>
                      <a:pt x="20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6"/>
              <p:cNvSpPr/>
              <p:nvPr/>
            </p:nvSpPr>
            <p:spPr>
              <a:xfrm>
                <a:off x="3205435" y="3751288"/>
                <a:ext cx="30327" cy="54285"/>
              </a:xfrm>
              <a:custGeom>
                <a:rect b="b" l="l" r="r" t="t"/>
                <a:pathLst>
                  <a:path extrusionOk="0" h="2148" w="1200">
                    <a:moveTo>
                      <a:pt x="600" y="1"/>
                    </a:moveTo>
                    <a:cubicBezTo>
                      <a:pt x="273" y="1"/>
                      <a:pt x="0" y="480"/>
                      <a:pt x="0" y="1074"/>
                    </a:cubicBezTo>
                    <a:cubicBezTo>
                      <a:pt x="0" y="1668"/>
                      <a:pt x="273" y="2148"/>
                      <a:pt x="600" y="2148"/>
                    </a:cubicBezTo>
                    <a:cubicBezTo>
                      <a:pt x="927" y="2148"/>
                      <a:pt x="1199" y="1663"/>
                      <a:pt x="1199" y="1074"/>
                    </a:cubicBezTo>
                    <a:cubicBezTo>
                      <a:pt x="1199" y="480"/>
                      <a:pt x="927" y="1"/>
                      <a:pt x="6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6"/>
              <p:cNvSpPr/>
              <p:nvPr/>
            </p:nvSpPr>
            <p:spPr>
              <a:xfrm>
                <a:off x="3254868" y="3463788"/>
                <a:ext cx="34598" cy="33688"/>
              </a:xfrm>
              <a:custGeom>
                <a:rect b="b" l="l" r="r" t="t"/>
                <a:pathLst>
                  <a:path extrusionOk="0" h="1333" w="1369">
                    <a:moveTo>
                      <a:pt x="801" y="1"/>
                    </a:moveTo>
                    <a:cubicBezTo>
                      <a:pt x="581" y="1"/>
                      <a:pt x="346" y="138"/>
                      <a:pt x="202" y="375"/>
                    </a:cubicBezTo>
                    <a:cubicBezTo>
                      <a:pt x="0" y="708"/>
                      <a:pt x="55" y="1105"/>
                      <a:pt x="322" y="1263"/>
                    </a:cubicBezTo>
                    <a:cubicBezTo>
                      <a:pt x="397" y="1310"/>
                      <a:pt x="482" y="1333"/>
                      <a:pt x="570" y="1333"/>
                    </a:cubicBezTo>
                    <a:cubicBezTo>
                      <a:pt x="788" y="1333"/>
                      <a:pt x="1023" y="1195"/>
                      <a:pt x="1167" y="958"/>
                    </a:cubicBezTo>
                    <a:cubicBezTo>
                      <a:pt x="1368" y="631"/>
                      <a:pt x="1314" y="228"/>
                      <a:pt x="1052" y="70"/>
                    </a:cubicBezTo>
                    <a:cubicBezTo>
                      <a:pt x="975" y="23"/>
                      <a:pt x="889" y="1"/>
                      <a:pt x="80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6"/>
              <p:cNvSpPr/>
              <p:nvPr/>
            </p:nvSpPr>
            <p:spPr>
              <a:xfrm>
                <a:off x="3286812" y="3644739"/>
                <a:ext cx="37479" cy="23706"/>
              </a:xfrm>
              <a:custGeom>
                <a:rect b="b" l="l" r="r" t="t"/>
                <a:pathLst>
                  <a:path extrusionOk="0" h="938" w="1483">
                    <a:moveTo>
                      <a:pt x="923" y="0"/>
                    </a:moveTo>
                    <a:cubicBezTo>
                      <a:pt x="826" y="0"/>
                      <a:pt x="721" y="16"/>
                      <a:pt x="616" y="48"/>
                    </a:cubicBezTo>
                    <a:cubicBezTo>
                      <a:pt x="246" y="157"/>
                      <a:pt x="1" y="441"/>
                      <a:pt x="71" y="675"/>
                    </a:cubicBezTo>
                    <a:cubicBezTo>
                      <a:pt x="123" y="840"/>
                      <a:pt x="325" y="937"/>
                      <a:pt x="573" y="937"/>
                    </a:cubicBezTo>
                    <a:cubicBezTo>
                      <a:pt x="668" y="937"/>
                      <a:pt x="770" y="923"/>
                      <a:pt x="872" y="893"/>
                    </a:cubicBezTo>
                    <a:cubicBezTo>
                      <a:pt x="1243" y="778"/>
                      <a:pt x="1483" y="501"/>
                      <a:pt x="1417" y="266"/>
                    </a:cubicBezTo>
                    <a:cubicBezTo>
                      <a:pt x="1367" y="98"/>
                      <a:pt x="1168" y="0"/>
                      <a:pt x="9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6"/>
              <p:cNvSpPr/>
              <p:nvPr/>
            </p:nvSpPr>
            <p:spPr>
              <a:xfrm>
                <a:off x="3218375" y="4036892"/>
                <a:ext cx="40916" cy="40790"/>
              </a:xfrm>
              <a:custGeom>
                <a:rect b="b" l="l" r="r" t="t"/>
                <a:pathLst>
                  <a:path extrusionOk="0" h="1614" w="1619">
                    <a:moveTo>
                      <a:pt x="807" y="1"/>
                    </a:moveTo>
                    <a:cubicBezTo>
                      <a:pt x="360" y="1"/>
                      <a:pt x="0" y="361"/>
                      <a:pt x="0" y="807"/>
                    </a:cubicBezTo>
                    <a:cubicBezTo>
                      <a:pt x="0" y="1254"/>
                      <a:pt x="360" y="1614"/>
                      <a:pt x="807" y="1614"/>
                    </a:cubicBezTo>
                    <a:cubicBezTo>
                      <a:pt x="1254" y="1614"/>
                      <a:pt x="1619" y="1254"/>
                      <a:pt x="1619" y="807"/>
                    </a:cubicBezTo>
                    <a:cubicBezTo>
                      <a:pt x="1619" y="361"/>
                      <a:pt x="1254" y="1"/>
                      <a:pt x="8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6"/>
              <p:cNvSpPr/>
              <p:nvPr/>
            </p:nvSpPr>
            <p:spPr>
              <a:xfrm>
                <a:off x="3115768" y="3352361"/>
                <a:ext cx="87342" cy="60881"/>
              </a:xfrm>
              <a:custGeom>
                <a:rect b="b" l="l" r="r" t="t"/>
                <a:pathLst>
                  <a:path extrusionOk="0" h="2409" w="3456">
                    <a:moveTo>
                      <a:pt x="3407" y="0"/>
                    </a:moveTo>
                    <a:lnTo>
                      <a:pt x="2927" y="436"/>
                    </a:lnTo>
                    <a:cubicBezTo>
                      <a:pt x="2927" y="436"/>
                      <a:pt x="2982" y="1308"/>
                      <a:pt x="2715" y="1520"/>
                    </a:cubicBezTo>
                    <a:cubicBezTo>
                      <a:pt x="2442" y="1733"/>
                      <a:pt x="1728" y="1733"/>
                      <a:pt x="1728" y="1733"/>
                    </a:cubicBezTo>
                    <a:cubicBezTo>
                      <a:pt x="1728" y="1733"/>
                      <a:pt x="1020" y="1733"/>
                      <a:pt x="747" y="1520"/>
                    </a:cubicBezTo>
                    <a:cubicBezTo>
                      <a:pt x="475" y="1308"/>
                      <a:pt x="530" y="441"/>
                      <a:pt x="530" y="441"/>
                    </a:cubicBezTo>
                    <a:lnTo>
                      <a:pt x="55" y="5"/>
                    </a:lnTo>
                    <a:lnTo>
                      <a:pt x="55" y="5"/>
                    </a:lnTo>
                    <a:cubicBezTo>
                      <a:pt x="1" y="539"/>
                      <a:pt x="83" y="1084"/>
                      <a:pt x="279" y="1586"/>
                    </a:cubicBezTo>
                    <a:cubicBezTo>
                      <a:pt x="579" y="2343"/>
                      <a:pt x="1527" y="2403"/>
                      <a:pt x="1701" y="2408"/>
                    </a:cubicBezTo>
                    <a:lnTo>
                      <a:pt x="1734" y="2408"/>
                    </a:lnTo>
                    <a:cubicBezTo>
                      <a:pt x="1908" y="2403"/>
                      <a:pt x="2883" y="2343"/>
                      <a:pt x="3183" y="1580"/>
                    </a:cubicBezTo>
                    <a:cubicBezTo>
                      <a:pt x="3379" y="1079"/>
                      <a:pt x="3456" y="539"/>
                      <a:pt x="340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6"/>
              <p:cNvSpPr/>
              <p:nvPr/>
            </p:nvSpPr>
            <p:spPr>
              <a:xfrm>
                <a:off x="3101312" y="3259611"/>
                <a:ext cx="116253" cy="121535"/>
              </a:xfrm>
              <a:custGeom>
                <a:rect b="b" l="l" r="r" t="t"/>
                <a:pathLst>
                  <a:path extrusionOk="0" h="4809" w="4600">
                    <a:moveTo>
                      <a:pt x="2124" y="0"/>
                    </a:moveTo>
                    <a:cubicBezTo>
                      <a:pt x="1842" y="0"/>
                      <a:pt x="1260" y="94"/>
                      <a:pt x="731" y="777"/>
                    </a:cubicBezTo>
                    <a:cubicBezTo>
                      <a:pt x="1" y="1725"/>
                      <a:pt x="508" y="2548"/>
                      <a:pt x="508" y="2548"/>
                    </a:cubicBezTo>
                    <a:lnTo>
                      <a:pt x="491" y="3174"/>
                    </a:lnTo>
                    <a:cubicBezTo>
                      <a:pt x="77" y="3725"/>
                      <a:pt x="938" y="4128"/>
                      <a:pt x="1210" y="4215"/>
                    </a:cubicBezTo>
                    <a:cubicBezTo>
                      <a:pt x="1488" y="4297"/>
                      <a:pt x="1445" y="4809"/>
                      <a:pt x="1445" y="4809"/>
                    </a:cubicBezTo>
                    <a:lnTo>
                      <a:pt x="3161" y="4809"/>
                    </a:lnTo>
                    <a:cubicBezTo>
                      <a:pt x="3161" y="4809"/>
                      <a:pt x="3118" y="4297"/>
                      <a:pt x="3396" y="4215"/>
                    </a:cubicBezTo>
                    <a:cubicBezTo>
                      <a:pt x="3673" y="4128"/>
                      <a:pt x="4529" y="3725"/>
                      <a:pt x="4115" y="3174"/>
                    </a:cubicBezTo>
                    <a:lnTo>
                      <a:pt x="4093" y="2548"/>
                    </a:lnTo>
                    <a:cubicBezTo>
                      <a:pt x="4093" y="2548"/>
                      <a:pt x="4600" y="1719"/>
                      <a:pt x="3870" y="777"/>
                    </a:cubicBezTo>
                    <a:cubicBezTo>
                      <a:pt x="3337" y="94"/>
                      <a:pt x="2750" y="0"/>
                      <a:pt x="2467" y="0"/>
                    </a:cubicBezTo>
                    <a:cubicBezTo>
                      <a:pt x="2359" y="0"/>
                      <a:pt x="2295" y="14"/>
                      <a:pt x="2295" y="14"/>
                    </a:cubicBezTo>
                    <a:cubicBezTo>
                      <a:pt x="2295" y="14"/>
                      <a:pt x="2231" y="0"/>
                      <a:pt x="21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6"/>
              <p:cNvSpPr/>
              <p:nvPr/>
            </p:nvSpPr>
            <p:spPr>
              <a:xfrm>
                <a:off x="3260024" y="3468691"/>
                <a:ext cx="77460" cy="195356"/>
              </a:xfrm>
              <a:custGeom>
                <a:rect b="b" l="l" r="r" t="t"/>
                <a:pathLst>
                  <a:path extrusionOk="0" h="7730" w="3065">
                    <a:moveTo>
                      <a:pt x="1039" y="1"/>
                    </a:moveTo>
                    <a:cubicBezTo>
                      <a:pt x="573" y="1"/>
                      <a:pt x="683" y="764"/>
                      <a:pt x="674" y="764"/>
                    </a:cubicBezTo>
                    <a:cubicBezTo>
                      <a:pt x="674" y="764"/>
                      <a:pt x="674" y="764"/>
                      <a:pt x="674" y="764"/>
                    </a:cubicBezTo>
                    <a:cubicBezTo>
                      <a:pt x="596" y="736"/>
                      <a:pt x="533" y="724"/>
                      <a:pt x="483" y="724"/>
                    </a:cubicBezTo>
                    <a:cubicBezTo>
                      <a:pt x="1" y="724"/>
                      <a:pt x="772" y="1925"/>
                      <a:pt x="772" y="1925"/>
                    </a:cubicBezTo>
                    <a:cubicBezTo>
                      <a:pt x="772" y="1925"/>
                      <a:pt x="968" y="5151"/>
                      <a:pt x="1142" y="5859"/>
                    </a:cubicBezTo>
                    <a:cubicBezTo>
                      <a:pt x="1322" y="6562"/>
                      <a:pt x="734" y="7559"/>
                      <a:pt x="1142" y="7701"/>
                    </a:cubicBezTo>
                    <a:cubicBezTo>
                      <a:pt x="1199" y="7721"/>
                      <a:pt x="1255" y="7729"/>
                      <a:pt x="1309" y="7729"/>
                    </a:cubicBezTo>
                    <a:cubicBezTo>
                      <a:pt x="1640" y="7729"/>
                      <a:pt x="1894" y="7407"/>
                      <a:pt x="1894" y="7407"/>
                    </a:cubicBezTo>
                    <a:cubicBezTo>
                      <a:pt x="1909" y="7407"/>
                      <a:pt x="1923" y="7407"/>
                      <a:pt x="1938" y="7407"/>
                    </a:cubicBezTo>
                    <a:cubicBezTo>
                      <a:pt x="3065" y="7407"/>
                      <a:pt x="2370" y="6345"/>
                      <a:pt x="2058" y="5963"/>
                    </a:cubicBezTo>
                    <a:cubicBezTo>
                      <a:pt x="1742" y="5576"/>
                      <a:pt x="1257" y="1729"/>
                      <a:pt x="1382" y="1276"/>
                    </a:cubicBezTo>
                    <a:cubicBezTo>
                      <a:pt x="1507" y="824"/>
                      <a:pt x="1671" y="89"/>
                      <a:pt x="1115" y="7"/>
                    </a:cubicBezTo>
                    <a:cubicBezTo>
                      <a:pt x="1088" y="3"/>
                      <a:pt x="1062" y="1"/>
                      <a:pt x="103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6"/>
              <p:cNvSpPr/>
              <p:nvPr/>
            </p:nvSpPr>
            <p:spPr>
              <a:xfrm>
                <a:off x="3289138" y="3658234"/>
                <a:ext cx="65456" cy="151964"/>
              </a:xfrm>
              <a:custGeom>
                <a:rect b="b" l="l" r="r" t="t"/>
                <a:pathLst>
                  <a:path extrusionOk="0" h="6013" w="2590">
                    <a:moveTo>
                      <a:pt x="944" y="1345"/>
                    </a:moveTo>
                    <a:cubicBezTo>
                      <a:pt x="944" y="1345"/>
                      <a:pt x="1396" y="2228"/>
                      <a:pt x="1565" y="3143"/>
                    </a:cubicBezTo>
                    <a:cubicBezTo>
                      <a:pt x="1734" y="4053"/>
                      <a:pt x="1489" y="5426"/>
                      <a:pt x="1489" y="5426"/>
                    </a:cubicBezTo>
                    <a:cubicBezTo>
                      <a:pt x="1489" y="5426"/>
                      <a:pt x="1227" y="4124"/>
                      <a:pt x="1113" y="3448"/>
                    </a:cubicBezTo>
                    <a:cubicBezTo>
                      <a:pt x="993" y="2778"/>
                      <a:pt x="944" y="1345"/>
                      <a:pt x="944" y="1345"/>
                    </a:cubicBezTo>
                    <a:close/>
                    <a:moveTo>
                      <a:pt x="1242" y="1"/>
                    </a:moveTo>
                    <a:cubicBezTo>
                      <a:pt x="1011" y="1"/>
                      <a:pt x="704" y="244"/>
                      <a:pt x="704" y="244"/>
                    </a:cubicBezTo>
                    <a:cubicBezTo>
                      <a:pt x="605" y="164"/>
                      <a:pt x="493" y="126"/>
                      <a:pt x="394" y="126"/>
                    </a:cubicBezTo>
                    <a:cubicBezTo>
                      <a:pt x="164" y="126"/>
                      <a:pt x="1" y="325"/>
                      <a:pt x="214" y="648"/>
                    </a:cubicBezTo>
                    <a:cubicBezTo>
                      <a:pt x="519" y="1116"/>
                      <a:pt x="573" y="3819"/>
                      <a:pt x="813" y="4304"/>
                    </a:cubicBezTo>
                    <a:cubicBezTo>
                      <a:pt x="1047" y="4789"/>
                      <a:pt x="1004" y="5917"/>
                      <a:pt x="1260" y="5999"/>
                    </a:cubicBezTo>
                    <a:cubicBezTo>
                      <a:pt x="1294" y="6008"/>
                      <a:pt x="1322" y="6013"/>
                      <a:pt x="1347" y="6013"/>
                    </a:cubicBezTo>
                    <a:cubicBezTo>
                      <a:pt x="1516" y="6013"/>
                      <a:pt x="1515" y="5815"/>
                      <a:pt x="1729" y="5791"/>
                    </a:cubicBezTo>
                    <a:cubicBezTo>
                      <a:pt x="1742" y="5790"/>
                      <a:pt x="1756" y="5789"/>
                      <a:pt x="1770" y="5789"/>
                    </a:cubicBezTo>
                    <a:cubicBezTo>
                      <a:pt x="1947" y="5789"/>
                      <a:pt x="2126" y="5908"/>
                      <a:pt x="2278" y="5908"/>
                    </a:cubicBezTo>
                    <a:cubicBezTo>
                      <a:pt x="2325" y="5908"/>
                      <a:pt x="2369" y="5897"/>
                      <a:pt x="2410" y="5868"/>
                    </a:cubicBezTo>
                    <a:cubicBezTo>
                      <a:pt x="2589" y="5737"/>
                      <a:pt x="2459" y="5301"/>
                      <a:pt x="2301" y="5001"/>
                    </a:cubicBezTo>
                    <a:cubicBezTo>
                      <a:pt x="2143" y="4707"/>
                      <a:pt x="2077" y="2304"/>
                      <a:pt x="1723" y="1754"/>
                    </a:cubicBezTo>
                    <a:cubicBezTo>
                      <a:pt x="1363" y="1203"/>
                      <a:pt x="1609" y="342"/>
                      <a:pt x="1423" y="86"/>
                    </a:cubicBezTo>
                    <a:cubicBezTo>
                      <a:pt x="1378" y="24"/>
                      <a:pt x="1314" y="1"/>
                      <a:pt x="124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6"/>
              <p:cNvSpPr/>
              <p:nvPr/>
            </p:nvSpPr>
            <p:spPr>
              <a:xfrm>
                <a:off x="3321537" y="3824401"/>
                <a:ext cx="11853" cy="26890"/>
              </a:xfrm>
              <a:custGeom>
                <a:rect b="b" l="l" r="r" t="t"/>
                <a:pathLst>
                  <a:path extrusionOk="0" h="1064" w="469">
                    <a:moveTo>
                      <a:pt x="184" y="0"/>
                    </a:moveTo>
                    <a:cubicBezTo>
                      <a:pt x="167" y="0"/>
                      <a:pt x="151" y="4"/>
                      <a:pt x="136" y="12"/>
                    </a:cubicBezTo>
                    <a:cubicBezTo>
                      <a:pt x="65" y="39"/>
                      <a:pt x="0" y="1064"/>
                      <a:pt x="230" y="1064"/>
                    </a:cubicBezTo>
                    <a:cubicBezTo>
                      <a:pt x="232" y="1064"/>
                      <a:pt x="233" y="1064"/>
                      <a:pt x="234" y="1064"/>
                    </a:cubicBezTo>
                    <a:cubicBezTo>
                      <a:pt x="468" y="1047"/>
                      <a:pt x="239" y="17"/>
                      <a:pt x="239" y="17"/>
                    </a:cubicBezTo>
                    <a:cubicBezTo>
                      <a:pt x="222" y="6"/>
                      <a:pt x="203" y="0"/>
                      <a:pt x="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6"/>
              <p:cNvSpPr/>
              <p:nvPr/>
            </p:nvSpPr>
            <p:spPr>
              <a:xfrm>
                <a:off x="3322093" y="3850356"/>
                <a:ext cx="11853" cy="26839"/>
              </a:xfrm>
              <a:custGeom>
                <a:rect b="b" l="l" r="r" t="t"/>
                <a:pathLst>
                  <a:path extrusionOk="0" h="1062" w="469">
                    <a:moveTo>
                      <a:pt x="184" y="0"/>
                    </a:moveTo>
                    <a:cubicBezTo>
                      <a:pt x="167" y="0"/>
                      <a:pt x="151" y="5"/>
                      <a:pt x="136" y="15"/>
                    </a:cubicBezTo>
                    <a:cubicBezTo>
                      <a:pt x="65" y="42"/>
                      <a:pt x="1" y="1061"/>
                      <a:pt x="228" y="1061"/>
                    </a:cubicBezTo>
                    <a:cubicBezTo>
                      <a:pt x="230" y="1061"/>
                      <a:pt x="232" y="1061"/>
                      <a:pt x="234" y="1061"/>
                    </a:cubicBezTo>
                    <a:cubicBezTo>
                      <a:pt x="468" y="1045"/>
                      <a:pt x="239" y="15"/>
                      <a:pt x="239" y="15"/>
                    </a:cubicBezTo>
                    <a:cubicBezTo>
                      <a:pt x="222" y="6"/>
                      <a:pt x="203" y="0"/>
                      <a:pt x="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6"/>
              <p:cNvSpPr/>
              <p:nvPr/>
            </p:nvSpPr>
            <p:spPr>
              <a:xfrm>
                <a:off x="3323205" y="3875350"/>
                <a:ext cx="11828" cy="26890"/>
              </a:xfrm>
              <a:custGeom>
                <a:rect b="b" l="l" r="r" t="t"/>
                <a:pathLst>
                  <a:path extrusionOk="0" h="1064" w="468">
                    <a:moveTo>
                      <a:pt x="183" y="0"/>
                    </a:moveTo>
                    <a:cubicBezTo>
                      <a:pt x="167" y="0"/>
                      <a:pt x="151" y="5"/>
                      <a:pt x="135" y="12"/>
                    </a:cubicBezTo>
                    <a:cubicBezTo>
                      <a:pt x="65" y="39"/>
                      <a:pt x="0" y="1064"/>
                      <a:pt x="228" y="1064"/>
                    </a:cubicBezTo>
                    <a:cubicBezTo>
                      <a:pt x="230" y="1064"/>
                      <a:pt x="232" y="1064"/>
                      <a:pt x="233" y="1064"/>
                    </a:cubicBezTo>
                    <a:cubicBezTo>
                      <a:pt x="468" y="1047"/>
                      <a:pt x="239" y="18"/>
                      <a:pt x="239" y="18"/>
                    </a:cubicBezTo>
                    <a:cubicBezTo>
                      <a:pt x="221" y="6"/>
                      <a:pt x="202"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6"/>
              <p:cNvSpPr/>
              <p:nvPr/>
            </p:nvSpPr>
            <p:spPr>
              <a:xfrm>
                <a:off x="3313677" y="3819877"/>
                <a:ext cx="10994" cy="26056"/>
              </a:xfrm>
              <a:custGeom>
                <a:rect b="b" l="l" r="r" t="t"/>
                <a:pathLst>
                  <a:path extrusionOk="0" h="1031" w="435">
                    <a:moveTo>
                      <a:pt x="257" y="0"/>
                    </a:moveTo>
                    <a:cubicBezTo>
                      <a:pt x="246" y="0"/>
                      <a:pt x="234" y="2"/>
                      <a:pt x="224" y="6"/>
                    </a:cubicBezTo>
                    <a:cubicBezTo>
                      <a:pt x="158" y="22"/>
                      <a:pt x="0" y="1014"/>
                      <a:pt x="218" y="1030"/>
                    </a:cubicBezTo>
                    <a:cubicBezTo>
                      <a:pt x="219" y="1030"/>
                      <a:pt x="220" y="1030"/>
                      <a:pt x="222" y="1030"/>
                    </a:cubicBezTo>
                    <a:cubicBezTo>
                      <a:pt x="435" y="1030"/>
                      <a:pt x="316" y="22"/>
                      <a:pt x="316" y="22"/>
                    </a:cubicBezTo>
                    <a:cubicBezTo>
                      <a:pt x="302" y="8"/>
                      <a:pt x="280" y="0"/>
                      <a:pt x="2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6"/>
              <p:cNvSpPr/>
              <p:nvPr/>
            </p:nvSpPr>
            <p:spPr>
              <a:xfrm>
                <a:off x="3311883" y="3844948"/>
                <a:ext cx="10994" cy="26031"/>
              </a:xfrm>
              <a:custGeom>
                <a:rect b="b" l="l" r="r" t="t"/>
                <a:pathLst>
                  <a:path extrusionOk="0" h="1030" w="435">
                    <a:moveTo>
                      <a:pt x="256" y="0"/>
                    </a:moveTo>
                    <a:cubicBezTo>
                      <a:pt x="246" y="0"/>
                      <a:pt x="235" y="2"/>
                      <a:pt x="224" y="5"/>
                    </a:cubicBezTo>
                    <a:cubicBezTo>
                      <a:pt x="158" y="22"/>
                      <a:pt x="0" y="1014"/>
                      <a:pt x="218" y="1030"/>
                    </a:cubicBezTo>
                    <a:cubicBezTo>
                      <a:pt x="219" y="1030"/>
                      <a:pt x="221" y="1030"/>
                      <a:pt x="222" y="1030"/>
                    </a:cubicBezTo>
                    <a:cubicBezTo>
                      <a:pt x="435" y="1030"/>
                      <a:pt x="316" y="22"/>
                      <a:pt x="316" y="22"/>
                    </a:cubicBezTo>
                    <a:cubicBezTo>
                      <a:pt x="298" y="7"/>
                      <a:pt x="278" y="0"/>
                      <a:pt x="2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6"/>
              <p:cNvSpPr/>
              <p:nvPr/>
            </p:nvSpPr>
            <p:spPr>
              <a:xfrm>
                <a:off x="3310644" y="3869032"/>
                <a:ext cx="10994" cy="26056"/>
              </a:xfrm>
              <a:custGeom>
                <a:rect b="b" l="l" r="r" t="t"/>
                <a:pathLst>
                  <a:path extrusionOk="0" h="1031" w="435">
                    <a:moveTo>
                      <a:pt x="255" y="1"/>
                    </a:moveTo>
                    <a:cubicBezTo>
                      <a:pt x="244" y="1"/>
                      <a:pt x="234" y="3"/>
                      <a:pt x="224" y="6"/>
                    </a:cubicBezTo>
                    <a:cubicBezTo>
                      <a:pt x="153" y="28"/>
                      <a:pt x="0" y="1020"/>
                      <a:pt x="218" y="1030"/>
                    </a:cubicBezTo>
                    <a:cubicBezTo>
                      <a:pt x="219" y="1031"/>
                      <a:pt x="221" y="1031"/>
                      <a:pt x="222" y="1031"/>
                    </a:cubicBezTo>
                    <a:cubicBezTo>
                      <a:pt x="435" y="1031"/>
                      <a:pt x="316" y="28"/>
                      <a:pt x="316" y="28"/>
                    </a:cubicBezTo>
                    <a:cubicBezTo>
                      <a:pt x="298" y="9"/>
                      <a:pt x="277" y="1"/>
                      <a:pt x="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6"/>
              <p:cNvSpPr/>
              <p:nvPr/>
            </p:nvSpPr>
            <p:spPr>
              <a:xfrm>
                <a:off x="3111876" y="3715805"/>
                <a:ext cx="96111" cy="59618"/>
              </a:xfrm>
              <a:custGeom>
                <a:rect b="b" l="l" r="r" t="t"/>
                <a:pathLst>
                  <a:path extrusionOk="0" h="2359" w="3803">
                    <a:moveTo>
                      <a:pt x="1877" y="2286"/>
                    </a:moveTo>
                    <a:cubicBezTo>
                      <a:pt x="1875" y="2310"/>
                      <a:pt x="1875" y="2334"/>
                      <a:pt x="1877" y="2358"/>
                    </a:cubicBezTo>
                    <a:lnTo>
                      <a:pt x="1877" y="2286"/>
                    </a:lnTo>
                    <a:close/>
                    <a:moveTo>
                      <a:pt x="2534" y="0"/>
                    </a:moveTo>
                    <a:cubicBezTo>
                      <a:pt x="2480" y="0"/>
                      <a:pt x="2440" y="18"/>
                      <a:pt x="2422" y="59"/>
                    </a:cubicBezTo>
                    <a:cubicBezTo>
                      <a:pt x="2313" y="309"/>
                      <a:pt x="1997" y="397"/>
                      <a:pt x="1899" y="413"/>
                    </a:cubicBezTo>
                    <a:cubicBezTo>
                      <a:pt x="1806" y="397"/>
                      <a:pt x="1490" y="315"/>
                      <a:pt x="1376" y="59"/>
                    </a:cubicBezTo>
                    <a:cubicBezTo>
                      <a:pt x="1358" y="19"/>
                      <a:pt x="1317" y="0"/>
                      <a:pt x="1264" y="0"/>
                    </a:cubicBezTo>
                    <a:cubicBezTo>
                      <a:pt x="914" y="0"/>
                      <a:pt x="0" y="791"/>
                      <a:pt x="1168" y="1307"/>
                    </a:cubicBezTo>
                    <a:cubicBezTo>
                      <a:pt x="1168" y="1307"/>
                      <a:pt x="1021" y="1688"/>
                      <a:pt x="1245" y="1857"/>
                    </a:cubicBezTo>
                    <a:cubicBezTo>
                      <a:pt x="1425" y="1988"/>
                      <a:pt x="1746" y="1873"/>
                      <a:pt x="1877" y="2097"/>
                    </a:cubicBezTo>
                    <a:lnTo>
                      <a:pt x="1877" y="2286"/>
                    </a:lnTo>
                    <a:lnTo>
                      <a:pt x="1877" y="2286"/>
                    </a:lnTo>
                    <a:cubicBezTo>
                      <a:pt x="1880" y="2242"/>
                      <a:pt x="1890" y="2199"/>
                      <a:pt x="1904" y="2157"/>
                    </a:cubicBezTo>
                    <a:cubicBezTo>
                      <a:pt x="1920" y="2222"/>
                      <a:pt x="1931" y="2287"/>
                      <a:pt x="1931" y="2358"/>
                    </a:cubicBezTo>
                    <a:lnTo>
                      <a:pt x="1931" y="2091"/>
                    </a:lnTo>
                    <a:cubicBezTo>
                      <a:pt x="2062" y="1873"/>
                      <a:pt x="2378" y="1988"/>
                      <a:pt x="2558" y="1852"/>
                    </a:cubicBezTo>
                    <a:cubicBezTo>
                      <a:pt x="2787" y="1688"/>
                      <a:pt x="2640" y="1301"/>
                      <a:pt x="2640" y="1301"/>
                    </a:cubicBezTo>
                    <a:cubicBezTo>
                      <a:pt x="3803" y="786"/>
                      <a:pt x="2886" y="0"/>
                      <a:pt x="25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6"/>
              <p:cNvSpPr/>
              <p:nvPr/>
            </p:nvSpPr>
            <p:spPr>
              <a:xfrm>
                <a:off x="3209757" y="3762332"/>
                <a:ext cx="63030" cy="294981"/>
              </a:xfrm>
              <a:custGeom>
                <a:rect b="b" l="l" r="r" t="t"/>
                <a:pathLst>
                  <a:path extrusionOk="0" h="11672" w="2494">
                    <a:moveTo>
                      <a:pt x="771" y="0"/>
                    </a:moveTo>
                    <a:cubicBezTo>
                      <a:pt x="374" y="0"/>
                      <a:pt x="385" y="604"/>
                      <a:pt x="385" y="604"/>
                    </a:cubicBezTo>
                    <a:cubicBezTo>
                      <a:pt x="69" y="964"/>
                      <a:pt x="80" y="1563"/>
                      <a:pt x="461" y="1705"/>
                    </a:cubicBezTo>
                    <a:cubicBezTo>
                      <a:pt x="843" y="1847"/>
                      <a:pt x="309" y="9486"/>
                      <a:pt x="167" y="9879"/>
                    </a:cubicBezTo>
                    <a:cubicBezTo>
                      <a:pt x="36" y="10263"/>
                      <a:pt x="1" y="11672"/>
                      <a:pt x="356" y="11672"/>
                    </a:cubicBezTo>
                    <a:cubicBezTo>
                      <a:pt x="369" y="11672"/>
                      <a:pt x="382" y="11670"/>
                      <a:pt x="396" y="11666"/>
                    </a:cubicBezTo>
                    <a:cubicBezTo>
                      <a:pt x="794" y="11557"/>
                      <a:pt x="641" y="11088"/>
                      <a:pt x="1066" y="11050"/>
                    </a:cubicBezTo>
                    <a:cubicBezTo>
                      <a:pt x="1080" y="11049"/>
                      <a:pt x="1094" y="11048"/>
                      <a:pt x="1107" y="11048"/>
                    </a:cubicBezTo>
                    <a:cubicBezTo>
                      <a:pt x="1431" y="11048"/>
                      <a:pt x="1664" y="11391"/>
                      <a:pt x="1927" y="11391"/>
                    </a:cubicBezTo>
                    <a:cubicBezTo>
                      <a:pt x="1990" y="11391"/>
                      <a:pt x="2055" y="11372"/>
                      <a:pt x="2123" y="11323"/>
                    </a:cubicBezTo>
                    <a:cubicBezTo>
                      <a:pt x="2494" y="11067"/>
                      <a:pt x="1715" y="10255"/>
                      <a:pt x="1529" y="9301"/>
                    </a:cubicBezTo>
                    <a:cubicBezTo>
                      <a:pt x="1339" y="8347"/>
                      <a:pt x="1567" y="2043"/>
                      <a:pt x="1567" y="2043"/>
                    </a:cubicBezTo>
                    <a:cubicBezTo>
                      <a:pt x="1567" y="2043"/>
                      <a:pt x="2368" y="1106"/>
                      <a:pt x="1415" y="321"/>
                    </a:cubicBezTo>
                    <a:cubicBezTo>
                      <a:pt x="1127" y="86"/>
                      <a:pt x="920" y="0"/>
                      <a:pt x="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6"/>
              <p:cNvSpPr/>
              <p:nvPr/>
            </p:nvSpPr>
            <p:spPr>
              <a:xfrm>
                <a:off x="3205157" y="4056782"/>
                <a:ext cx="85952" cy="265109"/>
              </a:xfrm>
              <a:custGeom>
                <a:rect b="b" l="l" r="r" t="t"/>
                <a:pathLst>
                  <a:path extrusionOk="0" h="10490" w="3401">
                    <a:moveTo>
                      <a:pt x="1924" y="1737"/>
                    </a:moveTo>
                    <a:lnTo>
                      <a:pt x="1924" y="1737"/>
                    </a:lnTo>
                    <a:cubicBezTo>
                      <a:pt x="1924" y="1737"/>
                      <a:pt x="2311" y="3998"/>
                      <a:pt x="2245" y="4521"/>
                    </a:cubicBezTo>
                    <a:cubicBezTo>
                      <a:pt x="2180" y="5044"/>
                      <a:pt x="2060" y="7387"/>
                      <a:pt x="2098" y="7801"/>
                    </a:cubicBezTo>
                    <a:cubicBezTo>
                      <a:pt x="2100" y="7816"/>
                      <a:pt x="2100" y="7823"/>
                      <a:pt x="2100" y="7823"/>
                    </a:cubicBezTo>
                    <a:cubicBezTo>
                      <a:pt x="2090" y="7823"/>
                      <a:pt x="1477" y="2588"/>
                      <a:pt x="1924" y="1737"/>
                    </a:cubicBezTo>
                    <a:close/>
                    <a:moveTo>
                      <a:pt x="1839" y="0"/>
                    </a:moveTo>
                    <a:cubicBezTo>
                      <a:pt x="1139" y="0"/>
                      <a:pt x="1205" y="674"/>
                      <a:pt x="1205" y="674"/>
                    </a:cubicBezTo>
                    <a:cubicBezTo>
                      <a:pt x="1205" y="674"/>
                      <a:pt x="805" y="372"/>
                      <a:pt x="498" y="372"/>
                    </a:cubicBezTo>
                    <a:cubicBezTo>
                      <a:pt x="364" y="372"/>
                      <a:pt x="249" y="429"/>
                      <a:pt x="191" y="592"/>
                    </a:cubicBezTo>
                    <a:cubicBezTo>
                      <a:pt x="0" y="1132"/>
                      <a:pt x="709" y="2211"/>
                      <a:pt x="747" y="2636"/>
                    </a:cubicBezTo>
                    <a:cubicBezTo>
                      <a:pt x="780" y="3066"/>
                      <a:pt x="1352" y="8810"/>
                      <a:pt x="1352" y="8810"/>
                    </a:cubicBezTo>
                    <a:cubicBezTo>
                      <a:pt x="1352" y="8810"/>
                      <a:pt x="747" y="10243"/>
                      <a:pt x="1357" y="10455"/>
                    </a:cubicBezTo>
                    <a:cubicBezTo>
                      <a:pt x="1425" y="10479"/>
                      <a:pt x="1492" y="10489"/>
                      <a:pt x="1559" y="10489"/>
                    </a:cubicBezTo>
                    <a:cubicBezTo>
                      <a:pt x="2098" y="10489"/>
                      <a:pt x="2594" y="9812"/>
                      <a:pt x="2594" y="9812"/>
                    </a:cubicBezTo>
                    <a:cubicBezTo>
                      <a:pt x="2594" y="9812"/>
                      <a:pt x="3401" y="9175"/>
                      <a:pt x="2649" y="8466"/>
                    </a:cubicBezTo>
                    <a:cubicBezTo>
                      <a:pt x="1902" y="7752"/>
                      <a:pt x="2752" y="5818"/>
                      <a:pt x="2480" y="3753"/>
                    </a:cubicBezTo>
                    <a:cubicBezTo>
                      <a:pt x="2202" y="1693"/>
                      <a:pt x="2316" y="1132"/>
                      <a:pt x="2316" y="1132"/>
                    </a:cubicBezTo>
                    <a:cubicBezTo>
                      <a:pt x="2316" y="1132"/>
                      <a:pt x="2719" y="69"/>
                      <a:pt x="1929" y="4"/>
                    </a:cubicBezTo>
                    <a:cubicBezTo>
                      <a:pt x="1898" y="2"/>
                      <a:pt x="1868" y="0"/>
                      <a:pt x="1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6"/>
              <p:cNvSpPr/>
              <p:nvPr/>
            </p:nvSpPr>
            <p:spPr>
              <a:xfrm>
                <a:off x="2980965" y="4292296"/>
                <a:ext cx="109228" cy="92295"/>
              </a:xfrm>
              <a:custGeom>
                <a:rect b="b" l="l" r="r" t="t"/>
                <a:pathLst>
                  <a:path extrusionOk="0" h="3652" w="4322">
                    <a:moveTo>
                      <a:pt x="2278" y="106"/>
                    </a:moveTo>
                    <a:lnTo>
                      <a:pt x="2278" y="106"/>
                    </a:lnTo>
                    <a:cubicBezTo>
                      <a:pt x="2278" y="106"/>
                      <a:pt x="2278" y="106"/>
                      <a:pt x="2278" y="106"/>
                    </a:cubicBezTo>
                    <a:lnTo>
                      <a:pt x="2278" y="106"/>
                    </a:lnTo>
                    <a:cubicBezTo>
                      <a:pt x="2278" y="106"/>
                      <a:pt x="2278" y="106"/>
                      <a:pt x="2278" y="106"/>
                    </a:cubicBezTo>
                    <a:close/>
                    <a:moveTo>
                      <a:pt x="2924" y="0"/>
                    </a:moveTo>
                    <a:cubicBezTo>
                      <a:pt x="2574" y="0"/>
                      <a:pt x="2289" y="106"/>
                      <a:pt x="2278" y="106"/>
                    </a:cubicBezTo>
                    <a:cubicBezTo>
                      <a:pt x="2278" y="106"/>
                      <a:pt x="2278" y="106"/>
                      <a:pt x="2278" y="106"/>
                    </a:cubicBezTo>
                    <a:lnTo>
                      <a:pt x="2278" y="106"/>
                    </a:lnTo>
                    <a:cubicBezTo>
                      <a:pt x="2327" y="406"/>
                      <a:pt x="2382" y="510"/>
                      <a:pt x="1848" y="858"/>
                    </a:cubicBezTo>
                    <a:cubicBezTo>
                      <a:pt x="1319" y="1207"/>
                      <a:pt x="556" y="2122"/>
                      <a:pt x="556" y="2122"/>
                    </a:cubicBezTo>
                    <a:cubicBezTo>
                      <a:pt x="0" y="2842"/>
                      <a:pt x="126" y="2863"/>
                      <a:pt x="126" y="2863"/>
                    </a:cubicBezTo>
                    <a:cubicBezTo>
                      <a:pt x="135" y="2874"/>
                      <a:pt x="147" y="2879"/>
                      <a:pt x="161" y="2879"/>
                    </a:cubicBezTo>
                    <a:cubicBezTo>
                      <a:pt x="213" y="2879"/>
                      <a:pt x="295" y="2821"/>
                      <a:pt x="380" y="2748"/>
                    </a:cubicBezTo>
                    <a:lnTo>
                      <a:pt x="380" y="2748"/>
                    </a:lnTo>
                    <a:cubicBezTo>
                      <a:pt x="195" y="2991"/>
                      <a:pt x="182" y="3186"/>
                      <a:pt x="229" y="3261"/>
                    </a:cubicBezTo>
                    <a:cubicBezTo>
                      <a:pt x="241" y="3280"/>
                      <a:pt x="257" y="3288"/>
                      <a:pt x="276" y="3288"/>
                    </a:cubicBezTo>
                    <a:cubicBezTo>
                      <a:pt x="359" y="3288"/>
                      <a:pt x="491" y="3130"/>
                      <a:pt x="491" y="3130"/>
                    </a:cubicBezTo>
                    <a:lnTo>
                      <a:pt x="751" y="2878"/>
                    </a:lnTo>
                    <a:lnTo>
                      <a:pt x="751" y="2878"/>
                    </a:lnTo>
                    <a:cubicBezTo>
                      <a:pt x="581" y="3077"/>
                      <a:pt x="427" y="3309"/>
                      <a:pt x="507" y="3370"/>
                    </a:cubicBezTo>
                    <a:cubicBezTo>
                      <a:pt x="542" y="3396"/>
                      <a:pt x="577" y="3406"/>
                      <a:pt x="611" y="3406"/>
                    </a:cubicBezTo>
                    <a:cubicBezTo>
                      <a:pt x="711" y="3406"/>
                      <a:pt x="796" y="3321"/>
                      <a:pt x="796" y="3321"/>
                    </a:cubicBezTo>
                    <a:lnTo>
                      <a:pt x="1374" y="2673"/>
                    </a:lnTo>
                    <a:lnTo>
                      <a:pt x="1374" y="2673"/>
                    </a:lnTo>
                    <a:cubicBezTo>
                      <a:pt x="1373" y="2673"/>
                      <a:pt x="1036" y="3087"/>
                      <a:pt x="943" y="3305"/>
                    </a:cubicBezTo>
                    <a:cubicBezTo>
                      <a:pt x="884" y="3436"/>
                      <a:pt x="963" y="3502"/>
                      <a:pt x="1048" y="3502"/>
                    </a:cubicBezTo>
                    <a:cubicBezTo>
                      <a:pt x="1105" y="3502"/>
                      <a:pt x="1164" y="3473"/>
                      <a:pt x="1188" y="3414"/>
                    </a:cubicBezTo>
                    <a:cubicBezTo>
                      <a:pt x="1248" y="3267"/>
                      <a:pt x="1706" y="2874"/>
                      <a:pt x="1809" y="2673"/>
                    </a:cubicBezTo>
                    <a:cubicBezTo>
                      <a:pt x="2017" y="2270"/>
                      <a:pt x="2616" y="1839"/>
                      <a:pt x="2616" y="1839"/>
                    </a:cubicBezTo>
                    <a:lnTo>
                      <a:pt x="2616" y="1839"/>
                    </a:lnTo>
                    <a:cubicBezTo>
                      <a:pt x="2518" y="1992"/>
                      <a:pt x="1859" y="2776"/>
                      <a:pt x="1859" y="2776"/>
                    </a:cubicBezTo>
                    <a:cubicBezTo>
                      <a:pt x="1766" y="2804"/>
                      <a:pt x="1123" y="3523"/>
                      <a:pt x="1450" y="3637"/>
                    </a:cubicBezTo>
                    <a:cubicBezTo>
                      <a:pt x="1480" y="3647"/>
                      <a:pt x="1509" y="3652"/>
                      <a:pt x="1536" y="3652"/>
                    </a:cubicBezTo>
                    <a:cubicBezTo>
                      <a:pt x="1817" y="3652"/>
                      <a:pt x="1992" y="3191"/>
                      <a:pt x="2131" y="3092"/>
                    </a:cubicBezTo>
                    <a:cubicBezTo>
                      <a:pt x="2692" y="2689"/>
                      <a:pt x="3226" y="2150"/>
                      <a:pt x="3346" y="1801"/>
                    </a:cubicBezTo>
                    <a:cubicBezTo>
                      <a:pt x="3471" y="1458"/>
                      <a:pt x="3728" y="1496"/>
                      <a:pt x="4022" y="1300"/>
                    </a:cubicBezTo>
                    <a:cubicBezTo>
                      <a:pt x="4321" y="1103"/>
                      <a:pt x="4071" y="760"/>
                      <a:pt x="4071" y="760"/>
                    </a:cubicBezTo>
                    <a:cubicBezTo>
                      <a:pt x="3822" y="143"/>
                      <a:pt x="3329" y="0"/>
                      <a:pt x="2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6"/>
              <p:cNvSpPr/>
              <p:nvPr/>
            </p:nvSpPr>
            <p:spPr>
              <a:xfrm>
                <a:off x="3061938" y="4037044"/>
                <a:ext cx="40916" cy="40916"/>
              </a:xfrm>
              <a:custGeom>
                <a:rect b="b" l="l" r="r" t="t"/>
                <a:pathLst>
                  <a:path extrusionOk="0" h="1619" w="1619">
                    <a:moveTo>
                      <a:pt x="812" y="0"/>
                    </a:moveTo>
                    <a:cubicBezTo>
                      <a:pt x="365" y="0"/>
                      <a:pt x="0" y="360"/>
                      <a:pt x="0" y="807"/>
                    </a:cubicBezTo>
                    <a:cubicBezTo>
                      <a:pt x="0" y="1254"/>
                      <a:pt x="365" y="1619"/>
                      <a:pt x="812" y="1619"/>
                    </a:cubicBezTo>
                    <a:cubicBezTo>
                      <a:pt x="1259" y="1619"/>
                      <a:pt x="1619" y="1254"/>
                      <a:pt x="1619" y="807"/>
                    </a:cubicBezTo>
                    <a:cubicBezTo>
                      <a:pt x="1619" y="360"/>
                      <a:pt x="1259" y="0"/>
                      <a:pt x="8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6"/>
              <p:cNvSpPr/>
              <p:nvPr/>
            </p:nvSpPr>
            <p:spPr>
              <a:xfrm>
                <a:off x="3048442" y="3763469"/>
                <a:ext cx="63030" cy="293970"/>
              </a:xfrm>
              <a:custGeom>
                <a:rect b="b" l="l" r="r" t="t"/>
                <a:pathLst>
                  <a:path extrusionOk="0" h="11632" w="2494">
                    <a:moveTo>
                      <a:pt x="1718" y="1"/>
                    </a:moveTo>
                    <a:cubicBezTo>
                      <a:pt x="1566" y="1"/>
                      <a:pt x="1353" y="77"/>
                      <a:pt x="1052" y="287"/>
                    </a:cubicBezTo>
                    <a:cubicBezTo>
                      <a:pt x="126" y="935"/>
                      <a:pt x="905" y="2009"/>
                      <a:pt x="905" y="2009"/>
                    </a:cubicBezTo>
                    <a:cubicBezTo>
                      <a:pt x="905" y="2009"/>
                      <a:pt x="1145" y="8308"/>
                      <a:pt x="959" y="9267"/>
                    </a:cubicBezTo>
                    <a:cubicBezTo>
                      <a:pt x="774" y="10221"/>
                      <a:pt x="0" y="11032"/>
                      <a:pt x="365" y="11289"/>
                    </a:cubicBezTo>
                    <a:cubicBezTo>
                      <a:pt x="434" y="11336"/>
                      <a:pt x="498" y="11355"/>
                      <a:pt x="561" y="11355"/>
                    </a:cubicBezTo>
                    <a:cubicBezTo>
                      <a:pt x="829" y="11355"/>
                      <a:pt x="1062" y="11009"/>
                      <a:pt x="1387" y="11009"/>
                    </a:cubicBezTo>
                    <a:cubicBezTo>
                      <a:pt x="1401" y="11009"/>
                      <a:pt x="1414" y="11009"/>
                      <a:pt x="1428" y="11011"/>
                    </a:cubicBezTo>
                    <a:cubicBezTo>
                      <a:pt x="1853" y="11054"/>
                      <a:pt x="1700" y="11517"/>
                      <a:pt x="2098" y="11626"/>
                    </a:cubicBezTo>
                    <a:cubicBezTo>
                      <a:pt x="2112" y="11630"/>
                      <a:pt x="2126" y="11632"/>
                      <a:pt x="2138" y="11632"/>
                    </a:cubicBezTo>
                    <a:cubicBezTo>
                      <a:pt x="2493" y="11632"/>
                      <a:pt x="2453" y="10223"/>
                      <a:pt x="2322" y="9839"/>
                    </a:cubicBezTo>
                    <a:cubicBezTo>
                      <a:pt x="2180" y="9447"/>
                      <a:pt x="1624" y="1813"/>
                      <a:pt x="2011" y="1666"/>
                    </a:cubicBezTo>
                    <a:cubicBezTo>
                      <a:pt x="2393" y="1524"/>
                      <a:pt x="2403" y="925"/>
                      <a:pt x="2082" y="565"/>
                    </a:cubicBezTo>
                    <a:cubicBezTo>
                      <a:pt x="2082" y="565"/>
                      <a:pt x="2128" y="1"/>
                      <a:pt x="171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6"/>
              <p:cNvSpPr/>
              <p:nvPr/>
            </p:nvSpPr>
            <p:spPr>
              <a:xfrm>
                <a:off x="3030676" y="4057034"/>
                <a:ext cx="85396" cy="265083"/>
              </a:xfrm>
              <a:custGeom>
                <a:rect b="b" l="l" r="r" t="t"/>
                <a:pathLst>
                  <a:path extrusionOk="0" h="10489" w="3379">
                    <a:moveTo>
                      <a:pt x="1455" y="1732"/>
                    </a:moveTo>
                    <a:lnTo>
                      <a:pt x="1455" y="1732"/>
                    </a:lnTo>
                    <a:cubicBezTo>
                      <a:pt x="1907" y="2584"/>
                      <a:pt x="1315" y="7824"/>
                      <a:pt x="1302" y="7824"/>
                    </a:cubicBezTo>
                    <a:cubicBezTo>
                      <a:pt x="1301" y="7824"/>
                      <a:pt x="1302" y="7817"/>
                      <a:pt x="1303" y="7802"/>
                    </a:cubicBezTo>
                    <a:cubicBezTo>
                      <a:pt x="1335" y="7388"/>
                      <a:pt x="1216" y="5040"/>
                      <a:pt x="1145" y="4517"/>
                    </a:cubicBezTo>
                    <a:cubicBezTo>
                      <a:pt x="1079" y="3994"/>
                      <a:pt x="1455" y="1732"/>
                      <a:pt x="1455" y="1732"/>
                    </a:cubicBezTo>
                    <a:close/>
                    <a:moveTo>
                      <a:pt x="1548" y="1"/>
                    </a:moveTo>
                    <a:cubicBezTo>
                      <a:pt x="1517" y="1"/>
                      <a:pt x="1484" y="2"/>
                      <a:pt x="1450" y="5"/>
                    </a:cubicBezTo>
                    <a:cubicBezTo>
                      <a:pt x="654" y="70"/>
                      <a:pt x="1063" y="1133"/>
                      <a:pt x="1063" y="1133"/>
                    </a:cubicBezTo>
                    <a:cubicBezTo>
                      <a:pt x="1063" y="1133"/>
                      <a:pt x="1183" y="1694"/>
                      <a:pt x="910" y="3754"/>
                    </a:cubicBezTo>
                    <a:cubicBezTo>
                      <a:pt x="638" y="5819"/>
                      <a:pt x="1499" y="7753"/>
                      <a:pt x="747" y="8467"/>
                    </a:cubicBezTo>
                    <a:cubicBezTo>
                      <a:pt x="0" y="9181"/>
                      <a:pt x="807" y="9813"/>
                      <a:pt x="807" y="9813"/>
                    </a:cubicBezTo>
                    <a:cubicBezTo>
                      <a:pt x="807" y="9813"/>
                      <a:pt x="1309" y="10489"/>
                      <a:pt x="1851" y="10489"/>
                    </a:cubicBezTo>
                    <a:cubicBezTo>
                      <a:pt x="1917" y="10489"/>
                      <a:pt x="1983" y="10479"/>
                      <a:pt x="2049" y="10456"/>
                    </a:cubicBezTo>
                    <a:cubicBezTo>
                      <a:pt x="2660" y="10244"/>
                      <a:pt x="2049" y="8805"/>
                      <a:pt x="2049" y="8805"/>
                    </a:cubicBezTo>
                    <a:cubicBezTo>
                      <a:pt x="2049" y="8805"/>
                      <a:pt x="2605" y="3062"/>
                      <a:pt x="2643" y="2631"/>
                    </a:cubicBezTo>
                    <a:cubicBezTo>
                      <a:pt x="2676" y="2206"/>
                      <a:pt x="3379" y="1122"/>
                      <a:pt x="3188" y="588"/>
                    </a:cubicBezTo>
                    <a:cubicBezTo>
                      <a:pt x="3130" y="426"/>
                      <a:pt x="3015" y="370"/>
                      <a:pt x="2882" y="370"/>
                    </a:cubicBezTo>
                    <a:cubicBezTo>
                      <a:pt x="2575" y="370"/>
                      <a:pt x="2175" y="670"/>
                      <a:pt x="2175" y="670"/>
                    </a:cubicBezTo>
                    <a:cubicBezTo>
                      <a:pt x="2175" y="670"/>
                      <a:pt x="2240" y="1"/>
                      <a:pt x="15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6"/>
              <p:cNvSpPr/>
              <p:nvPr/>
            </p:nvSpPr>
            <p:spPr>
              <a:xfrm>
                <a:off x="3063736" y="3445287"/>
                <a:ext cx="192919" cy="183711"/>
              </a:xfrm>
              <a:custGeom>
                <a:rect b="b" l="l" r="r" t="t"/>
                <a:pathLst>
                  <a:path extrusionOk="0" h="8360" w="8779">
                    <a:moveTo>
                      <a:pt x="4387" y="246"/>
                    </a:moveTo>
                    <a:cubicBezTo>
                      <a:pt x="5542" y="284"/>
                      <a:pt x="6555" y="496"/>
                      <a:pt x="6555" y="703"/>
                    </a:cubicBezTo>
                    <a:cubicBezTo>
                      <a:pt x="6555" y="714"/>
                      <a:pt x="6555" y="731"/>
                      <a:pt x="6550" y="742"/>
                    </a:cubicBezTo>
                    <a:cubicBezTo>
                      <a:pt x="5765" y="475"/>
                      <a:pt x="4708" y="415"/>
                      <a:pt x="4381" y="398"/>
                    </a:cubicBezTo>
                    <a:lnTo>
                      <a:pt x="4359" y="398"/>
                    </a:lnTo>
                    <a:cubicBezTo>
                      <a:pt x="4033" y="415"/>
                      <a:pt x="3014" y="480"/>
                      <a:pt x="2223" y="747"/>
                    </a:cubicBezTo>
                    <a:cubicBezTo>
                      <a:pt x="2223" y="736"/>
                      <a:pt x="2218" y="720"/>
                      <a:pt x="2218" y="709"/>
                    </a:cubicBezTo>
                    <a:cubicBezTo>
                      <a:pt x="2218" y="507"/>
                      <a:pt x="3232" y="284"/>
                      <a:pt x="4387" y="246"/>
                    </a:cubicBezTo>
                    <a:close/>
                    <a:moveTo>
                      <a:pt x="6512" y="1118"/>
                    </a:moveTo>
                    <a:cubicBezTo>
                      <a:pt x="6899" y="1254"/>
                      <a:pt x="7166" y="1428"/>
                      <a:pt x="7166" y="1635"/>
                    </a:cubicBezTo>
                    <a:cubicBezTo>
                      <a:pt x="7166" y="1657"/>
                      <a:pt x="7166" y="1673"/>
                      <a:pt x="7160" y="1695"/>
                    </a:cubicBezTo>
                    <a:cubicBezTo>
                      <a:pt x="6877" y="1575"/>
                      <a:pt x="6583" y="1494"/>
                      <a:pt x="6278" y="1445"/>
                    </a:cubicBezTo>
                    <a:cubicBezTo>
                      <a:pt x="6158" y="1423"/>
                      <a:pt x="6038" y="1401"/>
                      <a:pt x="5918" y="1390"/>
                    </a:cubicBezTo>
                    <a:cubicBezTo>
                      <a:pt x="6125" y="1319"/>
                      <a:pt x="6327" y="1232"/>
                      <a:pt x="6512" y="1118"/>
                    </a:cubicBezTo>
                    <a:close/>
                    <a:moveTo>
                      <a:pt x="2267" y="1118"/>
                    </a:moveTo>
                    <a:cubicBezTo>
                      <a:pt x="2452" y="1232"/>
                      <a:pt x="2649" y="1325"/>
                      <a:pt x="2856" y="1390"/>
                    </a:cubicBezTo>
                    <a:cubicBezTo>
                      <a:pt x="2741" y="1406"/>
                      <a:pt x="2616" y="1428"/>
                      <a:pt x="2496" y="1450"/>
                    </a:cubicBezTo>
                    <a:cubicBezTo>
                      <a:pt x="2196" y="1499"/>
                      <a:pt x="1902" y="1581"/>
                      <a:pt x="1619" y="1701"/>
                    </a:cubicBezTo>
                    <a:cubicBezTo>
                      <a:pt x="1613" y="1679"/>
                      <a:pt x="1613" y="1663"/>
                      <a:pt x="1613" y="1641"/>
                    </a:cubicBezTo>
                    <a:cubicBezTo>
                      <a:pt x="1613" y="1434"/>
                      <a:pt x="1875" y="1254"/>
                      <a:pt x="2267" y="1118"/>
                    </a:cubicBezTo>
                    <a:close/>
                    <a:moveTo>
                      <a:pt x="7264" y="2158"/>
                    </a:moveTo>
                    <a:cubicBezTo>
                      <a:pt x="7422" y="2267"/>
                      <a:pt x="7525" y="2398"/>
                      <a:pt x="7531" y="2556"/>
                    </a:cubicBezTo>
                    <a:cubicBezTo>
                      <a:pt x="7525" y="2600"/>
                      <a:pt x="7520" y="2638"/>
                      <a:pt x="7504" y="2681"/>
                    </a:cubicBezTo>
                    <a:cubicBezTo>
                      <a:pt x="7258" y="2567"/>
                      <a:pt x="6997" y="2480"/>
                      <a:pt x="6730" y="2420"/>
                    </a:cubicBezTo>
                    <a:cubicBezTo>
                      <a:pt x="6926" y="2365"/>
                      <a:pt x="7106" y="2278"/>
                      <a:pt x="7264" y="2158"/>
                    </a:cubicBezTo>
                    <a:close/>
                    <a:moveTo>
                      <a:pt x="1515" y="2169"/>
                    </a:moveTo>
                    <a:cubicBezTo>
                      <a:pt x="1673" y="2284"/>
                      <a:pt x="1853" y="2371"/>
                      <a:pt x="2049" y="2425"/>
                    </a:cubicBezTo>
                    <a:cubicBezTo>
                      <a:pt x="1782" y="2485"/>
                      <a:pt x="1526" y="2572"/>
                      <a:pt x="1275" y="2687"/>
                    </a:cubicBezTo>
                    <a:cubicBezTo>
                      <a:pt x="1259" y="2649"/>
                      <a:pt x="1254" y="2605"/>
                      <a:pt x="1254" y="2567"/>
                    </a:cubicBezTo>
                    <a:cubicBezTo>
                      <a:pt x="1254" y="2404"/>
                      <a:pt x="1357" y="2273"/>
                      <a:pt x="1515" y="2169"/>
                    </a:cubicBezTo>
                    <a:close/>
                    <a:moveTo>
                      <a:pt x="7809" y="4016"/>
                    </a:moveTo>
                    <a:cubicBezTo>
                      <a:pt x="7907" y="4136"/>
                      <a:pt x="8021" y="4316"/>
                      <a:pt x="7961" y="4458"/>
                    </a:cubicBezTo>
                    <a:cubicBezTo>
                      <a:pt x="7904" y="4606"/>
                      <a:pt x="7583" y="4913"/>
                      <a:pt x="5954" y="4913"/>
                    </a:cubicBezTo>
                    <a:cubicBezTo>
                      <a:pt x="5726" y="4913"/>
                      <a:pt x="5471" y="4907"/>
                      <a:pt x="5188" y="4894"/>
                    </a:cubicBezTo>
                    <a:cubicBezTo>
                      <a:pt x="5079" y="4747"/>
                      <a:pt x="4986" y="4589"/>
                      <a:pt x="4904" y="4425"/>
                    </a:cubicBezTo>
                    <a:lnTo>
                      <a:pt x="4910" y="4425"/>
                    </a:lnTo>
                    <a:cubicBezTo>
                      <a:pt x="5008" y="4425"/>
                      <a:pt x="5139" y="4431"/>
                      <a:pt x="5297" y="4431"/>
                    </a:cubicBezTo>
                    <a:cubicBezTo>
                      <a:pt x="6016" y="4431"/>
                      <a:pt x="7215" y="4371"/>
                      <a:pt x="7809" y="4016"/>
                    </a:cubicBezTo>
                    <a:close/>
                    <a:moveTo>
                      <a:pt x="976" y="4022"/>
                    </a:moveTo>
                    <a:cubicBezTo>
                      <a:pt x="1570" y="4376"/>
                      <a:pt x="2768" y="4431"/>
                      <a:pt x="3488" y="4431"/>
                    </a:cubicBezTo>
                    <a:cubicBezTo>
                      <a:pt x="3646" y="4431"/>
                      <a:pt x="3776" y="4431"/>
                      <a:pt x="3875" y="4425"/>
                    </a:cubicBezTo>
                    <a:lnTo>
                      <a:pt x="3875" y="4425"/>
                    </a:lnTo>
                    <a:cubicBezTo>
                      <a:pt x="3798" y="4589"/>
                      <a:pt x="3706" y="4747"/>
                      <a:pt x="3597" y="4894"/>
                    </a:cubicBezTo>
                    <a:cubicBezTo>
                      <a:pt x="3302" y="4908"/>
                      <a:pt x="3039" y="4915"/>
                      <a:pt x="2803" y="4915"/>
                    </a:cubicBezTo>
                    <a:cubicBezTo>
                      <a:pt x="1202" y="4915"/>
                      <a:pt x="880" y="4611"/>
                      <a:pt x="823" y="4463"/>
                    </a:cubicBezTo>
                    <a:cubicBezTo>
                      <a:pt x="763" y="4327"/>
                      <a:pt x="878" y="4147"/>
                      <a:pt x="976" y="4022"/>
                    </a:cubicBezTo>
                    <a:close/>
                    <a:moveTo>
                      <a:pt x="8043" y="4899"/>
                    </a:moveTo>
                    <a:cubicBezTo>
                      <a:pt x="8108" y="4992"/>
                      <a:pt x="8163" y="5117"/>
                      <a:pt x="8125" y="5215"/>
                    </a:cubicBezTo>
                    <a:cubicBezTo>
                      <a:pt x="8077" y="5326"/>
                      <a:pt x="7802" y="5674"/>
                      <a:pt x="6021" y="5674"/>
                    </a:cubicBezTo>
                    <a:cubicBezTo>
                      <a:pt x="5956" y="5674"/>
                      <a:pt x="5889" y="5674"/>
                      <a:pt x="5820" y="5673"/>
                    </a:cubicBezTo>
                    <a:cubicBezTo>
                      <a:pt x="5689" y="5526"/>
                      <a:pt x="5569" y="5390"/>
                      <a:pt x="5471" y="5264"/>
                    </a:cubicBezTo>
                    <a:lnTo>
                      <a:pt x="5471" y="5264"/>
                    </a:lnTo>
                    <a:cubicBezTo>
                      <a:pt x="5635" y="5270"/>
                      <a:pt x="5798" y="5275"/>
                      <a:pt x="5951" y="5275"/>
                    </a:cubicBezTo>
                    <a:cubicBezTo>
                      <a:pt x="6986" y="5275"/>
                      <a:pt x="7678" y="5150"/>
                      <a:pt x="8043" y="4899"/>
                    </a:cubicBezTo>
                    <a:close/>
                    <a:moveTo>
                      <a:pt x="747" y="4910"/>
                    </a:moveTo>
                    <a:cubicBezTo>
                      <a:pt x="1104" y="5156"/>
                      <a:pt x="1775" y="5281"/>
                      <a:pt x="2775" y="5281"/>
                    </a:cubicBezTo>
                    <a:cubicBezTo>
                      <a:pt x="2796" y="5281"/>
                      <a:pt x="2818" y="5281"/>
                      <a:pt x="2839" y="5281"/>
                    </a:cubicBezTo>
                    <a:cubicBezTo>
                      <a:pt x="2992" y="5281"/>
                      <a:pt x="3150" y="5281"/>
                      <a:pt x="3319" y="5275"/>
                    </a:cubicBezTo>
                    <a:lnTo>
                      <a:pt x="3319" y="5275"/>
                    </a:lnTo>
                    <a:cubicBezTo>
                      <a:pt x="3215" y="5395"/>
                      <a:pt x="3101" y="5531"/>
                      <a:pt x="2970" y="5678"/>
                    </a:cubicBezTo>
                    <a:cubicBezTo>
                      <a:pt x="2887" y="5680"/>
                      <a:pt x="2808" y="5680"/>
                      <a:pt x="2731" y="5680"/>
                    </a:cubicBezTo>
                    <a:cubicBezTo>
                      <a:pt x="979" y="5680"/>
                      <a:pt x="707" y="5336"/>
                      <a:pt x="665" y="5226"/>
                    </a:cubicBezTo>
                    <a:cubicBezTo>
                      <a:pt x="627" y="5128"/>
                      <a:pt x="681" y="5008"/>
                      <a:pt x="747" y="4910"/>
                    </a:cubicBezTo>
                    <a:close/>
                    <a:moveTo>
                      <a:pt x="8168" y="5678"/>
                    </a:moveTo>
                    <a:cubicBezTo>
                      <a:pt x="8256" y="5836"/>
                      <a:pt x="8348" y="6065"/>
                      <a:pt x="8266" y="6223"/>
                    </a:cubicBezTo>
                    <a:cubicBezTo>
                      <a:pt x="8208" y="6331"/>
                      <a:pt x="7982" y="6543"/>
                      <a:pt x="7126" y="6543"/>
                    </a:cubicBezTo>
                    <a:cubicBezTo>
                      <a:pt x="6945" y="6543"/>
                      <a:pt x="6737" y="6534"/>
                      <a:pt x="6495" y="6512"/>
                    </a:cubicBezTo>
                    <a:cubicBezTo>
                      <a:pt x="6387" y="6349"/>
                      <a:pt x="6267" y="6191"/>
                      <a:pt x="6141" y="6038"/>
                    </a:cubicBezTo>
                    <a:cubicBezTo>
                      <a:pt x="7133" y="6027"/>
                      <a:pt x="7803" y="5907"/>
                      <a:pt x="8168" y="5678"/>
                    </a:cubicBezTo>
                    <a:close/>
                    <a:moveTo>
                      <a:pt x="627" y="5689"/>
                    </a:moveTo>
                    <a:cubicBezTo>
                      <a:pt x="992" y="5918"/>
                      <a:pt x="1662" y="6038"/>
                      <a:pt x="2654" y="6043"/>
                    </a:cubicBezTo>
                    <a:cubicBezTo>
                      <a:pt x="2529" y="6196"/>
                      <a:pt x="2409" y="6354"/>
                      <a:pt x="2300" y="6518"/>
                    </a:cubicBezTo>
                    <a:cubicBezTo>
                      <a:pt x="2050" y="6541"/>
                      <a:pt x="1834" y="6551"/>
                      <a:pt x="1649" y="6551"/>
                    </a:cubicBezTo>
                    <a:cubicBezTo>
                      <a:pt x="805" y="6551"/>
                      <a:pt x="582" y="6341"/>
                      <a:pt x="529" y="6234"/>
                    </a:cubicBezTo>
                    <a:cubicBezTo>
                      <a:pt x="442" y="6076"/>
                      <a:pt x="529" y="5847"/>
                      <a:pt x="627" y="5689"/>
                    </a:cubicBezTo>
                    <a:close/>
                    <a:moveTo>
                      <a:pt x="8245" y="6714"/>
                    </a:moveTo>
                    <a:cubicBezTo>
                      <a:pt x="8283" y="6834"/>
                      <a:pt x="8305" y="6970"/>
                      <a:pt x="8245" y="7052"/>
                    </a:cubicBezTo>
                    <a:cubicBezTo>
                      <a:pt x="8212" y="7093"/>
                      <a:pt x="8108" y="7179"/>
                      <a:pt x="7791" y="7179"/>
                    </a:cubicBezTo>
                    <a:cubicBezTo>
                      <a:pt x="7572" y="7179"/>
                      <a:pt x="7252" y="7138"/>
                      <a:pt x="6784" y="7013"/>
                    </a:cubicBezTo>
                    <a:cubicBezTo>
                      <a:pt x="6762" y="6975"/>
                      <a:pt x="6746" y="6937"/>
                      <a:pt x="6724" y="6899"/>
                    </a:cubicBezTo>
                    <a:lnTo>
                      <a:pt x="6724" y="6899"/>
                    </a:lnTo>
                    <a:cubicBezTo>
                      <a:pt x="6866" y="6904"/>
                      <a:pt x="7002" y="6910"/>
                      <a:pt x="7133" y="6910"/>
                    </a:cubicBezTo>
                    <a:cubicBezTo>
                      <a:pt x="7618" y="6910"/>
                      <a:pt x="7989" y="6844"/>
                      <a:pt x="8245" y="6714"/>
                    </a:cubicBezTo>
                    <a:close/>
                    <a:moveTo>
                      <a:pt x="545" y="6719"/>
                    </a:moveTo>
                    <a:cubicBezTo>
                      <a:pt x="801" y="6850"/>
                      <a:pt x="1172" y="6915"/>
                      <a:pt x="1657" y="6915"/>
                    </a:cubicBezTo>
                    <a:cubicBezTo>
                      <a:pt x="1788" y="6915"/>
                      <a:pt x="1924" y="6910"/>
                      <a:pt x="2065" y="6899"/>
                    </a:cubicBezTo>
                    <a:lnTo>
                      <a:pt x="2065" y="6899"/>
                    </a:lnTo>
                    <a:cubicBezTo>
                      <a:pt x="2049" y="6943"/>
                      <a:pt x="2027" y="6981"/>
                      <a:pt x="2006" y="7019"/>
                    </a:cubicBezTo>
                    <a:cubicBezTo>
                      <a:pt x="1532" y="7145"/>
                      <a:pt x="1209" y="7187"/>
                      <a:pt x="990" y="7187"/>
                    </a:cubicBezTo>
                    <a:cubicBezTo>
                      <a:pt x="680" y="7187"/>
                      <a:pt x="577" y="7104"/>
                      <a:pt x="545" y="7062"/>
                    </a:cubicBezTo>
                    <a:cubicBezTo>
                      <a:pt x="491" y="6992"/>
                      <a:pt x="507" y="6844"/>
                      <a:pt x="545" y="6719"/>
                    </a:cubicBezTo>
                    <a:close/>
                    <a:moveTo>
                      <a:pt x="6980" y="7438"/>
                    </a:moveTo>
                    <a:lnTo>
                      <a:pt x="6980" y="7438"/>
                    </a:lnTo>
                    <a:cubicBezTo>
                      <a:pt x="7253" y="7504"/>
                      <a:pt x="7525" y="7542"/>
                      <a:pt x="7798" y="7547"/>
                    </a:cubicBezTo>
                    <a:cubicBezTo>
                      <a:pt x="7945" y="7547"/>
                      <a:pt x="8092" y="7526"/>
                      <a:pt x="8228" y="7487"/>
                    </a:cubicBezTo>
                    <a:lnTo>
                      <a:pt x="8228" y="7487"/>
                    </a:lnTo>
                    <a:cubicBezTo>
                      <a:pt x="8256" y="7602"/>
                      <a:pt x="8277" y="7754"/>
                      <a:pt x="8217" y="7847"/>
                    </a:cubicBezTo>
                    <a:lnTo>
                      <a:pt x="8223" y="7847"/>
                    </a:lnTo>
                    <a:cubicBezTo>
                      <a:pt x="8154" y="7957"/>
                      <a:pt x="7978" y="7986"/>
                      <a:pt x="7816" y="7986"/>
                    </a:cubicBezTo>
                    <a:cubicBezTo>
                      <a:pt x="7786" y="7986"/>
                      <a:pt x="7756" y="7985"/>
                      <a:pt x="7727" y="7983"/>
                    </a:cubicBezTo>
                    <a:cubicBezTo>
                      <a:pt x="7237" y="7962"/>
                      <a:pt x="7160" y="7836"/>
                      <a:pt x="6980" y="7438"/>
                    </a:cubicBezTo>
                    <a:close/>
                    <a:moveTo>
                      <a:pt x="1809" y="7444"/>
                    </a:moveTo>
                    <a:cubicBezTo>
                      <a:pt x="1630" y="7847"/>
                      <a:pt x="1559" y="7967"/>
                      <a:pt x="1068" y="7994"/>
                    </a:cubicBezTo>
                    <a:cubicBezTo>
                      <a:pt x="1049" y="7995"/>
                      <a:pt x="1029" y="7995"/>
                      <a:pt x="1010" y="7995"/>
                    </a:cubicBezTo>
                    <a:cubicBezTo>
                      <a:pt x="837" y="7995"/>
                      <a:pt x="646" y="7970"/>
                      <a:pt x="572" y="7858"/>
                    </a:cubicBezTo>
                    <a:cubicBezTo>
                      <a:pt x="513" y="7760"/>
                      <a:pt x="534" y="7613"/>
                      <a:pt x="567" y="7493"/>
                    </a:cubicBezTo>
                    <a:lnTo>
                      <a:pt x="567" y="7493"/>
                    </a:lnTo>
                    <a:cubicBezTo>
                      <a:pt x="709" y="7531"/>
                      <a:pt x="850" y="7553"/>
                      <a:pt x="997" y="7553"/>
                    </a:cubicBezTo>
                    <a:cubicBezTo>
                      <a:pt x="1270" y="7542"/>
                      <a:pt x="1542" y="7509"/>
                      <a:pt x="1809" y="7444"/>
                    </a:cubicBezTo>
                    <a:close/>
                    <a:moveTo>
                      <a:pt x="4387" y="1"/>
                    </a:moveTo>
                    <a:cubicBezTo>
                      <a:pt x="3662" y="28"/>
                      <a:pt x="1967" y="142"/>
                      <a:pt x="1973" y="709"/>
                    </a:cubicBezTo>
                    <a:cubicBezTo>
                      <a:pt x="1973" y="753"/>
                      <a:pt x="1978" y="791"/>
                      <a:pt x="1995" y="834"/>
                    </a:cubicBezTo>
                    <a:cubicBezTo>
                      <a:pt x="1559" y="1014"/>
                      <a:pt x="1243" y="1276"/>
                      <a:pt x="1243" y="1641"/>
                    </a:cubicBezTo>
                    <a:cubicBezTo>
                      <a:pt x="1243" y="1722"/>
                      <a:pt x="1259" y="1804"/>
                      <a:pt x="1286" y="1875"/>
                    </a:cubicBezTo>
                    <a:cubicBezTo>
                      <a:pt x="1019" y="2066"/>
                      <a:pt x="883" y="2295"/>
                      <a:pt x="883" y="2567"/>
                    </a:cubicBezTo>
                    <a:cubicBezTo>
                      <a:pt x="883" y="2671"/>
                      <a:pt x="905" y="2774"/>
                      <a:pt x="954" y="2872"/>
                    </a:cubicBezTo>
                    <a:cubicBezTo>
                      <a:pt x="730" y="3030"/>
                      <a:pt x="594" y="3221"/>
                      <a:pt x="594" y="3455"/>
                    </a:cubicBezTo>
                    <a:cubicBezTo>
                      <a:pt x="594" y="3575"/>
                      <a:pt x="632" y="3684"/>
                      <a:pt x="698" y="3782"/>
                    </a:cubicBezTo>
                    <a:cubicBezTo>
                      <a:pt x="551" y="3957"/>
                      <a:pt x="344" y="4278"/>
                      <a:pt x="480" y="4605"/>
                    </a:cubicBezTo>
                    <a:cubicBezTo>
                      <a:pt x="480" y="4616"/>
                      <a:pt x="485" y="4621"/>
                      <a:pt x="491" y="4632"/>
                    </a:cubicBezTo>
                    <a:cubicBezTo>
                      <a:pt x="365" y="4796"/>
                      <a:pt x="207" y="5074"/>
                      <a:pt x="316" y="5357"/>
                    </a:cubicBezTo>
                    <a:cubicBezTo>
                      <a:pt x="327" y="5384"/>
                      <a:pt x="338" y="5406"/>
                      <a:pt x="349" y="5428"/>
                    </a:cubicBezTo>
                    <a:cubicBezTo>
                      <a:pt x="218" y="5624"/>
                      <a:pt x="0" y="6043"/>
                      <a:pt x="196" y="6409"/>
                    </a:cubicBezTo>
                    <a:cubicBezTo>
                      <a:pt x="207" y="6430"/>
                      <a:pt x="224" y="6458"/>
                      <a:pt x="246" y="6479"/>
                    </a:cubicBezTo>
                    <a:cubicBezTo>
                      <a:pt x="158" y="6665"/>
                      <a:pt x="49" y="7013"/>
                      <a:pt x="246" y="7280"/>
                    </a:cubicBezTo>
                    <a:cubicBezTo>
                      <a:pt x="180" y="7460"/>
                      <a:pt x="93" y="7793"/>
                      <a:pt x="256" y="8054"/>
                    </a:cubicBezTo>
                    <a:cubicBezTo>
                      <a:pt x="387" y="8256"/>
                      <a:pt x="632" y="8359"/>
                      <a:pt x="987" y="8359"/>
                    </a:cubicBezTo>
                    <a:lnTo>
                      <a:pt x="1079" y="8359"/>
                    </a:lnTo>
                    <a:cubicBezTo>
                      <a:pt x="1815" y="8327"/>
                      <a:pt x="1951" y="8016"/>
                      <a:pt x="2158" y="7542"/>
                    </a:cubicBezTo>
                    <a:cubicBezTo>
                      <a:pt x="2256" y="7308"/>
                      <a:pt x="2371" y="7079"/>
                      <a:pt x="2507" y="6861"/>
                    </a:cubicBezTo>
                    <a:lnTo>
                      <a:pt x="2550" y="6855"/>
                    </a:lnTo>
                    <a:lnTo>
                      <a:pt x="2545" y="6801"/>
                    </a:lnTo>
                    <a:cubicBezTo>
                      <a:pt x="2719" y="6523"/>
                      <a:pt x="2921" y="6261"/>
                      <a:pt x="3144" y="6022"/>
                    </a:cubicBezTo>
                    <a:cubicBezTo>
                      <a:pt x="4501" y="4540"/>
                      <a:pt x="4370" y="4033"/>
                      <a:pt x="4251" y="3886"/>
                    </a:cubicBezTo>
                    <a:lnTo>
                      <a:pt x="4251" y="3886"/>
                    </a:lnTo>
                    <a:lnTo>
                      <a:pt x="4027" y="4066"/>
                    </a:lnTo>
                    <a:lnTo>
                      <a:pt x="4027" y="4055"/>
                    </a:lnTo>
                    <a:cubicBezTo>
                      <a:pt x="3894" y="4061"/>
                      <a:pt x="3715" y="4066"/>
                      <a:pt x="3510" y="4066"/>
                    </a:cubicBezTo>
                    <a:cubicBezTo>
                      <a:pt x="2681" y="4066"/>
                      <a:pt x="1422" y="3988"/>
                      <a:pt x="1047" y="3630"/>
                    </a:cubicBezTo>
                    <a:cubicBezTo>
                      <a:pt x="992" y="3586"/>
                      <a:pt x="965" y="3521"/>
                      <a:pt x="959" y="3455"/>
                    </a:cubicBezTo>
                    <a:cubicBezTo>
                      <a:pt x="959" y="3341"/>
                      <a:pt x="1041" y="3237"/>
                      <a:pt x="1183" y="3145"/>
                    </a:cubicBezTo>
                    <a:cubicBezTo>
                      <a:pt x="1597" y="3461"/>
                      <a:pt x="2382" y="3532"/>
                      <a:pt x="3024" y="3532"/>
                    </a:cubicBezTo>
                    <a:cubicBezTo>
                      <a:pt x="3351" y="3532"/>
                      <a:pt x="3678" y="3515"/>
                      <a:pt x="4005" y="3477"/>
                    </a:cubicBezTo>
                    <a:lnTo>
                      <a:pt x="3967" y="3117"/>
                    </a:lnTo>
                    <a:cubicBezTo>
                      <a:pt x="3759" y="3140"/>
                      <a:pt x="3411" y="3165"/>
                      <a:pt x="3033" y="3165"/>
                    </a:cubicBezTo>
                    <a:cubicBezTo>
                      <a:pt x="2511" y="3165"/>
                      <a:pt x="1932" y="3118"/>
                      <a:pt x="1575" y="2954"/>
                    </a:cubicBezTo>
                    <a:cubicBezTo>
                      <a:pt x="2011" y="2785"/>
                      <a:pt x="2621" y="2660"/>
                      <a:pt x="3210" y="2583"/>
                    </a:cubicBezTo>
                    <a:cubicBezTo>
                      <a:pt x="3319" y="2589"/>
                      <a:pt x="3422" y="2589"/>
                      <a:pt x="3515" y="2589"/>
                    </a:cubicBezTo>
                    <a:cubicBezTo>
                      <a:pt x="3782" y="2589"/>
                      <a:pt x="3984" y="2578"/>
                      <a:pt x="4043" y="2572"/>
                    </a:cubicBezTo>
                    <a:lnTo>
                      <a:pt x="4022" y="2207"/>
                    </a:lnTo>
                    <a:lnTo>
                      <a:pt x="3978" y="2207"/>
                    </a:lnTo>
                    <a:lnTo>
                      <a:pt x="3973" y="2142"/>
                    </a:lnTo>
                    <a:cubicBezTo>
                      <a:pt x="3831" y="2147"/>
                      <a:pt x="3542" y="2169"/>
                      <a:pt x="3188" y="2207"/>
                    </a:cubicBezTo>
                    <a:cubicBezTo>
                      <a:pt x="2725" y="2191"/>
                      <a:pt x="2207" y="2126"/>
                      <a:pt x="1891" y="1968"/>
                    </a:cubicBezTo>
                    <a:cubicBezTo>
                      <a:pt x="2109" y="1897"/>
                      <a:pt x="2327" y="1837"/>
                      <a:pt x="2556" y="1799"/>
                    </a:cubicBezTo>
                    <a:cubicBezTo>
                      <a:pt x="3024" y="1717"/>
                      <a:pt x="3504" y="1673"/>
                      <a:pt x="3984" y="1663"/>
                    </a:cubicBezTo>
                    <a:lnTo>
                      <a:pt x="3984" y="1297"/>
                    </a:lnTo>
                    <a:cubicBezTo>
                      <a:pt x="3967" y="1297"/>
                      <a:pt x="3793" y="1297"/>
                      <a:pt x="3531" y="1319"/>
                    </a:cubicBezTo>
                    <a:cubicBezTo>
                      <a:pt x="3204" y="1243"/>
                      <a:pt x="2888" y="1139"/>
                      <a:pt x="2583" y="1009"/>
                    </a:cubicBezTo>
                    <a:cubicBezTo>
                      <a:pt x="3171" y="836"/>
                      <a:pt x="3779" y="750"/>
                      <a:pt x="4387" y="750"/>
                    </a:cubicBezTo>
                    <a:cubicBezTo>
                      <a:pt x="4990" y="750"/>
                      <a:pt x="5593" y="835"/>
                      <a:pt x="6179" y="1003"/>
                    </a:cubicBezTo>
                    <a:cubicBezTo>
                      <a:pt x="5874" y="1139"/>
                      <a:pt x="5553" y="1243"/>
                      <a:pt x="5231" y="1314"/>
                    </a:cubicBezTo>
                    <a:cubicBezTo>
                      <a:pt x="4970" y="1303"/>
                      <a:pt x="4795" y="1303"/>
                      <a:pt x="4779" y="1297"/>
                    </a:cubicBezTo>
                    <a:lnTo>
                      <a:pt x="4779" y="1663"/>
                    </a:lnTo>
                    <a:cubicBezTo>
                      <a:pt x="5259" y="1668"/>
                      <a:pt x="5738" y="1712"/>
                      <a:pt x="6207" y="1793"/>
                    </a:cubicBezTo>
                    <a:cubicBezTo>
                      <a:pt x="6436" y="1831"/>
                      <a:pt x="6654" y="1891"/>
                      <a:pt x="6871" y="1962"/>
                    </a:cubicBezTo>
                    <a:cubicBezTo>
                      <a:pt x="6550" y="2120"/>
                      <a:pt x="6038" y="2186"/>
                      <a:pt x="5575" y="2207"/>
                    </a:cubicBezTo>
                    <a:cubicBezTo>
                      <a:pt x="5220" y="2164"/>
                      <a:pt x="4932" y="2142"/>
                      <a:pt x="4790" y="2137"/>
                    </a:cubicBezTo>
                    <a:lnTo>
                      <a:pt x="4790" y="2207"/>
                    </a:lnTo>
                    <a:lnTo>
                      <a:pt x="4746" y="2207"/>
                    </a:lnTo>
                    <a:lnTo>
                      <a:pt x="4719" y="2567"/>
                    </a:lnTo>
                    <a:cubicBezTo>
                      <a:pt x="4779" y="2572"/>
                      <a:pt x="4981" y="2583"/>
                      <a:pt x="5248" y="2583"/>
                    </a:cubicBezTo>
                    <a:cubicBezTo>
                      <a:pt x="5346" y="2583"/>
                      <a:pt x="5449" y="2583"/>
                      <a:pt x="5558" y="2578"/>
                    </a:cubicBezTo>
                    <a:cubicBezTo>
                      <a:pt x="6147" y="2654"/>
                      <a:pt x="6757" y="2780"/>
                      <a:pt x="7198" y="2943"/>
                    </a:cubicBezTo>
                    <a:cubicBezTo>
                      <a:pt x="6840" y="3111"/>
                      <a:pt x="6255" y="3159"/>
                      <a:pt x="5732" y="3159"/>
                    </a:cubicBezTo>
                    <a:cubicBezTo>
                      <a:pt x="5357" y="3159"/>
                      <a:pt x="5013" y="3135"/>
                      <a:pt x="4806" y="3112"/>
                    </a:cubicBezTo>
                    <a:lnTo>
                      <a:pt x="4763" y="3477"/>
                    </a:lnTo>
                    <a:cubicBezTo>
                      <a:pt x="5090" y="3510"/>
                      <a:pt x="5422" y="3526"/>
                      <a:pt x="5749" y="3526"/>
                    </a:cubicBezTo>
                    <a:cubicBezTo>
                      <a:pt x="6387" y="3526"/>
                      <a:pt x="7171" y="3450"/>
                      <a:pt x="7591" y="3134"/>
                    </a:cubicBezTo>
                    <a:cubicBezTo>
                      <a:pt x="7727" y="3226"/>
                      <a:pt x="7814" y="3330"/>
                      <a:pt x="7814" y="3444"/>
                    </a:cubicBezTo>
                    <a:cubicBezTo>
                      <a:pt x="7809" y="3510"/>
                      <a:pt x="7781" y="3575"/>
                      <a:pt x="7727" y="3619"/>
                    </a:cubicBezTo>
                    <a:cubicBezTo>
                      <a:pt x="7348" y="3980"/>
                      <a:pt x="6071" y="4060"/>
                      <a:pt x="5241" y="4060"/>
                    </a:cubicBezTo>
                    <a:cubicBezTo>
                      <a:pt x="5045" y="4060"/>
                      <a:pt x="4875" y="4055"/>
                      <a:pt x="4746" y="4049"/>
                    </a:cubicBezTo>
                    <a:lnTo>
                      <a:pt x="4746" y="4066"/>
                    </a:lnTo>
                    <a:lnTo>
                      <a:pt x="4523" y="3886"/>
                    </a:lnTo>
                    <a:lnTo>
                      <a:pt x="4523" y="3886"/>
                    </a:lnTo>
                    <a:cubicBezTo>
                      <a:pt x="4403" y="4033"/>
                      <a:pt x="4278" y="4540"/>
                      <a:pt x="5635" y="6022"/>
                    </a:cubicBezTo>
                    <a:cubicBezTo>
                      <a:pt x="5858" y="6261"/>
                      <a:pt x="6060" y="6518"/>
                      <a:pt x="6239" y="6790"/>
                    </a:cubicBezTo>
                    <a:lnTo>
                      <a:pt x="6234" y="6850"/>
                    </a:lnTo>
                    <a:lnTo>
                      <a:pt x="6278" y="6855"/>
                    </a:lnTo>
                    <a:cubicBezTo>
                      <a:pt x="6408" y="7073"/>
                      <a:pt x="6523" y="7302"/>
                      <a:pt x="6626" y="7537"/>
                    </a:cubicBezTo>
                    <a:cubicBezTo>
                      <a:pt x="6833" y="8005"/>
                      <a:pt x="6975" y="8316"/>
                      <a:pt x="7705" y="8348"/>
                    </a:cubicBezTo>
                    <a:lnTo>
                      <a:pt x="7798" y="8348"/>
                    </a:lnTo>
                    <a:cubicBezTo>
                      <a:pt x="8152" y="8348"/>
                      <a:pt x="8397" y="8245"/>
                      <a:pt x="8528" y="8038"/>
                    </a:cubicBezTo>
                    <a:cubicBezTo>
                      <a:pt x="8691" y="7776"/>
                      <a:pt x="8604" y="7444"/>
                      <a:pt x="8533" y="7264"/>
                    </a:cubicBezTo>
                    <a:cubicBezTo>
                      <a:pt x="8735" y="7008"/>
                      <a:pt x="8621" y="6654"/>
                      <a:pt x="8539" y="6474"/>
                    </a:cubicBezTo>
                    <a:cubicBezTo>
                      <a:pt x="8555" y="6447"/>
                      <a:pt x="8572" y="6425"/>
                      <a:pt x="8588" y="6398"/>
                    </a:cubicBezTo>
                    <a:cubicBezTo>
                      <a:pt x="8779" y="6033"/>
                      <a:pt x="8561" y="5613"/>
                      <a:pt x="8430" y="5417"/>
                    </a:cubicBezTo>
                    <a:cubicBezTo>
                      <a:pt x="8441" y="5395"/>
                      <a:pt x="8452" y="5373"/>
                      <a:pt x="8463" y="5351"/>
                    </a:cubicBezTo>
                    <a:cubicBezTo>
                      <a:pt x="8572" y="5063"/>
                      <a:pt x="8414" y="4785"/>
                      <a:pt x="8283" y="4627"/>
                    </a:cubicBezTo>
                    <a:cubicBezTo>
                      <a:pt x="8288" y="4616"/>
                      <a:pt x="8294" y="4605"/>
                      <a:pt x="8299" y="4594"/>
                    </a:cubicBezTo>
                    <a:cubicBezTo>
                      <a:pt x="8435" y="4267"/>
                      <a:pt x="8223" y="3946"/>
                      <a:pt x="8076" y="3771"/>
                    </a:cubicBezTo>
                    <a:cubicBezTo>
                      <a:pt x="8141" y="3679"/>
                      <a:pt x="8179" y="3564"/>
                      <a:pt x="8179" y="3450"/>
                    </a:cubicBezTo>
                    <a:cubicBezTo>
                      <a:pt x="8179" y="3215"/>
                      <a:pt x="8043" y="3019"/>
                      <a:pt x="7820" y="2861"/>
                    </a:cubicBezTo>
                    <a:cubicBezTo>
                      <a:pt x="7869" y="2769"/>
                      <a:pt x="7890" y="2665"/>
                      <a:pt x="7890" y="2556"/>
                    </a:cubicBezTo>
                    <a:cubicBezTo>
                      <a:pt x="7890" y="2284"/>
                      <a:pt x="7754" y="2055"/>
                      <a:pt x="7482" y="1870"/>
                    </a:cubicBezTo>
                    <a:cubicBezTo>
                      <a:pt x="7509" y="1793"/>
                      <a:pt x="7525" y="1717"/>
                      <a:pt x="7525" y="1635"/>
                    </a:cubicBezTo>
                    <a:cubicBezTo>
                      <a:pt x="7525" y="1270"/>
                      <a:pt x="7209" y="1009"/>
                      <a:pt x="6773" y="823"/>
                    </a:cubicBezTo>
                    <a:cubicBezTo>
                      <a:pt x="6784" y="785"/>
                      <a:pt x="6795" y="747"/>
                      <a:pt x="6795" y="703"/>
                    </a:cubicBezTo>
                    <a:cubicBezTo>
                      <a:pt x="6795" y="137"/>
                      <a:pt x="5111" y="22"/>
                      <a:pt x="43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6"/>
              <p:cNvSpPr/>
              <p:nvPr/>
            </p:nvSpPr>
            <p:spPr>
              <a:xfrm>
                <a:off x="3147586" y="3469828"/>
                <a:ext cx="24135" cy="107004"/>
              </a:xfrm>
              <a:custGeom>
                <a:rect b="b" l="l" r="r" t="t"/>
                <a:pathLst>
                  <a:path extrusionOk="0" h="4234" w="955">
                    <a:moveTo>
                      <a:pt x="475" y="0"/>
                    </a:moveTo>
                    <a:cubicBezTo>
                      <a:pt x="475" y="0"/>
                      <a:pt x="208" y="33"/>
                      <a:pt x="137" y="76"/>
                    </a:cubicBezTo>
                    <a:cubicBezTo>
                      <a:pt x="61" y="114"/>
                      <a:pt x="1" y="1101"/>
                      <a:pt x="126" y="1210"/>
                    </a:cubicBezTo>
                    <a:cubicBezTo>
                      <a:pt x="251" y="1313"/>
                      <a:pt x="44" y="1477"/>
                      <a:pt x="55" y="1738"/>
                    </a:cubicBezTo>
                    <a:cubicBezTo>
                      <a:pt x="61" y="2005"/>
                      <a:pt x="126" y="2872"/>
                      <a:pt x="191" y="3013"/>
                    </a:cubicBezTo>
                    <a:cubicBezTo>
                      <a:pt x="251" y="3150"/>
                      <a:pt x="240" y="4234"/>
                      <a:pt x="475" y="4234"/>
                    </a:cubicBezTo>
                    <a:cubicBezTo>
                      <a:pt x="709" y="4234"/>
                      <a:pt x="698" y="3150"/>
                      <a:pt x="764" y="3013"/>
                    </a:cubicBezTo>
                    <a:cubicBezTo>
                      <a:pt x="823" y="2872"/>
                      <a:pt x="889" y="2005"/>
                      <a:pt x="900" y="1738"/>
                    </a:cubicBezTo>
                    <a:cubicBezTo>
                      <a:pt x="911" y="1471"/>
                      <a:pt x="698" y="1313"/>
                      <a:pt x="829" y="1210"/>
                    </a:cubicBezTo>
                    <a:cubicBezTo>
                      <a:pt x="954" y="1101"/>
                      <a:pt x="889" y="120"/>
                      <a:pt x="818" y="71"/>
                    </a:cubicBezTo>
                    <a:cubicBezTo>
                      <a:pt x="742" y="27"/>
                      <a:pt x="475" y="0"/>
                      <a:pt x="4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6"/>
              <p:cNvSpPr/>
              <p:nvPr/>
            </p:nvSpPr>
            <p:spPr>
              <a:xfrm>
                <a:off x="3316002" y="3800796"/>
                <a:ext cx="45895" cy="28608"/>
              </a:xfrm>
              <a:custGeom>
                <a:rect b="b" l="l" r="r" t="t"/>
                <a:pathLst>
                  <a:path extrusionOk="0" h="1132" w="1816">
                    <a:moveTo>
                      <a:pt x="915" y="0"/>
                    </a:moveTo>
                    <a:cubicBezTo>
                      <a:pt x="708" y="0"/>
                      <a:pt x="488" y="108"/>
                      <a:pt x="295" y="374"/>
                    </a:cubicBezTo>
                    <a:cubicBezTo>
                      <a:pt x="1" y="784"/>
                      <a:pt x="334" y="1132"/>
                      <a:pt x="575" y="1132"/>
                    </a:cubicBezTo>
                    <a:cubicBezTo>
                      <a:pt x="629" y="1132"/>
                      <a:pt x="678" y="1115"/>
                      <a:pt x="715" y="1077"/>
                    </a:cubicBezTo>
                    <a:cubicBezTo>
                      <a:pt x="916" y="870"/>
                      <a:pt x="1537" y="984"/>
                      <a:pt x="1679" y="674"/>
                    </a:cubicBezTo>
                    <a:cubicBezTo>
                      <a:pt x="1815" y="358"/>
                      <a:pt x="1412" y="221"/>
                      <a:pt x="1412" y="221"/>
                    </a:cubicBezTo>
                    <a:cubicBezTo>
                      <a:pt x="1274" y="85"/>
                      <a:pt x="1099" y="0"/>
                      <a:pt x="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6"/>
              <p:cNvSpPr/>
              <p:nvPr/>
            </p:nvSpPr>
            <p:spPr>
              <a:xfrm>
                <a:off x="2997897" y="3645093"/>
                <a:ext cx="37479" cy="23706"/>
              </a:xfrm>
              <a:custGeom>
                <a:rect b="b" l="l" r="r" t="t"/>
                <a:pathLst>
                  <a:path extrusionOk="0" h="938" w="1483">
                    <a:moveTo>
                      <a:pt x="568" y="1"/>
                    </a:moveTo>
                    <a:cubicBezTo>
                      <a:pt x="320" y="1"/>
                      <a:pt x="117" y="99"/>
                      <a:pt x="66" y="269"/>
                    </a:cubicBezTo>
                    <a:cubicBezTo>
                      <a:pt x="1" y="503"/>
                      <a:pt x="240" y="781"/>
                      <a:pt x="611" y="890"/>
                    </a:cubicBezTo>
                    <a:cubicBezTo>
                      <a:pt x="716" y="922"/>
                      <a:pt x="820" y="938"/>
                      <a:pt x="917" y="938"/>
                    </a:cubicBezTo>
                    <a:cubicBezTo>
                      <a:pt x="1162" y="938"/>
                      <a:pt x="1361" y="840"/>
                      <a:pt x="1412" y="672"/>
                    </a:cubicBezTo>
                    <a:cubicBezTo>
                      <a:pt x="1483" y="437"/>
                      <a:pt x="1238" y="160"/>
                      <a:pt x="867" y="45"/>
                    </a:cubicBezTo>
                    <a:cubicBezTo>
                      <a:pt x="765" y="15"/>
                      <a:pt x="663" y="1"/>
                      <a:pt x="5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6"/>
              <p:cNvSpPr/>
              <p:nvPr/>
            </p:nvSpPr>
            <p:spPr>
              <a:xfrm>
                <a:off x="2968025" y="3658714"/>
                <a:ext cx="65153" cy="151913"/>
              </a:xfrm>
              <a:custGeom>
                <a:rect b="b" l="l" r="r" t="t"/>
                <a:pathLst>
                  <a:path extrusionOk="0" h="6011" w="2578">
                    <a:moveTo>
                      <a:pt x="1635" y="1332"/>
                    </a:moveTo>
                    <a:cubicBezTo>
                      <a:pt x="1635" y="1332"/>
                      <a:pt x="1586" y="2770"/>
                      <a:pt x="1471" y="3446"/>
                    </a:cubicBezTo>
                    <a:lnTo>
                      <a:pt x="1471" y="3440"/>
                    </a:lnTo>
                    <a:cubicBezTo>
                      <a:pt x="1357" y="4116"/>
                      <a:pt x="1095" y="5418"/>
                      <a:pt x="1095" y="5418"/>
                    </a:cubicBezTo>
                    <a:cubicBezTo>
                      <a:pt x="1095" y="5418"/>
                      <a:pt x="850" y="4045"/>
                      <a:pt x="1014" y="3135"/>
                    </a:cubicBezTo>
                    <a:cubicBezTo>
                      <a:pt x="1177" y="2225"/>
                      <a:pt x="1635" y="1332"/>
                      <a:pt x="1635" y="1332"/>
                    </a:cubicBezTo>
                    <a:close/>
                    <a:moveTo>
                      <a:pt x="1333" y="0"/>
                    </a:moveTo>
                    <a:cubicBezTo>
                      <a:pt x="1262" y="0"/>
                      <a:pt x="1199" y="23"/>
                      <a:pt x="1155" y="84"/>
                    </a:cubicBezTo>
                    <a:cubicBezTo>
                      <a:pt x="965" y="345"/>
                      <a:pt x="1215" y="1201"/>
                      <a:pt x="861" y="1751"/>
                    </a:cubicBezTo>
                    <a:cubicBezTo>
                      <a:pt x="502" y="2307"/>
                      <a:pt x="442" y="4704"/>
                      <a:pt x="284" y="5004"/>
                    </a:cubicBezTo>
                    <a:cubicBezTo>
                      <a:pt x="131" y="5304"/>
                      <a:pt x="0" y="5734"/>
                      <a:pt x="180" y="5871"/>
                    </a:cubicBezTo>
                    <a:cubicBezTo>
                      <a:pt x="220" y="5899"/>
                      <a:pt x="263" y="5911"/>
                      <a:pt x="309" y="5911"/>
                    </a:cubicBezTo>
                    <a:cubicBezTo>
                      <a:pt x="461" y="5911"/>
                      <a:pt x="642" y="5792"/>
                      <a:pt x="820" y="5792"/>
                    </a:cubicBezTo>
                    <a:cubicBezTo>
                      <a:pt x="834" y="5792"/>
                      <a:pt x="847" y="5793"/>
                      <a:pt x="861" y="5794"/>
                    </a:cubicBezTo>
                    <a:cubicBezTo>
                      <a:pt x="1075" y="5813"/>
                      <a:pt x="1073" y="6010"/>
                      <a:pt x="1242" y="6010"/>
                    </a:cubicBezTo>
                    <a:cubicBezTo>
                      <a:pt x="1267" y="6010"/>
                      <a:pt x="1296" y="6006"/>
                      <a:pt x="1330" y="5996"/>
                    </a:cubicBezTo>
                    <a:cubicBezTo>
                      <a:pt x="1591" y="5920"/>
                      <a:pt x="1531" y="4786"/>
                      <a:pt x="1777" y="4301"/>
                    </a:cubicBezTo>
                    <a:cubicBezTo>
                      <a:pt x="2016" y="3816"/>
                      <a:pt x="2060" y="1114"/>
                      <a:pt x="2365" y="645"/>
                    </a:cubicBezTo>
                    <a:cubicBezTo>
                      <a:pt x="2577" y="319"/>
                      <a:pt x="2413" y="123"/>
                      <a:pt x="2183" y="123"/>
                    </a:cubicBezTo>
                    <a:cubicBezTo>
                      <a:pt x="2082" y="123"/>
                      <a:pt x="1969" y="160"/>
                      <a:pt x="1869" y="242"/>
                    </a:cubicBezTo>
                    <a:cubicBezTo>
                      <a:pt x="1869" y="242"/>
                      <a:pt x="1561" y="0"/>
                      <a:pt x="13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6"/>
              <p:cNvSpPr/>
              <p:nvPr/>
            </p:nvSpPr>
            <p:spPr>
              <a:xfrm>
                <a:off x="2997948" y="3820282"/>
                <a:ext cx="10994" cy="25930"/>
              </a:xfrm>
              <a:custGeom>
                <a:rect b="b" l="l" r="r" t="t"/>
                <a:pathLst>
                  <a:path extrusionOk="0" h="1026" w="435">
                    <a:moveTo>
                      <a:pt x="177" y="1"/>
                    </a:moveTo>
                    <a:cubicBezTo>
                      <a:pt x="154" y="1"/>
                      <a:pt x="131" y="8"/>
                      <a:pt x="113" y="22"/>
                    </a:cubicBezTo>
                    <a:cubicBezTo>
                      <a:pt x="113" y="22"/>
                      <a:pt x="0" y="1025"/>
                      <a:pt x="211" y="1025"/>
                    </a:cubicBezTo>
                    <a:cubicBezTo>
                      <a:pt x="213" y="1025"/>
                      <a:pt x="215" y="1025"/>
                      <a:pt x="217" y="1025"/>
                    </a:cubicBezTo>
                    <a:cubicBezTo>
                      <a:pt x="435" y="1014"/>
                      <a:pt x="277" y="22"/>
                      <a:pt x="211" y="6"/>
                    </a:cubicBezTo>
                    <a:cubicBezTo>
                      <a:pt x="200" y="2"/>
                      <a:pt x="189" y="1"/>
                      <a:pt x="1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6"/>
              <p:cNvSpPr/>
              <p:nvPr/>
            </p:nvSpPr>
            <p:spPr>
              <a:xfrm>
                <a:off x="2999869" y="3845352"/>
                <a:ext cx="10994" cy="25904"/>
              </a:xfrm>
              <a:custGeom>
                <a:rect b="b" l="l" r="r" t="t"/>
                <a:pathLst>
                  <a:path extrusionOk="0" h="1025" w="435">
                    <a:moveTo>
                      <a:pt x="173" y="0"/>
                    </a:moveTo>
                    <a:cubicBezTo>
                      <a:pt x="152" y="0"/>
                      <a:pt x="132" y="8"/>
                      <a:pt x="113" y="22"/>
                    </a:cubicBezTo>
                    <a:cubicBezTo>
                      <a:pt x="113" y="22"/>
                      <a:pt x="1" y="1025"/>
                      <a:pt x="212" y="1025"/>
                    </a:cubicBezTo>
                    <a:cubicBezTo>
                      <a:pt x="213" y="1025"/>
                      <a:pt x="215" y="1025"/>
                      <a:pt x="217" y="1025"/>
                    </a:cubicBezTo>
                    <a:cubicBezTo>
                      <a:pt x="435" y="1014"/>
                      <a:pt x="277" y="22"/>
                      <a:pt x="206" y="6"/>
                    </a:cubicBezTo>
                    <a:cubicBezTo>
                      <a:pt x="195" y="2"/>
                      <a:pt x="184" y="0"/>
                      <a:pt x="1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6"/>
              <p:cNvSpPr/>
              <p:nvPr/>
            </p:nvSpPr>
            <p:spPr>
              <a:xfrm>
                <a:off x="3001258" y="3869437"/>
                <a:ext cx="10842" cy="25930"/>
              </a:xfrm>
              <a:custGeom>
                <a:rect b="b" l="l" r="r" t="t"/>
                <a:pathLst>
                  <a:path extrusionOk="0" h="1026" w="429">
                    <a:moveTo>
                      <a:pt x="172" y="1"/>
                    </a:moveTo>
                    <a:cubicBezTo>
                      <a:pt x="149" y="1"/>
                      <a:pt x="126" y="8"/>
                      <a:pt x="107" y="23"/>
                    </a:cubicBezTo>
                    <a:cubicBezTo>
                      <a:pt x="107" y="23"/>
                      <a:pt x="0" y="1026"/>
                      <a:pt x="206" y="1026"/>
                    </a:cubicBezTo>
                    <a:cubicBezTo>
                      <a:pt x="208" y="1026"/>
                      <a:pt x="209" y="1025"/>
                      <a:pt x="211" y="1025"/>
                    </a:cubicBezTo>
                    <a:cubicBezTo>
                      <a:pt x="429" y="1014"/>
                      <a:pt x="271" y="23"/>
                      <a:pt x="205" y="6"/>
                    </a:cubicBezTo>
                    <a:cubicBezTo>
                      <a:pt x="195" y="3"/>
                      <a:pt x="183" y="1"/>
                      <a:pt x="1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6"/>
              <p:cNvSpPr/>
              <p:nvPr/>
            </p:nvSpPr>
            <p:spPr>
              <a:xfrm>
                <a:off x="3124740" y="3316398"/>
                <a:ext cx="31818" cy="31237"/>
              </a:xfrm>
              <a:custGeom>
                <a:rect b="b" l="l" r="r" t="t"/>
                <a:pathLst>
                  <a:path extrusionOk="0" h="1236" w="1259">
                    <a:moveTo>
                      <a:pt x="805" y="0"/>
                    </a:moveTo>
                    <a:cubicBezTo>
                      <a:pt x="602" y="0"/>
                      <a:pt x="240" y="105"/>
                      <a:pt x="120" y="241"/>
                    </a:cubicBezTo>
                    <a:cubicBezTo>
                      <a:pt x="0" y="382"/>
                      <a:pt x="0" y="873"/>
                      <a:pt x="87" y="987"/>
                    </a:cubicBezTo>
                    <a:cubicBezTo>
                      <a:pt x="162" y="1085"/>
                      <a:pt x="321" y="1235"/>
                      <a:pt x="505" y="1235"/>
                    </a:cubicBezTo>
                    <a:cubicBezTo>
                      <a:pt x="536" y="1235"/>
                      <a:pt x="567" y="1231"/>
                      <a:pt x="600" y="1221"/>
                    </a:cubicBezTo>
                    <a:cubicBezTo>
                      <a:pt x="817" y="1156"/>
                      <a:pt x="1052" y="687"/>
                      <a:pt x="1155" y="573"/>
                    </a:cubicBezTo>
                    <a:cubicBezTo>
                      <a:pt x="1259" y="459"/>
                      <a:pt x="1128" y="17"/>
                      <a:pt x="834" y="1"/>
                    </a:cubicBezTo>
                    <a:cubicBezTo>
                      <a:pt x="825" y="0"/>
                      <a:pt x="815" y="0"/>
                      <a:pt x="8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6"/>
              <p:cNvSpPr/>
              <p:nvPr/>
            </p:nvSpPr>
            <p:spPr>
              <a:xfrm>
                <a:off x="3163710" y="3316398"/>
                <a:ext cx="31970" cy="31085"/>
              </a:xfrm>
              <a:custGeom>
                <a:rect b="b" l="l" r="r" t="t"/>
                <a:pathLst>
                  <a:path extrusionOk="0" h="1230" w="1265">
                    <a:moveTo>
                      <a:pt x="454" y="0"/>
                    </a:moveTo>
                    <a:cubicBezTo>
                      <a:pt x="444" y="0"/>
                      <a:pt x="434" y="0"/>
                      <a:pt x="425" y="1"/>
                    </a:cubicBezTo>
                    <a:cubicBezTo>
                      <a:pt x="131" y="17"/>
                      <a:pt x="0" y="459"/>
                      <a:pt x="104" y="573"/>
                    </a:cubicBezTo>
                    <a:cubicBezTo>
                      <a:pt x="207" y="687"/>
                      <a:pt x="442" y="1156"/>
                      <a:pt x="665" y="1216"/>
                    </a:cubicBezTo>
                    <a:cubicBezTo>
                      <a:pt x="697" y="1225"/>
                      <a:pt x="729" y="1230"/>
                      <a:pt x="760" y="1230"/>
                    </a:cubicBezTo>
                    <a:cubicBezTo>
                      <a:pt x="944" y="1230"/>
                      <a:pt x="1103" y="1080"/>
                      <a:pt x="1177" y="982"/>
                    </a:cubicBezTo>
                    <a:cubicBezTo>
                      <a:pt x="1264" y="867"/>
                      <a:pt x="1264" y="382"/>
                      <a:pt x="1139" y="241"/>
                    </a:cubicBezTo>
                    <a:cubicBezTo>
                      <a:pt x="1020" y="105"/>
                      <a:pt x="657" y="0"/>
                      <a:pt x="4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6"/>
              <p:cNvSpPr/>
              <p:nvPr/>
            </p:nvSpPr>
            <p:spPr>
              <a:xfrm>
                <a:off x="3148825" y="3340786"/>
                <a:ext cx="23984" cy="19333"/>
              </a:xfrm>
              <a:custGeom>
                <a:rect b="b" l="l" r="r" t="t"/>
                <a:pathLst>
                  <a:path extrusionOk="0" h="765" w="949">
                    <a:moveTo>
                      <a:pt x="475" y="0"/>
                    </a:moveTo>
                    <a:cubicBezTo>
                      <a:pt x="355" y="0"/>
                      <a:pt x="1" y="649"/>
                      <a:pt x="208" y="736"/>
                    </a:cubicBezTo>
                    <a:cubicBezTo>
                      <a:pt x="248" y="753"/>
                      <a:pt x="283" y="760"/>
                      <a:pt x="313" y="760"/>
                    </a:cubicBezTo>
                    <a:cubicBezTo>
                      <a:pt x="436" y="760"/>
                      <a:pt x="475" y="643"/>
                      <a:pt x="475" y="643"/>
                    </a:cubicBezTo>
                    <a:cubicBezTo>
                      <a:pt x="475" y="643"/>
                      <a:pt x="514" y="765"/>
                      <a:pt x="639" y="765"/>
                    </a:cubicBezTo>
                    <a:cubicBezTo>
                      <a:pt x="668" y="765"/>
                      <a:pt x="702" y="758"/>
                      <a:pt x="742" y="741"/>
                    </a:cubicBezTo>
                    <a:cubicBezTo>
                      <a:pt x="949" y="654"/>
                      <a:pt x="595" y="0"/>
                      <a:pt x="4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95" name="Google Shape;11195;p66"/>
          <p:cNvGrpSpPr/>
          <p:nvPr/>
        </p:nvGrpSpPr>
        <p:grpSpPr>
          <a:xfrm>
            <a:off x="4707616" y="3256553"/>
            <a:ext cx="447702" cy="1135923"/>
            <a:chOff x="4707616" y="3256553"/>
            <a:chExt cx="447702" cy="1135923"/>
          </a:xfrm>
        </p:grpSpPr>
        <p:sp>
          <p:nvSpPr>
            <p:cNvPr id="11196" name="Google Shape;11196;p66"/>
            <p:cNvSpPr/>
            <p:nvPr/>
          </p:nvSpPr>
          <p:spPr>
            <a:xfrm>
              <a:off x="4707616" y="3256553"/>
              <a:ext cx="447702" cy="1135923"/>
            </a:xfrm>
            <a:custGeom>
              <a:rect b="b" l="l" r="r" t="t"/>
              <a:pathLst>
                <a:path extrusionOk="0" h="44947" w="17715">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7" name="Google Shape;11197;p66"/>
            <p:cNvGrpSpPr/>
            <p:nvPr/>
          </p:nvGrpSpPr>
          <p:grpSpPr>
            <a:xfrm>
              <a:off x="4724641" y="3320695"/>
              <a:ext cx="412877" cy="1031270"/>
              <a:chOff x="4724641" y="3320695"/>
              <a:chExt cx="412877" cy="1031270"/>
            </a:xfrm>
          </p:grpSpPr>
          <p:sp>
            <p:nvSpPr>
              <p:cNvPr id="11198" name="Google Shape;11198;p66"/>
              <p:cNvSpPr/>
              <p:nvPr/>
            </p:nvSpPr>
            <p:spPr>
              <a:xfrm>
                <a:off x="4923763" y="3572333"/>
                <a:ext cx="18474" cy="141678"/>
              </a:xfrm>
              <a:custGeom>
                <a:rect b="b" l="l" r="r" t="t"/>
                <a:pathLst>
                  <a:path extrusionOk="0" h="5606" w="731">
                    <a:moveTo>
                      <a:pt x="403" y="1"/>
                    </a:moveTo>
                    <a:cubicBezTo>
                      <a:pt x="278" y="1"/>
                      <a:pt x="145" y="88"/>
                      <a:pt x="148" y="249"/>
                    </a:cubicBezTo>
                    <a:cubicBezTo>
                      <a:pt x="153" y="821"/>
                      <a:pt x="191" y="1388"/>
                      <a:pt x="229" y="1960"/>
                    </a:cubicBezTo>
                    <a:cubicBezTo>
                      <a:pt x="153" y="1949"/>
                      <a:pt x="77" y="1943"/>
                      <a:pt x="1" y="1932"/>
                    </a:cubicBezTo>
                    <a:lnTo>
                      <a:pt x="1" y="2554"/>
                    </a:lnTo>
                    <a:cubicBezTo>
                      <a:pt x="88" y="2515"/>
                      <a:pt x="175" y="2483"/>
                      <a:pt x="262" y="2445"/>
                    </a:cubicBezTo>
                    <a:cubicBezTo>
                      <a:pt x="268" y="2559"/>
                      <a:pt x="273" y="2679"/>
                      <a:pt x="279" y="2793"/>
                    </a:cubicBezTo>
                    <a:cubicBezTo>
                      <a:pt x="317" y="3567"/>
                      <a:pt x="366" y="4395"/>
                      <a:pt x="159" y="5147"/>
                    </a:cubicBezTo>
                    <a:lnTo>
                      <a:pt x="355" y="5147"/>
                    </a:lnTo>
                    <a:lnTo>
                      <a:pt x="355" y="5605"/>
                    </a:lnTo>
                    <a:cubicBezTo>
                      <a:pt x="393" y="5507"/>
                      <a:pt x="437" y="5409"/>
                      <a:pt x="469" y="5311"/>
                    </a:cubicBezTo>
                    <a:cubicBezTo>
                      <a:pt x="731" y="4559"/>
                      <a:pt x="682" y="3676"/>
                      <a:pt x="682" y="2891"/>
                    </a:cubicBezTo>
                    <a:cubicBezTo>
                      <a:pt x="682" y="2668"/>
                      <a:pt x="676" y="2450"/>
                      <a:pt x="671" y="2232"/>
                    </a:cubicBezTo>
                    <a:cubicBezTo>
                      <a:pt x="720" y="2167"/>
                      <a:pt x="720" y="2080"/>
                      <a:pt x="665" y="2020"/>
                    </a:cubicBezTo>
                    <a:cubicBezTo>
                      <a:pt x="644" y="1415"/>
                      <a:pt x="611" y="810"/>
                      <a:pt x="611" y="205"/>
                    </a:cubicBezTo>
                    <a:cubicBezTo>
                      <a:pt x="611" y="66"/>
                      <a:pt x="510" y="1"/>
                      <a:pt x="4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6"/>
              <p:cNvSpPr/>
              <p:nvPr/>
            </p:nvSpPr>
            <p:spPr>
              <a:xfrm>
                <a:off x="4931193" y="3678983"/>
                <a:ext cx="72734" cy="148375"/>
              </a:xfrm>
              <a:custGeom>
                <a:rect b="b" l="l" r="r" t="t"/>
                <a:pathLst>
                  <a:path extrusionOk="0" h="5871" w="2878">
                    <a:moveTo>
                      <a:pt x="6" y="1"/>
                    </a:moveTo>
                    <a:cubicBezTo>
                      <a:pt x="28" y="377"/>
                      <a:pt x="1" y="742"/>
                      <a:pt x="115" y="1085"/>
                    </a:cubicBezTo>
                    <a:cubicBezTo>
                      <a:pt x="301" y="1619"/>
                      <a:pt x="595" y="2099"/>
                      <a:pt x="884" y="2584"/>
                    </a:cubicBezTo>
                    <a:cubicBezTo>
                      <a:pt x="867" y="2791"/>
                      <a:pt x="884" y="2992"/>
                      <a:pt x="878" y="3200"/>
                    </a:cubicBezTo>
                    <a:cubicBezTo>
                      <a:pt x="878" y="3418"/>
                      <a:pt x="845" y="3635"/>
                      <a:pt x="851" y="3853"/>
                    </a:cubicBezTo>
                    <a:cubicBezTo>
                      <a:pt x="851" y="3872"/>
                      <a:pt x="866" y="3884"/>
                      <a:pt x="880" y="3884"/>
                    </a:cubicBezTo>
                    <a:cubicBezTo>
                      <a:pt x="891" y="3884"/>
                      <a:pt x="901" y="3878"/>
                      <a:pt x="905" y="3864"/>
                    </a:cubicBezTo>
                    <a:cubicBezTo>
                      <a:pt x="1031" y="3614"/>
                      <a:pt x="1085" y="3276"/>
                      <a:pt x="1102" y="2954"/>
                    </a:cubicBezTo>
                    <a:cubicBezTo>
                      <a:pt x="1151" y="3036"/>
                      <a:pt x="1194" y="3118"/>
                      <a:pt x="1238" y="3200"/>
                    </a:cubicBezTo>
                    <a:cubicBezTo>
                      <a:pt x="1439" y="3554"/>
                      <a:pt x="1608" y="3919"/>
                      <a:pt x="1745" y="4300"/>
                    </a:cubicBezTo>
                    <a:cubicBezTo>
                      <a:pt x="1892" y="4753"/>
                      <a:pt x="1864" y="5205"/>
                      <a:pt x="1913" y="5668"/>
                    </a:cubicBezTo>
                    <a:cubicBezTo>
                      <a:pt x="1916" y="5709"/>
                      <a:pt x="1945" y="5727"/>
                      <a:pt x="1975" y="5727"/>
                    </a:cubicBezTo>
                    <a:cubicBezTo>
                      <a:pt x="2010" y="5727"/>
                      <a:pt x="2047" y="5703"/>
                      <a:pt x="2050" y="5662"/>
                    </a:cubicBezTo>
                    <a:cubicBezTo>
                      <a:pt x="2061" y="5592"/>
                      <a:pt x="2077" y="5499"/>
                      <a:pt x="2088" y="5417"/>
                    </a:cubicBezTo>
                    <a:cubicBezTo>
                      <a:pt x="2197" y="5608"/>
                      <a:pt x="2360" y="5766"/>
                      <a:pt x="2562" y="5864"/>
                    </a:cubicBezTo>
                    <a:cubicBezTo>
                      <a:pt x="2571" y="5868"/>
                      <a:pt x="2580" y="5870"/>
                      <a:pt x="2589" y="5870"/>
                    </a:cubicBezTo>
                    <a:cubicBezTo>
                      <a:pt x="2644" y="5870"/>
                      <a:pt x="2674" y="5787"/>
                      <a:pt x="2622" y="5744"/>
                    </a:cubicBezTo>
                    <a:cubicBezTo>
                      <a:pt x="2437" y="5597"/>
                      <a:pt x="2344" y="5412"/>
                      <a:pt x="2257" y="5216"/>
                    </a:cubicBezTo>
                    <a:lnTo>
                      <a:pt x="2257" y="5216"/>
                    </a:lnTo>
                    <a:cubicBezTo>
                      <a:pt x="2378" y="5256"/>
                      <a:pt x="2505" y="5279"/>
                      <a:pt x="2634" y="5279"/>
                    </a:cubicBezTo>
                    <a:cubicBezTo>
                      <a:pt x="2679" y="5279"/>
                      <a:pt x="2724" y="5276"/>
                      <a:pt x="2769" y="5270"/>
                    </a:cubicBezTo>
                    <a:cubicBezTo>
                      <a:pt x="2878" y="5259"/>
                      <a:pt x="2862" y="5096"/>
                      <a:pt x="2764" y="5085"/>
                    </a:cubicBezTo>
                    <a:cubicBezTo>
                      <a:pt x="2535" y="5052"/>
                      <a:pt x="2322" y="4998"/>
                      <a:pt x="2159" y="4829"/>
                    </a:cubicBezTo>
                    <a:cubicBezTo>
                      <a:pt x="2148" y="4818"/>
                      <a:pt x="2137" y="4807"/>
                      <a:pt x="2126" y="4802"/>
                    </a:cubicBezTo>
                    <a:cubicBezTo>
                      <a:pt x="2126" y="4693"/>
                      <a:pt x="2110" y="4578"/>
                      <a:pt x="2082" y="4475"/>
                    </a:cubicBezTo>
                    <a:cubicBezTo>
                      <a:pt x="1995" y="4093"/>
                      <a:pt x="1864" y="3728"/>
                      <a:pt x="1696" y="3385"/>
                    </a:cubicBezTo>
                    <a:cubicBezTo>
                      <a:pt x="1336" y="2671"/>
                      <a:pt x="845" y="2012"/>
                      <a:pt x="546" y="1271"/>
                    </a:cubicBezTo>
                    <a:cubicBezTo>
                      <a:pt x="388" y="867"/>
                      <a:pt x="301" y="437"/>
                      <a:pt x="2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6"/>
              <p:cNvSpPr/>
              <p:nvPr/>
            </p:nvSpPr>
            <p:spPr>
              <a:xfrm>
                <a:off x="4861946" y="3572333"/>
                <a:ext cx="76449" cy="255075"/>
              </a:xfrm>
              <a:custGeom>
                <a:rect b="b" l="l" r="r" t="t"/>
                <a:pathLst>
                  <a:path extrusionOk="0" h="10093" w="3025">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6"/>
              <p:cNvSpPr/>
              <p:nvPr/>
            </p:nvSpPr>
            <p:spPr>
              <a:xfrm>
                <a:off x="4724641" y="3320695"/>
                <a:ext cx="217697" cy="547933"/>
              </a:xfrm>
              <a:custGeom>
                <a:rect b="b" l="l" r="r" t="t"/>
                <a:pathLst>
                  <a:path extrusionOk="0" h="21681" w="8614">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6"/>
              <p:cNvSpPr/>
              <p:nvPr/>
            </p:nvSpPr>
            <p:spPr>
              <a:xfrm>
                <a:off x="4802227" y="3815202"/>
                <a:ext cx="106498" cy="536763"/>
              </a:xfrm>
              <a:custGeom>
                <a:rect b="b" l="l" r="r" t="t"/>
                <a:pathLst>
                  <a:path extrusionOk="0" h="21239" w="4214">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6"/>
              <p:cNvSpPr/>
              <p:nvPr/>
            </p:nvSpPr>
            <p:spPr>
              <a:xfrm>
                <a:off x="4927478" y="3678983"/>
                <a:ext cx="72886" cy="148375"/>
              </a:xfrm>
              <a:custGeom>
                <a:rect b="b" l="l" r="r" t="t"/>
                <a:pathLst>
                  <a:path extrusionOk="0" h="5871" w="2884">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6"/>
              <p:cNvSpPr/>
              <p:nvPr/>
            </p:nvSpPr>
            <p:spPr>
              <a:xfrm>
                <a:off x="4920098" y="3320695"/>
                <a:ext cx="217419" cy="547933"/>
              </a:xfrm>
              <a:custGeom>
                <a:rect b="b" l="l" r="r" t="t"/>
                <a:pathLst>
                  <a:path extrusionOk="0" h="21681" w="8603">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6"/>
              <p:cNvSpPr/>
              <p:nvPr/>
            </p:nvSpPr>
            <p:spPr>
              <a:xfrm>
                <a:off x="4953610" y="3815202"/>
                <a:ext cx="106625" cy="536712"/>
              </a:xfrm>
              <a:custGeom>
                <a:rect b="b" l="l" r="r" t="t"/>
                <a:pathLst>
                  <a:path extrusionOk="0" h="21237" w="4219">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6"/>
              <p:cNvSpPr/>
              <p:nvPr/>
            </p:nvSpPr>
            <p:spPr>
              <a:xfrm>
                <a:off x="4906830" y="3546656"/>
                <a:ext cx="45870" cy="41902"/>
              </a:xfrm>
              <a:custGeom>
                <a:rect b="b" l="l" r="r" t="t"/>
                <a:pathLst>
                  <a:path extrusionOk="0" h="1658" w="1815">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6"/>
              <p:cNvSpPr/>
              <p:nvPr/>
            </p:nvSpPr>
            <p:spPr>
              <a:xfrm>
                <a:off x="4938193" y="3484991"/>
                <a:ext cx="70662" cy="34800"/>
              </a:xfrm>
              <a:custGeom>
                <a:rect b="b" l="l" r="r" t="t"/>
                <a:pathLst>
                  <a:path extrusionOk="0" h="1377" w="2796">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6"/>
              <p:cNvSpPr/>
              <p:nvPr/>
            </p:nvSpPr>
            <p:spPr>
              <a:xfrm>
                <a:off x="4903671" y="3485219"/>
                <a:ext cx="80164" cy="84739"/>
              </a:xfrm>
              <a:custGeom>
                <a:rect b="b" l="l" r="r" t="t"/>
                <a:pathLst>
                  <a:path extrusionOk="0" h="3353" w="3172">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209" name="Google Shape;11209;p66"/>
          <p:cNvSpPr/>
          <p:nvPr/>
        </p:nvSpPr>
        <p:spPr>
          <a:xfrm>
            <a:off x="5890180" y="1558993"/>
            <a:ext cx="451013" cy="1136125"/>
          </a:xfrm>
          <a:custGeom>
            <a:rect b="b" l="l" r="r" t="t"/>
            <a:pathLst>
              <a:path extrusionOk="0" h="44955" w="17846">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13" name="Shape 11213"/>
        <p:cNvGrpSpPr/>
        <p:nvPr/>
      </p:nvGrpSpPr>
      <p:grpSpPr>
        <a:xfrm>
          <a:off x="0" y="0"/>
          <a:ext cx="0" cy="0"/>
          <a:chOff x="0" y="0"/>
          <a:chExt cx="0" cy="0"/>
        </a:xfrm>
      </p:grpSpPr>
      <p:sp>
        <p:nvSpPr>
          <p:cNvPr id="11214" name="Google Shape;11214;p67"/>
          <p:cNvSpPr/>
          <p:nvPr/>
        </p:nvSpPr>
        <p:spPr>
          <a:xfrm>
            <a:off x="5983275" y="1620325"/>
            <a:ext cx="178725" cy="170600"/>
          </a:xfrm>
          <a:custGeom>
            <a:rect b="b" l="l" r="r" t="t"/>
            <a:pathLst>
              <a:path extrusionOk="0" h="6824" w="7149">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5" name="Google Shape;11215;p67"/>
          <p:cNvGrpSpPr/>
          <p:nvPr/>
        </p:nvGrpSpPr>
        <p:grpSpPr>
          <a:xfrm>
            <a:off x="5881075" y="1606500"/>
            <a:ext cx="389275" cy="1299125"/>
            <a:chOff x="5881075" y="1606500"/>
            <a:chExt cx="389275" cy="1299125"/>
          </a:xfrm>
        </p:grpSpPr>
        <p:sp>
          <p:nvSpPr>
            <p:cNvPr id="11216" name="Google Shape;11216;p67"/>
            <p:cNvSpPr/>
            <p:nvPr/>
          </p:nvSpPr>
          <p:spPr>
            <a:xfrm>
              <a:off x="5881075" y="1721575"/>
              <a:ext cx="389275" cy="1184050"/>
            </a:xfrm>
            <a:custGeom>
              <a:rect b="b" l="l" r="r" t="t"/>
              <a:pathLst>
                <a:path extrusionOk="0" h="47362" w="15571">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0" y="22234"/>
                    <a:pt x="209" y="22658"/>
                  </a:cubicBezTo>
                  <a:cubicBezTo>
                    <a:pt x="682" y="23602"/>
                    <a:pt x="1024" y="23870"/>
                    <a:pt x="1191" y="23870"/>
                  </a:cubicBezTo>
                  <a:cubicBezTo>
                    <a:pt x="1277" y="23870"/>
                    <a:pt x="1316" y="23800"/>
                    <a:pt x="1304" y="23715"/>
                  </a:cubicBezTo>
                  <a:cubicBezTo>
                    <a:pt x="1267" y="23469"/>
                    <a:pt x="984" y="22977"/>
                    <a:pt x="916" y="22486"/>
                  </a:cubicBezTo>
                  <a:cubicBezTo>
                    <a:pt x="867" y="22089"/>
                    <a:pt x="945" y="21530"/>
                    <a:pt x="1032"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92" y="19142"/>
                  </a:cubicBezTo>
                  <a:cubicBezTo>
                    <a:pt x="1629" y="18576"/>
                    <a:pt x="2932" y="15226"/>
                    <a:pt x="3178" y="13819"/>
                  </a:cubicBezTo>
                  <a:cubicBezTo>
                    <a:pt x="3424" y="12411"/>
                    <a:pt x="3775" y="8569"/>
                    <a:pt x="3775" y="8569"/>
                  </a:cubicBezTo>
                  <a:cubicBezTo>
                    <a:pt x="3916" y="9448"/>
                    <a:pt x="4481" y="10579"/>
                    <a:pt x="4518" y="12233"/>
                  </a:cubicBezTo>
                  <a:cubicBezTo>
                    <a:pt x="4549" y="13886"/>
                    <a:pt x="3105" y="16603"/>
                    <a:pt x="2828" y="18890"/>
                  </a:cubicBezTo>
                  <a:cubicBezTo>
                    <a:pt x="2545" y="21182"/>
                    <a:pt x="3357" y="27981"/>
                    <a:pt x="3670" y="30556"/>
                  </a:cubicBezTo>
                  <a:cubicBezTo>
                    <a:pt x="3990" y="33126"/>
                    <a:pt x="3320" y="35806"/>
                    <a:pt x="3566" y="37355"/>
                  </a:cubicBezTo>
                  <a:cubicBezTo>
                    <a:pt x="3811" y="38903"/>
                    <a:pt x="4623" y="42671"/>
                    <a:pt x="4623" y="43200"/>
                  </a:cubicBezTo>
                  <a:cubicBezTo>
                    <a:pt x="4623" y="43729"/>
                    <a:pt x="4586" y="44190"/>
                    <a:pt x="4727" y="44540"/>
                  </a:cubicBezTo>
                  <a:cubicBezTo>
                    <a:pt x="4869" y="44890"/>
                    <a:pt x="4414" y="45456"/>
                    <a:pt x="4266" y="46058"/>
                  </a:cubicBezTo>
                  <a:cubicBezTo>
                    <a:pt x="4125" y="46654"/>
                    <a:pt x="4512" y="47361"/>
                    <a:pt x="5145" y="47361"/>
                  </a:cubicBezTo>
                  <a:cubicBezTo>
                    <a:pt x="5785" y="47361"/>
                    <a:pt x="6375" y="46833"/>
                    <a:pt x="6276" y="46378"/>
                  </a:cubicBezTo>
                  <a:cubicBezTo>
                    <a:pt x="6172" y="45917"/>
                    <a:pt x="6172" y="44792"/>
                    <a:pt x="6239" y="44190"/>
                  </a:cubicBezTo>
                  <a:cubicBezTo>
                    <a:pt x="6313" y="43593"/>
                    <a:pt x="5957" y="43268"/>
                    <a:pt x="5957" y="42702"/>
                  </a:cubicBezTo>
                  <a:cubicBezTo>
                    <a:pt x="5957" y="42143"/>
                    <a:pt x="6166" y="37981"/>
                    <a:pt x="6190" y="34662"/>
                  </a:cubicBezTo>
                  <a:cubicBezTo>
                    <a:pt x="6202" y="33249"/>
                    <a:pt x="6565" y="32173"/>
                    <a:pt x="6946" y="28977"/>
                  </a:cubicBezTo>
                  <a:cubicBezTo>
                    <a:pt x="7321" y="25780"/>
                    <a:pt x="7788" y="21176"/>
                    <a:pt x="7788" y="21176"/>
                  </a:cubicBezTo>
                  <a:cubicBezTo>
                    <a:pt x="7788" y="21176"/>
                    <a:pt x="8256" y="25780"/>
                    <a:pt x="8637" y="28977"/>
                  </a:cubicBezTo>
                  <a:cubicBezTo>
                    <a:pt x="9012" y="32167"/>
                    <a:pt x="9374" y="33249"/>
                    <a:pt x="9387" y="34662"/>
                  </a:cubicBezTo>
                  <a:cubicBezTo>
                    <a:pt x="9411" y="37981"/>
                    <a:pt x="9620" y="42143"/>
                    <a:pt x="9620" y="42702"/>
                  </a:cubicBezTo>
                  <a:cubicBezTo>
                    <a:pt x="9620" y="43268"/>
                    <a:pt x="9270" y="43587"/>
                    <a:pt x="9337" y="44184"/>
                  </a:cubicBezTo>
                  <a:cubicBezTo>
                    <a:pt x="9411" y="44786"/>
                    <a:pt x="9411" y="45911"/>
                    <a:pt x="9300" y="46366"/>
                  </a:cubicBezTo>
                  <a:cubicBezTo>
                    <a:pt x="9196" y="46827"/>
                    <a:pt x="9798" y="47355"/>
                    <a:pt x="10431" y="47355"/>
                  </a:cubicBezTo>
                  <a:cubicBezTo>
                    <a:pt x="11065" y="47355"/>
                    <a:pt x="11452" y="46648"/>
                    <a:pt x="11310" y="46046"/>
                  </a:cubicBezTo>
                  <a:cubicBezTo>
                    <a:pt x="11169" y="45450"/>
                    <a:pt x="10714" y="44884"/>
                    <a:pt x="10849" y="44534"/>
                  </a:cubicBezTo>
                  <a:cubicBezTo>
                    <a:pt x="10985" y="44184"/>
                    <a:pt x="10954" y="43723"/>
                    <a:pt x="10954" y="43194"/>
                  </a:cubicBezTo>
                  <a:cubicBezTo>
                    <a:pt x="10954" y="42665"/>
                    <a:pt x="11765" y="38891"/>
                    <a:pt x="12011" y="37348"/>
                  </a:cubicBezTo>
                  <a:cubicBezTo>
                    <a:pt x="12257" y="35799"/>
                    <a:pt x="11587" y="33119"/>
                    <a:pt x="11907" y="30544"/>
                  </a:cubicBezTo>
                  <a:cubicBezTo>
                    <a:pt x="12226" y="27975"/>
                    <a:pt x="13032" y="21170"/>
                    <a:pt x="12755" y="18884"/>
                  </a:cubicBezTo>
                  <a:cubicBezTo>
                    <a:pt x="12472" y="16597"/>
                    <a:pt x="11028" y="13880"/>
                    <a:pt x="11065" y="12227"/>
                  </a:cubicBezTo>
                  <a:cubicBezTo>
                    <a:pt x="11095" y="10573"/>
                    <a:pt x="11661" y="9442"/>
                    <a:pt x="11802" y="8563"/>
                  </a:cubicBezTo>
                  <a:cubicBezTo>
                    <a:pt x="11802" y="8563"/>
                    <a:pt x="12153" y="12405"/>
                    <a:pt x="12398" y="13813"/>
                  </a:cubicBezTo>
                  <a:cubicBezTo>
                    <a:pt x="12650" y="15220"/>
                    <a:pt x="13954" y="18570"/>
                    <a:pt x="13984" y="19129"/>
                  </a:cubicBezTo>
                  <a:cubicBezTo>
                    <a:pt x="14021" y="19695"/>
                    <a:pt x="13738" y="20260"/>
                    <a:pt x="13738" y="20820"/>
                  </a:cubicBezTo>
                  <a:cubicBezTo>
                    <a:pt x="13738" y="21385"/>
                    <a:pt x="13812" y="22510"/>
                    <a:pt x="14021" y="22793"/>
                  </a:cubicBezTo>
                  <a:cubicBezTo>
                    <a:pt x="14045" y="22826"/>
                    <a:pt x="14069" y="22840"/>
                    <a:pt x="14091" y="22840"/>
                  </a:cubicBezTo>
                  <a:cubicBezTo>
                    <a:pt x="14262" y="22840"/>
                    <a:pt x="14384" y="21974"/>
                    <a:pt x="14482" y="21631"/>
                  </a:cubicBezTo>
                  <a:cubicBezTo>
                    <a:pt x="14504" y="21556"/>
                    <a:pt x="14526" y="21523"/>
                    <a:pt x="14548" y="21523"/>
                  </a:cubicBezTo>
                  <a:cubicBezTo>
                    <a:pt x="14638" y="21523"/>
                    <a:pt x="14715" y="22083"/>
                    <a:pt x="14660" y="22479"/>
                  </a:cubicBezTo>
                  <a:cubicBezTo>
                    <a:pt x="14587" y="22971"/>
                    <a:pt x="14304" y="23463"/>
                    <a:pt x="14273" y="23709"/>
                  </a:cubicBezTo>
                  <a:cubicBezTo>
                    <a:pt x="14261" y="23792"/>
                    <a:pt x="14300" y="23861"/>
                    <a:pt x="14385" y="23861"/>
                  </a:cubicBezTo>
                  <a:cubicBezTo>
                    <a:pt x="14552" y="23861"/>
                    <a:pt x="14893" y="23596"/>
                    <a:pt x="15361" y="22652"/>
                  </a:cubicBezTo>
                  <a:cubicBezTo>
                    <a:pt x="15570" y="22234"/>
                    <a:pt x="15294" y="20230"/>
                    <a:pt x="15220" y="19701"/>
                  </a:cubicBezTo>
                  <a:cubicBezTo>
                    <a:pt x="15152" y="19173"/>
                    <a:pt x="14839" y="17937"/>
                    <a:pt x="14796" y="17058"/>
                  </a:cubicBezTo>
                  <a:cubicBezTo>
                    <a:pt x="14759" y="16173"/>
                    <a:pt x="14095" y="13216"/>
                    <a:pt x="13849" y="12122"/>
                  </a:cubicBezTo>
                  <a:cubicBezTo>
                    <a:pt x="13597" y="11034"/>
                    <a:pt x="13493" y="8213"/>
                    <a:pt x="13493" y="6947"/>
                  </a:cubicBezTo>
                  <a:cubicBezTo>
                    <a:pt x="13493" y="5674"/>
                    <a:pt x="13284" y="3701"/>
                    <a:pt x="12472" y="3209"/>
                  </a:cubicBezTo>
                  <a:cubicBezTo>
                    <a:pt x="11661" y="2718"/>
                    <a:pt x="10960"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7" name="Google Shape;11217;p67"/>
            <p:cNvGrpSpPr/>
            <p:nvPr/>
          </p:nvGrpSpPr>
          <p:grpSpPr>
            <a:xfrm>
              <a:off x="5888300" y="1606500"/>
              <a:ext cx="375575" cy="1290700"/>
              <a:chOff x="5888300" y="1606500"/>
              <a:chExt cx="375575" cy="1290700"/>
            </a:xfrm>
          </p:grpSpPr>
          <p:sp>
            <p:nvSpPr>
              <p:cNvPr id="11218" name="Google Shape;11218;p67"/>
              <p:cNvSpPr/>
              <p:nvPr/>
            </p:nvSpPr>
            <p:spPr>
              <a:xfrm>
                <a:off x="5979725" y="2199875"/>
                <a:ext cx="86950" cy="241525"/>
              </a:xfrm>
              <a:custGeom>
                <a:rect b="b" l="l" r="r" t="t"/>
                <a:pathLst>
                  <a:path extrusionOk="0" h="9661" w="3478">
                    <a:moveTo>
                      <a:pt x="517" y="1"/>
                    </a:moveTo>
                    <a:cubicBezTo>
                      <a:pt x="465" y="1"/>
                      <a:pt x="423" y="10"/>
                      <a:pt x="394" y="28"/>
                    </a:cubicBezTo>
                    <a:cubicBezTo>
                      <a:pt x="1" y="286"/>
                      <a:pt x="2060" y="9297"/>
                      <a:pt x="2392" y="9648"/>
                    </a:cubicBezTo>
                    <a:cubicBezTo>
                      <a:pt x="2400" y="9656"/>
                      <a:pt x="2408" y="9660"/>
                      <a:pt x="2416" y="9660"/>
                    </a:cubicBezTo>
                    <a:cubicBezTo>
                      <a:pt x="2756" y="9660"/>
                      <a:pt x="3395" y="2872"/>
                      <a:pt x="3455" y="1780"/>
                    </a:cubicBezTo>
                    <a:cubicBezTo>
                      <a:pt x="3478" y="1370"/>
                      <a:pt x="1171" y="1"/>
                      <a:pt x="5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7"/>
              <p:cNvSpPr/>
              <p:nvPr/>
            </p:nvSpPr>
            <p:spPr>
              <a:xfrm>
                <a:off x="5961200" y="2207325"/>
                <a:ext cx="76950" cy="326275"/>
              </a:xfrm>
              <a:custGeom>
                <a:rect b="b" l="l" r="r" t="t"/>
                <a:pathLst>
                  <a:path extrusionOk="0" h="13051" w="3078">
                    <a:moveTo>
                      <a:pt x="501" y="0"/>
                    </a:moveTo>
                    <a:cubicBezTo>
                      <a:pt x="302" y="0"/>
                      <a:pt x="0" y="270"/>
                      <a:pt x="22" y="499"/>
                    </a:cubicBezTo>
                    <a:cubicBezTo>
                      <a:pt x="53" y="812"/>
                      <a:pt x="754" y="12601"/>
                      <a:pt x="1104" y="12952"/>
                    </a:cubicBezTo>
                    <a:cubicBezTo>
                      <a:pt x="1176" y="13023"/>
                      <a:pt x="1239" y="13051"/>
                      <a:pt x="1298" y="13051"/>
                    </a:cubicBezTo>
                    <a:cubicBezTo>
                      <a:pt x="1506" y="13051"/>
                      <a:pt x="1663" y="12710"/>
                      <a:pt x="1929" y="12710"/>
                    </a:cubicBezTo>
                    <a:cubicBezTo>
                      <a:pt x="1960" y="12710"/>
                      <a:pt x="1992" y="12714"/>
                      <a:pt x="2026" y="12724"/>
                    </a:cubicBezTo>
                    <a:cubicBezTo>
                      <a:pt x="2341" y="12823"/>
                      <a:pt x="2379" y="13015"/>
                      <a:pt x="2536" y="13015"/>
                    </a:cubicBezTo>
                    <a:cubicBezTo>
                      <a:pt x="2585" y="13015"/>
                      <a:pt x="2644" y="12997"/>
                      <a:pt x="2727" y="12952"/>
                    </a:cubicBezTo>
                    <a:cubicBezTo>
                      <a:pt x="3077" y="12761"/>
                      <a:pt x="2506" y="9608"/>
                      <a:pt x="2254" y="8588"/>
                    </a:cubicBezTo>
                    <a:cubicBezTo>
                      <a:pt x="1996" y="7567"/>
                      <a:pt x="754" y="689"/>
                      <a:pt x="662" y="148"/>
                    </a:cubicBezTo>
                    <a:cubicBezTo>
                      <a:pt x="642" y="43"/>
                      <a:pt x="580" y="0"/>
                      <a:pt x="50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7"/>
              <p:cNvSpPr/>
              <p:nvPr/>
            </p:nvSpPr>
            <p:spPr>
              <a:xfrm>
                <a:off x="5978500" y="2551650"/>
                <a:ext cx="47050" cy="246275"/>
              </a:xfrm>
              <a:custGeom>
                <a:rect b="b" l="l" r="r" t="t"/>
                <a:pathLst>
                  <a:path extrusionOk="0" h="9851" w="1882">
                    <a:moveTo>
                      <a:pt x="193" y="0"/>
                    </a:moveTo>
                    <a:cubicBezTo>
                      <a:pt x="192" y="0"/>
                      <a:pt x="192" y="1"/>
                      <a:pt x="191" y="2"/>
                    </a:cubicBezTo>
                    <a:cubicBezTo>
                      <a:pt x="130" y="199"/>
                      <a:pt x="0" y="2289"/>
                      <a:pt x="283" y="3918"/>
                    </a:cubicBezTo>
                    <a:cubicBezTo>
                      <a:pt x="572" y="5547"/>
                      <a:pt x="922" y="9180"/>
                      <a:pt x="1021" y="9530"/>
                    </a:cubicBezTo>
                    <a:cubicBezTo>
                      <a:pt x="1072" y="9726"/>
                      <a:pt x="1295" y="9851"/>
                      <a:pt x="1492" y="9851"/>
                    </a:cubicBezTo>
                    <a:cubicBezTo>
                      <a:pt x="1647" y="9851"/>
                      <a:pt x="1787" y="9773"/>
                      <a:pt x="1814" y="9591"/>
                    </a:cubicBezTo>
                    <a:cubicBezTo>
                      <a:pt x="1881" y="9180"/>
                      <a:pt x="1881" y="7778"/>
                      <a:pt x="1752" y="7458"/>
                    </a:cubicBezTo>
                    <a:cubicBezTo>
                      <a:pt x="1625" y="7142"/>
                      <a:pt x="269" y="0"/>
                      <a:pt x="19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7"/>
              <p:cNvSpPr/>
              <p:nvPr/>
            </p:nvSpPr>
            <p:spPr>
              <a:xfrm>
                <a:off x="6000925" y="2557375"/>
                <a:ext cx="28425" cy="133200"/>
              </a:xfrm>
              <a:custGeom>
                <a:rect b="b" l="l" r="r" t="t"/>
                <a:pathLst>
                  <a:path extrusionOk="0" h="5328" w="1137">
                    <a:moveTo>
                      <a:pt x="855" y="0"/>
                    </a:moveTo>
                    <a:cubicBezTo>
                      <a:pt x="853" y="0"/>
                      <a:pt x="851" y="0"/>
                      <a:pt x="849" y="1"/>
                    </a:cubicBezTo>
                    <a:cubicBezTo>
                      <a:pt x="566" y="62"/>
                      <a:pt x="136" y="972"/>
                      <a:pt x="87" y="1402"/>
                    </a:cubicBezTo>
                    <a:cubicBezTo>
                      <a:pt x="0" y="2240"/>
                      <a:pt x="722" y="5327"/>
                      <a:pt x="891" y="5327"/>
                    </a:cubicBezTo>
                    <a:cubicBezTo>
                      <a:pt x="902" y="5327"/>
                      <a:pt x="911" y="5314"/>
                      <a:pt x="917" y="5287"/>
                    </a:cubicBezTo>
                    <a:cubicBezTo>
                      <a:pt x="1008" y="4841"/>
                      <a:pt x="1136" y="0"/>
                      <a:pt x="8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7"/>
              <p:cNvSpPr/>
              <p:nvPr/>
            </p:nvSpPr>
            <p:spPr>
              <a:xfrm>
                <a:off x="5963800" y="1958025"/>
                <a:ext cx="108925" cy="269175"/>
              </a:xfrm>
              <a:custGeom>
                <a:rect b="b" l="l" r="r" t="t"/>
                <a:pathLst>
                  <a:path extrusionOk="0" h="10767" w="4357">
                    <a:moveTo>
                      <a:pt x="1207" y="1"/>
                    </a:moveTo>
                    <a:cubicBezTo>
                      <a:pt x="991" y="1"/>
                      <a:pt x="1846" y="1795"/>
                      <a:pt x="1609" y="3174"/>
                    </a:cubicBezTo>
                    <a:cubicBezTo>
                      <a:pt x="1351" y="4631"/>
                      <a:pt x="48" y="8362"/>
                      <a:pt x="17" y="8842"/>
                    </a:cubicBezTo>
                    <a:cubicBezTo>
                      <a:pt x="1" y="9093"/>
                      <a:pt x="238" y="9133"/>
                      <a:pt x="535" y="9133"/>
                    </a:cubicBezTo>
                    <a:cubicBezTo>
                      <a:pt x="675" y="9133"/>
                      <a:pt x="830" y="9124"/>
                      <a:pt x="977" y="9124"/>
                    </a:cubicBezTo>
                    <a:cubicBezTo>
                      <a:pt x="1113" y="9124"/>
                      <a:pt x="1243" y="9132"/>
                      <a:pt x="1351" y="9161"/>
                    </a:cubicBezTo>
                    <a:cubicBezTo>
                      <a:pt x="1812" y="9286"/>
                      <a:pt x="3602" y="10766"/>
                      <a:pt x="4102" y="10766"/>
                    </a:cubicBezTo>
                    <a:cubicBezTo>
                      <a:pt x="4121" y="10766"/>
                      <a:pt x="4138" y="10764"/>
                      <a:pt x="4154" y="10759"/>
                    </a:cubicBezTo>
                    <a:cubicBezTo>
                      <a:pt x="4356" y="10692"/>
                      <a:pt x="2660" y="8915"/>
                      <a:pt x="2211" y="8338"/>
                    </a:cubicBezTo>
                    <a:cubicBezTo>
                      <a:pt x="1769" y="7760"/>
                      <a:pt x="2119" y="2474"/>
                      <a:pt x="2310" y="1871"/>
                    </a:cubicBezTo>
                    <a:cubicBezTo>
                      <a:pt x="2500" y="1263"/>
                      <a:pt x="2912" y="1042"/>
                      <a:pt x="2973" y="912"/>
                    </a:cubicBezTo>
                    <a:cubicBezTo>
                      <a:pt x="3041" y="789"/>
                      <a:pt x="1892" y="439"/>
                      <a:pt x="1258" y="21"/>
                    </a:cubicBezTo>
                    <a:cubicBezTo>
                      <a:pt x="1237" y="7"/>
                      <a:pt x="1220" y="1"/>
                      <a:pt x="12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7"/>
              <p:cNvSpPr/>
              <p:nvPr/>
            </p:nvSpPr>
            <p:spPr>
              <a:xfrm>
                <a:off x="6018925" y="2116700"/>
                <a:ext cx="55950" cy="86200"/>
              </a:xfrm>
              <a:custGeom>
                <a:rect b="b" l="l" r="r" t="t"/>
                <a:pathLst>
                  <a:path extrusionOk="0" h="3448" w="2238">
                    <a:moveTo>
                      <a:pt x="287" y="0"/>
                    </a:moveTo>
                    <a:cubicBezTo>
                      <a:pt x="191" y="0"/>
                      <a:pt x="124" y="31"/>
                      <a:pt x="105" y="104"/>
                    </a:cubicBezTo>
                    <a:cubicBezTo>
                      <a:pt x="0" y="485"/>
                      <a:pt x="172" y="1345"/>
                      <a:pt x="350" y="1732"/>
                    </a:cubicBezTo>
                    <a:cubicBezTo>
                      <a:pt x="510" y="2086"/>
                      <a:pt x="1900" y="3448"/>
                      <a:pt x="2107" y="3448"/>
                    </a:cubicBezTo>
                    <a:cubicBezTo>
                      <a:pt x="2123" y="3448"/>
                      <a:pt x="2132" y="3440"/>
                      <a:pt x="2133" y="3423"/>
                    </a:cubicBezTo>
                    <a:cubicBezTo>
                      <a:pt x="2237" y="1413"/>
                      <a:pt x="2028" y="1253"/>
                      <a:pt x="1819" y="872"/>
                    </a:cubicBezTo>
                    <a:cubicBezTo>
                      <a:pt x="1650" y="563"/>
                      <a:pt x="698" y="0"/>
                      <a:pt x="2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7"/>
              <p:cNvSpPr/>
              <p:nvPr/>
            </p:nvSpPr>
            <p:spPr>
              <a:xfrm>
                <a:off x="6022450" y="2062450"/>
                <a:ext cx="49800" cy="65975"/>
              </a:xfrm>
              <a:custGeom>
                <a:rect b="b" l="l" r="r" t="t"/>
                <a:pathLst>
                  <a:path extrusionOk="0" h="2639" w="1992">
                    <a:moveTo>
                      <a:pt x="363" y="1"/>
                    </a:moveTo>
                    <a:cubicBezTo>
                      <a:pt x="247" y="1"/>
                      <a:pt x="165" y="24"/>
                      <a:pt x="142" y="79"/>
                    </a:cubicBezTo>
                    <a:cubicBezTo>
                      <a:pt x="37" y="331"/>
                      <a:pt x="0" y="1671"/>
                      <a:pt x="209" y="1671"/>
                    </a:cubicBezTo>
                    <a:cubicBezTo>
                      <a:pt x="408" y="1671"/>
                      <a:pt x="1585" y="2639"/>
                      <a:pt x="1763" y="2639"/>
                    </a:cubicBezTo>
                    <a:cubicBezTo>
                      <a:pt x="1773" y="2639"/>
                      <a:pt x="1780" y="2636"/>
                      <a:pt x="1783" y="2630"/>
                    </a:cubicBezTo>
                    <a:cubicBezTo>
                      <a:pt x="1924" y="2372"/>
                      <a:pt x="1992" y="749"/>
                      <a:pt x="1783" y="491"/>
                    </a:cubicBezTo>
                    <a:cubicBezTo>
                      <a:pt x="1620" y="294"/>
                      <a:pt x="776" y="1"/>
                      <a:pt x="36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7"/>
              <p:cNvSpPr/>
              <p:nvPr/>
            </p:nvSpPr>
            <p:spPr>
              <a:xfrm>
                <a:off x="5979275" y="1827925"/>
                <a:ext cx="93900" cy="138525"/>
              </a:xfrm>
              <a:custGeom>
                <a:rect b="b" l="l" r="r" t="t"/>
                <a:pathLst>
                  <a:path extrusionOk="0" h="5541" w="3756">
                    <a:moveTo>
                      <a:pt x="2674" y="0"/>
                    </a:moveTo>
                    <a:cubicBezTo>
                      <a:pt x="2250" y="0"/>
                      <a:pt x="701" y="609"/>
                      <a:pt x="351" y="2041"/>
                    </a:cubicBezTo>
                    <a:cubicBezTo>
                      <a:pt x="0" y="3473"/>
                      <a:pt x="99" y="4936"/>
                      <a:pt x="1850" y="5446"/>
                    </a:cubicBezTo>
                    <a:cubicBezTo>
                      <a:pt x="2072" y="5511"/>
                      <a:pt x="2267" y="5541"/>
                      <a:pt x="2441" y="5541"/>
                    </a:cubicBezTo>
                    <a:cubicBezTo>
                      <a:pt x="3639" y="5541"/>
                      <a:pt x="3756" y="4110"/>
                      <a:pt x="3756" y="2773"/>
                    </a:cubicBezTo>
                    <a:cubicBezTo>
                      <a:pt x="3756" y="1242"/>
                      <a:pt x="3633" y="0"/>
                      <a:pt x="267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7"/>
              <p:cNvSpPr/>
              <p:nvPr/>
            </p:nvSpPr>
            <p:spPr>
              <a:xfrm>
                <a:off x="6026750" y="2017050"/>
                <a:ext cx="43825" cy="44200"/>
              </a:xfrm>
              <a:custGeom>
                <a:rect b="b" l="l" r="r" t="t"/>
                <a:pathLst>
                  <a:path extrusionOk="0" h="1768" w="1753">
                    <a:moveTo>
                      <a:pt x="720" y="1"/>
                    </a:moveTo>
                    <a:cubicBezTo>
                      <a:pt x="488" y="1"/>
                      <a:pt x="281" y="46"/>
                      <a:pt x="210" y="174"/>
                    </a:cubicBezTo>
                    <a:cubicBezTo>
                      <a:pt x="37" y="494"/>
                      <a:pt x="1" y="1262"/>
                      <a:pt x="210" y="1354"/>
                    </a:cubicBezTo>
                    <a:cubicBezTo>
                      <a:pt x="384" y="1434"/>
                      <a:pt x="1038" y="1768"/>
                      <a:pt x="1388" y="1768"/>
                    </a:cubicBezTo>
                    <a:cubicBezTo>
                      <a:pt x="1470" y="1768"/>
                      <a:pt x="1536" y="1749"/>
                      <a:pt x="1574" y="1705"/>
                    </a:cubicBezTo>
                    <a:cubicBezTo>
                      <a:pt x="1715" y="1545"/>
                      <a:pt x="1752" y="303"/>
                      <a:pt x="1574" y="174"/>
                    </a:cubicBezTo>
                    <a:cubicBezTo>
                      <a:pt x="1471" y="101"/>
                      <a:pt x="1067" y="1"/>
                      <a:pt x="7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7"/>
              <p:cNvSpPr/>
              <p:nvPr/>
            </p:nvSpPr>
            <p:spPr>
              <a:xfrm>
                <a:off x="6030275" y="1978675"/>
                <a:ext cx="37050" cy="33225"/>
              </a:xfrm>
              <a:custGeom>
                <a:rect b="b" l="l" r="r" t="t"/>
                <a:pathLst>
                  <a:path extrusionOk="0" h="1329" w="1482">
                    <a:moveTo>
                      <a:pt x="1107" y="1"/>
                    </a:moveTo>
                    <a:cubicBezTo>
                      <a:pt x="886" y="1"/>
                      <a:pt x="451" y="431"/>
                      <a:pt x="278" y="658"/>
                    </a:cubicBezTo>
                    <a:cubicBezTo>
                      <a:pt x="69" y="947"/>
                      <a:pt x="1" y="1328"/>
                      <a:pt x="247" y="1328"/>
                    </a:cubicBezTo>
                    <a:cubicBezTo>
                      <a:pt x="418" y="1328"/>
                      <a:pt x="769" y="1247"/>
                      <a:pt x="1033" y="1247"/>
                    </a:cubicBezTo>
                    <a:cubicBezTo>
                      <a:pt x="1139" y="1247"/>
                      <a:pt x="1232" y="1260"/>
                      <a:pt x="1292" y="1297"/>
                    </a:cubicBezTo>
                    <a:cubicBezTo>
                      <a:pt x="1304" y="1305"/>
                      <a:pt x="1314" y="1308"/>
                      <a:pt x="1324" y="1308"/>
                    </a:cubicBezTo>
                    <a:cubicBezTo>
                      <a:pt x="1481" y="1308"/>
                      <a:pt x="1323" y="359"/>
                      <a:pt x="1224" y="86"/>
                    </a:cubicBezTo>
                    <a:cubicBezTo>
                      <a:pt x="1202" y="26"/>
                      <a:pt x="1161" y="1"/>
                      <a:pt x="11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7"/>
              <p:cNvSpPr/>
              <p:nvPr/>
            </p:nvSpPr>
            <p:spPr>
              <a:xfrm>
                <a:off x="5958675" y="1795100"/>
                <a:ext cx="102375" cy="25225"/>
              </a:xfrm>
              <a:custGeom>
                <a:rect b="b" l="l" r="r" t="t"/>
                <a:pathLst>
                  <a:path extrusionOk="0" h="1009" w="4095">
                    <a:moveTo>
                      <a:pt x="2378" y="0"/>
                    </a:moveTo>
                    <a:cubicBezTo>
                      <a:pt x="1883" y="0"/>
                      <a:pt x="586" y="250"/>
                      <a:pt x="283" y="521"/>
                    </a:cubicBezTo>
                    <a:cubicBezTo>
                      <a:pt x="1" y="773"/>
                      <a:pt x="1752" y="521"/>
                      <a:pt x="2385" y="803"/>
                    </a:cubicBezTo>
                    <a:cubicBezTo>
                      <a:pt x="2696" y="944"/>
                      <a:pt x="2976" y="1009"/>
                      <a:pt x="3219" y="1009"/>
                    </a:cubicBezTo>
                    <a:cubicBezTo>
                      <a:pt x="3476" y="1009"/>
                      <a:pt x="3690" y="936"/>
                      <a:pt x="3855" y="803"/>
                    </a:cubicBezTo>
                    <a:cubicBezTo>
                      <a:pt x="4094" y="607"/>
                      <a:pt x="2834" y="72"/>
                      <a:pt x="2515" y="10"/>
                    </a:cubicBezTo>
                    <a:cubicBezTo>
                      <a:pt x="2482" y="3"/>
                      <a:pt x="2435" y="0"/>
                      <a:pt x="237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7"/>
              <p:cNvSpPr/>
              <p:nvPr/>
            </p:nvSpPr>
            <p:spPr>
              <a:xfrm>
                <a:off x="5943475" y="1817525"/>
                <a:ext cx="78075" cy="87500"/>
              </a:xfrm>
              <a:custGeom>
                <a:rect b="b" l="l" r="r" t="t"/>
                <a:pathLst>
                  <a:path extrusionOk="0" h="3500" w="3123">
                    <a:moveTo>
                      <a:pt x="2275" y="0"/>
                    </a:moveTo>
                    <a:cubicBezTo>
                      <a:pt x="1715" y="0"/>
                      <a:pt x="998" y="125"/>
                      <a:pt x="633" y="416"/>
                    </a:cubicBezTo>
                    <a:cubicBezTo>
                      <a:pt x="0" y="927"/>
                      <a:pt x="0" y="3250"/>
                      <a:pt x="0" y="3478"/>
                    </a:cubicBezTo>
                    <a:cubicBezTo>
                      <a:pt x="0" y="3493"/>
                      <a:pt x="3" y="3500"/>
                      <a:pt x="9" y="3500"/>
                    </a:cubicBezTo>
                    <a:cubicBezTo>
                      <a:pt x="93" y="3500"/>
                      <a:pt x="731" y="2181"/>
                      <a:pt x="1561" y="1529"/>
                    </a:cubicBezTo>
                    <a:cubicBezTo>
                      <a:pt x="2453" y="828"/>
                      <a:pt x="3123" y="478"/>
                      <a:pt x="3055" y="195"/>
                    </a:cubicBezTo>
                    <a:cubicBezTo>
                      <a:pt x="3029" y="71"/>
                      <a:pt x="2696" y="0"/>
                      <a:pt x="227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7"/>
              <p:cNvSpPr/>
              <p:nvPr/>
            </p:nvSpPr>
            <p:spPr>
              <a:xfrm>
                <a:off x="5934700" y="1873700"/>
                <a:ext cx="50775" cy="163500"/>
              </a:xfrm>
              <a:custGeom>
                <a:rect b="b" l="l" r="r" t="t"/>
                <a:pathLst>
                  <a:path extrusionOk="0" h="6540" w="2031">
                    <a:moveTo>
                      <a:pt x="1704" y="1"/>
                    </a:moveTo>
                    <a:cubicBezTo>
                      <a:pt x="1622" y="1"/>
                      <a:pt x="1495" y="82"/>
                      <a:pt x="1304" y="272"/>
                    </a:cubicBezTo>
                    <a:cubicBezTo>
                      <a:pt x="1033" y="542"/>
                      <a:pt x="535" y="1673"/>
                      <a:pt x="351" y="3044"/>
                    </a:cubicBezTo>
                    <a:cubicBezTo>
                      <a:pt x="167" y="4415"/>
                      <a:pt x="1" y="6166"/>
                      <a:pt x="253" y="6517"/>
                    </a:cubicBezTo>
                    <a:cubicBezTo>
                      <a:pt x="264" y="6532"/>
                      <a:pt x="277" y="6540"/>
                      <a:pt x="291" y="6540"/>
                    </a:cubicBezTo>
                    <a:cubicBezTo>
                      <a:pt x="597" y="6540"/>
                      <a:pt x="1497" y="3091"/>
                      <a:pt x="1562" y="2122"/>
                    </a:cubicBezTo>
                    <a:cubicBezTo>
                      <a:pt x="1611" y="1310"/>
                      <a:pt x="2031" y="1"/>
                      <a:pt x="17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7"/>
              <p:cNvSpPr/>
              <p:nvPr/>
            </p:nvSpPr>
            <p:spPr>
              <a:xfrm>
                <a:off x="5915500" y="2038075"/>
                <a:ext cx="42750" cy="146800"/>
              </a:xfrm>
              <a:custGeom>
                <a:rect b="b" l="l" r="r" t="t"/>
                <a:pathLst>
                  <a:path extrusionOk="0" h="5872" w="1710">
                    <a:moveTo>
                      <a:pt x="1450" y="0"/>
                    </a:moveTo>
                    <a:cubicBezTo>
                      <a:pt x="942" y="0"/>
                      <a:pt x="1" y="5871"/>
                      <a:pt x="94" y="5871"/>
                    </a:cubicBezTo>
                    <a:cubicBezTo>
                      <a:pt x="95" y="5871"/>
                      <a:pt x="97" y="5870"/>
                      <a:pt x="99" y="5867"/>
                    </a:cubicBezTo>
                    <a:cubicBezTo>
                      <a:pt x="228" y="5677"/>
                      <a:pt x="1439" y="1435"/>
                      <a:pt x="1469" y="1054"/>
                    </a:cubicBezTo>
                    <a:cubicBezTo>
                      <a:pt x="1500" y="673"/>
                      <a:pt x="1709" y="83"/>
                      <a:pt x="1469" y="3"/>
                    </a:cubicBezTo>
                    <a:cubicBezTo>
                      <a:pt x="1463" y="1"/>
                      <a:pt x="1456" y="0"/>
                      <a:pt x="145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7"/>
              <p:cNvSpPr/>
              <p:nvPr/>
            </p:nvSpPr>
            <p:spPr>
              <a:xfrm>
                <a:off x="5904425" y="2034950"/>
                <a:ext cx="31075" cy="149500"/>
              </a:xfrm>
              <a:custGeom>
                <a:rect b="b" l="l" r="r" t="t"/>
                <a:pathLst>
                  <a:path extrusionOk="0" h="5980" w="1243">
                    <a:moveTo>
                      <a:pt x="982" y="0"/>
                    </a:moveTo>
                    <a:cubicBezTo>
                      <a:pt x="951" y="0"/>
                      <a:pt x="929" y="21"/>
                      <a:pt x="923" y="67"/>
                    </a:cubicBezTo>
                    <a:cubicBezTo>
                      <a:pt x="831" y="829"/>
                      <a:pt x="1" y="5414"/>
                      <a:pt x="1" y="5642"/>
                    </a:cubicBezTo>
                    <a:cubicBezTo>
                      <a:pt x="1" y="5802"/>
                      <a:pt x="69" y="5979"/>
                      <a:pt x="153" y="5979"/>
                    </a:cubicBezTo>
                    <a:cubicBezTo>
                      <a:pt x="185" y="5979"/>
                      <a:pt x="219" y="5954"/>
                      <a:pt x="253" y="5894"/>
                    </a:cubicBezTo>
                    <a:cubicBezTo>
                      <a:pt x="382" y="5672"/>
                      <a:pt x="1242" y="927"/>
                      <a:pt x="1242" y="509"/>
                    </a:cubicBezTo>
                    <a:cubicBezTo>
                      <a:pt x="1242" y="199"/>
                      <a:pt x="1075" y="0"/>
                      <a:pt x="9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7"/>
              <p:cNvSpPr/>
              <p:nvPr/>
            </p:nvSpPr>
            <p:spPr>
              <a:xfrm>
                <a:off x="5889625" y="2199400"/>
                <a:ext cx="30975" cy="54575"/>
              </a:xfrm>
              <a:custGeom>
                <a:rect b="b" l="l" r="r" t="t"/>
                <a:pathLst>
                  <a:path extrusionOk="0" h="2183" w="1239">
                    <a:moveTo>
                      <a:pt x="608" y="1"/>
                    </a:moveTo>
                    <a:cubicBezTo>
                      <a:pt x="582" y="1"/>
                      <a:pt x="556" y="13"/>
                      <a:pt x="531" y="41"/>
                    </a:cubicBezTo>
                    <a:cubicBezTo>
                      <a:pt x="287" y="303"/>
                      <a:pt x="0" y="2183"/>
                      <a:pt x="187" y="2183"/>
                    </a:cubicBezTo>
                    <a:cubicBezTo>
                      <a:pt x="202" y="2183"/>
                      <a:pt x="221" y="2170"/>
                      <a:pt x="242" y="2143"/>
                    </a:cubicBezTo>
                    <a:cubicBezTo>
                      <a:pt x="666" y="1608"/>
                      <a:pt x="1238" y="1762"/>
                      <a:pt x="1220" y="1596"/>
                    </a:cubicBezTo>
                    <a:cubicBezTo>
                      <a:pt x="1175" y="1140"/>
                      <a:pt x="859" y="1"/>
                      <a:pt x="6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7"/>
              <p:cNvSpPr/>
              <p:nvPr/>
            </p:nvSpPr>
            <p:spPr>
              <a:xfrm>
                <a:off x="5888300" y="2260125"/>
                <a:ext cx="23150" cy="47750"/>
              </a:xfrm>
              <a:custGeom>
                <a:rect b="b" l="l" r="r" t="t"/>
                <a:pathLst>
                  <a:path extrusionOk="0" h="1910" w="926">
                    <a:moveTo>
                      <a:pt x="253" y="1"/>
                    </a:moveTo>
                    <a:cubicBezTo>
                      <a:pt x="243" y="1"/>
                      <a:pt x="233" y="1"/>
                      <a:pt x="222" y="3"/>
                    </a:cubicBezTo>
                    <a:cubicBezTo>
                      <a:pt x="0" y="34"/>
                      <a:pt x="80" y="575"/>
                      <a:pt x="129" y="858"/>
                    </a:cubicBezTo>
                    <a:cubicBezTo>
                      <a:pt x="179" y="1146"/>
                      <a:pt x="461" y="1890"/>
                      <a:pt x="701" y="1909"/>
                    </a:cubicBezTo>
                    <a:cubicBezTo>
                      <a:pt x="705" y="1909"/>
                      <a:pt x="708" y="1909"/>
                      <a:pt x="712" y="1909"/>
                    </a:cubicBezTo>
                    <a:cubicBezTo>
                      <a:pt x="925" y="1909"/>
                      <a:pt x="436" y="1142"/>
                      <a:pt x="412" y="882"/>
                    </a:cubicBezTo>
                    <a:cubicBezTo>
                      <a:pt x="394" y="633"/>
                      <a:pt x="525" y="1"/>
                      <a:pt x="2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7"/>
              <p:cNvSpPr/>
              <p:nvPr/>
            </p:nvSpPr>
            <p:spPr>
              <a:xfrm>
                <a:off x="5913425" y="2247575"/>
                <a:ext cx="9375" cy="26700"/>
              </a:xfrm>
              <a:custGeom>
                <a:rect b="b" l="l" r="r" t="t"/>
                <a:pathLst>
                  <a:path extrusionOk="0" h="1068" w="375">
                    <a:moveTo>
                      <a:pt x="132" y="1"/>
                    </a:moveTo>
                    <a:cubicBezTo>
                      <a:pt x="121" y="1"/>
                      <a:pt x="111" y="9"/>
                      <a:pt x="102" y="26"/>
                    </a:cubicBezTo>
                    <a:cubicBezTo>
                      <a:pt x="0" y="213"/>
                      <a:pt x="38" y="1067"/>
                      <a:pt x="162" y="1067"/>
                    </a:cubicBezTo>
                    <a:cubicBezTo>
                      <a:pt x="181" y="1067"/>
                      <a:pt x="202" y="1047"/>
                      <a:pt x="225" y="1003"/>
                    </a:cubicBezTo>
                    <a:cubicBezTo>
                      <a:pt x="375" y="703"/>
                      <a:pt x="233" y="1"/>
                      <a:pt x="1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7"/>
              <p:cNvSpPr/>
              <p:nvPr/>
            </p:nvSpPr>
            <p:spPr>
              <a:xfrm>
                <a:off x="6045250" y="1772400"/>
                <a:ext cx="30850" cy="22675"/>
              </a:xfrm>
              <a:custGeom>
                <a:rect b="b" l="l" r="r" t="t"/>
                <a:pathLst>
                  <a:path extrusionOk="0" h="907" w="1234">
                    <a:moveTo>
                      <a:pt x="147" y="0"/>
                    </a:moveTo>
                    <a:cubicBezTo>
                      <a:pt x="45" y="0"/>
                      <a:pt x="0" y="46"/>
                      <a:pt x="41" y="181"/>
                    </a:cubicBezTo>
                    <a:cubicBezTo>
                      <a:pt x="115" y="427"/>
                      <a:pt x="1234" y="906"/>
                      <a:pt x="1234" y="906"/>
                    </a:cubicBezTo>
                    <a:lnTo>
                      <a:pt x="1234" y="181"/>
                    </a:lnTo>
                    <a:cubicBezTo>
                      <a:pt x="787" y="181"/>
                      <a:pt x="351" y="0"/>
                      <a:pt x="14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7"/>
              <p:cNvSpPr/>
              <p:nvPr/>
            </p:nvSpPr>
            <p:spPr>
              <a:xfrm>
                <a:off x="6030950" y="1782325"/>
                <a:ext cx="47600" cy="38100"/>
              </a:xfrm>
              <a:custGeom>
                <a:rect b="b" l="l" r="r" t="t"/>
                <a:pathLst>
                  <a:path extrusionOk="0" h="1524" w="1904">
                    <a:moveTo>
                      <a:pt x="207" y="1"/>
                    </a:moveTo>
                    <a:cubicBezTo>
                      <a:pt x="1" y="1"/>
                      <a:pt x="291" y="283"/>
                      <a:pt x="576" y="509"/>
                    </a:cubicBezTo>
                    <a:cubicBezTo>
                      <a:pt x="915" y="778"/>
                      <a:pt x="1237" y="1523"/>
                      <a:pt x="1569" y="1523"/>
                    </a:cubicBezTo>
                    <a:cubicBezTo>
                      <a:pt x="1586" y="1523"/>
                      <a:pt x="1604" y="1521"/>
                      <a:pt x="1621" y="1517"/>
                    </a:cubicBezTo>
                    <a:cubicBezTo>
                      <a:pt x="1904" y="1456"/>
                      <a:pt x="1166" y="282"/>
                      <a:pt x="429" y="48"/>
                    </a:cubicBezTo>
                    <a:cubicBezTo>
                      <a:pt x="326" y="15"/>
                      <a:pt x="254" y="1"/>
                      <a:pt x="2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7"/>
              <p:cNvSpPr/>
              <p:nvPr/>
            </p:nvSpPr>
            <p:spPr>
              <a:xfrm>
                <a:off x="5984025" y="1878975"/>
                <a:ext cx="83350" cy="75625"/>
              </a:xfrm>
              <a:custGeom>
                <a:rect b="b" l="l" r="r" t="t"/>
                <a:pathLst>
                  <a:path extrusionOk="0" h="3025" w="3334">
                    <a:moveTo>
                      <a:pt x="890" y="1"/>
                    </a:moveTo>
                    <a:cubicBezTo>
                      <a:pt x="805" y="1"/>
                      <a:pt x="724" y="10"/>
                      <a:pt x="646" y="30"/>
                    </a:cubicBezTo>
                    <a:cubicBezTo>
                      <a:pt x="7" y="196"/>
                      <a:pt x="1" y="2464"/>
                      <a:pt x="1556" y="2943"/>
                    </a:cubicBezTo>
                    <a:cubicBezTo>
                      <a:pt x="1738" y="2999"/>
                      <a:pt x="1903" y="3024"/>
                      <a:pt x="2052" y="3024"/>
                    </a:cubicBezTo>
                    <a:cubicBezTo>
                      <a:pt x="3083" y="3024"/>
                      <a:pt x="3333" y="1826"/>
                      <a:pt x="3086" y="1370"/>
                    </a:cubicBezTo>
                    <a:cubicBezTo>
                      <a:pt x="2824" y="890"/>
                      <a:pt x="1717" y="1"/>
                      <a:pt x="89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7"/>
              <p:cNvSpPr/>
              <p:nvPr/>
            </p:nvSpPr>
            <p:spPr>
              <a:xfrm>
                <a:off x="6002000" y="2800350"/>
                <a:ext cx="24325" cy="31775"/>
              </a:xfrm>
              <a:custGeom>
                <a:rect b="b" l="l" r="r" t="t"/>
                <a:pathLst>
                  <a:path extrusionOk="0" h="1271" w="973">
                    <a:moveTo>
                      <a:pt x="742" y="1"/>
                    </a:moveTo>
                    <a:cubicBezTo>
                      <a:pt x="590" y="1"/>
                      <a:pt x="368" y="72"/>
                      <a:pt x="222" y="92"/>
                    </a:cubicBezTo>
                    <a:cubicBezTo>
                      <a:pt x="1" y="123"/>
                      <a:pt x="161" y="1076"/>
                      <a:pt x="351" y="1235"/>
                    </a:cubicBezTo>
                    <a:cubicBezTo>
                      <a:pt x="380" y="1259"/>
                      <a:pt x="410" y="1270"/>
                      <a:pt x="440" y="1270"/>
                    </a:cubicBezTo>
                    <a:cubicBezTo>
                      <a:pt x="610" y="1270"/>
                      <a:pt x="795" y="927"/>
                      <a:pt x="874" y="713"/>
                    </a:cubicBezTo>
                    <a:cubicBezTo>
                      <a:pt x="972" y="455"/>
                      <a:pt x="954" y="184"/>
                      <a:pt x="904" y="74"/>
                    </a:cubicBezTo>
                    <a:cubicBezTo>
                      <a:pt x="882" y="19"/>
                      <a:pt x="821" y="1"/>
                      <a:pt x="7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7"/>
              <p:cNvSpPr/>
              <p:nvPr/>
            </p:nvSpPr>
            <p:spPr>
              <a:xfrm>
                <a:off x="6021550" y="2827575"/>
                <a:ext cx="11975" cy="54225"/>
              </a:xfrm>
              <a:custGeom>
                <a:rect b="b" l="l" r="r" t="t"/>
                <a:pathLst>
                  <a:path extrusionOk="0" h="2169" w="479">
                    <a:moveTo>
                      <a:pt x="315" y="1"/>
                    </a:moveTo>
                    <a:cubicBezTo>
                      <a:pt x="313" y="1"/>
                      <a:pt x="310" y="2"/>
                      <a:pt x="307" y="5"/>
                    </a:cubicBezTo>
                    <a:cubicBezTo>
                      <a:pt x="1" y="281"/>
                      <a:pt x="129" y="2168"/>
                      <a:pt x="291" y="2168"/>
                    </a:cubicBezTo>
                    <a:cubicBezTo>
                      <a:pt x="298" y="2168"/>
                      <a:pt x="306" y="2164"/>
                      <a:pt x="313" y="2156"/>
                    </a:cubicBezTo>
                    <a:cubicBezTo>
                      <a:pt x="479" y="1972"/>
                      <a:pt x="467" y="1861"/>
                      <a:pt x="381" y="1425"/>
                    </a:cubicBezTo>
                    <a:cubicBezTo>
                      <a:pt x="292" y="1010"/>
                      <a:pt x="386" y="1"/>
                      <a:pt x="3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7"/>
              <p:cNvSpPr/>
              <p:nvPr/>
            </p:nvSpPr>
            <p:spPr>
              <a:xfrm>
                <a:off x="6013675" y="2835800"/>
                <a:ext cx="10650" cy="54575"/>
              </a:xfrm>
              <a:custGeom>
                <a:rect b="b" l="l" r="r" t="t"/>
                <a:pathLst>
                  <a:path extrusionOk="0" h="2183" w="426">
                    <a:moveTo>
                      <a:pt x="207" y="0"/>
                    </a:moveTo>
                    <a:cubicBezTo>
                      <a:pt x="206" y="0"/>
                      <a:pt x="205" y="1"/>
                      <a:pt x="204" y="2"/>
                    </a:cubicBezTo>
                    <a:cubicBezTo>
                      <a:pt x="1" y="223"/>
                      <a:pt x="134" y="2183"/>
                      <a:pt x="266" y="2183"/>
                    </a:cubicBezTo>
                    <a:cubicBezTo>
                      <a:pt x="270" y="2183"/>
                      <a:pt x="274" y="2181"/>
                      <a:pt x="278" y="2178"/>
                    </a:cubicBezTo>
                    <a:cubicBezTo>
                      <a:pt x="413" y="2061"/>
                      <a:pt x="425" y="1969"/>
                      <a:pt x="327" y="1514"/>
                    </a:cubicBezTo>
                    <a:cubicBezTo>
                      <a:pt x="237" y="1069"/>
                      <a:pt x="246" y="0"/>
                      <a:pt x="20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7"/>
              <p:cNvSpPr/>
              <p:nvPr/>
            </p:nvSpPr>
            <p:spPr>
              <a:xfrm>
                <a:off x="6006475" y="2839675"/>
                <a:ext cx="11075" cy="56625"/>
              </a:xfrm>
              <a:custGeom>
                <a:rect b="b" l="l" r="r" t="t"/>
                <a:pathLst>
                  <a:path extrusionOk="0" h="2265" w="443">
                    <a:moveTo>
                      <a:pt x="252" y="0"/>
                    </a:moveTo>
                    <a:cubicBezTo>
                      <a:pt x="92" y="50"/>
                      <a:pt x="0" y="879"/>
                      <a:pt x="135" y="1734"/>
                    </a:cubicBezTo>
                    <a:cubicBezTo>
                      <a:pt x="217" y="2222"/>
                      <a:pt x="286" y="2264"/>
                      <a:pt x="342" y="2264"/>
                    </a:cubicBezTo>
                    <a:cubicBezTo>
                      <a:pt x="353" y="2264"/>
                      <a:pt x="365" y="2262"/>
                      <a:pt x="375" y="2262"/>
                    </a:cubicBezTo>
                    <a:cubicBezTo>
                      <a:pt x="443" y="2262"/>
                      <a:pt x="252" y="1513"/>
                      <a:pt x="252" y="990"/>
                    </a:cubicBezTo>
                    <a:lnTo>
                      <a:pt x="25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7"/>
              <p:cNvSpPr/>
              <p:nvPr/>
            </p:nvSpPr>
            <p:spPr>
              <a:xfrm>
                <a:off x="5996425" y="2846600"/>
                <a:ext cx="9950" cy="50600"/>
              </a:xfrm>
              <a:custGeom>
                <a:rect b="b" l="l" r="r" t="t"/>
                <a:pathLst>
                  <a:path extrusionOk="0" h="2024" w="398">
                    <a:moveTo>
                      <a:pt x="331" y="1"/>
                    </a:moveTo>
                    <a:cubicBezTo>
                      <a:pt x="293" y="1"/>
                      <a:pt x="0" y="1214"/>
                      <a:pt x="95" y="1776"/>
                    </a:cubicBezTo>
                    <a:cubicBezTo>
                      <a:pt x="124" y="1947"/>
                      <a:pt x="199" y="2024"/>
                      <a:pt x="264" y="2024"/>
                    </a:cubicBezTo>
                    <a:cubicBezTo>
                      <a:pt x="337" y="2024"/>
                      <a:pt x="398" y="1927"/>
                      <a:pt x="365" y="1758"/>
                    </a:cubicBezTo>
                    <a:cubicBezTo>
                      <a:pt x="304" y="1438"/>
                      <a:pt x="353" y="117"/>
                      <a:pt x="335" y="6"/>
                    </a:cubicBezTo>
                    <a:cubicBezTo>
                      <a:pt x="334" y="3"/>
                      <a:pt x="333" y="1"/>
                      <a:pt x="33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7"/>
              <p:cNvSpPr/>
              <p:nvPr/>
            </p:nvSpPr>
            <p:spPr>
              <a:xfrm>
                <a:off x="5991150" y="2857400"/>
                <a:ext cx="6425" cy="29150"/>
              </a:xfrm>
              <a:custGeom>
                <a:rect b="b" l="l" r="r" t="t"/>
                <a:pathLst>
                  <a:path extrusionOk="0" h="1166" w="257">
                    <a:moveTo>
                      <a:pt x="256" y="1"/>
                    </a:moveTo>
                    <a:cubicBezTo>
                      <a:pt x="238" y="1"/>
                      <a:pt x="28" y="667"/>
                      <a:pt x="5" y="1056"/>
                    </a:cubicBezTo>
                    <a:cubicBezTo>
                      <a:pt x="0" y="1127"/>
                      <a:pt x="13" y="1165"/>
                      <a:pt x="36" y="1165"/>
                    </a:cubicBezTo>
                    <a:cubicBezTo>
                      <a:pt x="104" y="1165"/>
                      <a:pt x="257" y="817"/>
                      <a:pt x="257" y="4"/>
                    </a:cubicBezTo>
                    <a:cubicBezTo>
                      <a:pt x="257" y="2"/>
                      <a:pt x="256" y="1"/>
                      <a:pt x="2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7"/>
              <p:cNvSpPr/>
              <p:nvPr/>
            </p:nvSpPr>
            <p:spPr>
              <a:xfrm>
                <a:off x="6085650" y="2199875"/>
                <a:ext cx="86950" cy="241525"/>
              </a:xfrm>
              <a:custGeom>
                <a:rect b="b" l="l" r="r" t="t"/>
                <a:pathLst>
                  <a:path extrusionOk="0" h="9661" w="3478">
                    <a:moveTo>
                      <a:pt x="2960" y="1"/>
                    </a:moveTo>
                    <a:cubicBezTo>
                      <a:pt x="2303" y="1"/>
                      <a:pt x="1" y="1370"/>
                      <a:pt x="23" y="1780"/>
                    </a:cubicBezTo>
                    <a:cubicBezTo>
                      <a:pt x="77" y="2872"/>
                      <a:pt x="723" y="9660"/>
                      <a:pt x="1062" y="9660"/>
                    </a:cubicBezTo>
                    <a:cubicBezTo>
                      <a:pt x="1071" y="9660"/>
                      <a:pt x="1079" y="9656"/>
                      <a:pt x="1087" y="9648"/>
                    </a:cubicBezTo>
                    <a:cubicBezTo>
                      <a:pt x="1412" y="9297"/>
                      <a:pt x="3478" y="286"/>
                      <a:pt x="3084" y="28"/>
                    </a:cubicBezTo>
                    <a:cubicBezTo>
                      <a:pt x="3055" y="10"/>
                      <a:pt x="3013" y="1"/>
                      <a:pt x="296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7"/>
              <p:cNvSpPr/>
              <p:nvPr/>
            </p:nvSpPr>
            <p:spPr>
              <a:xfrm>
                <a:off x="6114025" y="2207325"/>
                <a:ext cx="77075" cy="326275"/>
              </a:xfrm>
              <a:custGeom>
                <a:rect b="b" l="l" r="r" t="t"/>
                <a:pathLst>
                  <a:path extrusionOk="0" h="13051" w="3083">
                    <a:moveTo>
                      <a:pt x="2581" y="0"/>
                    </a:moveTo>
                    <a:cubicBezTo>
                      <a:pt x="2502" y="0"/>
                      <a:pt x="2440" y="43"/>
                      <a:pt x="2423" y="148"/>
                    </a:cubicBezTo>
                    <a:cubicBezTo>
                      <a:pt x="2324" y="689"/>
                      <a:pt x="1083" y="7567"/>
                      <a:pt x="831" y="8588"/>
                    </a:cubicBezTo>
                    <a:cubicBezTo>
                      <a:pt x="579" y="9608"/>
                      <a:pt x="1" y="12761"/>
                      <a:pt x="351" y="12952"/>
                    </a:cubicBezTo>
                    <a:cubicBezTo>
                      <a:pt x="434" y="12997"/>
                      <a:pt x="494" y="13015"/>
                      <a:pt x="542" y="13015"/>
                    </a:cubicBezTo>
                    <a:cubicBezTo>
                      <a:pt x="699" y="13015"/>
                      <a:pt x="737" y="12823"/>
                      <a:pt x="1052" y="12724"/>
                    </a:cubicBezTo>
                    <a:cubicBezTo>
                      <a:pt x="1086" y="12714"/>
                      <a:pt x="1118" y="12710"/>
                      <a:pt x="1149" y="12710"/>
                    </a:cubicBezTo>
                    <a:cubicBezTo>
                      <a:pt x="1415" y="12710"/>
                      <a:pt x="1572" y="13051"/>
                      <a:pt x="1780" y="13051"/>
                    </a:cubicBezTo>
                    <a:cubicBezTo>
                      <a:pt x="1839" y="13051"/>
                      <a:pt x="1903" y="13023"/>
                      <a:pt x="1974" y="12952"/>
                    </a:cubicBezTo>
                    <a:cubicBezTo>
                      <a:pt x="2324" y="12601"/>
                      <a:pt x="3025" y="812"/>
                      <a:pt x="3056" y="499"/>
                    </a:cubicBezTo>
                    <a:cubicBezTo>
                      <a:pt x="3082" y="270"/>
                      <a:pt x="2778" y="0"/>
                      <a:pt x="258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7"/>
              <p:cNvSpPr/>
              <p:nvPr/>
            </p:nvSpPr>
            <p:spPr>
              <a:xfrm>
                <a:off x="6126800" y="2551650"/>
                <a:ext cx="47025" cy="246275"/>
              </a:xfrm>
              <a:custGeom>
                <a:rect b="b" l="l" r="r" t="t"/>
                <a:pathLst>
                  <a:path extrusionOk="0" h="9851" w="1881">
                    <a:moveTo>
                      <a:pt x="1688" y="0"/>
                    </a:moveTo>
                    <a:cubicBezTo>
                      <a:pt x="1606" y="0"/>
                      <a:pt x="251" y="7142"/>
                      <a:pt x="129" y="7458"/>
                    </a:cubicBezTo>
                    <a:cubicBezTo>
                      <a:pt x="0" y="7778"/>
                      <a:pt x="0" y="9180"/>
                      <a:pt x="62" y="9591"/>
                    </a:cubicBezTo>
                    <a:cubicBezTo>
                      <a:pt x="91" y="9773"/>
                      <a:pt x="231" y="9851"/>
                      <a:pt x="386" y="9851"/>
                    </a:cubicBezTo>
                    <a:cubicBezTo>
                      <a:pt x="583" y="9851"/>
                      <a:pt x="806" y="9726"/>
                      <a:pt x="861" y="9530"/>
                    </a:cubicBezTo>
                    <a:cubicBezTo>
                      <a:pt x="953" y="9180"/>
                      <a:pt x="1303" y="5547"/>
                      <a:pt x="1592" y="3918"/>
                    </a:cubicBezTo>
                    <a:cubicBezTo>
                      <a:pt x="1881" y="2289"/>
                      <a:pt x="1752" y="199"/>
                      <a:pt x="1690" y="2"/>
                    </a:cubicBezTo>
                    <a:cubicBezTo>
                      <a:pt x="1690" y="1"/>
                      <a:pt x="1689" y="0"/>
                      <a:pt x="168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7"/>
              <p:cNvSpPr/>
              <p:nvPr/>
            </p:nvSpPr>
            <p:spPr>
              <a:xfrm>
                <a:off x="6122850" y="2557375"/>
                <a:ext cx="28550" cy="133200"/>
              </a:xfrm>
              <a:custGeom>
                <a:rect b="b" l="l" r="r" t="t"/>
                <a:pathLst>
                  <a:path extrusionOk="0" h="5328" w="1142">
                    <a:moveTo>
                      <a:pt x="281" y="0"/>
                    </a:moveTo>
                    <a:cubicBezTo>
                      <a:pt x="0" y="0"/>
                      <a:pt x="128" y="4841"/>
                      <a:pt x="220" y="5287"/>
                    </a:cubicBezTo>
                    <a:cubicBezTo>
                      <a:pt x="226" y="5314"/>
                      <a:pt x="234" y="5327"/>
                      <a:pt x="245" y="5327"/>
                    </a:cubicBezTo>
                    <a:cubicBezTo>
                      <a:pt x="415" y="5327"/>
                      <a:pt x="1142" y="2240"/>
                      <a:pt x="1049" y="1402"/>
                    </a:cubicBezTo>
                    <a:cubicBezTo>
                      <a:pt x="1006" y="972"/>
                      <a:pt x="570" y="62"/>
                      <a:pt x="287" y="1"/>
                    </a:cubicBezTo>
                    <a:cubicBezTo>
                      <a:pt x="285" y="0"/>
                      <a:pt x="283" y="0"/>
                      <a:pt x="28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7"/>
              <p:cNvSpPr/>
              <p:nvPr/>
            </p:nvSpPr>
            <p:spPr>
              <a:xfrm>
                <a:off x="6079450" y="1958025"/>
                <a:ext cx="109075" cy="269175"/>
              </a:xfrm>
              <a:custGeom>
                <a:rect b="b" l="l" r="r" t="t"/>
                <a:pathLst>
                  <a:path extrusionOk="0" h="10767" w="4363">
                    <a:moveTo>
                      <a:pt x="3156" y="1"/>
                    </a:moveTo>
                    <a:cubicBezTo>
                      <a:pt x="3143" y="1"/>
                      <a:pt x="3126" y="7"/>
                      <a:pt x="3105" y="21"/>
                    </a:cubicBezTo>
                    <a:cubicBezTo>
                      <a:pt x="2466" y="439"/>
                      <a:pt x="1322" y="789"/>
                      <a:pt x="1384" y="912"/>
                    </a:cubicBezTo>
                    <a:cubicBezTo>
                      <a:pt x="1445" y="1042"/>
                      <a:pt x="1863" y="1263"/>
                      <a:pt x="2054" y="1871"/>
                    </a:cubicBezTo>
                    <a:cubicBezTo>
                      <a:pt x="2244" y="2474"/>
                      <a:pt x="2595" y="7760"/>
                      <a:pt x="2146" y="8338"/>
                    </a:cubicBezTo>
                    <a:cubicBezTo>
                      <a:pt x="1704" y="8915"/>
                      <a:pt x="1" y="10692"/>
                      <a:pt x="204" y="10759"/>
                    </a:cubicBezTo>
                    <a:cubicBezTo>
                      <a:pt x="219" y="10764"/>
                      <a:pt x="237" y="10766"/>
                      <a:pt x="256" y="10766"/>
                    </a:cubicBezTo>
                    <a:cubicBezTo>
                      <a:pt x="762" y="10766"/>
                      <a:pt x="2551" y="9286"/>
                      <a:pt x="3007" y="9161"/>
                    </a:cubicBezTo>
                    <a:cubicBezTo>
                      <a:pt x="3116" y="9132"/>
                      <a:pt x="3247" y="9124"/>
                      <a:pt x="3384" y="9124"/>
                    </a:cubicBezTo>
                    <a:cubicBezTo>
                      <a:pt x="3532" y="9124"/>
                      <a:pt x="3687" y="9133"/>
                      <a:pt x="3828" y="9133"/>
                    </a:cubicBezTo>
                    <a:cubicBezTo>
                      <a:pt x="4126" y="9133"/>
                      <a:pt x="4363" y="9093"/>
                      <a:pt x="4347" y="8842"/>
                    </a:cubicBezTo>
                    <a:cubicBezTo>
                      <a:pt x="4316" y="8362"/>
                      <a:pt x="3007" y="4631"/>
                      <a:pt x="2755" y="3174"/>
                    </a:cubicBezTo>
                    <a:cubicBezTo>
                      <a:pt x="2511" y="1795"/>
                      <a:pt x="3366" y="1"/>
                      <a:pt x="31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7"/>
              <p:cNvSpPr/>
              <p:nvPr/>
            </p:nvSpPr>
            <p:spPr>
              <a:xfrm>
                <a:off x="6076700" y="2116700"/>
                <a:ext cx="56725" cy="86200"/>
              </a:xfrm>
              <a:custGeom>
                <a:rect b="b" l="l" r="r" t="t"/>
                <a:pathLst>
                  <a:path extrusionOk="0" h="3448" w="2269">
                    <a:moveTo>
                      <a:pt x="1973" y="0"/>
                    </a:moveTo>
                    <a:cubicBezTo>
                      <a:pt x="1558" y="0"/>
                      <a:pt x="594" y="563"/>
                      <a:pt x="424" y="872"/>
                    </a:cubicBezTo>
                    <a:cubicBezTo>
                      <a:pt x="209" y="1253"/>
                      <a:pt x="0" y="1413"/>
                      <a:pt x="105" y="3423"/>
                    </a:cubicBezTo>
                    <a:cubicBezTo>
                      <a:pt x="106" y="3440"/>
                      <a:pt x="115" y="3448"/>
                      <a:pt x="131" y="3448"/>
                    </a:cubicBezTo>
                    <a:cubicBezTo>
                      <a:pt x="340" y="3448"/>
                      <a:pt x="1746" y="2086"/>
                      <a:pt x="1912" y="1732"/>
                    </a:cubicBezTo>
                    <a:cubicBezTo>
                      <a:pt x="2090" y="1345"/>
                      <a:pt x="2268" y="485"/>
                      <a:pt x="2158" y="104"/>
                    </a:cubicBezTo>
                    <a:cubicBezTo>
                      <a:pt x="2138" y="31"/>
                      <a:pt x="2071" y="0"/>
                      <a:pt x="19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7"/>
              <p:cNvSpPr/>
              <p:nvPr/>
            </p:nvSpPr>
            <p:spPr>
              <a:xfrm>
                <a:off x="6079300" y="2062450"/>
                <a:ext cx="50425" cy="65975"/>
              </a:xfrm>
              <a:custGeom>
                <a:rect b="b" l="l" r="r" t="t"/>
                <a:pathLst>
                  <a:path extrusionOk="0" h="2639" w="2017">
                    <a:moveTo>
                      <a:pt x="1652" y="1"/>
                    </a:moveTo>
                    <a:cubicBezTo>
                      <a:pt x="1234" y="1"/>
                      <a:pt x="379" y="294"/>
                      <a:pt x="216" y="491"/>
                    </a:cubicBezTo>
                    <a:cubicBezTo>
                      <a:pt x="1" y="749"/>
                      <a:pt x="74" y="2372"/>
                      <a:pt x="216" y="2630"/>
                    </a:cubicBezTo>
                    <a:cubicBezTo>
                      <a:pt x="219" y="2636"/>
                      <a:pt x="226" y="2639"/>
                      <a:pt x="235" y="2639"/>
                    </a:cubicBezTo>
                    <a:cubicBezTo>
                      <a:pt x="410" y="2639"/>
                      <a:pt x="1610" y="1671"/>
                      <a:pt x="1808" y="1671"/>
                    </a:cubicBezTo>
                    <a:cubicBezTo>
                      <a:pt x="2017" y="1671"/>
                      <a:pt x="1986" y="331"/>
                      <a:pt x="1875" y="79"/>
                    </a:cubicBezTo>
                    <a:cubicBezTo>
                      <a:pt x="1853" y="24"/>
                      <a:pt x="1770" y="1"/>
                      <a:pt x="165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7"/>
              <p:cNvSpPr/>
              <p:nvPr/>
            </p:nvSpPr>
            <p:spPr>
              <a:xfrm>
                <a:off x="6079000" y="1827925"/>
                <a:ext cx="93925" cy="138525"/>
              </a:xfrm>
              <a:custGeom>
                <a:rect b="b" l="l" r="r" t="t"/>
                <a:pathLst>
                  <a:path extrusionOk="0" h="5541" w="3757">
                    <a:moveTo>
                      <a:pt x="1082" y="0"/>
                    </a:moveTo>
                    <a:cubicBezTo>
                      <a:pt x="130" y="0"/>
                      <a:pt x="0" y="1242"/>
                      <a:pt x="0" y="2773"/>
                    </a:cubicBezTo>
                    <a:cubicBezTo>
                      <a:pt x="0" y="4110"/>
                      <a:pt x="122" y="5541"/>
                      <a:pt x="1321" y="5541"/>
                    </a:cubicBezTo>
                    <a:cubicBezTo>
                      <a:pt x="1495" y="5541"/>
                      <a:pt x="1691" y="5511"/>
                      <a:pt x="1912" y="5446"/>
                    </a:cubicBezTo>
                    <a:cubicBezTo>
                      <a:pt x="3664" y="4936"/>
                      <a:pt x="3756" y="3473"/>
                      <a:pt x="3406" y="2041"/>
                    </a:cubicBezTo>
                    <a:cubicBezTo>
                      <a:pt x="3055" y="609"/>
                      <a:pt x="1506" y="0"/>
                      <a:pt x="10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7"/>
              <p:cNvSpPr/>
              <p:nvPr/>
            </p:nvSpPr>
            <p:spPr>
              <a:xfrm>
                <a:off x="6081000" y="2017050"/>
                <a:ext cx="44425" cy="44200"/>
              </a:xfrm>
              <a:custGeom>
                <a:rect b="b" l="l" r="r" t="t"/>
                <a:pathLst>
                  <a:path extrusionOk="0" h="1768" w="1777">
                    <a:moveTo>
                      <a:pt x="1049" y="1"/>
                    </a:moveTo>
                    <a:cubicBezTo>
                      <a:pt x="698" y="1"/>
                      <a:pt x="285" y="101"/>
                      <a:pt x="179" y="174"/>
                    </a:cubicBezTo>
                    <a:cubicBezTo>
                      <a:pt x="0" y="303"/>
                      <a:pt x="37" y="1545"/>
                      <a:pt x="179" y="1705"/>
                    </a:cubicBezTo>
                    <a:cubicBezTo>
                      <a:pt x="218" y="1749"/>
                      <a:pt x="285" y="1768"/>
                      <a:pt x="370" y="1768"/>
                    </a:cubicBezTo>
                    <a:cubicBezTo>
                      <a:pt x="727" y="1768"/>
                      <a:pt x="1392" y="1434"/>
                      <a:pt x="1562" y="1354"/>
                    </a:cubicBezTo>
                    <a:cubicBezTo>
                      <a:pt x="1777" y="1262"/>
                      <a:pt x="1740" y="494"/>
                      <a:pt x="1562" y="174"/>
                    </a:cubicBezTo>
                    <a:cubicBezTo>
                      <a:pt x="1492" y="46"/>
                      <a:pt x="1284" y="1"/>
                      <a:pt x="104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7"/>
              <p:cNvSpPr/>
              <p:nvPr/>
            </p:nvSpPr>
            <p:spPr>
              <a:xfrm>
                <a:off x="6084275" y="1978675"/>
                <a:ext cx="37625" cy="33225"/>
              </a:xfrm>
              <a:custGeom>
                <a:rect b="b" l="l" r="r" t="t"/>
                <a:pathLst>
                  <a:path extrusionOk="0" h="1329" w="1505">
                    <a:moveTo>
                      <a:pt x="383" y="1"/>
                    </a:moveTo>
                    <a:cubicBezTo>
                      <a:pt x="328" y="1"/>
                      <a:pt x="286" y="26"/>
                      <a:pt x="263" y="86"/>
                    </a:cubicBezTo>
                    <a:cubicBezTo>
                      <a:pt x="164" y="359"/>
                      <a:pt x="0" y="1308"/>
                      <a:pt x="157" y="1308"/>
                    </a:cubicBezTo>
                    <a:cubicBezTo>
                      <a:pt x="166" y="1308"/>
                      <a:pt x="177" y="1305"/>
                      <a:pt x="189" y="1297"/>
                    </a:cubicBezTo>
                    <a:cubicBezTo>
                      <a:pt x="251" y="1260"/>
                      <a:pt x="345" y="1247"/>
                      <a:pt x="453" y="1247"/>
                    </a:cubicBezTo>
                    <a:cubicBezTo>
                      <a:pt x="721" y="1247"/>
                      <a:pt x="1077" y="1328"/>
                      <a:pt x="1252" y="1328"/>
                    </a:cubicBezTo>
                    <a:cubicBezTo>
                      <a:pt x="1504" y="1328"/>
                      <a:pt x="1431" y="947"/>
                      <a:pt x="1222" y="658"/>
                    </a:cubicBezTo>
                    <a:cubicBezTo>
                      <a:pt x="1049" y="431"/>
                      <a:pt x="609" y="1"/>
                      <a:pt x="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7"/>
              <p:cNvSpPr/>
              <p:nvPr/>
            </p:nvSpPr>
            <p:spPr>
              <a:xfrm>
                <a:off x="6091150" y="1795100"/>
                <a:ext cx="102500" cy="25225"/>
              </a:xfrm>
              <a:custGeom>
                <a:rect b="b" l="l" r="r" t="t"/>
                <a:pathLst>
                  <a:path extrusionOk="0" h="1009" w="4100">
                    <a:moveTo>
                      <a:pt x="1722" y="0"/>
                    </a:moveTo>
                    <a:cubicBezTo>
                      <a:pt x="1665" y="0"/>
                      <a:pt x="1619" y="3"/>
                      <a:pt x="1586" y="10"/>
                    </a:cubicBezTo>
                    <a:cubicBezTo>
                      <a:pt x="1266" y="72"/>
                      <a:pt x="0" y="607"/>
                      <a:pt x="246" y="803"/>
                    </a:cubicBezTo>
                    <a:cubicBezTo>
                      <a:pt x="410" y="936"/>
                      <a:pt x="625" y="1009"/>
                      <a:pt x="881" y="1009"/>
                    </a:cubicBezTo>
                    <a:cubicBezTo>
                      <a:pt x="1122" y="1009"/>
                      <a:pt x="1401" y="944"/>
                      <a:pt x="1709" y="803"/>
                    </a:cubicBezTo>
                    <a:cubicBezTo>
                      <a:pt x="2348" y="521"/>
                      <a:pt x="4100" y="773"/>
                      <a:pt x="3811" y="521"/>
                    </a:cubicBezTo>
                    <a:cubicBezTo>
                      <a:pt x="3513" y="250"/>
                      <a:pt x="2217" y="0"/>
                      <a:pt x="172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7"/>
              <p:cNvSpPr/>
              <p:nvPr/>
            </p:nvSpPr>
            <p:spPr>
              <a:xfrm>
                <a:off x="6130775" y="1817525"/>
                <a:ext cx="78100" cy="87500"/>
              </a:xfrm>
              <a:custGeom>
                <a:rect b="b" l="l" r="r" t="t"/>
                <a:pathLst>
                  <a:path extrusionOk="0" h="3500" w="3124">
                    <a:moveTo>
                      <a:pt x="845" y="0"/>
                    </a:moveTo>
                    <a:cubicBezTo>
                      <a:pt x="424" y="0"/>
                      <a:pt x="91" y="71"/>
                      <a:pt x="62" y="195"/>
                    </a:cubicBezTo>
                    <a:cubicBezTo>
                      <a:pt x="1" y="478"/>
                      <a:pt x="671" y="828"/>
                      <a:pt x="1562" y="1529"/>
                    </a:cubicBezTo>
                    <a:cubicBezTo>
                      <a:pt x="2392" y="2181"/>
                      <a:pt x="3030" y="3500"/>
                      <a:pt x="3114" y="3500"/>
                    </a:cubicBezTo>
                    <a:cubicBezTo>
                      <a:pt x="3120" y="3500"/>
                      <a:pt x="3123" y="3493"/>
                      <a:pt x="3123" y="3478"/>
                    </a:cubicBezTo>
                    <a:cubicBezTo>
                      <a:pt x="3123" y="3250"/>
                      <a:pt x="3123" y="927"/>
                      <a:pt x="2484" y="416"/>
                    </a:cubicBezTo>
                    <a:cubicBezTo>
                      <a:pt x="2119" y="125"/>
                      <a:pt x="1404" y="0"/>
                      <a:pt x="84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7"/>
              <p:cNvSpPr/>
              <p:nvPr/>
            </p:nvSpPr>
            <p:spPr>
              <a:xfrm>
                <a:off x="6166800" y="1873700"/>
                <a:ext cx="50825" cy="163500"/>
              </a:xfrm>
              <a:custGeom>
                <a:rect b="b" l="l" r="r" t="t"/>
                <a:pathLst>
                  <a:path extrusionOk="0" h="6540" w="2033">
                    <a:moveTo>
                      <a:pt x="326" y="1"/>
                    </a:moveTo>
                    <a:cubicBezTo>
                      <a:pt x="1" y="1"/>
                      <a:pt x="417" y="1310"/>
                      <a:pt x="472" y="2122"/>
                    </a:cubicBezTo>
                    <a:cubicBezTo>
                      <a:pt x="530" y="3091"/>
                      <a:pt x="1436" y="6540"/>
                      <a:pt x="1737" y="6540"/>
                    </a:cubicBezTo>
                    <a:cubicBezTo>
                      <a:pt x="1751" y="6540"/>
                      <a:pt x="1763" y="6532"/>
                      <a:pt x="1775" y="6517"/>
                    </a:cubicBezTo>
                    <a:cubicBezTo>
                      <a:pt x="2033" y="6166"/>
                      <a:pt x="1873" y="4415"/>
                      <a:pt x="1682" y="3044"/>
                    </a:cubicBezTo>
                    <a:cubicBezTo>
                      <a:pt x="1492" y="1673"/>
                      <a:pt x="994" y="542"/>
                      <a:pt x="724" y="272"/>
                    </a:cubicBezTo>
                    <a:cubicBezTo>
                      <a:pt x="534" y="82"/>
                      <a:pt x="407" y="1"/>
                      <a:pt x="32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7"/>
              <p:cNvSpPr/>
              <p:nvPr/>
            </p:nvSpPr>
            <p:spPr>
              <a:xfrm>
                <a:off x="6194100" y="2038075"/>
                <a:ext cx="42575" cy="146800"/>
              </a:xfrm>
              <a:custGeom>
                <a:rect b="b" l="l" r="r" t="t"/>
                <a:pathLst>
                  <a:path extrusionOk="0" h="5872" w="1703">
                    <a:moveTo>
                      <a:pt x="260" y="0"/>
                    </a:moveTo>
                    <a:cubicBezTo>
                      <a:pt x="253" y="0"/>
                      <a:pt x="247" y="1"/>
                      <a:pt x="240" y="3"/>
                    </a:cubicBezTo>
                    <a:cubicBezTo>
                      <a:pt x="0" y="83"/>
                      <a:pt x="203" y="673"/>
                      <a:pt x="240" y="1054"/>
                    </a:cubicBezTo>
                    <a:cubicBezTo>
                      <a:pt x="271" y="1435"/>
                      <a:pt x="1482" y="5677"/>
                      <a:pt x="1605" y="5867"/>
                    </a:cubicBezTo>
                    <a:cubicBezTo>
                      <a:pt x="1607" y="5870"/>
                      <a:pt x="1608" y="5871"/>
                      <a:pt x="1610" y="5871"/>
                    </a:cubicBezTo>
                    <a:cubicBezTo>
                      <a:pt x="1703" y="5871"/>
                      <a:pt x="767" y="0"/>
                      <a:pt x="26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7"/>
              <p:cNvSpPr/>
              <p:nvPr/>
            </p:nvSpPr>
            <p:spPr>
              <a:xfrm>
                <a:off x="6216675" y="2034950"/>
                <a:ext cx="31225" cy="149500"/>
              </a:xfrm>
              <a:custGeom>
                <a:rect b="b" l="l" r="r" t="t"/>
                <a:pathLst>
                  <a:path extrusionOk="0" h="5980" w="1249">
                    <a:moveTo>
                      <a:pt x="264" y="0"/>
                    </a:moveTo>
                    <a:cubicBezTo>
                      <a:pt x="172" y="0"/>
                      <a:pt x="1" y="199"/>
                      <a:pt x="1" y="509"/>
                    </a:cubicBezTo>
                    <a:cubicBezTo>
                      <a:pt x="1" y="927"/>
                      <a:pt x="861" y="5672"/>
                      <a:pt x="991" y="5894"/>
                    </a:cubicBezTo>
                    <a:cubicBezTo>
                      <a:pt x="1026" y="5954"/>
                      <a:pt x="1061" y="5979"/>
                      <a:pt x="1094" y="5979"/>
                    </a:cubicBezTo>
                    <a:cubicBezTo>
                      <a:pt x="1181" y="5979"/>
                      <a:pt x="1249" y="5802"/>
                      <a:pt x="1249" y="5642"/>
                    </a:cubicBezTo>
                    <a:cubicBezTo>
                      <a:pt x="1249" y="5414"/>
                      <a:pt x="419" y="829"/>
                      <a:pt x="321" y="67"/>
                    </a:cubicBezTo>
                    <a:cubicBezTo>
                      <a:pt x="316" y="21"/>
                      <a:pt x="294" y="0"/>
                      <a:pt x="26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7"/>
              <p:cNvSpPr/>
              <p:nvPr/>
            </p:nvSpPr>
            <p:spPr>
              <a:xfrm>
                <a:off x="6231750" y="2199400"/>
                <a:ext cx="30825" cy="54575"/>
              </a:xfrm>
              <a:custGeom>
                <a:rect b="b" l="l" r="r" t="t"/>
                <a:pathLst>
                  <a:path extrusionOk="0" h="2183" w="1233">
                    <a:moveTo>
                      <a:pt x="629" y="1"/>
                    </a:moveTo>
                    <a:cubicBezTo>
                      <a:pt x="373" y="1"/>
                      <a:pt x="57" y="1140"/>
                      <a:pt x="13" y="1596"/>
                    </a:cubicBezTo>
                    <a:cubicBezTo>
                      <a:pt x="0" y="1762"/>
                      <a:pt x="566" y="1608"/>
                      <a:pt x="996" y="2143"/>
                    </a:cubicBezTo>
                    <a:cubicBezTo>
                      <a:pt x="1017" y="2170"/>
                      <a:pt x="1035" y="2183"/>
                      <a:pt x="1050" y="2183"/>
                    </a:cubicBezTo>
                    <a:cubicBezTo>
                      <a:pt x="1233" y="2183"/>
                      <a:pt x="952" y="303"/>
                      <a:pt x="707" y="41"/>
                    </a:cubicBezTo>
                    <a:cubicBezTo>
                      <a:pt x="682" y="13"/>
                      <a:pt x="656" y="1"/>
                      <a:pt x="6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7"/>
              <p:cNvSpPr/>
              <p:nvPr/>
            </p:nvSpPr>
            <p:spPr>
              <a:xfrm>
                <a:off x="6240875" y="2260125"/>
                <a:ext cx="23000" cy="47750"/>
              </a:xfrm>
              <a:custGeom>
                <a:rect b="b" l="l" r="r" t="t"/>
                <a:pathLst>
                  <a:path extrusionOk="0" h="1910" w="920">
                    <a:moveTo>
                      <a:pt x="668" y="1"/>
                    </a:moveTo>
                    <a:cubicBezTo>
                      <a:pt x="401" y="1"/>
                      <a:pt x="532" y="633"/>
                      <a:pt x="508" y="882"/>
                    </a:cubicBezTo>
                    <a:cubicBezTo>
                      <a:pt x="484" y="1142"/>
                      <a:pt x="1" y="1909"/>
                      <a:pt x="215" y="1909"/>
                    </a:cubicBezTo>
                    <a:cubicBezTo>
                      <a:pt x="218" y="1909"/>
                      <a:pt x="222" y="1909"/>
                      <a:pt x="225" y="1909"/>
                    </a:cubicBezTo>
                    <a:cubicBezTo>
                      <a:pt x="459" y="1890"/>
                      <a:pt x="748" y="1146"/>
                      <a:pt x="797" y="858"/>
                    </a:cubicBezTo>
                    <a:cubicBezTo>
                      <a:pt x="846" y="575"/>
                      <a:pt x="920" y="34"/>
                      <a:pt x="699" y="3"/>
                    </a:cubicBezTo>
                    <a:cubicBezTo>
                      <a:pt x="688" y="1"/>
                      <a:pt x="678" y="1"/>
                      <a:pt x="6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7"/>
              <p:cNvSpPr/>
              <p:nvPr/>
            </p:nvSpPr>
            <p:spPr>
              <a:xfrm>
                <a:off x="6229525" y="2247575"/>
                <a:ext cx="9375" cy="26700"/>
              </a:xfrm>
              <a:custGeom>
                <a:rect b="b" l="l" r="r" t="t"/>
                <a:pathLst>
                  <a:path extrusionOk="0" h="1068" w="375">
                    <a:moveTo>
                      <a:pt x="237" y="1"/>
                    </a:moveTo>
                    <a:cubicBezTo>
                      <a:pt x="137" y="1"/>
                      <a:pt x="1" y="703"/>
                      <a:pt x="151" y="1003"/>
                    </a:cubicBezTo>
                    <a:cubicBezTo>
                      <a:pt x="173" y="1047"/>
                      <a:pt x="193" y="1067"/>
                      <a:pt x="211" y="1067"/>
                    </a:cubicBezTo>
                    <a:cubicBezTo>
                      <a:pt x="333" y="1067"/>
                      <a:pt x="374" y="213"/>
                      <a:pt x="268" y="26"/>
                    </a:cubicBezTo>
                    <a:cubicBezTo>
                      <a:pt x="258" y="9"/>
                      <a:pt x="248" y="1"/>
                      <a:pt x="23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7"/>
              <p:cNvSpPr/>
              <p:nvPr/>
            </p:nvSpPr>
            <p:spPr>
              <a:xfrm>
                <a:off x="6076225" y="1772400"/>
                <a:ext cx="30875" cy="22675"/>
              </a:xfrm>
              <a:custGeom>
                <a:rect b="b" l="l" r="r" t="t"/>
                <a:pathLst>
                  <a:path extrusionOk="0" h="907" w="1235">
                    <a:moveTo>
                      <a:pt x="1086" y="0"/>
                    </a:moveTo>
                    <a:cubicBezTo>
                      <a:pt x="880" y="0"/>
                      <a:pt x="443" y="181"/>
                      <a:pt x="1" y="181"/>
                    </a:cubicBezTo>
                    <a:lnTo>
                      <a:pt x="1" y="906"/>
                    </a:lnTo>
                    <a:cubicBezTo>
                      <a:pt x="1" y="906"/>
                      <a:pt x="1120" y="427"/>
                      <a:pt x="1193" y="181"/>
                    </a:cubicBezTo>
                    <a:cubicBezTo>
                      <a:pt x="1234" y="46"/>
                      <a:pt x="1189" y="0"/>
                      <a:pt x="108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7"/>
              <p:cNvSpPr/>
              <p:nvPr/>
            </p:nvSpPr>
            <p:spPr>
              <a:xfrm>
                <a:off x="6073775" y="1782325"/>
                <a:ext cx="47600" cy="38100"/>
              </a:xfrm>
              <a:custGeom>
                <a:rect b="b" l="l" r="r" t="t"/>
                <a:pathLst>
                  <a:path extrusionOk="0" h="1524" w="1904">
                    <a:moveTo>
                      <a:pt x="1697" y="1"/>
                    </a:moveTo>
                    <a:cubicBezTo>
                      <a:pt x="1651" y="1"/>
                      <a:pt x="1579" y="15"/>
                      <a:pt x="1476" y="48"/>
                    </a:cubicBezTo>
                    <a:cubicBezTo>
                      <a:pt x="732" y="282"/>
                      <a:pt x="0" y="1456"/>
                      <a:pt x="277" y="1517"/>
                    </a:cubicBezTo>
                    <a:cubicBezTo>
                      <a:pt x="295" y="1521"/>
                      <a:pt x="313" y="1523"/>
                      <a:pt x="330" y="1523"/>
                    </a:cubicBezTo>
                    <a:cubicBezTo>
                      <a:pt x="667" y="1523"/>
                      <a:pt x="989" y="778"/>
                      <a:pt x="1322" y="509"/>
                    </a:cubicBezTo>
                    <a:cubicBezTo>
                      <a:pt x="1613" y="283"/>
                      <a:pt x="1903" y="1"/>
                      <a:pt x="169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7"/>
              <p:cNvSpPr/>
              <p:nvPr/>
            </p:nvSpPr>
            <p:spPr>
              <a:xfrm>
                <a:off x="6084825" y="1878975"/>
                <a:ext cx="83325" cy="75625"/>
              </a:xfrm>
              <a:custGeom>
                <a:rect b="b" l="l" r="r" t="t"/>
                <a:pathLst>
                  <a:path extrusionOk="0" h="3025" w="3333">
                    <a:moveTo>
                      <a:pt x="2444" y="1"/>
                    </a:moveTo>
                    <a:cubicBezTo>
                      <a:pt x="1617" y="1"/>
                      <a:pt x="515" y="890"/>
                      <a:pt x="253" y="1370"/>
                    </a:cubicBezTo>
                    <a:cubicBezTo>
                      <a:pt x="1" y="1826"/>
                      <a:pt x="255" y="3024"/>
                      <a:pt x="1287" y="3024"/>
                    </a:cubicBezTo>
                    <a:cubicBezTo>
                      <a:pt x="1436" y="3024"/>
                      <a:pt x="1601" y="2999"/>
                      <a:pt x="1784" y="2943"/>
                    </a:cubicBezTo>
                    <a:cubicBezTo>
                      <a:pt x="3333" y="2464"/>
                      <a:pt x="3326" y="196"/>
                      <a:pt x="2687" y="30"/>
                    </a:cubicBezTo>
                    <a:cubicBezTo>
                      <a:pt x="2610" y="10"/>
                      <a:pt x="2528" y="1"/>
                      <a:pt x="2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7"/>
              <p:cNvSpPr/>
              <p:nvPr/>
            </p:nvSpPr>
            <p:spPr>
              <a:xfrm>
                <a:off x="6126025" y="2800350"/>
                <a:ext cx="24300" cy="31775"/>
              </a:xfrm>
              <a:custGeom>
                <a:rect b="b" l="l" r="r" t="t"/>
                <a:pathLst>
                  <a:path extrusionOk="0" h="1271" w="972">
                    <a:moveTo>
                      <a:pt x="224" y="1"/>
                    </a:moveTo>
                    <a:cubicBezTo>
                      <a:pt x="145" y="1"/>
                      <a:pt x="85" y="19"/>
                      <a:pt x="62" y="74"/>
                    </a:cubicBezTo>
                    <a:cubicBezTo>
                      <a:pt x="13" y="184"/>
                      <a:pt x="0" y="455"/>
                      <a:pt x="93" y="713"/>
                    </a:cubicBezTo>
                    <a:cubicBezTo>
                      <a:pt x="176" y="927"/>
                      <a:pt x="362" y="1270"/>
                      <a:pt x="533" y="1270"/>
                    </a:cubicBezTo>
                    <a:cubicBezTo>
                      <a:pt x="563" y="1270"/>
                      <a:pt x="593" y="1259"/>
                      <a:pt x="621" y="1235"/>
                    </a:cubicBezTo>
                    <a:cubicBezTo>
                      <a:pt x="812" y="1076"/>
                      <a:pt x="972" y="123"/>
                      <a:pt x="750" y="92"/>
                    </a:cubicBezTo>
                    <a:cubicBezTo>
                      <a:pt x="600" y="72"/>
                      <a:pt x="377" y="1"/>
                      <a:pt x="22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7"/>
              <p:cNvSpPr/>
              <p:nvPr/>
            </p:nvSpPr>
            <p:spPr>
              <a:xfrm>
                <a:off x="6118800" y="2827575"/>
                <a:ext cx="11825" cy="54225"/>
              </a:xfrm>
              <a:custGeom>
                <a:rect b="b" l="l" r="r" t="t"/>
                <a:pathLst>
                  <a:path extrusionOk="0" h="2169" w="473">
                    <a:moveTo>
                      <a:pt x="164" y="1"/>
                    </a:moveTo>
                    <a:cubicBezTo>
                      <a:pt x="93" y="1"/>
                      <a:pt x="182" y="1010"/>
                      <a:pt x="99" y="1425"/>
                    </a:cubicBezTo>
                    <a:cubicBezTo>
                      <a:pt x="7" y="1861"/>
                      <a:pt x="0" y="1972"/>
                      <a:pt x="166" y="2156"/>
                    </a:cubicBezTo>
                    <a:cubicBezTo>
                      <a:pt x="174" y="2164"/>
                      <a:pt x="181" y="2168"/>
                      <a:pt x="188" y="2168"/>
                    </a:cubicBezTo>
                    <a:cubicBezTo>
                      <a:pt x="345" y="2168"/>
                      <a:pt x="473" y="281"/>
                      <a:pt x="173" y="5"/>
                    </a:cubicBezTo>
                    <a:cubicBezTo>
                      <a:pt x="169" y="2"/>
                      <a:pt x="167" y="1"/>
                      <a:pt x="1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7"/>
              <p:cNvSpPr/>
              <p:nvPr/>
            </p:nvSpPr>
            <p:spPr>
              <a:xfrm>
                <a:off x="6128025" y="2835800"/>
                <a:ext cx="10475" cy="54575"/>
              </a:xfrm>
              <a:custGeom>
                <a:rect b="b" l="l" r="r" t="t"/>
                <a:pathLst>
                  <a:path extrusionOk="0" h="2183" w="419">
                    <a:moveTo>
                      <a:pt x="218" y="0"/>
                    </a:moveTo>
                    <a:cubicBezTo>
                      <a:pt x="173" y="0"/>
                      <a:pt x="183" y="1069"/>
                      <a:pt x="92" y="1514"/>
                    </a:cubicBezTo>
                    <a:cubicBezTo>
                      <a:pt x="0" y="1969"/>
                      <a:pt x="6" y="2061"/>
                      <a:pt x="142" y="2178"/>
                    </a:cubicBezTo>
                    <a:cubicBezTo>
                      <a:pt x="146" y="2181"/>
                      <a:pt x="150" y="2183"/>
                      <a:pt x="154" y="2183"/>
                    </a:cubicBezTo>
                    <a:cubicBezTo>
                      <a:pt x="291" y="2183"/>
                      <a:pt x="419" y="223"/>
                      <a:pt x="222" y="2"/>
                    </a:cubicBezTo>
                    <a:cubicBezTo>
                      <a:pt x="220" y="1"/>
                      <a:pt x="219" y="0"/>
                      <a:pt x="21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7"/>
              <p:cNvSpPr/>
              <p:nvPr/>
            </p:nvSpPr>
            <p:spPr>
              <a:xfrm>
                <a:off x="6134625" y="2839675"/>
                <a:ext cx="11100" cy="56625"/>
              </a:xfrm>
              <a:custGeom>
                <a:rect b="b" l="l" r="r" t="t"/>
                <a:pathLst>
                  <a:path extrusionOk="0" h="2265" w="444">
                    <a:moveTo>
                      <a:pt x="197" y="0"/>
                    </a:moveTo>
                    <a:lnTo>
                      <a:pt x="191" y="990"/>
                    </a:lnTo>
                    <a:cubicBezTo>
                      <a:pt x="191" y="1513"/>
                      <a:pt x="1" y="2262"/>
                      <a:pt x="68" y="2262"/>
                    </a:cubicBezTo>
                    <a:cubicBezTo>
                      <a:pt x="79" y="2262"/>
                      <a:pt x="90" y="2264"/>
                      <a:pt x="102" y="2264"/>
                    </a:cubicBezTo>
                    <a:cubicBezTo>
                      <a:pt x="158" y="2264"/>
                      <a:pt x="227" y="2222"/>
                      <a:pt x="308" y="1734"/>
                    </a:cubicBezTo>
                    <a:cubicBezTo>
                      <a:pt x="443" y="879"/>
                      <a:pt x="357" y="50"/>
                      <a:pt x="19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7"/>
              <p:cNvSpPr/>
              <p:nvPr/>
            </p:nvSpPr>
            <p:spPr>
              <a:xfrm>
                <a:off x="6145800" y="2846600"/>
                <a:ext cx="10125" cy="50600"/>
              </a:xfrm>
              <a:custGeom>
                <a:rect b="b" l="l" r="r" t="t"/>
                <a:pathLst>
                  <a:path extrusionOk="0" h="2024" w="405">
                    <a:moveTo>
                      <a:pt x="72" y="1"/>
                    </a:moveTo>
                    <a:cubicBezTo>
                      <a:pt x="71" y="1"/>
                      <a:pt x="70" y="3"/>
                      <a:pt x="70" y="6"/>
                    </a:cubicBezTo>
                    <a:cubicBezTo>
                      <a:pt x="58" y="117"/>
                      <a:pt x="101" y="1438"/>
                      <a:pt x="33" y="1758"/>
                    </a:cubicBezTo>
                    <a:cubicBezTo>
                      <a:pt x="0" y="1927"/>
                      <a:pt x="61" y="2024"/>
                      <a:pt x="135" y="2024"/>
                    </a:cubicBezTo>
                    <a:cubicBezTo>
                      <a:pt x="201" y="2024"/>
                      <a:pt x="278" y="1947"/>
                      <a:pt x="310" y="1776"/>
                    </a:cubicBezTo>
                    <a:cubicBezTo>
                      <a:pt x="404" y="1214"/>
                      <a:pt x="105" y="1"/>
                      <a:pt x="7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7"/>
              <p:cNvSpPr/>
              <p:nvPr/>
            </p:nvSpPr>
            <p:spPr>
              <a:xfrm>
                <a:off x="6154600" y="2857400"/>
                <a:ext cx="6550" cy="29150"/>
              </a:xfrm>
              <a:custGeom>
                <a:rect b="b" l="l" r="r" t="t"/>
                <a:pathLst>
                  <a:path extrusionOk="0" h="1166" w="262">
                    <a:moveTo>
                      <a:pt x="2" y="1"/>
                    </a:moveTo>
                    <a:cubicBezTo>
                      <a:pt x="1" y="1"/>
                      <a:pt x="1" y="2"/>
                      <a:pt x="1" y="4"/>
                    </a:cubicBezTo>
                    <a:cubicBezTo>
                      <a:pt x="1" y="817"/>
                      <a:pt x="153" y="1165"/>
                      <a:pt x="224" y="1165"/>
                    </a:cubicBezTo>
                    <a:cubicBezTo>
                      <a:pt x="247" y="1165"/>
                      <a:pt x="262" y="1127"/>
                      <a:pt x="259" y="1056"/>
                    </a:cubicBezTo>
                    <a:cubicBezTo>
                      <a:pt x="235" y="667"/>
                      <a:pt x="20" y="1"/>
                      <a:pt x="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7"/>
              <p:cNvSpPr/>
              <p:nvPr/>
            </p:nvSpPr>
            <p:spPr>
              <a:xfrm>
                <a:off x="6011075" y="1606500"/>
                <a:ext cx="129250" cy="165675"/>
              </a:xfrm>
              <a:custGeom>
                <a:rect b="b" l="l" r="r" t="t"/>
                <a:pathLst>
                  <a:path extrusionOk="0" h="6627" w="5170">
                    <a:moveTo>
                      <a:pt x="2588" y="0"/>
                    </a:moveTo>
                    <a:cubicBezTo>
                      <a:pt x="50" y="0"/>
                      <a:pt x="1"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7"/>
              <p:cNvSpPr/>
              <p:nvPr/>
            </p:nvSpPr>
            <p:spPr>
              <a:xfrm>
                <a:off x="6015808" y="1651250"/>
                <a:ext cx="62900" cy="64500"/>
              </a:xfrm>
              <a:custGeom>
                <a:rect b="b" l="l" r="r" t="t"/>
                <a:pathLst>
                  <a:path extrusionOk="0" h="2580" w="2516">
                    <a:moveTo>
                      <a:pt x="1430" y="0"/>
                    </a:moveTo>
                    <a:cubicBezTo>
                      <a:pt x="830" y="0"/>
                      <a:pt x="1" y="463"/>
                      <a:pt x="87" y="1142"/>
                    </a:cubicBezTo>
                    <a:cubicBezTo>
                      <a:pt x="92" y="1175"/>
                      <a:pt x="109" y="1189"/>
                      <a:pt x="138" y="1189"/>
                    </a:cubicBezTo>
                    <a:cubicBezTo>
                      <a:pt x="290" y="1189"/>
                      <a:pt x="768" y="783"/>
                      <a:pt x="1344" y="783"/>
                    </a:cubicBezTo>
                    <a:cubicBezTo>
                      <a:pt x="1392" y="783"/>
                      <a:pt x="1440" y="786"/>
                      <a:pt x="1489" y="792"/>
                    </a:cubicBezTo>
                    <a:cubicBezTo>
                      <a:pt x="2186" y="881"/>
                      <a:pt x="2046" y="2580"/>
                      <a:pt x="2215" y="2580"/>
                    </a:cubicBezTo>
                    <a:cubicBezTo>
                      <a:pt x="2221" y="2580"/>
                      <a:pt x="2227" y="2578"/>
                      <a:pt x="2233" y="2574"/>
                    </a:cubicBezTo>
                    <a:cubicBezTo>
                      <a:pt x="2515" y="2421"/>
                      <a:pt x="2509" y="386"/>
                      <a:pt x="1759" y="60"/>
                    </a:cubicBezTo>
                    <a:cubicBezTo>
                      <a:pt x="1666" y="20"/>
                      <a:pt x="1553" y="0"/>
                      <a:pt x="14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7"/>
              <p:cNvSpPr/>
              <p:nvPr/>
            </p:nvSpPr>
            <p:spPr>
              <a:xfrm>
                <a:off x="6023758" y="1678175"/>
                <a:ext cx="47875" cy="33150"/>
              </a:xfrm>
              <a:custGeom>
                <a:rect b="b" l="l" r="r" t="t"/>
                <a:pathLst>
                  <a:path extrusionOk="0" h="1326" w="1915">
                    <a:moveTo>
                      <a:pt x="794" y="413"/>
                    </a:moveTo>
                    <a:cubicBezTo>
                      <a:pt x="1037" y="413"/>
                      <a:pt x="1293" y="571"/>
                      <a:pt x="1282" y="686"/>
                    </a:cubicBezTo>
                    <a:cubicBezTo>
                      <a:pt x="1268" y="839"/>
                      <a:pt x="1067" y="903"/>
                      <a:pt x="861" y="903"/>
                    </a:cubicBezTo>
                    <a:cubicBezTo>
                      <a:pt x="614" y="903"/>
                      <a:pt x="358" y="811"/>
                      <a:pt x="409" y="674"/>
                    </a:cubicBezTo>
                    <a:cubicBezTo>
                      <a:pt x="479" y="481"/>
                      <a:pt x="634" y="413"/>
                      <a:pt x="794" y="413"/>
                    </a:cubicBezTo>
                    <a:close/>
                    <a:moveTo>
                      <a:pt x="950" y="0"/>
                    </a:moveTo>
                    <a:cubicBezTo>
                      <a:pt x="364" y="0"/>
                      <a:pt x="1" y="366"/>
                      <a:pt x="58" y="723"/>
                    </a:cubicBezTo>
                    <a:cubicBezTo>
                      <a:pt x="110" y="1067"/>
                      <a:pt x="445" y="1325"/>
                      <a:pt x="941" y="1325"/>
                    </a:cubicBezTo>
                    <a:cubicBezTo>
                      <a:pt x="1039" y="1325"/>
                      <a:pt x="1142" y="1316"/>
                      <a:pt x="1251" y="1294"/>
                    </a:cubicBezTo>
                    <a:cubicBezTo>
                      <a:pt x="1915" y="1165"/>
                      <a:pt x="1607" y="108"/>
                      <a:pt x="1269" y="34"/>
                    </a:cubicBezTo>
                    <a:cubicBezTo>
                      <a:pt x="1157" y="11"/>
                      <a:pt x="1050" y="0"/>
                      <a:pt x="95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7"/>
              <p:cNvSpPr/>
              <p:nvPr/>
            </p:nvSpPr>
            <p:spPr>
              <a:xfrm>
                <a:off x="6027375" y="1711375"/>
                <a:ext cx="33525" cy="26800"/>
              </a:xfrm>
              <a:custGeom>
                <a:rect b="b" l="l" r="r" t="t"/>
                <a:pathLst>
                  <a:path extrusionOk="0" h="1072" w="1341">
                    <a:moveTo>
                      <a:pt x="19" y="1"/>
                    </a:moveTo>
                    <a:cubicBezTo>
                      <a:pt x="7" y="1"/>
                      <a:pt x="0" y="5"/>
                      <a:pt x="0" y="16"/>
                    </a:cubicBezTo>
                    <a:cubicBezTo>
                      <a:pt x="0" y="160"/>
                      <a:pt x="354" y="1072"/>
                      <a:pt x="544" y="1072"/>
                    </a:cubicBezTo>
                    <a:cubicBezTo>
                      <a:pt x="556" y="1072"/>
                      <a:pt x="567" y="1068"/>
                      <a:pt x="578" y="1060"/>
                    </a:cubicBezTo>
                    <a:cubicBezTo>
                      <a:pt x="748" y="943"/>
                      <a:pt x="1341" y="133"/>
                      <a:pt x="1236" y="133"/>
                    </a:cubicBezTo>
                    <a:cubicBezTo>
                      <a:pt x="1231" y="133"/>
                      <a:pt x="1225" y="135"/>
                      <a:pt x="1217" y="138"/>
                    </a:cubicBezTo>
                    <a:cubicBezTo>
                      <a:pt x="1100" y="194"/>
                      <a:pt x="976" y="215"/>
                      <a:pt x="855" y="215"/>
                    </a:cubicBezTo>
                    <a:cubicBezTo>
                      <a:pt x="469" y="215"/>
                      <a:pt x="106" y="1"/>
                      <a:pt x="1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7"/>
              <p:cNvSpPr/>
              <p:nvPr/>
            </p:nvSpPr>
            <p:spPr>
              <a:xfrm>
                <a:off x="6074233" y="1651250"/>
                <a:ext cx="62875" cy="64500"/>
              </a:xfrm>
              <a:custGeom>
                <a:rect b="b" l="l" r="r" t="t"/>
                <a:pathLst>
                  <a:path extrusionOk="0" h="2580" w="2515">
                    <a:moveTo>
                      <a:pt x="1085" y="0"/>
                    </a:moveTo>
                    <a:cubicBezTo>
                      <a:pt x="963" y="0"/>
                      <a:pt x="850" y="20"/>
                      <a:pt x="756" y="60"/>
                    </a:cubicBezTo>
                    <a:cubicBezTo>
                      <a:pt x="6" y="386"/>
                      <a:pt x="0" y="2421"/>
                      <a:pt x="283" y="2574"/>
                    </a:cubicBezTo>
                    <a:cubicBezTo>
                      <a:pt x="289" y="2578"/>
                      <a:pt x="295" y="2580"/>
                      <a:pt x="300" y="2580"/>
                    </a:cubicBezTo>
                    <a:cubicBezTo>
                      <a:pt x="470" y="2580"/>
                      <a:pt x="330" y="881"/>
                      <a:pt x="1027" y="792"/>
                    </a:cubicBezTo>
                    <a:cubicBezTo>
                      <a:pt x="1076" y="786"/>
                      <a:pt x="1124" y="783"/>
                      <a:pt x="1171" y="783"/>
                    </a:cubicBezTo>
                    <a:cubicBezTo>
                      <a:pt x="1748" y="783"/>
                      <a:pt x="2230" y="1189"/>
                      <a:pt x="2380" y="1189"/>
                    </a:cubicBezTo>
                    <a:cubicBezTo>
                      <a:pt x="2408" y="1189"/>
                      <a:pt x="2425" y="1175"/>
                      <a:pt x="2428" y="1142"/>
                    </a:cubicBezTo>
                    <a:cubicBezTo>
                      <a:pt x="2515" y="463"/>
                      <a:pt x="1686" y="0"/>
                      <a:pt x="108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7"/>
              <p:cNvSpPr/>
              <p:nvPr/>
            </p:nvSpPr>
            <p:spPr>
              <a:xfrm>
                <a:off x="6081283" y="1678175"/>
                <a:ext cx="47875" cy="33150"/>
              </a:xfrm>
              <a:custGeom>
                <a:rect b="b" l="l" r="r" t="t"/>
                <a:pathLst>
                  <a:path extrusionOk="0" h="1326" w="1915">
                    <a:moveTo>
                      <a:pt x="1119" y="413"/>
                    </a:moveTo>
                    <a:cubicBezTo>
                      <a:pt x="1279" y="413"/>
                      <a:pt x="1434" y="481"/>
                      <a:pt x="1507" y="674"/>
                    </a:cubicBezTo>
                    <a:cubicBezTo>
                      <a:pt x="1561" y="811"/>
                      <a:pt x="1305" y="903"/>
                      <a:pt x="1056" y="903"/>
                    </a:cubicBezTo>
                    <a:cubicBezTo>
                      <a:pt x="850" y="903"/>
                      <a:pt x="648" y="839"/>
                      <a:pt x="634" y="686"/>
                    </a:cubicBezTo>
                    <a:cubicBezTo>
                      <a:pt x="623" y="571"/>
                      <a:pt x="876" y="413"/>
                      <a:pt x="1119" y="413"/>
                    </a:cubicBezTo>
                    <a:close/>
                    <a:moveTo>
                      <a:pt x="966" y="0"/>
                    </a:moveTo>
                    <a:cubicBezTo>
                      <a:pt x="866" y="0"/>
                      <a:pt x="759" y="11"/>
                      <a:pt x="646" y="34"/>
                    </a:cubicBezTo>
                    <a:cubicBezTo>
                      <a:pt x="308" y="108"/>
                      <a:pt x="1" y="1165"/>
                      <a:pt x="665" y="1294"/>
                    </a:cubicBezTo>
                    <a:cubicBezTo>
                      <a:pt x="774" y="1316"/>
                      <a:pt x="877" y="1325"/>
                      <a:pt x="974" y="1325"/>
                    </a:cubicBezTo>
                    <a:cubicBezTo>
                      <a:pt x="1471" y="1325"/>
                      <a:pt x="1806" y="1067"/>
                      <a:pt x="1857" y="723"/>
                    </a:cubicBezTo>
                    <a:cubicBezTo>
                      <a:pt x="1915" y="366"/>
                      <a:pt x="1552" y="0"/>
                      <a:pt x="96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7"/>
              <p:cNvSpPr/>
              <p:nvPr/>
            </p:nvSpPr>
            <p:spPr>
              <a:xfrm>
                <a:off x="6092650" y="1711375"/>
                <a:ext cx="33400" cy="26800"/>
              </a:xfrm>
              <a:custGeom>
                <a:rect b="b" l="l" r="r" t="t"/>
                <a:pathLst>
                  <a:path extrusionOk="0" h="1072" w="1336">
                    <a:moveTo>
                      <a:pt x="1316" y="1"/>
                    </a:moveTo>
                    <a:cubicBezTo>
                      <a:pt x="1230" y="1"/>
                      <a:pt x="867" y="215"/>
                      <a:pt x="483" y="215"/>
                    </a:cubicBezTo>
                    <a:cubicBezTo>
                      <a:pt x="363" y="215"/>
                      <a:pt x="241" y="194"/>
                      <a:pt x="124" y="138"/>
                    </a:cubicBezTo>
                    <a:cubicBezTo>
                      <a:pt x="117" y="135"/>
                      <a:pt x="111" y="133"/>
                      <a:pt x="106" y="133"/>
                    </a:cubicBezTo>
                    <a:cubicBezTo>
                      <a:pt x="1" y="133"/>
                      <a:pt x="593" y="943"/>
                      <a:pt x="764" y="1060"/>
                    </a:cubicBezTo>
                    <a:cubicBezTo>
                      <a:pt x="774" y="1068"/>
                      <a:pt x="785" y="1072"/>
                      <a:pt x="797" y="1072"/>
                    </a:cubicBezTo>
                    <a:cubicBezTo>
                      <a:pt x="982" y="1072"/>
                      <a:pt x="1335" y="160"/>
                      <a:pt x="1335" y="16"/>
                    </a:cubicBezTo>
                    <a:cubicBezTo>
                      <a:pt x="1335" y="5"/>
                      <a:pt x="1329" y="1"/>
                      <a:pt x="13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7"/>
              <p:cNvSpPr/>
              <p:nvPr/>
            </p:nvSpPr>
            <p:spPr>
              <a:xfrm>
                <a:off x="6048100" y="1722500"/>
                <a:ext cx="55825" cy="37375"/>
              </a:xfrm>
              <a:custGeom>
                <a:rect b="b" l="l" r="r" t="t"/>
                <a:pathLst>
                  <a:path extrusionOk="0" h="1495" w="2233">
                    <a:moveTo>
                      <a:pt x="1120" y="486"/>
                    </a:moveTo>
                    <a:cubicBezTo>
                      <a:pt x="1452" y="486"/>
                      <a:pt x="1728" y="640"/>
                      <a:pt x="1747" y="751"/>
                    </a:cubicBezTo>
                    <a:cubicBezTo>
                      <a:pt x="1765" y="855"/>
                      <a:pt x="1568" y="1009"/>
                      <a:pt x="1120" y="1009"/>
                    </a:cubicBezTo>
                    <a:cubicBezTo>
                      <a:pt x="665" y="1009"/>
                      <a:pt x="474" y="855"/>
                      <a:pt x="493" y="751"/>
                    </a:cubicBezTo>
                    <a:cubicBezTo>
                      <a:pt x="511" y="640"/>
                      <a:pt x="788" y="486"/>
                      <a:pt x="1120" y="486"/>
                    </a:cubicBezTo>
                    <a:close/>
                    <a:moveTo>
                      <a:pt x="1120" y="1"/>
                    </a:moveTo>
                    <a:cubicBezTo>
                      <a:pt x="542" y="1"/>
                      <a:pt x="69" y="450"/>
                      <a:pt x="38" y="751"/>
                    </a:cubicBezTo>
                    <a:cubicBezTo>
                      <a:pt x="1" y="1052"/>
                      <a:pt x="339" y="1494"/>
                      <a:pt x="1120" y="1494"/>
                    </a:cubicBezTo>
                    <a:cubicBezTo>
                      <a:pt x="1900" y="1494"/>
                      <a:pt x="2232" y="1046"/>
                      <a:pt x="2201" y="751"/>
                    </a:cubicBezTo>
                    <a:cubicBezTo>
                      <a:pt x="2171" y="450"/>
                      <a:pt x="1691" y="1"/>
                      <a:pt x="11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280" name="Google Shape;11280;p67"/>
          <p:cNvSpPr/>
          <p:nvPr/>
        </p:nvSpPr>
        <p:spPr>
          <a:xfrm>
            <a:off x="5970050" y="1548975"/>
            <a:ext cx="193800" cy="222875"/>
          </a:xfrm>
          <a:custGeom>
            <a:rect b="b" l="l" r="r" t="t"/>
            <a:pathLst>
              <a:path extrusionOk="0" h="8915" w="7752">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7" y="4299"/>
                  <a:pt x="3277" y="4618"/>
                  <a:pt x="3277" y="4618"/>
                </a:cubicBezTo>
                <a:cubicBezTo>
                  <a:pt x="4832" y="4372"/>
                  <a:pt x="5287" y="3457"/>
                  <a:pt x="5287" y="3457"/>
                </a:cubicBezTo>
                <a:cubicBezTo>
                  <a:pt x="5287" y="3457"/>
                  <a:pt x="6381" y="4372"/>
                  <a:pt x="5993" y="6487"/>
                </a:cubicBezTo>
                <a:cubicBezTo>
                  <a:pt x="6270" y="6100"/>
                  <a:pt x="6436" y="5651"/>
                  <a:pt x="6479" y="5178"/>
                </a:cubicBezTo>
                <a:cubicBezTo>
                  <a:pt x="6479" y="5135"/>
                  <a:pt x="6485" y="5085"/>
                  <a:pt x="6485" y="5036"/>
                </a:cubicBezTo>
                <a:cubicBezTo>
                  <a:pt x="6485" y="4952"/>
                  <a:pt x="6489" y="4913"/>
                  <a:pt x="6493" y="4913"/>
                </a:cubicBezTo>
                <a:lnTo>
                  <a:pt x="6493" y="4913"/>
                </a:lnTo>
                <a:cubicBezTo>
                  <a:pt x="6534" y="4913"/>
                  <a:pt x="6671" y="7775"/>
                  <a:pt x="5569" y="8915"/>
                </a:cubicBezTo>
                <a:cubicBezTo>
                  <a:pt x="5569" y="8915"/>
                  <a:pt x="7610" y="7716"/>
                  <a:pt x="7684" y="5036"/>
                </a:cubicBezTo>
                <a:cubicBezTo>
                  <a:pt x="7751" y="2362"/>
                  <a:pt x="7186" y="605"/>
                  <a:pt x="5532" y="537"/>
                </a:cubicBezTo>
                <a:cubicBezTo>
                  <a:pt x="5532" y="537"/>
                  <a:pt x="4857" y="0"/>
                  <a:pt x="374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7"/>
          <p:cNvSpPr/>
          <p:nvPr/>
        </p:nvSpPr>
        <p:spPr>
          <a:xfrm>
            <a:off x="6763600" y="2567675"/>
            <a:ext cx="30300" cy="306750"/>
          </a:xfrm>
          <a:custGeom>
            <a:rect b="b" l="l" r="r" t="t"/>
            <a:pathLst>
              <a:path extrusionOk="0" h="12270" w="1212">
                <a:moveTo>
                  <a:pt x="103" y="0"/>
                </a:moveTo>
                <a:cubicBezTo>
                  <a:pt x="99" y="0"/>
                  <a:pt x="96" y="0"/>
                  <a:pt x="92" y="1"/>
                </a:cubicBezTo>
                <a:cubicBezTo>
                  <a:pt x="37" y="7"/>
                  <a:pt x="0" y="50"/>
                  <a:pt x="0" y="99"/>
                </a:cubicBezTo>
                <a:cubicBezTo>
                  <a:pt x="6" y="148"/>
                  <a:pt x="295" y="5336"/>
                  <a:pt x="578" y="7371"/>
                </a:cubicBezTo>
                <a:cubicBezTo>
                  <a:pt x="867" y="9442"/>
                  <a:pt x="1021" y="10966"/>
                  <a:pt x="910" y="12165"/>
                </a:cubicBezTo>
                <a:cubicBezTo>
                  <a:pt x="904" y="12214"/>
                  <a:pt x="941" y="12263"/>
                  <a:pt x="996" y="12270"/>
                </a:cubicBezTo>
                <a:lnTo>
                  <a:pt x="1008" y="12270"/>
                </a:lnTo>
                <a:cubicBezTo>
                  <a:pt x="1051" y="12270"/>
                  <a:pt x="1094" y="12233"/>
                  <a:pt x="1100" y="12184"/>
                </a:cubicBezTo>
                <a:cubicBezTo>
                  <a:pt x="1211" y="10966"/>
                  <a:pt x="1057" y="9430"/>
                  <a:pt x="762" y="7346"/>
                </a:cubicBezTo>
                <a:cubicBezTo>
                  <a:pt x="486" y="5318"/>
                  <a:pt x="191" y="142"/>
                  <a:pt x="191" y="93"/>
                </a:cubicBezTo>
                <a:cubicBezTo>
                  <a:pt x="191" y="41"/>
                  <a:pt x="153" y="0"/>
                  <a:pt x="1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7"/>
          <p:cNvSpPr/>
          <p:nvPr/>
        </p:nvSpPr>
        <p:spPr>
          <a:xfrm>
            <a:off x="6763450" y="2788650"/>
            <a:ext cx="24700" cy="100375"/>
          </a:xfrm>
          <a:custGeom>
            <a:rect b="b" l="l" r="r" t="t"/>
            <a:pathLst>
              <a:path extrusionOk="0" h="4015" w="988">
                <a:moveTo>
                  <a:pt x="884" y="0"/>
                </a:moveTo>
                <a:cubicBezTo>
                  <a:pt x="842" y="0"/>
                  <a:pt x="801" y="26"/>
                  <a:pt x="793" y="81"/>
                </a:cubicBezTo>
                <a:cubicBezTo>
                  <a:pt x="787" y="111"/>
                  <a:pt x="289" y="3351"/>
                  <a:pt x="25" y="3873"/>
                </a:cubicBezTo>
                <a:cubicBezTo>
                  <a:pt x="0" y="3916"/>
                  <a:pt x="18" y="3978"/>
                  <a:pt x="62" y="4002"/>
                </a:cubicBezTo>
                <a:cubicBezTo>
                  <a:pt x="74" y="4008"/>
                  <a:pt x="92" y="4015"/>
                  <a:pt x="105" y="4015"/>
                </a:cubicBezTo>
                <a:cubicBezTo>
                  <a:pt x="141" y="4015"/>
                  <a:pt x="178" y="3990"/>
                  <a:pt x="191" y="3959"/>
                </a:cubicBezTo>
                <a:cubicBezTo>
                  <a:pt x="473" y="3412"/>
                  <a:pt x="959" y="247"/>
                  <a:pt x="977" y="111"/>
                </a:cubicBezTo>
                <a:cubicBezTo>
                  <a:pt x="988" y="40"/>
                  <a:pt x="935" y="0"/>
                  <a:pt x="8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7"/>
          <p:cNvSpPr/>
          <p:nvPr/>
        </p:nvSpPr>
        <p:spPr>
          <a:xfrm>
            <a:off x="6887450" y="2573550"/>
            <a:ext cx="22075" cy="300725"/>
          </a:xfrm>
          <a:custGeom>
            <a:rect b="b" l="l" r="r" t="t"/>
            <a:pathLst>
              <a:path extrusionOk="0" h="12029" w="883">
                <a:moveTo>
                  <a:pt x="782" y="1"/>
                </a:moveTo>
                <a:cubicBezTo>
                  <a:pt x="737" y="1"/>
                  <a:pt x="692" y="30"/>
                  <a:pt x="689" y="92"/>
                </a:cubicBezTo>
                <a:cubicBezTo>
                  <a:pt x="683" y="171"/>
                  <a:pt x="308" y="7867"/>
                  <a:pt x="209" y="8967"/>
                </a:cubicBezTo>
                <a:cubicBezTo>
                  <a:pt x="111" y="10129"/>
                  <a:pt x="0" y="11592"/>
                  <a:pt x="31" y="11942"/>
                </a:cubicBezTo>
                <a:cubicBezTo>
                  <a:pt x="37" y="11992"/>
                  <a:pt x="80" y="12028"/>
                  <a:pt x="130" y="12028"/>
                </a:cubicBezTo>
                <a:lnTo>
                  <a:pt x="136" y="12028"/>
                </a:lnTo>
                <a:cubicBezTo>
                  <a:pt x="191" y="12022"/>
                  <a:pt x="228" y="11973"/>
                  <a:pt x="222" y="11924"/>
                </a:cubicBezTo>
                <a:cubicBezTo>
                  <a:pt x="197" y="11660"/>
                  <a:pt x="259" y="10615"/>
                  <a:pt x="400" y="8980"/>
                </a:cubicBezTo>
                <a:cubicBezTo>
                  <a:pt x="498" y="7879"/>
                  <a:pt x="873" y="178"/>
                  <a:pt x="879" y="104"/>
                </a:cubicBezTo>
                <a:cubicBezTo>
                  <a:pt x="883" y="36"/>
                  <a:pt x="832" y="1"/>
                  <a:pt x="78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7"/>
          <p:cNvSpPr/>
          <p:nvPr/>
        </p:nvSpPr>
        <p:spPr>
          <a:xfrm>
            <a:off x="6892675" y="2795550"/>
            <a:ext cx="23075" cy="88700"/>
          </a:xfrm>
          <a:custGeom>
            <a:rect b="b" l="l" r="r" t="t"/>
            <a:pathLst>
              <a:path extrusionOk="0" h="3548" w="923">
                <a:moveTo>
                  <a:pt x="99" y="1"/>
                </a:moveTo>
                <a:cubicBezTo>
                  <a:pt x="95" y="1"/>
                  <a:pt x="91" y="1"/>
                  <a:pt x="87" y="1"/>
                </a:cubicBezTo>
                <a:cubicBezTo>
                  <a:pt x="37" y="7"/>
                  <a:pt x="0" y="50"/>
                  <a:pt x="0" y="106"/>
                </a:cubicBezTo>
                <a:cubicBezTo>
                  <a:pt x="13" y="204"/>
                  <a:pt x="246" y="2478"/>
                  <a:pt x="726" y="3493"/>
                </a:cubicBezTo>
                <a:cubicBezTo>
                  <a:pt x="744" y="3523"/>
                  <a:pt x="775" y="3542"/>
                  <a:pt x="812" y="3548"/>
                </a:cubicBezTo>
                <a:cubicBezTo>
                  <a:pt x="830" y="3548"/>
                  <a:pt x="843" y="3542"/>
                  <a:pt x="855" y="3536"/>
                </a:cubicBezTo>
                <a:cubicBezTo>
                  <a:pt x="904" y="3511"/>
                  <a:pt x="922" y="3456"/>
                  <a:pt x="898" y="3407"/>
                </a:cubicBezTo>
                <a:cubicBezTo>
                  <a:pt x="437" y="2429"/>
                  <a:pt x="191" y="106"/>
                  <a:pt x="191" y="87"/>
                </a:cubicBezTo>
                <a:cubicBezTo>
                  <a:pt x="191" y="36"/>
                  <a:pt x="149" y="1"/>
                  <a:pt x="9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5" name="Google Shape;11285;p67"/>
          <p:cNvGrpSpPr/>
          <p:nvPr/>
        </p:nvGrpSpPr>
        <p:grpSpPr>
          <a:xfrm>
            <a:off x="5099200" y="3022588"/>
            <a:ext cx="435225" cy="1370250"/>
            <a:chOff x="5099200" y="2992450"/>
            <a:chExt cx="435225" cy="1370250"/>
          </a:xfrm>
        </p:grpSpPr>
        <p:grpSp>
          <p:nvGrpSpPr>
            <p:cNvPr id="11286" name="Google Shape;11286;p67"/>
            <p:cNvGrpSpPr/>
            <p:nvPr/>
          </p:nvGrpSpPr>
          <p:grpSpPr>
            <a:xfrm>
              <a:off x="5099200" y="3018075"/>
              <a:ext cx="435225" cy="1344625"/>
              <a:chOff x="5099200" y="3018075"/>
              <a:chExt cx="435225" cy="1344625"/>
            </a:xfrm>
          </p:grpSpPr>
          <p:sp>
            <p:nvSpPr>
              <p:cNvPr id="11287" name="Google Shape;11287;p67"/>
              <p:cNvSpPr/>
              <p:nvPr/>
            </p:nvSpPr>
            <p:spPr>
              <a:xfrm>
                <a:off x="5099200" y="3172825"/>
                <a:ext cx="435225" cy="1189875"/>
              </a:xfrm>
              <a:custGeom>
                <a:rect b="b" l="l" r="r" t="t"/>
                <a:pathLst>
                  <a:path extrusionOk="0" h="47595" w="17409">
                    <a:moveTo>
                      <a:pt x="7156" y="1"/>
                    </a:moveTo>
                    <a:cubicBezTo>
                      <a:pt x="7156" y="1"/>
                      <a:pt x="6910" y="1765"/>
                      <a:pt x="6842" y="2010"/>
                    </a:cubicBezTo>
                    <a:cubicBezTo>
                      <a:pt x="6774" y="2256"/>
                      <a:pt x="6326" y="2453"/>
                      <a:pt x="5674" y="2662"/>
                    </a:cubicBezTo>
                    <a:cubicBezTo>
                      <a:pt x="5017" y="2877"/>
                      <a:pt x="3412" y="2711"/>
                      <a:pt x="2619" y="3203"/>
                    </a:cubicBezTo>
                    <a:cubicBezTo>
                      <a:pt x="1820" y="3689"/>
                      <a:pt x="1931" y="5828"/>
                      <a:pt x="1931" y="7094"/>
                    </a:cubicBezTo>
                    <a:cubicBezTo>
                      <a:pt x="1931" y="8354"/>
                      <a:pt x="1396" y="10727"/>
                      <a:pt x="1156" y="11814"/>
                    </a:cubicBezTo>
                    <a:cubicBezTo>
                      <a:pt x="910" y="12902"/>
                      <a:pt x="867" y="16179"/>
                      <a:pt x="831" y="17058"/>
                    </a:cubicBezTo>
                    <a:cubicBezTo>
                      <a:pt x="800" y="17937"/>
                      <a:pt x="665" y="19172"/>
                      <a:pt x="597" y="19701"/>
                    </a:cubicBezTo>
                    <a:cubicBezTo>
                      <a:pt x="523" y="20229"/>
                      <a:pt x="1" y="21569"/>
                      <a:pt x="474" y="22387"/>
                    </a:cubicBezTo>
                    <a:cubicBezTo>
                      <a:pt x="1073" y="23418"/>
                      <a:pt x="1448" y="23751"/>
                      <a:pt x="1632" y="23751"/>
                    </a:cubicBezTo>
                    <a:cubicBezTo>
                      <a:pt x="1692" y="23751"/>
                      <a:pt x="1732" y="23716"/>
                      <a:pt x="1753" y="23659"/>
                    </a:cubicBezTo>
                    <a:cubicBezTo>
                      <a:pt x="1876" y="23333"/>
                      <a:pt x="1236" y="22700"/>
                      <a:pt x="1163" y="22209"/>
                    </a:cubicBezTo>
                    <a:cubicBezTo>
                      <a:pt x="1107" y="21806"/>
                      <a:pt x="1220" y="21170"/>
                      <a:pt x="1354" y="21170"/>
                    </a:cubicBezTo>
                    <a:cubicBezTo>
                      <a:pt x="1384" y="21170"/>
                      <a:pt x="1415" y="21202"/>
                      <a:pt x="1445" y="21274"/>
                    </a:cubicBezTo>
                    <a:cubicBezTo>
                      <a:pt x="1578" y="21599"/>
                      <a:pt x="1564" y="22299"/>
                      <a:pt x="1842" y="22299"/>
                    </a:cubicBezTo>
                    <a:cubicBezTo>
                      <a:pt x="1885" y="22299"/>
                      <a:pt x="1934" y="22282"/>
                      <a:pt x="1992" y="22245"/>
                    </a:cubicBezTo>
                    <a:cubicBezTo>
                      <a:pt x="2287" y="22061"/>
                      <a:pt x="2232" y="20881"/>
                      <a:pt x="2146" y="20322"/>
                    </a:cubicBezTo>
                    <a:cubicBezTo>
                      <a:pt x="2041" y="19602"/>
                      <a:pt x="2140" y="19301"/>
                      <a:pt x="2195" y="18717"/>
                    </a:cubicBezTo>
                    <a:cubicBezTo>
                      <a:pt x="2250"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1" y="46605"/>
                      <a:pt x="7377" y="46144"/>
                    </a:cubicBezTo>
                    <a:cubicBezTo>
                      <a:pt x="7279" y="45689"/>
                      <a:pt x="7211" y="44300"/>
                      <a:pt x="7328" y="43611"/>
                    </a:cubicBezTo>
                    <a:cubicBezTo>
                      <a:pt x="7444" y="42917"/>
                      <a:pt x="7168" y="42862"/>
                      <a:pt x="7168" y="42302"/>
                    </a:cubicBezTo>
                    <a:cubicBezTo>
                      <a:pt x="7168" y="41749"/>
                      <a:pt x="7383" y="37969"/>
                      <a:pt x="7401" y="34656"/>
                    </a:cubicBezTo>
                    <a:cubicBezTo>
                      <a:pt x="7414" y="33254"/>
                      <a:pt x="7518" y="32043"/>
                      <a:pt x="7869" y="28865"/>
                    </a:cubicBezTo>
                    <a:cubicBezTo>
                      <a:pt x="8305" y="24882"/>
                      <a:pt x="8698" y="21096"/>
                      <a:pt x="8698" y="21096"/>
                    </a:cubicBezTo>
                    <a:cubicBezTo>
                      <a:pt x="8698" y="21096"/>
                      <a:pt x="9092" y="24882"/>
                      <a:pt x="9528" y="28865"/>
                    </a:cubicBezTo>
                    <a:cubicBezTo>
                      <a:pt x="9879" y="32049"/>
                      <a:pt x="9983" y="33254"/>
                      <a:pt x="9995" y="34656"/>
                    </a:cubicBezTo>
                    <a:cubicBezTo>
                      <a:pt x="10020" y="37969"/>
                      <a:pt x="10235" y="41743"/>
                      <a:pt x="10235" y="42302"/>
                    </a:cubicBezTo>
                    <a:cubicBezTo>
                      <a:pt x="10235" y="42868"/>
                      <a:pt x="9952" y="42923"/>
                      <a:pt x="10069" y="43611"/>
                    </a:cubicBezTo>
                    <a:cubicBezTo>
                      <a:pt x="10186" y="44300"/>
                      <a:pt x="10124" y="45695"/>
                      <a:pt x="10020" y="46144"/>
                    </a:cubicBezTo>
                    <a:cubicBezTo>
                      <a:pt x="9915" y="46599"/>
                      <a:pt x="10635" y="47595"/>
                      <a:pt x="11255"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8"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11" y="22245"/>
                    </a:cubicBezTo>
                    <a:cubicBezTo>
                      <a:pt x="15469" y="22282"/>
                      <a:pt x="15518" y="22299"/>
                      <a:pt x="15561" y="22299"/>
                    </a:cubicBezTo>
                    <a:cubicBezTo>
                      <a:pt x="15839" y="22299"/>
                      <a:pt x="15824" y="21599"/>
                      <a:pt x="15958" y="21274"/>
                    </a:cubicBezTo>
                    <a:cubicBezTo>
                      <a:pt x="15988" y="21202"/>
                      <a:pt x="16019" y="21170"/>
                      <a:pt x="16049" y="21170"/>
                    </a:cubicBezTo>
                    <a:cubicBezTo>
                      <a:pt x="16183" y="21170"/>
                      <a:pt x="16296" y="21806"/>
                      <a:pt x="16240" y="22209"/>
                    </a:cubicBezTo>
                    <a:cubicBezTo>
                      <a:pt x="16167" y="22700"/>
                      <a:pt x="15527" y="23327"/>
                      <a:pt x="15644" y="23659"/>
                    </a:cubicBezTo>
                    <a:cubicBezTo>
                      <a:pt x="15665" y="23714"/>
                      <a:pt x="15705" y="23748"/>
                      <a:pt x="15765" y="23748"/>
                    </a:cubicBezTo>
                    <a:cubicBezTo>
                      <a:pt x="15950" y="23748"/>
                      <a:pt x="16329" y="23420"/>
                      <a:pt x="16929" y="22387"/>
                    </a:cubicBezTo>
                    <a:cubicBezTo>
                      <a:pt x="17408" y="21575"/>
                      <a:pt x="16886" y="20229"/>
                      <a:pt x="16818" y="19701"/>
                    </a:cubicBezTo>
                    <a:cubicBezTo>
                      <a:pt x="16751" y="19178"/>
                      <a:pt x="16615" y="17937"/>
                      <a:pt x="16579" y="17058"/>
                    </a:cubicBezTo>
                    <a:cubicBezTo>
                      <a:pt x="16542"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3" y="2453"/>
                      <a:pt x="10641" y="2256"/>
                      <a:pt x="10573" y="2010"/>
                    </a:cubicBezTo>
                    <a:cubicBezTo>
                      <a:pt x="10499" y="1765"/>
                      <a:pt x="10260" y="1"/>
                      <a:pt x="10260" y="1"/>
                    </a:cubicBezTo>
                    <a:lnTo>
                      <a:pt x="8705" y="37"/>
                    </a:lnTo>
                    <a:lnTo>
                      <a:pt x="7156"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7"/>
              <p:cNvSpPr/>
              <p:nvPr/>
            </p:nvSpPr>
            <p:spPr>
              <a:xfrm>
                <a:off x="5241650" y="3018075"/>
                <a:ext cx="150475" cy="201175"/>
              </a:xfrm>
              <a:custGeom>
                <a:rect b="b" l="l" r="r" t="t"/>
                <a:pathLst>
                  <a:path extrusionOk="0" h="8047" w="6019">
                    <a:moveTo>
                      <a:pt x="3007" y="1"/>
                    </a:moveTo>
                    <a:cubicBezTo>
                      <a:pt x="56" y="1"/>
                      <a:pt x="1" y="1316"/>
                      <a:pt x="216" y="3916"/>
                    </a:cubicBezTo>
                    <a:cubicBezTo>
                      <a:pt x="437" y="6510"/>
                      <a:pt x="1968" y="8047"/>
                      <a:pt x="3007" y="8047"/>
                    </a:cubicBezTo>
                    <a:cubicBezTo>
                      <a:pt x="4045" y="8047"/>
                      <a:pt x="5576" y="6510"/>
                      <a:pt x="5797" y="3916"/>
                    </a:cubicBezTo>
                    <a:cubicBezTo>
                      <a:pt x="6018" y="1316"/>
                      <a:pt x="5963" y="1"/>
                      <a:pt x="3007"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9" name="Google Shape;11289;p67"/>
            <p:cNvGrpSpPr/>
            <p:nvPr/>
          </p:nvGrpSpPr>
          <p:grpSpPr>
            <a:xfrm>
              <a:off x="5110575" y="3060800"/>
              <a:ext cx="411850" cy="1291550"/>
              <a:chOff x="5110575" y="3060800"/>
              <a:chExt cx="411850" cy="1291550"/>
            </a:xfrm>
          </p:grpSpPr>
          <p:sp>
            <p:nvSpPr>
              <p:cNvPr id="11290" name="Google Shape;11290;p67"/>
              <p:cNvSpPr/>
              <p:nvPr/>
            </p:nvSpPr>
            <p:spPr>
              <a:xfrm>
                <a:off x="5216600" y="3670775"/>
                <a:ext cx="62725" cy="343700"/>
              </a:xfrm>
              <a:custGeom>
                <a:rect b="b" l="l" r="r" t="t"/>
                <a:pathLst>
                  <a:path extrusionOk="0" h="13748" w="2509">
                    <a:moveTo>
                      <a:pt x="574" y="1"/>
                    </a:moveTo>
                    <a:cubicBezTo>
                      <a:pt x="433" y="1"/>
                      <a:pt x="342" y="91"/>
                      <a:pt x="339" y="299"/>
                    </a:cubicBezTo>
                    <a:cubicBezTo>
                      <a:pt x="321" y="1805"/>
                      <a:pt x="689" y="7675"/>
                      <a:pt x="640" y="9015"/>
                    </a:cubicBezTo>
                    <a:cubicBezTo>
                      <a:pt x="591" y="10355"/>
                      <a:pt x="1" y="12340"/>
                      <a:pt x="118" y="12998"/>
                    </a:cubicBezTo>
                    <a:cubicBezTo>
                      <a:pt x="197" y="13425"/>
                      <a:pt x="862" y="13748"/>
                      <a:pt x="1421" y="13748"/>
                    </a:cubicBezTo>
                    <a:cubicBezTo>
                      <a:pt x="1724" y="13748"/>
                      <a:pt x="1996" y="13653"/>
                      <a:pt x="2128" y="13428"/>
                    </a:cubicBezTo>
                    <a:cubicBezTo>
                      <a:pt x="2509" y="12789"/>
                      <a:pt x="1802" y="8646"/>
                      <a:pt x="1679" y="7011"/>
                    </a:cubicBezTo>
                    <a:cubicBezTo>
                      <a:pt x="1562" y="5376"/>
                      <a:pt x="2374" y="2567"/>
                      <a:pt x="2257" y="1953"/>
                    </a:cubicBezTo>
                    <a:cubicBezTo>
                      <a:pt x="2072" y="1002"/>
                      <a:pt x="1044" y="1"/>
                      <a:pt x="5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7"/>
              <p:cNvSpPr/>
              <p:nvPr/>
            </p:nvSpPr>
            <p:spPr>
              <a:xfrm>
                <a:off x="5217525" y="4046725"/>
                <a:ext cx="53050" cy="217175"/>
              </a:xfrm>
              <a:custGeom>
                <a:rect b="b" l="l" r="r" t="t"/>
                <a:pathLst>
                  <a:path extrusionOk="0" h="8687" w="2122">
                    <a:moveTo>
                      <a:pt x="673" y="1579"/>
                    </a:moveTo>
                    <a:cubicBezTo>
                      <a:pt x="782" y="1579"/>
                      <a:pt x="1616" y="6491"/>
                      <a:pt x="1415" y="6645"/>
                    </a:cubicBezTo>
                    <a:lnTo>
                      <a:pt x="1415" y="6652"/>
                    </a:lnTo>
                    <a:cubicBezTo>
                      <a:pt x="1411" y="6654"/>
                      <a:pt x="1407" y="6656"/>
                      <a:pt x="1403" y="6656"/>
                    </a:cubicBezTo>
                    <a:cubicBezTo>
                      <a:pt x="1182" y="6656"/>
                      <a:pt x="544" y="2372"/>
                      <a:pt x="665" y="1599"/>
                    </a:cubicBezTo>
                    <a:cubicBezTo>
                      <a:pt x="667" y="1586"/>
                      <a:pt x="670" y="1579"/>
                      <a:pt x="673" y="1579"/>
                    </a:cubicBezTo>
                    <a:close/>
                    <a:moveTo>
                      <a:pt x="68" y="1"/>
                    </a:moveTo>
                    <a:lnTo>
                      <a:pt x="68" y="1"/>
                    </a:lnTo>
                    <a:cubicBezTo>
                      <a:pt x="1" y="241"/>
                      <a:pt x="173" y="984"/>
                      <a:pt x="161" y="1845"/>
                    </a:cubicBezTo>
                    <a:cubicBezTo>
                      <a:pt x="148" y="2705"/>
                      <a:pt x="1015" y="8336"/>
                      <a:pt x="1126" y="8563"/>
                    </a:cubicBezTo>
                    <a:cubicBezTo>
                      <a:pt x="1168" y="8648"/>
                      <a:pt x="1257" y="8686"/>
                      <a:pt x="1359" y="8686"/>
                    </a:cubicBezTo>
                    <a:cubicBezTo>
                      <a:pt x="1539" y="8686"/>
                      <a:pt x="1757" y="8565"/>
                      <a:pt x="1820" y="8360"/>
                    </a:cubicBezTo>
                    <a:cubicBezTo>
                      <a:pt x="1919" y="8047"/>
                      <a:pt x="1722" y="2742"/>
                      <a:pt x="1734" y="1962"/>
                    </a:cubicBezTo>
                    <a:cubicBezTo>
                      <a:pt x="1753" y="1181"/>
                      <a:pt x="2121" y="351"/>
                      <a:pt x="1974" y="155"/>
                    </a:cubicBezTo>
                    <a:cubicBezTo>
                      <a:pt x="1945" y="118"/>
                      <a:pt x="1916" y="103"/>
                      <a:pt x="1884" y="103"/>
                    </a:cubicBezTo>
                    <a:cubicBezTo>
                      <a:pt x="1749" y="103"/>
                      <a:pt x="1558" y="368"/>
                      <a:pt x="1126" y="413"/>
                    </a:cubicBezTo>
                    <a:cubicBezTo>
                      <a:pt x="1099" y="415"/>
                      <a:pt x="1072" y="416"/>
                      <a:pt x="1045" y="416"/>
                    </a:cubicBezTo>
                    <a:cubicBezTo>
                      <a:pt x="545" y="416"/>
                      <a:pt x="68" y="1"/>
                      <a:pt x="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7"/>
              <p:cNvSpPr/>
              <p:nvPr/>
            </p:nvSpPr>
            <p:spPr>
              <a:xfrm>
                <a:off x="5242000" y="4261550"/>
                <a:ext cx="31650" cy="24500"/>
              </a:xfrm>
              <a:custGeom>
                <a:rect b="b" l="l" r="r" t="t"/>
                <a:pathLst>
                  <a:path extrusionOk="0" h="980" w="1266">
                    <a:moveTo>
                      <a:pt x="977" y="1"/>
                    </a:moveTo>
                    <a:cubicBezTo>
                      <a:pt x="873" y="1"/>
                      <a:pt x="617" y="265"/>
                      <a:pt x="413" y="265"/>
                    </a:cubicBezTo>
                    <a:cubicBezTo>
                      <a:pt x="389" y="265"/>
                      <a:pt x="366" y="261"/>
                      <a:pt x="343" y="253"/>
                    </a:cubicBezTo>
                    <a:cubicBezTo>
                      <a:pt x="281" y="230"/>
                      <a:pt x="236" y="221"/>
                      <a:pt x="203" y="221"/>
                    </a:cubicBezTo>
                    <a:cubicBezTo>
                      <a:pt x="117" y="221"/>
                      <a:pt x="105" y="284"/>
                      <a:pt x="61" y="364"/>
                    </a:cubicBezTo>
                    <a:cubicBezTo>
                      <a:pt x="1" y="471"/>
                      <a:pt x="5" y="980"/>
                      <a:pt x="180" y="980"/>
                    </a:cubicBezTo>
                    <a:cubicBezTo>
                      <a:pt x="185" y="980"/>
                      <a:pt x="190" y="979"/>
                      <a:pt x="196" y="978"/>
                    </a:cubicBezTo>
                    <a:cubicBezTo>
                      <a:pt x="365" y="950"/>
                      <a:pt x="556" y="740"/>
                      <a:pt x="772" y="740"/>
                    </a:cubicBezTo>
                    <a:cubicBezTo>
                      <a:pt x="791" y="740"/>
                      <a:pt x="810" y="741"/>
                      <a:pt x="829" y="745"/>
                    </a:cubicBezTo>
                    <a:cubicBezTo>
                      <a:pt x="895" y="757"/>
                      <a:pt x="948" y="764"/>
                      <a:pt x="992" y="764"/>
                    </a:cubicBezTo>
                    <a:cubicBezTo>
                      <a:pt x="1103" y="764"/>
                      <a:pt x="1154" y="720"/>
                      <a:pt x="1198" y="610"/>
                    </a:cubicBezTo>
                    <a:cubicBezTo>
                      <a:pt x="1265" y="450"/>
                      <a:pt x="1124" y="19"/>
                      <a:pt x="983" y="1"/>
                    </a:cubicBezTo>
                    <a:cubicBezTo>
                      <a:pt x="981" y="1"/>
                      <a:pt x="979" y="1"/>
                      <a:pt x="9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7"/>
              <p:cNvSpPr/>
              <p:nvPr/>
            </p:nvSpPr>
            <p:spPr>
              <a:xfrm>
                <a:off x="5263775" y="4283850"/>
                <a:ext cx="11400" cy="28100"/>
              </a:xfrm>
              <a:custGeom>
                <a:rect b="b" l="l" r="r" t="t"/>
                <a:pathLst>
                  <a:path extrusionOk="0" h="1124" w="456">
                    <a:moveTo>
                      <a:pt x="264" y="0"/>
                    </a:moveTo>
                    <a:cubicBezTo>
                      <a:pt x="200" y="0"/>
                      <a:pt x="120" y="19"/>
                      <a:pt x="75" y="43"/>
                    </a:cubicBezTo>
                    <a:cubicBezTo>
                      <a:pt x="1" y="92"/>
                      <a:pt x="99" y="332"/>
                      <a:pt x="112" y="394"/>
                    </a:cubicBezTo>
                    <a:cubicBezTo>
                      <a:pt x="124" y="461"/>
                      <a:pt x="148" y="996"/>
                      <a:pt x="148" y="1076"/>
                    </a:cubicBezTo>
                    <a:cubicBezTo>
                      <a:pt x="148" y="1109"/>
                      <a:pt x="181" y="1124"/>
                      <a:pt x="223" y="1124"/>
                    </a:cubicBezTo>
                    <a:cubicBezTo>
                      <a:pt x="282" y="1124"/>
                      <a:pt x="359" y="1097"/>
                      <a:pt x="394" y="1058"/>
                    </a:cubicBezTo>
                    <a:cubicBezTo>
                      <a:pt x="456" y="984"/>
                      <a:pt x="296" y="510"/>
                      <a:pt x="271" y="394"/>
                    </a:cubicBezTo>
                    <a:cubicBezTo>
                      <a:pt x="247" y="283"/>
                      <a:pt x="388" y="99"/>
                      <a:pt x="364" y="37"/>
                    </a:cubicBezTo>
                    <a:cubicBezTo>
                      <a:pt x="353" y="11"/>
                      <a:pt x="313" y="0"/>
                      <a:pt x="2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7"/>
              <p:cNvSpPr/>
              <p:nvPr/>
            </p:nvSpPr>
            <p:spPr>
              <a:xfrm>
                <a:off x="5257325" y="4284950"/>
                <a:ext cx="8800" cy="28100"/>
              </a:xfrm>
              <a:custGeom>
                <a:rect b="b" l="l" r="r" t="t"/>
                <a:pathLst>
                  <a:path extrusionOk="0" h="1124" w="352">
                    <a:moveTo>
                      <a:pt x="174" y="0"/>
                    </a:moveTo>
                    <a:cubicBezTo>
                      <a:pt x="130" y="0"/>
                      <a:pt x="61" y="35"/>
                      <a:pt x="44" y="79"/>
                    </a:cubicBezTo>
                    <a:cubicBezTo>
                      <a:pt x="13" y="141"/>
                      <a:pt x="105" y="448"/>
                      <a:pt x="87" y="626"/>
                    </a:cubicBezTo>
                    <a:cubicBezTo>
                      <a:pt x="75" y="805"/>
                      <a:pt x="1" y="1001"/>
                      <a:pt x="32" y="1069"/>
                    </a:cubicBezTo>
                    <a:cubicBezTo>
                      <a:pt x="48" y="1105"/>
                      <a:pt x="121" y="1124"/>
                      <a:pt x="190" y="1124"/>
                    </a:cubicBezTo>
                    <a:cubicBezTo>
                      <a:pt x="249" y="1124"/>
                      <a:pt x="306" y="1110"/>
                      <a:pt x="320" y="1081"/>
                    </a:cubicBezTo>
                    <a:cubicBezTo>
                      <a:pt x="351" y="1020"/>
                      <a:pt x="247" y="688"/>
                      <a:pt x="259" y="552"/>
                    </a:cubicBezTo>
                    <a:cubicBezTo>
                      <a:pt x="265" y="368"/>
                      <a:pt x="253" y="190"/>
                      <a:pt x="210" y="18"/>
                    </a:cubicBezTo>
                    <a:cubicBezTo>
                      <a:pt x="205" y="6"/>
                      <a:pt x="191"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7"/>
              <p:cNvSpPr/>
              <p:nvPr/>
            </p:nvSpPr>
            <p:spPr>
              <a:xfrm>
                <a:off x="5249500" y="4286900"/>
                <a:ext cx="7400" cy="26500"/>
              </a:xfrm>
              <a:custGeom>
                <a:rect b="b" l="l" r="r" t="t"/>
                <a:pathLst>
                  <a:path extrusionOk="0" h="1060" w="296">
                    <a:moveTo>
                      <a:pt x="212" y="0"/>
                    </a:moveTo>
                    <a:cubicBezTo>
                      <a:pt x="172" y="0"/>
                      <a:pt x="129" y="14"/>
                      <a:pt x="129" y="38"/>
                    </a:cubicBezTo>
                    <a:cubicBezTo>
                      <a:pt x="129" y="81"/>
                      <a:pt x="203" y="419"/>
                      <a:pt x="142" y="585"/>
                    </a:cubicBezTo>
                    <a:cubicBezTo>
                      <a:pt x="80" y="751"/>
                      <a:pt x="0" y="929"/>
                      <a:pt x="31" y="1003"/>
                    </a:cubicBezTo>
                    <a:cubicBezTo>
                      <a:pt x="44" y="1039"/>
                      <a:pt x="101" y="1059"/>
                      <a:pt x="155" y="1059"/>
                    </a:cubicBezTo>
                    <a:cubicBezTo>
                      <a:pt x="202" y="1059"/>
                      <a:pt x="247" y="1044"/>
                      <a:pt x="258" y="1009"/>
                    </a:cubicBezTo>
                    <a:cubicBezTo>
                      <a:pt x="283" y="936"/>
                      <a:pt x="228" y="591"/>
                      <a:pt x="258" y="511"/>
                    </a:cubicBezTo>
                    <a:cubicBezTo>
                      <a:pt x="289" y="352"/>
                      <a:pt x="295" y="192"/>
                      <a:pt x="283" y="32"/>
                    </a:cubicBezTo>
                    <a:cubicBezTo>
                      <a:pt x="277" y="10"/>
                      <a:pt x="246" y="0"/>
                      <a:pt x="2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7"/>
              <p:cNvSpPr/>
              <p:nvPr/>
            </p:nvSpPr>
            <p:spPr>
              <a:xfrm>
                <a:off x="5268560" y="4334400"/>
                <a:ext cx="8025" cy="10275"/>
              </a:xfrm>
              <a:custGeom>
                <a:rect b="b" l="l" r="r" t="t"/>
                <a:pathLst>
                  <a:path extrusionOk="0" h="411" w="321">
                    <a:moveTo>
                      <a:pt x="256" y="0"/>
                    </a:moveTo>
                    <a:cubicBezTo>
                      <a:pt x="255" y="0"/>
                      <a:pt x="254" y="0"/>
                      <a:pt x="253" y="1"/>
                    </a:cubicBezTo>
                    <a:cubicBezTo>
                      <a:pt x="210" y="7"/>
                      <a:pt x="56" y="31"/>
                      <a:pt x="38" y="74"/>
                    </a:cubicBezTo>
                    <a:cubicBezTo>
                      <a:pt x="7" y="179"/>
                      <a:pt x="1" y="345"/>
                      <a:pt x="81" y="400"/>
                    </a:cubicBezTo>
                    <a:cubicBezTo>
                      <a:pt x="92" y="407"/>
                      <a:pt x="104" y="410"/>
                      <a:pt x="116" y="410"/>
                    </a:cubicBezTo>
                    <a:cubicBezTo>
                      <a:pt x="191" y="410"/>
                      <a:pt x="292" y="299"/>
                      <a:pt x="302" y="210"/>
                    </a:cubicBezTo>
                    <a:cubicBezTo>
                      <a:pt x="320" y="114"/>
                      <a:pt x="291" y="0"/>
                      <a:pt x="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7"/>
              <p:cNvSpPr/>
              <p:nvPr/>
            </p:nvSpPr>
            <p:spPr>
              <a:xfrm>
                <a:off x="5257960" y="4337525"/>
                <a:ext cx="8475" cy="12675"/>
              </a:xfrm>
              <a:custGeom>
                <a:rect b="b" l="l" r="r" t="t"/>
                <a:pathLst>
                  <a:path extrusionOk="0" h="507" w="339">
                    <a:moveTo>
                      <a:pt x="189" y="0"/>
                    </a:moveTo>
                    <a:cubicBezTo>
                      <a:pt x="125" y="0"/>
                      <a:pt x="63" y="40"/>
                      <a:pt x="44" y="109"/>
                    </a:cubicBezTo>
                    <a:cubicBezTo>
                      <a:pt x="13" y="220"/>
                      <a:pt x="1" y="472"/>
                      <a:pt x="105" y="496"/>
                    </a:cubicBezTo>
                    <a:cubicBezTo>
                      <a:pt x="123" y="503"/>
                      <a:pt x="141" y="506"/>
                      <a:pt x="160" y="506"/>
                    </a:cubicBezTo>
                    <a:cubicBezTo>
                      <a:pt x="225" y="506"/>
                      <a:pt x="290" y="466"/>
                      <a:pt x="314" y="404"/>
                    </a:cubicBezTo>
                    <a:cubicBezTo>
                      <a:pt x="339" y="287"/>
                      <a:pt x="333" y="164"/>
                      <a:pt x="302" y="48"/>
                    </a:cubicBezTo>
                    <a:cubicBezTo>
                      <a:pt x="269" y="15"/>
                      <a:pt x="229" y="0"/>
                      <a:pt x="1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7"/>
              <p:cNvSpPr/>
              <p:nvPr/>
            </p:nvSpPr>
            <p:spPr>
              <a:xfrm>
                <a:off x="5248435" y="4338725"/>
                <a:ext cx="7400" cy="13625"/>
              </a:xfrm>
              <a:custGeom>
                <a:rect b="b" l="l" r="r" t="t"/>
                <a:pathLst>
                  <a:path extrusionOk="0" h="545" w="296">
                    <a:moveTo>
                      <a:pt x="137" y="1"/>
                    </a:moveTo>
                    <a:cubicBezTo>
                      <a:pt x="88" y="1"/>
                      <a:pt x="40" y="32"/>
                      <a:pt x="25" y="86"/>
                    </a:cubicBezTo>
                    <a:cubicBezTo>
                      <a:pt x="1" y="172"/>
                      <a:pt x="1" y="498"/>
                      <a:pt x="87" y="522"/>
                    </a:cubicBezTo>
                    <a:cubicBezTo>
                      <a:pt x="124" y="533"/>
                      <a:pt x="161" y="545"/>
                      <a:pt x="193" y="545"/>
                    </a:cubicBezTo>
                    <a:cubicBezTo>
                      <a:pt x="236" y="545"/>
                      <a:pt x="269" y="524"/>
                      <a:pt x="283" y="455"/>
                    </a:cubicBezTo>
                    <a:cubicBezTo>
                      <a:pt x="296" y="313"/>
                      <a:pt x="277" y="178"/>
                      <a:pt x="228" y="49"/>
                    </a:cubicBezTo>
                    <a:cubicBezTo>
                      <a:pt x="205" y="16"/>
                      <a:pt x="171" y="1"/>
                      <a:pt x="1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7"/>
              <p:cNvSpPr/>
              <p:nvPr/>
            </p:nvSpPr>
            <p:spPr>
              <a:xfrm>
                <a:off x="5239060" y="4337425"/>
                <a:ext cx="7250" cy="12650"/>
              </a:xfrm>
              <a:custGeom>
                <a:rect b="b" l="l" r="r" t="t"/>
                <a:pathLst>
                  <a:path extrusionOk="0" h="506" w="290">
                    <a:moveTo>
                      <a:pt x="150" y="1"/>
                    </a:moveTo>
                    <a:cubicBezTo>
                      <a:pt x="109" y="1"/>
                      <a:pt x="68" y="24"/>
                      <a:pt x="50" y="64"/>
                    </a:cubicBezTo>
                    <a:cubicBezTo>
                      <a:pt x="25" y="125"/>
                      <a:pt x="1" y="396"/>
                      <a:pt x="62" y="457"/>
                    </a:cubicBezTo>
                    <a:cubicBezTo>
                      <a:pt x="98" y="490"/>
                      <a:pt x="132" y="505"/>
                      <a:pt x="161" y="505"/>
                    </a:cubicBezTo>
                    <a:cubicBezTo>
                      <a:pt x="188" y="505"/>
                      <a:pt x="211" y="493"/>
                      <a:pt x="228" y="470"/>
                    </a:cubicBezTo>
                    <a:cubicBezTo>
                      <a:pt x="265" y="427"/>
                      <a:pt x="290" y="89"/>
                      <a:pt x="228" y="33"/>
                    </a:cubicBezTo>
                    <a:cubicBezTo>
                      <a:pt x="206" y="11"/>
                      <a:pt x="178" y="1"/>
                      <a:pt x="1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7"/>
              <p:cNvSpPr/>
              <p:nvPr/>
            </p:nvSpPr>
            <p:spPr>
              <a:xfrm>
                <a:off x="5232935" y="4334100"/>
                <a:ext cx="6250" cy="9100"/>
              </a:xfrm>
              <a:custGeom>
                <a:rect b="b" l="l" r="r" t="t"/>
                <a:pathLst>
                  <a:path extrusionOk="0" h="364" w="250">
                    <a:moveTo>
                      <a:pt x="93" y="0"/>
                    </a:moveTo>
                    <a:cubicBezTo>
                      <a:pt x="51" y="0"/>
                      <a:pt x="1" y="90"/>
                      <a:pt x="6" y="166"/>
                    </a:cubicBezTo>
                    <a:cubicBezTo>
                      <a:pt x="12" y="258"/>
                      <a:pt x="31" y="351"/>
                      <a:pt x="92" y="363"/>
                    </a:cubicBezTo>
                    <a:cubicBezTo>
                      <a:pt x="93" y="363"/>
                      <a:pt x="94" y="363"/>
                      <a:pt x="95" y="363"/>
                    </a:cubicBezTo>
                    <a:cubicBezTo>
                      <a:pt x="156" y="363"/>
                      <a:pt x="250" y="164"/>
                      <a:pt x="117" y="13"/>
                    </a:cubicBezTo>
                    <a:cubicBezTo>
                      <a:pt x="109" y="4"/>
                      <a:pt x="101" y="0"/>
                      <a:pt x="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7"/>
              <p:cNvSpPr/>
              <p:nvPr/>
            </p:nvSpPr>
            <p:spPr>
              <a:xfrm>
                <a:off x="5243500" y="4289900"/>
                <a:ext cx="8325" cy="22800"/>
              </a:xfrm>
              <a:custGeom>
                <a:rect b="b" l="l" r="r" t="t"/>
                <a:pathLst>
                  <a:path extrusionOk="0" h="912" w="333">
                    <a:moveTo>
                      <a:pt x="276" y="1"/>
                    </a:moveTo>
                    <a:cubicBezTo>
                      <a:pt x="238" y="1"/>
                      <a:pt x="179" y="55"/>
                      <a:pt x="179" y="84"/>
                    </a:cubicBezTo>
                    <a:cubicBezTo>
                      <a:pt x="179" y="232"/>
                      <a:pt x="160" y="379"/>
                      <a:pt x="130" y="527"/>
                    </a:cubicBezTo>
                    <a:cubicBezTo>
                      <a:pt x="99" y="625"/>
                      <a:pt x="1" y="852"/>
                      <a:pt x="13" y="883"/>
                    </a:cubicBezTo>
                    <a:cubicBezTo>
                      <a:pt x="21" y="899"/>
                      <a:pt x="48" y="912"/>
                      <a:pt x="82" y="912"/>
                    </a:cubicBezTo>
                    <a:cubicBezTo>
                      <a:pt x="102" y="912"/>
                      <a:pt x="125" y="907"/>
                      <a:pt x="148" y="895"/>
                    </a:cubicBezTo>
                    <a:cubicBezTo>
                      <a:pt x="191" y="871"/>
                      <a:pt x="265" y="447"/>
                      <a:pt x="302" y="361"/>
                    </a:cubicBezTo>
                    <a:cubicBezTo>
                      <a:pt x="332" y="250"/>
                      <a:pt x="332" y="127"/>
                      <a:pt x="302" y="16"/>
                    </a:cubicBezTo>
                    <a:cubicBezTo>
                      <a:pt x="296" y="5"/>
                      <a:pt x="287" y="1"/>
                      <a:pt x="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7"/>
              <p:cNvSpPr/>
              <p:nvPr/>
            </p:nvSpPr>
            <p:spPr>
              <a:xfrm>
                <a:off x="5262900" y="4293900"/>
                <a:ext cx="9600" cy="17075"/>
              </a:xfrm>
              <a:custGeom>
                <a:rect b="b" l="l" r="r" t="t"/>
                <a:pathLst>
                  <a:path extrusionOk="0" h="683" w="384">
                    <a:moveTo>
                      <a:pt x="339" y="0"/>
                    </a:moveTo>
                    <a:cubicBezTo>
                      <a:pt x="325" y="0"/>
                      <a:pt x="305" y="19"/>
                      <a:pt x="279" y="72"/>
                    </a:cubicBezTo>
                    <a:cubicBezTo>
                      <a:pt x="224" y="201"/>
                      <a:pt x="27" y="569"/>
                      <a:pt x="15" y="612"/>
                    </a:cubicBezTo>
                    <a:cubicBezTo>
                      <a:pt x="1" y="640"/>
                      <a:pt x="82" y="683"/>
                      <a:pt x="130" y="683"/>
                    </a:cubicBezTo>
                    <a:cubicBezTo>
                      <a:pt x="146" y="683"/>
                      <a:pt x="158" y="678"/>
                      <a:pt x="162" y="668"/>
                    </a:cubicBezTo>
                    <a:cubicBezTo>
                      <a:pt x="181" y="619"/>
                      <a:pt x="384" y="121"/>
                      <a:pt x="371" y="65"/>
                    </a:cubicBezTo>
                    <a:cubicBezTo>
                      <a:pt x="368" y="34"/>
                      <a:pt x="358" y="0"/>
                      <a:pt x="3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7"/>
              <p:cNvSpPr/>
              <p:nvPr/>
            </p:nvSpPr>
            <p:spPr>
              <a:xfrm>
                <a:off x="5268110" y="4313150"/>
                <a:ext cx="9250" cy="20275"/>
              </a:xfrm>
              <a:custGeom>
                <a:rect b="b" l="l" r="r" t="t"/>
                <a:pathLst>
                  <a:path extrusionOk="0" h="811" w="370">
                    <a:moveTo>
                      <a:pt x="152" y="0"/>
                    </a:moveTo>
                    <a:cubicBezTo>
                      <a:pt x="94" y="0"/>
                      <a:pt x="30" y="23"/>
                      <a:pt x="19" y="64"/>
                    </a:cubicBezTo>
                    <a:cubicBezTo>
                      <a:pt x="7" y="162"/>
                      <a:pt x="13" y="267"/>
                      <a:pt x="43" y="365"/>
                    </a:cubicBezTo>
                    <a:cubicBezTo>
                      <a:pt x="80" y="469"/>
                      <a:pt x="0" y="685"/>
                      <a:pt x="7" y="764"/>
                    </a:cubicBezTo>
                    <a:cubicBezTo>
                      <a:pt x="9" y="797"/>
                      <a:pt x="42" y="811"/>
                      <a:pt x="86" y="811"/>
                    </a:cubicBezTo>
                    <a:cubicBezTo>
                      <a:pt x="152" y="811"/>
                      <a:pt x="242" y="779"/>
                      <a:pt x="289" y="728"/>
                    </a:cubicBezTo>
                    <a:cubicBezTo>
                      <a:pt x="369" y="642"/>
                      <a:pt x="271" y="586"/>
                      <a:pt x="259" y="476"/>
                    </a:cubicBezTo>
                    <a:cubicBezTo>
                      <a:pt x="240" y="365"/>
                      <a:pt x="296" y="82"/>
                      <a:pt x="246" y="33"/>
                    </a:cubicBezTo>
                    <a:cubicBezTo>
                      <a:pt x="229" y="11"/>
                      <a:pt x="192"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7"/>
              <p:cNvSpPr/>
              <p:nvPr/>
            </p:nvSpPr>
            <p:spPr>
              <a:xfrm>
                <a:off x="5258285" y="4314775"/>
                <a:ext cx="7400" cy="20900"/>
              </a:xfrm>
              <a:custGeom>
                <a:rect b="b" l="l" r="r" t="t"/>
                <a:pathLst>
                  <a:path extrusionOk="0" h="836" w="296">
                    <a:moveTo>
                      <a:pt x="179" y="0"/>
                    </a:moveTo>
                    <a:cubicBezTo>
                      <a:pt x="124" y="0"/>
                      <a:pt x="63" y="26"/>
                      <a:pt x="55" y="66"/>
                    </a:cubicBezTo>
                    <a:cubicBezTo>
                      <a:pt x="37" y="140"/>
                      <a:pt x="117" y="380"/>
                      <a:pt x="92" y="503"/>
                    </a:cubicBezTo>
                    <a:cubicBezTo>
                      <a:pt x="68" y="626"/>
                      <a:pt x="0" y="724"/>
                      <a:pt x="43" y="792"/>
                    </a:cubicBezTo>
                    <a:cubicBezTo>
                      <a:pt x="64" y="821"/>
                      <a:pt x="105" y="835"/>
                      <a:pt x="146" y="835"/>
                    </a:cubicBezTo>
                    <a:cubicBezTo>
                      <a:pt x="201" y="835"/>
                      <a:pt x="257" y="810"/>
                      <a:pt x="271" y="761"/>
                    </a:cubicBezTo>
                    <a:cubicBezTo>
                      <a:pt x="295" y="675"/>
                      <a:pt x="221" y="583"/>
                      <a:pt x="240" y="466"/>
                    </a:cubicBezTo>
                    <a:cubicBezTo>
                      <a:pt x="252" y="349"/>
                      <a:pt x="295" y="91"/>
                      <a:pt x="264" y="36"/>
                    </a:cubicBezTo>
                    <a:cubicBezTo>
                      <a:pt x="250" y="11"/>
                      <a:pt x="216" y="0"/>
                      <a:pt x="17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7"/>
              <p:cNvSpPr/>
              <p:nvPr/>
            </p:nvSpPr>
            <p:spPr>
              <a:xfrm>
                <a:off x="5249985" y="4316575"/>
                <a:ext cx="6150" cy="19075"/>
              </a:xfrm>
              <a:custGeom>
                <a:rect b="b" l="l" r="r" t="t"/>
                <a:pathLst>
                  <a:path extrusionOk="0" h="763" w="246">
                    <a:moveTo>
                      <a:pt x="129" y="1"/>
                    </a:moveTo>
                    <a:cubicBezTo>
                      <a:pt x="92" y="1"/>
                      <a:pt x="62" y="25"/>
                      <a:pt x="43" y="62"/>
                    </a:cubicBezTo>
                    <a:cubicBezTo>
                      <a:pt x="31" y="93"/>
                      <a:pt x="25" y="130"/>
                      <a:pt x="31" y="166"/>
                    </a:cubicBezTo>
                    <a:cubicBezTo>
                      <a:pt x="37" y="277"/>
                      <a:pt x="80" y="388"/>
                      <a:pt x="55" y="492"/>
                    </a:cubicBezTo>
                    <a:cubicBezTo>
                      <a:pt x="43" y="541"/>
                      <a:pt x="19" y="584"/>
                      <a:pt x="12" y="634"/>
                    </a:cubicBezTo>
                    <a:cubicBezTo>
                      <a:pt x="0" y="683"/>
                      <a:pt x="25" y="732"/>
                      <a:pt x="68" y="757"/>
                    </a:cubicBezTo>
                    <a:cubicBezTo>
                      <a:pt x="79" y="761"/>
                      <a:pt x="90" y="763"/>
                      <a:pt x="101" y="763"/>
                    </a:cubicBezTo>
                    <a:cubicBezTo>
                      <a:pt x="138" y="763"/>
                      <a:pt x="170" y="739"/>
                      <a:pt x="185" y="701"/>
                    </a:cubicBezTo>
                    <a:cubicBezTo>
                      <a:pt x="203" y="652"/>
                      <a:pt x="209" y="603"/>
                      <a:pt x="191" y="554"/>
                    </a:cubicBezTo>
                    <a:cubicBezTo>
                      <a:pt x="178" y="511"/>
                      <a:pt x="172" y="462"/>
                      <a:pt x="166" y="412"/>
                    </a:cubicBezTo>
                    <a:cubicBezTo>
                      <a:pt x="166" y="302"/>
                      <a:pt x="246" y="203"/>
                      <a:pt x="228" y="99"/>
                    </a:cubicBezTo>
                    <a:cubicBezTo>
                      <a:pt x="221" y="44"/>
                      <a:pt x="185" y="7"/>
                      <a:pt x="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7"/>
              <p:cNvSpPr/>
              <p:nvPr/>
            </p:nvSpPr>
            <p:spPr>
              <a:xfrm>
                <a:off x="5241360" y="4316300"/>
                <a:ext cx="5875" cy="18300"/>
              </a:xfrm>
              <a:custGeom>
                <a:rect b="b" l="l" r="r" t="t"/>
                <a:pathLst>
                  <a:path extrusionOk="0" h="732" w="235">
                    <a:moveTo>
                      <a:pt x="116" y="0"/>
                    </a:moveTo>
                    <a:cubicBezTo>
                      <a:pt x="105" y="0"/>
                      <a:pt x="93" y="2"/>
                      <a:pt x="81" y="5"/>
                    </a:cubicBezTo>
                    <a:cubicBezTo>
                      <a:pt x="38" y="36"/>
                      <a:pt x="19" y="85"/>
                      <a:pt x="26" y="134"/>
                    </a:cubicBezTo>
                    <a:cubicBezTo>
                      <a:pt x="26" y="233"/>
                      <a:pt x="69" y="331"/>
                      <a:pt x="50" y="423"/>
                    </a:cubicBezTo>
                    <a:cubicBezTo>
                      <a:pt x="44" y="485"/>
                      <a:pt x="13" y="540"/>
                      <a:pt x="7" y="595"/>
                    </a:cubicBezTo>
                    <a:cubicBezTo>
                      <a:pt x="1" y="657"/>
                      <a:pt x="32" y="725"/>
                      <a:pt x="87" y="731"/>
                    </a:cubicBezTo>
                    <a:cubicBezTo>
                      <a:pt x="91" y="731"/>
                      <a:pt x="94" y="731"/>
                      <a:pt x="98" y="731"/>
                    </a:cubicBezTo>
                    <a:cubicBezTo>
                      <a:pt x="137" y="731"/>
                      <a:pt x="175" y="702"/>
                      <a:pt x="191" y="663"/>
                    </a:cubicBezTo>
                    <a:cubicBezTo>
                      <a:pt x="204" y="620"/>
                      <a:pt x="204" y="571"/>
                      <a:pt x="191" y="528"/>
                    </a:cubicBezTo>
                    <a:cubicBezTo>
                      <a:pt x="179" y="485"/>
                      <a:pt x="173" y="442"/>
                      <a:pt x="173" y="399"/>
                    </a:cubicBezTo>
                    <a:cubicBezTo>
                      <a:pt x="173" y="343"/>
                      <a:pt x="185" y="294"/>
                      <a:pt x="204" y="245"/>
                    </a:cubicBezTo>
                    <a:cubicBezTo>
                      <a:pt x="228" y="196"/>
                      <a:pt x="235" y="134"/>
                      <a:pt x="216" y="79"/>
                    </a:cubicBezTo>
                    <a:cubicBezTo>
                      <a:pt x="201" y="30"/>
                      <a:pt x="162" y="0"/>
                      <a:pt x="11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7"/>
              <p:cNvSpPr/>
              <p:nvPr/>
            </p:nvSpPr>
            <p:spPr>
              <a:xfrm>
                <a:off x="5233685" y="4315500"/>
                <a:ext cx="6625" cy="16125"/>
              </a:xfrm>
              <a:custGeom>
                <a:rect b="b" l="l" r="r" t="t"/>
                <a:pathLst>
                  <a:path extrusionOk="0" h="645" w="265">
                    <a:moveTo>
                      <a:pt x="197" y="0"/>
                    </a:moveTo>
                    <a:cubicBezTo>
                      <a:pt x="154" y="0"/>
                      <a:pt x="111" y="25"/>
                      <a:pt x="93" y="62"/>
                    </a:cubicBezTo>
                    <a:cubicBezTo>
                      <a:pt x="74" y="99"/>
                      <a:pt x="68" y="142"/>
                      <a:pt x="74" y="185"/>
                    </a:cubicBezTo>
                    <a:cubicBezTo>
                      <a:pt x="80" y="228"/>
                      <a:pt x="93" y="265"/>
                      <a:pt x="93" y="308"/>
                    </a:cubicBezTo>
                    <a:cubicBezTo>
                      <a:pt x="93" y="369"/>
                      <a:pt x="80" y="425"/>
                      <a:pt x="56" y="474"/>
                    </a:cubicBezTo>
                    <a:cubicBezTo>
                      <a:pt x="31" y="517"/>
                      <a:pt x="1" y="566"/>
                      <a:pt x="25" y="609"/>
                    </a:cubicBezTo>
                    <a:cubicBezTo>
                      <a:pt x="39" y="632"/>
                      <a:pt x="63" y="644"/>
                      <a:pt x="89" y="644"/>
                    </a:cubicBezTo>
                    <a:cubicBezTo>
                      <a:pt x="98" y="644"/>
                      <a:pt x="108" y="643"/>
                      <a:pt x="117" y="640"/>
                    </a:cubicBezTo>
                    <a:cubicBezTo>
                      <a:pt x="148" y="621"/>
                      <a:pt x="173" y="597"/>
                      <a:pt x="185" y="560"/>
                    </a:cubicBezTo>
                    <a:cubicBezTo>
                      <a:pt x="191" y="529"/>
                      <a:pt x="197" y="492"/>
                      <a:pt x="197" y="455"/>
                    </a:cubicBezTo>
                    <a:cubicBezTo>
                      <a:pt x="191" y="332"/>
                      <a:pt x="210" y="209"/>
                      <a:pt x="253" y="93"/>
                    </a:cubicBezTo>
                    <a:cubicBezTo>
                      <a:pt x="265" y="56"/>
                      <a:pt x="240" y="7"/>
                      <a:pt x="19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7"/>
              <p:cNvSpPr/>
              <p:nvPr/>
            </p:nvSpPr>
            <p:spPr>
              <a:xfrm>
                <a:off x="5218150" y="4017250"/>
                <a:ext cx="47200" cy="32750"/>
              </a:xfrm>
              <a:custGeom>
                <a:rect b="b" l="l" r="r" t="t"/>
                <a:pathLst>
                  <a:path extrusionOk="0" h="1310" w="1888">
                    <a:moveTo>
                      <a:pt x="532" y="0"/>
                    </a:moveTo>
                    <a:cubicBezTo>
                      <a:pt x="468" y="0"/>
                      <a:pt x="404" y="8"/>
                      <a:pt x="345" y="30"/>
                    </a:cubicBezTo>
                    <a:cubicBezTo>
                      <a:pt x="203" y="86"/>
                      <a:pt x="99" y="209"/>
                      <a:pt x="62" y="356"/>
                    </a:cubicBezTo>
                    <a:cubicBezTo>
                      <a:pt x="0" y="639"/>
                      <a:pt x="111" y="928"/>
                      <a:pt x="338" y="1094"/>
                    </a:cubicBezTo>
                    <a:cubicBezTo>
                      <a:pt x="531" y="1236"/>
                      <a:pt x="765" y="1310"/>
                      <a:pt x="1002" y="1310"/>
                    </a:cubicBezTo>
                    <a:cubicBezTo>
                      <a:pt x="1082" y="1310"/>
                      <a:pt x="1163" y="1301"/>
                      <a:pt x="1242" y="1284"/>
                    </a:cubicBezTo>
                    <a:cubicBezTo>
                      <a:pt x="1549" y="1204"/>
                      <a:pt x="1795" y="989"/>
                      <a:pt x="1857" y="731"/>
                    </a:cubicBezTo>
                    <a:cubicBezTo>
                      <a:pt x="1887" y="627"/>
                      <a:pt x="1875" y="516"/>
                      <a:pt x="1832" y="424"/>
                    </a:cubicBezTo>
                    <a:cubicBezTo>
                      <a:pt x="1758" y="295"/>
                      <a:pt x="1605" y="203"/>
                      <a:pt x="1439" y="153"/>
                    </a:cubicBezTo>
                    <a:cubicBezTo>
                      <a:pt x="1273" y="117"/>
                      <a:pt x="1107" y="80"/>
                      <a:pt x="941" y="61"/>
                    </a:cubicBezTo>
                    <a:cubicBezTo>
                      <a:pt x="808" y="36"/>
                      <a:pt x="667" y="0"/>
                      <a:pt x="5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7"/>
              <p:cNvSpPr/>
              <p:nvPr/>
            </p:nvSpPr>
            <p:spPr>
              <a:xfrm>
                <a:off x="5214600" y="3595400"/>
                <a:ext cx="203950" cy="107425"/>
              </a:xfrm>
              <a:custGeom>
                <a:rect b="b" l="l" r="r" t="t"/>
                <a:pathLst>
                  <a:path extrusionOk="0" h="4297" w="8158">
                    <a:moveTo>
                      <a:pt x="1562" y="1"/>
                    </a:moveTo>
                    <a:cubicBezTo>
                      <a:pt x="1311" y="1"/>
                      <a:pt x="1065" y="35"/>
                      <a:pt x="837" y="130"/>
                    </a:cubicBezTo>
                    <a:cubicBezTo>
                      <a:pt x="345" y="339"/>
                      <a:pt x="1" y="948"/>
                      <a:pt x="284" y="1378"/>
                    </a:cubicBezTo>
                    <a:cubicBezTo>
                      <a:pt x="462" y="1654"/>
                      <a:pt x="812" y="1765"/>
                      <a:pt x="1083" y="1962"/>
                    </a:cubicBezTo>
                    <a:cubicBezTo>
                      <a:pt x="1507" y="2269"/>
                      <a:pt x="1728" y="2761"/>
                      <a:pt x="1974" y="3210"/>
                    </a:cubicBezTo>
                    <a:cubicBezTo>
                      <a:pt x="2220" y="3664"/>
                      <a:pt x="2552" y="4132"/>
                      <a:pt x="3068" y="4267"/>
                    </a:cubicBezTo>
                    <a:cubicBezTo>
                      <a:pt x="3141" y="4287"/>
                      <a:pt x="3218" y="4297"/>
                      <a:pt x="3295" y="4297"/>
                    </a:cubicBezTo>
                    <a:cubicBezTo>
                      <a:pt x="3616" y="4297"/>
                      <a:pt x="3941" y="4128"/>
                      <a:pt x="3990" y="3830"/>
                    </a:cubicBezTo>
                    <a:cubicBezTo>
                      <a:pt x="4058" y="3468"/>
                      <a:pt x="3701" y="3179"/>
                      <a:pt x="3431" y="2921"/>
                    </a:cubicBezTo>
                    <a:cubicBezTo>
                      <a:pt x="3093" y="2601"/>
                      <a:pt x="2841" y="2202"/>
                      <a:pt x="2687" y="1759"/>
                    </a:cubicBezTo>
                    <a:cubicBezTo>
                      <a:pt x="2656" y="1667"/>
                      <a:pt x="2632" y="1550"/>
                      <a:pt x="2712" y="1482"/>
                    </a:cubicBezTo>
                    <a:cubicBezTo>
                      <a:pt x="2740" y="1457"/>
                      <a:pt x="2772" y="1446"/>
                      <a:pt x="2806" y="1446"/>
                    </a:cubicBezTo>
                    <a:cubicBezTo>
                      <a:pt x="2913" y="1446"/>
                      <a:pt x="3035" y="1552"/>
                      <a:pt x="3105" y="1654"/>
                    </a:cubicBezTo>
                    <a:cubicBezTo>
                      <a:pt x="3393" y="2077"/>
                      <a:pt x="3730" y="2964"/>
                      <a:pt x="4085" y="2964"/>
                    </a:cubicBezTo>
                    <a:cubicBezTo>
                      <a:pt x="4086" y="2964"/>
                      <a:pt x="4087" y="2964"/>
                      <a:pt x="4089" y="2964"/>
                    </a:cubicBezTo>
                    <a:cubicBezTo>
                      <a:pt x="4451" y="2958"/>
                      <a:pt x="4765" y="2079"/>
                      <a:pt x="5060" y="1654"/>
                    </a:cubicBezTo>
                    <a:cubicBezTo>
                      <a:pt x="5130" y="1552"/>
                      <a:pt x="5249" y="1446"/>
                      <a:pt x="5356" y="1446"/>
                    </a:cubicBezTo>
                    <a:cubicBezTo>
                      <a:pt x="5390" y="1446"/>
                      <a:pt x="5423" y="1457"/>
                      <a:pt x="5453" y="1482"/>
                    </a:cubicBezTo>
                    <a:cubicBezTo>
                      <a:pt x="5527" y="1550"/>
                      <a:pt x="5508" y="1667"/>
                      <a:pt x="5472" y="1759"/>
                    </a:cubicBezTo>
                    <a:cubicBezTo>
                      <a:pt x="5318" y="2202"/>
                      <a:pt x="5066" y="2601"/>
                      <a:pt x="4728" y="2921"/>
                    </a:cubicBezTo>
                    <a:cubicBezTo>
                      <a:pt x="4457" y="3185"/>
                      <a:pt x="4107" y="3468"/>
                      <a:pt x="4168" y="3830"/>
                    </a:cubicBezTo>
                    <a:cubicBezTo>
                      <a:pt x="4218" y="4124"/>
                      <a:pt x="4549" y="4296"/>
                      <a:pt x="4873" y="4296"/>
                    </a:cubicBezTo>
                    <a:cubicBezTo>
                      <a:pt x="4949" y="4296"/>
                      <a:pt x="5025" y="4287"/>
                      <a:pt x="5097" y="4267"/>
                    </a:cubicBezTo>
                    <a:cubicBezTo>
                      <a:pt x="5607" y="4132"/>
                      <a:pt x="5939" y="3664"/>
                      <a:pt x="6191" y="3210"/>
                    </a:cubicBezTo>
                    <a:cubicBezTo>
                      <a:pt x="6437" y="2761"/>
                      <a:pt x="6652" y="2263"/>
                      <a:pt x="7082" y="1962"/>
                    </a:cubicBezTo>
                    <a:cubicBezTo>
                      <a:pt x="7352" y="1765"/>
                      <a:pt x="7697" y="1654"/>
                      <a:pt x="7875" y="1378"/>
                    </a:cubicBezTo>
                    <a:cubicBezTo>
                      <a:pt x="8158" y="948"/>
                      <a:pt x="7813" y="339"/>
                      <a:pt x="7328" y="130"/>
                    </a:cubicBezTo>
                    <a:cubicBezTo>
                      <a:pt x="7097" y="35"/>
                      <a:pt x="6850" y="1"/>
                      <a:pt x="6598" y="1"/>
                    </a:cubicBezTo>
                    <a:cubicBezTo>
                      <a:pt x="6315" y="1"/>
                      <a:pt x="6025" y="44"/>
                      <a:pt x="5748" y="93"/>
                    </a:cubicBezTo>
                    <a:cubicBezTo>
                      <a:pt x="5189" y="185"/>
                      <a:pt x="4636" y="290"/>
                      <a:pt x="4082" y="401"/>
                    </a:cubicBezTo>
                    <a:cubicBezTo>
                      <a:pt x="3523" y="290"/>
                      <a:pt x="2970" y="185"/>
                      <a:pt x="2417" y="93"/>
                    </a:cubicBezTo>
                    <a:cubicBezTo>
                      <a:pt x="2136" y="44"/>
                      <a:pt x="1845" y="1"/>
                      <a:pt x="156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7"/>
              <p:cNvSpPr/>
              <p:nvPr/>
            </p:nvSpPr>
            <p:spPr>
              <a:xfrm>
                <a:off x="5147300" y="3277175"/>
                <a:ext cx="57200" cy="177000"/>
              </a:xfrm>
              <a:custGeom>
                <a:rect b="b" l="l" r="r" t="t"/>
                <a:pathLst>
                  <a:path extrusionOk="0" h="7080" w="2288">
                    <a:moveTo>
                      <a:pt x="1357" y="1"/>
                    </a:moveTo>
                    <a:cubicBezTo>
                      <a:pt x="1056" y="1"/>
                      <a:pt x="778" y="99"/>
                      <a:pt x="769" y="320"/>
                    </a:cubicBezTo>
                    <a:cubicBezTo>
                      <a:pt x="744" y="762"/>
                      <a:pt x="886" y="2176"/>
                      <a:pt x="861" y="3135"/>
                    </a:cubicBezTo>
                    <a:cubicBezTo>
                      <a:pt x="843" y="4100"/>
                      <a:pt x="480" y="5514"/>
                      <a:pt x="394" y="5919"/>
                    </a:cubicBezTo>
                    <a:cubicBezTo>
                      <a:pt x="308" y="6319"/>
                      <a:pt x="1" y="6583"/>
                      <a:pt x="50" y="6835"/>
                    </a:cubicBezTo>
                    <a:cubicBezTo>
                      <a:pt x="75" y="6978"/>
                      <a:pt x="453" y="7079"/>
                      <a:pt x="793" y="7079"/>
                    </a:cubicBezTo>
                    <a:cubicBezTo>
                      <a:pt x="1039" y="7079"/>
                      <a:pt x="1265" y="7026"/>
                      <a:pt x="1322" y="6897"/>
                    </a:cubicBezTo>
                    <a:cubicBezTo>
                      <a:pt x="1451" y="6589"/>
                      <a:pt x="1199" y="5766"/>
                      <a:pt x="1193" y="5249"/>
                    </a:cubicBezTo>
                    <a:cubicBezTo>
                      <a:pt x="1193" y="4733"/>
                      <a:pt x="1685" y="1660"/>
                      <a:pt x="1857" y="1395"/>
                    </a:cubicBezTo>
                    <a:cubicBezTo>
                      <a:pt x="1986" y="1199"/>
                      <a:pt x="2287" y="621"/>
                      <a:pt x="2091" y="277"/>
                    </a:cubicBezTo>
                    <a:cubicBezTo>
                      <a:pt x="1989" y="101"/>
                      <a:pt x="1661" y="1"/>
                      <a:pt x="135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7"/>
              <p:cNvSpPr/>
              <p:nvPr/>
            </p:nvSpPr>
            <p:spPr>
              <a:xfrm>
                <a:off x="5122100" y="3459325"/>
                <a:ext cx="59350" cy="189300"/>
              </a:xfrm>
              <a:custGeom>
                <a:rect b="b" l="l" r="r" t="t"/>
                <a:pathLst>
                  <a:path extrusionOk="0" h="7572" w="2374">
                    <a:moveTo>
                      <a:pt x="1433" y="749"/>
                    </a:moveTo>
                    <a:cubicBezTo>
                      <a:pt x="1568" y="749"/>
                      <a:pt x="1728" y="875"/>
                      <a:pt x="1716" y="1006"/>
                    </a:cubicBezTo>
                    <a:cubicBezTo>
                      <a:pt x="1697" y="1203"/>
                      <a:pt x="929" y="3791"/>
                      <a:pt x="849" y="4682"/>
                    </a:cubicBezTo>
                    <a:lnTo>
                      <a:pt x="843" y="4682"/>
                    </a:lnTo>
                    <a:cubicBezTo>
                      <a:pt x="843" y="4682"/>
                      <a:pt x="990" y="1578"/>
                      <a:pt x="1273" y="859"/>
                    </a:cubicBezTo>
                    <a:cubicBezTo>
                      <a:pt x="1304" y="781"/>
                      <a:pt x="1365" y="749"/>
                      <a:pt x="1433" y="749"/>
                    </a:cubicBezTo>
                    <a:close/>
                    <a:moveTo>
                      <a:pt x="1236" y="0"/>
                    </a:moveTo>
                    <a:cubicBezTo>
                      <a:pt x="1064" y="0"/>
                      <a:pt x="934" y="43"/>
                      <a:pt x="904" y="121"/>
                    </a:cubicBezTo>
                    <a:cubicBezTo>
                      <a:pt x="585" y="889"/>
                      <a:pt x="1" y="7220"/>
                      <a:pt x="68" y="7442"/>
                    </a:cubicBezTo>
                    <a:cubicBezTo>
                      <a:pt x="98" y="7533"/>
                      <a:pt x="197" y="7572"/>
                      <a:pt x="313" y="7572"/>
                    </a:cubicBezTo>
                    <a:cubicBezTo>
                      <a:pt x="485" y="7572"/>
                      <a:pt x="693" y="7487"/>
                      <a:pt x="763" y="7362"/>
                    </a:cubicBezTo>
                    <a:cubicBezTo>
                      <a:pt x="880" y="7153"/>
                      <a:pt x="1291" y="5100"/>
                      <a:pt x="1580" y="3588"/>
                    </a:cubicBezTo>
                    <a:cubicBezTo>
                      <a:pt x="1869" y="2076"/>
                      <a:pt x="2373" y="551"/>
                      <a:pt x="2072" y="299"/>
                    </a:cubicBezTo>
                    <a:cubicBezTo>
                      <a:pt x="1824" y="91"/>
                      <a:pt x="1486" y="0"/>
                      <a:pt x="123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7"/>
              <p:cNvSpPr/>
              <p:nvPr/>
            </p:nvSpPr>
            <p:spPr>
              <a:xfrm>
                <a:off x="5133025" y="3652625"/>
                <a:ext cx="16450" cy="38000"/>
              </a:xfrm>
              <a:custGeom>
                <a:rect b="b" l="l" r="r" t="t"/>
                <a:pathLst>
                  <a:path extrusionOk="0" h="1520" w="658">
                    <a:moveTo>
                      <a:pt x="218" y="0"/>
                    </a:moveTo>
                    <a:cubicBezTo>
                      <a:pt x="147" y="0"/>
                      <a:pt x="80" y="42"/>
                      <a:pt x="49" y="109"/>
                    </a:cubicBezTo>
                    <a:cubicBezTo>
                      <a:pt x="12" y="189"/>
                      <a:pt x="0" y="275"/>
                      <a:pt x="18" y="367"/>
                    </a:cubicBezTo>
                    <a:cubicBezTo>
                      <a:pt x="37" y="570"/>
                      <a:pt x="117" y="767"/>
                      <a:pt x="117" y="970"/>
                    </a:cubicBezTo>
                    <a:cubicBezTo>
                      <a:pt x="117" y="1056"/>
                      <a:pt x="98" y="1142"/>
                      <a:pt x="98" y="1228"/>
                    </a:cubicBezTo>
                    <a:cubicBezTo>
                      <a:pt x="98" y="1314"/>
                      <a:pt x="129" y="1394"/>
                      <a:pt x="184" y="1455"/>
                    </a:cubicBezTo>
                    <a:cubicBezTo>
                      <a:pt x="233" y="1498"/>
                      <a:pt x="292" y="1519"/>
                      <a:pt x="350" y="1519"/>
                    </a:cubicBezTo>
                    <a:cubicBezTo>
                      <a:pt x="411" y="1519"/>
                      <a:pt x="473" y="1496"/>
                      <a:pt x="523" y="1449"/>
                    </a:cubicBezTo>
                    <a:cubicBezTo>
                      <a:pt x="609" y="1363"/>
                      <a:pt x="658" y="1234"/>
                      <a:pt x="652" y="1111"/>
                    </a:cubicBezTo>
                    <a:cubicBezTo>
                      <a:pt x="645" y="982"/>
                      <a:pt x="621" y="853"/>
                      <a:pt x="578" y="736"/>
                    </a:cubicBezTo>
                    <a:cubicBezTo>
                      <a:pt x="523" y="564"/>
                      <a:pt x="473" y="398"/>
                      <a:pt x="424" y="232"/>
                    </a:cubicBezTo>
                    <a:cubicBezTo>
                      <a:pt x="393" y="140"/>
                      <a:pt x="350" y="29"/>
                      <a:pt x="258" y="5"/>
                    </a:cubicBezTo>
                    <a:cubicBezTo>
                      <a:pt x="245" y="2"/>
                      <a:pt x="232" y="0"/>
                      <a:pt x="2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7"/>
              <p:cNvSpPr/>
              <p:nvPr/>
            </p:nvSpPr>
            <p:spPr>
              <a:xfrm>
                <a:off x="5138400" y="3692475"/>
                <a:ext cx="9850" cy="15900"/>
              </a:xfrm>
              <a:custGeom>
                <a:rect b="b" l="l" r="r" t="t"/>
                <a:pathLst>
                  <a:path extrusionOk="0" h="636" w="394">
                    <a:moveTo>
                      <a:pt x="213" y="0"/>
                    </a:moveTo>
                    <a:cubicBezTo>
                      <a:pt x="197" y="0"/>
                      <a:pt x="181" y="3"/>
                      <a:pt x="166" y="9"/>
                    </a:cubicBezTo>
                    <a:cubicBezTo>
                      <a:pt x="111" y="21"/>
                      <a:pt x="68" y="46"/>
                      <a:pt x="25" y="83"/>
                    </a:cubicBezTo>
                    <a:cubicBezTo>
                      <a:pt x="0" y="267"/>
                      <a:pt x="92" y="587"/>
                      <a:pt x="258" y="636"/>
                    </a:cubicBezTo>
                    <a:cubicBezTo>
                      <a:pt x="357" y="501"/>
                      <a:pt x="394" y="322"/>
                      <a:pt x="363" y="156"/>
                    </a:cubicBezTo>
                    <a:cubicBezTo>
                      <a:pt x="363" y="113"/>
                      <a:pt x="338" y="70"/>
                      <a:pt x="314" y="40"/>
                    </a:cubicBezTo>
                    <a:cubicBezTo>
                      <a:pt x="284" y="14"/>
                      <a:pt x="248" y="0"/>
                      <a:pt x="2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7"/>
              <p:cNvSpPr/>
              <p:nvPr/>
            </p:nvSpPr>
            <p:spPr>
              <a:xfrm>
                <a:off x="5142075" y="3714950"/>
                <a:ext cx="5875" cy="10650"/>
              </a:xfrm>
              <a:custGeom>
                <a:rect b="b" l="l" r="r" t="t"/>
                <a:pathLst>
                  <a:path extrusionOk="0" h="426" w="235">
                    <a:moveTo>
                      <a:pt x="96" y="0"/>
                    </a:moveTo>
                    <a:cubicBezTo>
                      <a:pt x="68" y="0"/>
                      <a:pt x="40" y="11"/>
                      <a:pt x="19" y="32"/>
                    </a:cubicBezTo>
                    <a:cubicBezTo>
                      <a:pt x="1" y="142"/>
                      <a:pt x="7" y="259"/>
                      <a:pt x="44" y="364"/>
                    </a:cubicBezTo>
                    <a:cubicBezTo>
                      <a:pt x="50" y="395"/>
                      <a:pt x="81" y="425"/>
                      <a:pt x="99" y="425"/>
                    </a:cubicBezTo>
                    <a:cubicBezTo>
                      <a:pt x="118" y="425"/>
                      <a:pt x="136" y="401"/>
                      <a:pt x="142" y="382"/>
                    </a:cubicBezTo>
                    <a:cubicBezTo>
                      <a:pt x="179" y="333"/>
                      <a:pt x="204" y="272"/>
                      <a:pt x="216" y="210"/>
                    </a:cubicBezTo>
                    <a:cubicBezTo>
                      <a:pt x="234" y="149"/>
                      <a:pt x="222" y="87"/>
                      <a:pt x="179" y="38"/>
                    </a:cubicBezTo>
                    <a:cubicBezTo>
                      <a:pt x="157" y="13"/>
                      <a:pt x="126" y="0"/>
                      <a:pt x="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7"/>
              <p:cNvSpPr/>
              <p:nvPr/>
            </p:nvSpPr>
            <p:spPr>
              <a:xfrm>
                <a:off x="5114425" y="3654700"/>
                <a:ext cx="14475" cy="37975"/>
              </a:xfrm>
              <a:custGeom>
                <a:rect b="b" l="l" r="r" t="t"/>
                <a:pathLst>
                  <a:path extrusionOk="0" h="1519" w="579">
                    <a:moveTo>
                      <a:pt x="370" y="1"/>
                    </a:moveTo>
                    <a:cubicBezTo>
                      <a:pt x="366" y="1"/>
                      <a:pt x="361" y="1"/>
                      <a:pt x="357" y="2"/>
                    </a:cubicBezTo>
                    <a:cubicBezTo>
                      <a:pt x="258" y="14"/>
                      <a:pt x="209" y="118"/>
                      <a:pt x="179" y="211"/>
                    </a:cubicBezTo>
                    <a:cubicBezTo>
                      <a:pt x="93" y="493"/>
                      <a:pt x="37" y="788"/>
                      <a:pt x="13" y="1083"/>
                    </a:cubicBezTo>
                    <a:cubicBezTo>
                      <a:pt x="0" y="1163"/>
                      <a:pt x="0" y="1249"/>
                      <a:pt x="19" y="1335"/>
                    </a:cubicBezTo>
                    <a:cubicBezTo>
                      <a:pt x="36" y="1454"/>
                      <a:pt x="131" y="1518"/>
                      <a:pt x="227" y="1518"/>
                    </a:cubicBezTo>
                    <a:cubicBezTo>
                      <a:pt x="304" y="1518"/>
                      <a:pt x="382" y="1476"/>
                      <a:pt x="418" y="1385"/>
                    </a:cubicBezTo>
                    <a:cubicBezTo>
                      <a:pt x="467" y="1299"/>
                      <a:pt x="492" y="1200"/>
                      <a:pt x="504" y="1102"/>
                    </a:cubicBezTo>
                    <a:cubicBezTo>
                      <a:pt x="554" y="831"/>
                      <a:pt x="578" y="561"/>
                      <a:pt x="566" y="284"/>
                    </a:cubicBezTo>
                    <a:cubicBezTo>
                      <a:pt x="560" y="217"/>
                      <a:pt x="547" y="149"/>
                      <a:pt x="517" y="94"/>
                    </a:cubicBezTo>
                    <a:cubicBezTo>
                      <a:pt x="488" y="37"/>
                      <a:pt x="428" y="1"/>
                      <a:pt x="3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7"/>
              <p:cNvSpPr/>
              <p:nvPr/>
            </p:nvSpPr>
            <p:spPr>
              <a:xfrm>
                <a:off x="5110575" y="3696375"/>
                <a:ext cx="12025" cy="27425"/>
              </a:xfrm>
              <a:custGeom>
                <a:rect b="b" l="l" r="r" t="t"/>
                <a:pathLst>
                  <a:path extrusionOk="0" h="1097" w="481">
                    <a:moveTo>
                      <a:pt x="253" y="0"/>
                    </a:moveTo>
                    <a:cubicBezTo>
                      <a:pt x="191" y="0"/>
                      <a:pt x="136" y="31"/>
                      <a:pt x="105" y="86"/>
                    </a:cubicBezTo>
                    <a:cubicBezTo>
                      <a:pt x="74" y="136"/>
                      <a:pt x="56" y="197"/>
                      <a:pt x="56" y="259"/>
                    </a:cubicBezTo>
                    <a:cubicBezTo>
                      <a:pt x="44" y="369"/>
                      <a:pt x="62" y="480"/>
                      <a:pt x="44" y="590"/>
                    </a:cubicBezTo>
                    <a:cubicBezTo>
                      <a:pt x="25" y="683"/>
                      <a:pt x="13" y="781"/>
                      <a:pt x="7" y="873"/>
                    </a:cubicBezTo>
                    <a:cubicBezTo>
                      <a:pt x="1" y="972"/>
                      <a:pt x="56" y="1058"/>
                      <a:pt x="142" y="1094"/>
                    </a:cubicBezTo>
                    <a:cubicBezTo>
                      <a:pt x="153" y="1096"/>
                      <a:pt x="164" y="1097"/>
                      <a:pt x="174" y="1097"/>
                    </a:cubicBezTo>
                    <a:cubicBezTo>
                      <a:pt x="248" y="1097"/>
                      <a:pt x="313" y="1061"/>
                      <a:pt x="345" y="996"/>
                    </a:cubicBezTo>
                    <a:cubicBezTo>
                      <a:pt x="382" y="922"/>
                      <a:pt x="406" y="849"/>
                      <a:pt x="419" y="769"/>
                    </a:cubicBezTo>
                    <a:cubicBezTo>
                      <a:pt x="449" y="578"/>
                      <a:pt x="480" y="381"/>
                      <a:pt x="431" y="203"/>
                    </a:cubicBezTo>
                    <a:cubicBezTo>
                      <a:pt x="406" y="105"/>
                      <a:pt x="345" y="7"/>
                      <a:pt x="2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7"/>
              <p:cNvSpPr/>
              <p:nvPr/>
            </p:nvSpPr>
            <p:spPr>
              <a:xfrm>
                <a:off x="5116275" y="3726575"/>
                <a:ext cx="12150" cy="19075"/>
              </a:xfrm>
              <a:custGeom>
                <a:rect b="b" l="l" r="r" t="t"/>
                <a:pathLst>
                  <a:path extrusionOk="0" h="763" w="486">
                    <a:moveTo>
                      <a:pt x="120" y="0"/>
                    </a:moveTo>
                    <a:cubicBezTo>
                      <a:pt x="65" y="0"/>
                      <a:pt x="12" y="60"/>
                      <a:pt x="6" y="120"/>
                    </a:cubicBezTo>
                    <a:cubicBezTo>
                      <a:pt x="0" y="188"/>
                      <a:pt x="25" y="255"/>
                      <a:pt x="74" y="311"/>
                    </a:cubicBezTo>
                    <a:cubicBezTo>
                      <a:pt x="117" y="360"/>
                      <a:pt x="154" y="421"/>
                      <a:pt x="191" y="483"/>
                    </a:cubicBezTo>
                    <a:cubicBezTo>
                      <a:pt x="221" y="544"/>
                      <a:pt x="227" y="624"/>
                      <a:pt x="271" y="686"/>
                    </a:cubicBezTo>
                    <a:cubicBezTo>
                      <a:pt x="296" y="728"/>
                      <a:pt x="346" y="762"/>
                      <a:pt x="392" y="762"/>
                    </a:cubicBezTo>
                    <a:cubicBezTo>
                      <a:pt x="412" y="762"/>
                      <a:pt x="432" y="756"/>
                      <a:pt x="449" y="741"/>
                    </a:cubicBezTo>
                    <a:cubicBezTo>
                      <a:pt x="473" y="710"/>
                      <a:pt x="486" y="667"/>
                      <a:pt x="473" y="624"/>
                    </a:cubicBezTo>
                    <a:cubicBezTo>
                      <a:pt x="461" y="587"/>
                      <a:pt x="443" y="550"/>
                      <a:pt x="424" y="513"/>
                    </a:cubicBezTo>
                    <a:cubicBezTo>
                      <a:pt x="357" y="397"/>
                      <a:pt x="295" y="274"/>
                      <a:pt x="252" y="145"/>
                    </a:cubicBezTo>
                    <a:cubicBezTo>
                      <a:pt x="227" y="89"/>
                      <a:pt x="203" y="16"/>
                      <a:pt x="141" y="3"/>
                    </a:cubicBezTo>
                    <a:cubicBezTo>
                      <a:pt x="134" y="1"/>
                      <a:pt x="127" y="0"/>
                      <a:pt x="1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7"/>
              <p:cNvSpPr/>
              <p:nvPr/>
            </p:nvSpPr>
            <p:spPr>
              <a:xfrm>
                <a:off x="5128550" y="3745675"/>
                <a:ext cx="7550" cy="13725"/>
              </a:xfrm>
              <a:custGeom>
                <a:rect b="b" l="l" r="r" t="t"/>
                <a:pathLst>
                  <a:path extrusionOk="0" h="549" w="302">
                    <a:moveTo>
                      <a:pt x="102" y="0"/>
                    </a:moveTo>
                    <a:cubicBezTo>
                      <a:pt x="97" y="0"/>
                      <a:pt x="92" y="1"/>
                      <a:pt x="87" y="1"/>
                    </a:cubicBezTo>
                    <a:cubicBezTo>
                      <a:pt x="1" y="198"/>
                      <a:pt x="99" y="487"/>
                      <a:pt x="271" y="549"/>
                    </a:cubicBezTo>
                    <a:cubicBezTo>
                      <a:pt x="296" y="432"/>
                      <a:pt x="302" y="321"/>
                      <a:pt x="284" y="204"/>
                    </a:cubicBezTo>
                    <a:cubicBezTo>
                      <a:pt x="260" y="100"/>
                      <a:pt x="188" y="0"/>
                      <a:pt x="1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7"/>
              <p:cNvSpPr/>
              <p:nvPr/>
            </p:nvSpPr>
            <p:spPr>
              <a:xfrm>
                <a:off x="5222800" y="3273175"/>
                <a:ext cx="93725" cy="201525"/>
              </a:xfrm>
              <a:custGeom>
                <a:rect b="b" l="l" r="r" t="t"/>
                <a:pathLst>
                  <a:path extrusionOk="0" h="8061" w="3749">
                    <a:moveTo>
                      <a:pt x="3127" y="0"/>
                    </a:moveTo>
                    <a:lnTo>
                      <a:pt x="3127" y="0"/>
                    </a:lnTo>
                    <a:cubicBezTo>
                      <a:pt x="3127" y="0"/>
                      <a:pt x="3201" y="4543"/>
                      <a:pt x="3127" y="4610"/>
                    </a:cubicBezTo>
                    <a:cubicBezTo>
                      <a:pt x="3048" y="4684"/>
                      <a:pt x="2654" y="4936"/>
                      <a:pt x="2150" y="5772"/>
                    </a:cubicBezTo>
                    <a:cubicBezTo>
                      <a:pt x="1665" y="6571"/>
                      <a:pt x="1492" y="7395"/>
                      <a:pt x="1210" y="7450"/>
                    </a:cubicBezTo>
                    <a:cubicBezTo>
                      <a:pt x="1200" y="7452"/>
                      <a:pt x="1190" y="7453"/>
                      <a:pt x="1180" y="7453"/>
                    </a:cubicBezTo>
                    <a:cubicBezTo>
                      <a:pt x="907" y="7453"/>
                      <a:pt x="313" y="6850"/>
                      <a:pt x="134" y="6850"/>
                    </a:cubicBezTo>
                    <a:cubicBezTo>
                      <a:pt x="114" y="6850"/>
                      <a:pt x="100" y="6857"/>
                      <a:pt x="91" y="6872"/>
                    </a:cubicBezTo>
                    <a:cubicBezTo>
                      <a:pt x="1" y="7029"/>
                      <a:pt x="669" y="8060"/>
                      <a:pt x="1215" y="8060"/>
                    </a:cubicBezTo>
                    <a:cubicBezTo>
                      <a:pt x="1228" y="8060"/>
                      <a:pt x="1240" y="8060"/>
                      <a:pt x="1253" y="8059"/>
                    </a:cubicBezTo>
                    <a:cubicBezTo>
                      <a:pt x="1806" y="8009"/>
                      <a:pt x="2150" y="7026"/>
                      <a:pt x="2451" y="6252"/>
                    </a:cubicBezTo>
                    <a:cubicBezTo>
                      <a:pt x="2753" y="5483"/>
                      <a:pt x="3748" y="5065"/>
                      <a:pt x="3748" y="5065"/>
                    </a:cubicBezTo>
                    <a:lnTo>
                      <a:pt x="3748" y="25"/>
                    </a:lnTo>
                    <a:cubicBezTo>
                      <a:pt x="3429" y="25"/>
                      <a:pt x="3128" y="0"/>
                      <a:pt x="31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7"/>
              <p:cNvSpPr/>
              <p:nvPr/>
            </p:nvSpPr>
            <p:spPr>
              <a:xfrm>
                <a:off x="5228100" y="3274500"/>
                <a:ext cx="76125" cy="17600"/>
              </a:xfrm>
              <a:custGeom>
                <a:rect b="b" l="l" r="r" t="t"/>
                <a:pathLst>
                  <a:path extrusionOk="0" h="704" w="3045">
                    <a:moveTo>
                      <a:pt x="502" y="0"/>
                    </a:moveTo>
                    <a:cubicBezTo>
                      <a:pt x="143" y="0"/>
                      <a:pt x="0" y="171"/>
                      <a:pt x="76" y="292"/>
                    </a:cubicBezTo>
                    <a:cubicBezTo>
                      <a:pt x="155" y="413"/>
                      <a:pt x="1637" y="703"/>
                      <a:pt x="2617" y="703"/>
                    </a:cubicBezTo>
                    <a:cubicBezTo>
                      <a:pt x="2775" y="703"/>
                      <a:pt x="2921" y="696"/>
                      <a:pt x="3045" y="679"/>
                    </a:cubicBezTo>
                    <a:lnTo>
                      <a:pt x="3002" y="230"/>
                    </a:lnTo>
                    <a:cubicBezTo>
                      <a:pt x="3002" y="230"/>
                      <a:pt x="1317" y="126"/>
                      <a:pt x="770" y="27"/>
                    </a:cubicBezTo>
                    <a:cubicBezTo>
                      <a:pt x="670" y="8"/>
                      <a:pt x="581" y="0"/>
                      <a:pt x="5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7"/>
              <p:cNvSpPr/>
              <p:nvPr/>
            </p:nvSpPr>
            <p:spPr>
              <a:xfrm>
                <a:off x="5277625" y="3243725"/>
                <a:ext cx="34750" cy="10350"/>
              </a:xfrm>
              <a:custGeom>
                <a:rect b="b" l="l" r="r" t="t"/>
                <a:pathLst>
                  <a:path extrusionOk="0" h="414" w="1390">
                    <a:moveTo>
                      <a:pt x="246" y="1"/>
                    </a:moveTo>
                    <a:cubicBezTo>
                      <a:pt x="64" y="1"/>
                      <a:pt x="1" y="127"/>
                      <a:pt x="43" y="207"/>
                    </a:cubicBezTo>
                    <a:cubicBezTo>
                      <a:pt x="82" y="284"/>
                      <a:pt x="642" y="413"/>
                      <a:pt x="1073" y="413"/>
                    </a:cubicBezTo>
                    <a:cubicBezTo>
                      <a:pt x="1193" y="413"/>
                      <a:pt x="1303" y="403"/>
                      <a:pt x="1389" y="379"/>
                    </a:cubicBezTo>
                    <a:lnTo>
                      <a:pt x="1340" y="72"/>
                    </a:lnTo>
                    <a:cubicBezTo>
                      <a:pt x="1340" y="72"/>
                      <a:pt x="590" y="60"/>
                      <a:pt x="338" y="10"/>
                    </a:cubicBezTo>
                    <a:cubicBezTo>
                      <a:pt x="305" y="4"/>
                      <a:pt x="274" y="1"/>
                      <a:pt x="24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7"/>
              <p:cNvSpPr/>
              <p:nvPr/>
            </p:nvSpPr>
            <p:spPr>
              <a:xfrm>
                <a:off x="5289300" y="3228050"/>
                <a:ext cx="27075" cy="9525"/>
              </a:xfrm>
              <a:custGeom>
                <a:rect b="b" l="l" r="r" t="t"/>
                <a:pathLst>
                  <a:path extrusionOk="0" h="381" w="1083">
                    <a:moveTo>
                      <a:pt x="182" y="0"/>
                    </a:moveTo>
                    <a:cubicBezTo>
                      <a:pt x="45" y="0"/>
                      <a:pt x="0" y="115"/>
                      <a:pt x="37" y="189"/>
                    </a:cubicBezTo>
                    <a:cubicBezTo>
                      <a:pt x="67" y="253"/>
                      <a:pt x="525" y="381"/>
                      <a:pt x="863" y="381"/>
                    </a:cubicBezTo>
                    <a:cubicBezTo>
                      <a:pt x="946" y="381"/>
                      <a:pt x="1022" y="373"/>
                      <a:pt x="1082" y="355"/>
                    </a:cubicBezTo>
                    <a:lnTo>
                      <a:pt x="1039" y="78"/>
                    </a:lnTo>
                    <a:cubicBezTo>
                      <a:pt x="1039" y="78"/>
                      <a:pt x="455" y="60"/>
                      <a:pt x="258" y="10"/>
                    </a:cubicBezTo>
                    <a:cubicBezTo>
                      <a:pt x="231" y="3"/>
                      <a:pt x="205"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7"/>
              <p:cNvSpPr/>
              <p:nvPr/>
            </p:nvSpPr>
            <p:spPr>
              <a:xfrm>
                <a:off x="5289400" y="3427625"/>
                <a:ext cx="24975" cy="8775"/>
              </a:xfrm>
              <a:custGeom>
                <a:rect b="b" l="l" r="r" t="t"/>
                <a:pathLst>
                  <a:path extrusionOk="0" h="351" w="999">
                    <a:moveTo>
                      <a:pt x="166" y="0"/>
                    </a:moveTo>
                    <a:cubicBezTo>
                      <a:pt x="31" y="0"/>
                      <a:pt x="1" y="132"/>
                      <a:pt x="39" y="209"/>
                    </a:cubicBezTo>
                    <a:cubicBezTo>
                      <a:pt x="73" y="272"/>
                      <a:pt x="394" y="351"/>
                      <a:pt x="674" y="351"/>
                    </a:cubicBezTo>
                    <a:cubicBezTo>
                      <a:pt x="800" y="351"/>
                      <a:pt x="918" y="335"/>
                      <a:pt x="998" y="295"/>
                    </a:cubicBezTo>
                    <a:lnTo>
                      <a:pt x="931" y="12"/>
                    </a:lnTo>
                    <a:cubicBezTo>
                      <a:pt x="931" y="12"/>
                      <a:pt x="724" y="24"/>
                      <a:pt x="524" y="24"/>
                    </a:cubicBezTo>
                    <a:cubicBezTo>
                      <a:pt x="404" y="24"/>
                      <a:pt x="287" y="20"/>
                      <a:pt x="218" y="6"/>
                    </a:cubicBezTo>
                    <a:cubicBezTo>
                      <a:pt x="199" y="2"/>
                      <a:pt x="182" y="0"/>
                      <a:pt x="1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7"/>
              <p:cNvSpPr/>
              <p:nvPr/>
            </p:nvSpPr>
            <p:spPr>
              <a:xfrm>
                <a:off x="5289250" y="3446250"/>
                <a:ext cx="25125" cy="8800"/>
              </a:xfrm>
              <a:custGeom>
                <a:rect b="b" l="l" r="r" t="t"/>
                <a:pathLst>
                  <a:path extrusionOk="0" h="352" w="1005">
                    <a:moveTo>
                      <a:pt x="178" y="1"/>
                    </a:moveTo>
                    <a:cubicBezTo>
                      <a:pt x="32" y="1"/>
                      <a:pt x="1" y="135"/>
                      <a:pt x="45" y="214"/>
                    </a:cubicBezTo>
                    <a:cubicBezTo>
                      <a:pt x="75" y="274"/>
                      <a:pt x="404" y="352"/>
                      <a:pt x="688" y="352"/>
                    </a:cubicBezTo>
                    <a:cubicBezTo>
                      <a:pt x="811" y="352"/>
                      <a:pt x="926" y="337"/>
                      <a:pt x="1004" y="300"/>
                    </a:cubicBezTo>
                    <a:lnTo>
                      <a:pt x="937" y="11"/>
                    </a:lnTo>
                    <a:cubicBezTo>
                      <a:pt x="937" y="11"/>
                      <a:pt x="730" y="23"/>
                      <a:pt x="530" y="23"/>
                    </a:cubicBezTo>
                    <a:cubicBezTo>
                      <a:pt x="410" y="23"/>
                      <a:pt x="293" y="18"/>
                      <a:pt x="224" y="5"/>
                    </a:cubicBezTo>
                    <a:cubicBezTo>
                      <a:pt x="207" y="2"/>
                      <a:pt x="192" y="1"/>
                      <a:pt x="1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7"/>
              <p:cNvSpPr/>
              <p:nvPr/>
            </p:nvSpPr>
            <p:spPr>
              <a:xfrm>
                <a:off x="5289275" y="3464950"/>
                <a:ext cx="25100" cy="8775"/>
              </a:xfrm>
              <a:custGeom>
                <a:rect b="b" l="l" r="r" t="t"/>
                <a:pathLst>
                  <a:path extrusionOk="0" h="351" w="1004">
                    <a:moveTo>
                      <a:pt x="171" y="1"/>
                    </a:moveTo>
                    <a:cubicBezTo>
                      <a:pt x="35" y="1"/>
                      <a:pt x="0" y="132"/>
                      <a:pt x="44" y="209"/>
                    </a:cubicBezTo>
                    <a:cubicBezTo>
                      <a:pt x="74" y="269"/>
                      <a:pt x="402" y="350"/>
                      <a:pt x="686" y="350"/>
                    </a:cubicBezTo>
                    <a:cubicBezTo>
                      <a:pt x="809" y="350"/>
                      <a:pt x="925" y="335"/>
                      <a:pt x="1003" y="295"/>
                    </a:cubicBezTo>
                    <a:lnTo>
                      <a:pt x="929" y="13"/>
                    </a:lnTo>
                    <a:cubicBezTo>
                      <a:pt x="929" y="13"/>
                      <a:pt x="732" y="22"/>
                      <a:pt x="536" y="22"/>
                    </a:cubicBezTo>
                    <a:cubicBezTo>
                      <a:pt x="414" y="22"/>
                      <a:pt x="294" y="18"/>
                      <a:pt x="223" y="7"/>
                    </a:cubicBezTo>
                    <a:cubicBezTo>
                      <a:pt x="204" y="3"/>
                      <a:pt x="187" y="1"/>
                      <a:pt x="1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7"/>
              <p:cNvSpPr/>
              <p:nvPr/>
            </p:nvSpPr>
            <p:spPr>
              <a:xfrm>
                <a:off x="5289275" y="3483550"/>
                <a:ext cx="25100" cy="8750"/>
              </a:xfrm>
              <a:custGeom>
                <a:rect b="b" l="l" r="r" t="t"/>
                <a:pathLst>
                  <a:path extrusionOk="0" h="350" w="1004">
                    <a:moveTo>
                      <a:pt x="170" y="1"/>
                    </a:moveTo>
                    <a:cubicBezTo>
                      <a:pt x="30" y="1"/>
                      <a:pt x="0" y="132"/>
                      <a:pt x="44" y="209"/>
                    </a:cubicBezTo>
                    <a:cubicBezTo>
                      <a:pt x="74" y="269"/>
                      <a:pt x="402" y="350"/>
                      <a:pt x="686" y="350"/>
                    </a:cubicBezTo>
                    <a:cubicBezTo>
                      <a:pt x="809" y="350"/>
                      <a:pt x="925" y="334"/>
                      <a:pt x="1003" y="295"/>
                    </a:cubicBezTo>
                    <a:lnTo>
                      <a:pt x="929" y="12"/>
                    </a:lnTo>
                    <a:cubicBezTo>
                      <a:pt x="929" y="12"/>
                      <a:pt x="732" y="22"/>
                      <a:pt x="536" y="22"/>
                    </a:cubicBezTo>
                    <a:cubicBezTo>
                      <a:pt x="414" y="22"/>
                      <a:pt x="294" y="18"/>
                      <a:pt x="223" y="6"/>
                    </a:cubicBezTo>
                    <a:cubicBezTo>
                      <a:pt x="203" y="2"/>
                      <a:pt x="186" y="1"/>
                      <a:pt x="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7"/>
              <p:cNvSpPr/>
              <p:nvPr/>
            </p:nvSpPr>
            <p:spPr>
              <a:xfrm>
                <a:off x="5289275" y="3502150"/>
                <a:ext cx="25100" cy="8750"/>
              </a:xfrm>
              <a:custGeom>
                <a:rect b="b" l="l" r="r" t="t"/>
                <a:pathLst>
                  <a:path extrusionOk="0" h="350" w="1004">
                    <a:moveTo>
                      <a:pt x="170" y="0"/>
                    </a:moveTo>
                    <a:cubicBezTo>
                      <a:pt x="30" y="0"/>
                      <a:pt x="0" y="132"/>
                      <a:pt x="44" y="209"/>
                    </a:cubicBezTo>
                    <a:cubicBezTo>
                      <a:pt x="74" y="269"/>
                      <a:pt x="399" y="350"/>
                      <a:pt x="683" y="350"/>
                    </a:cubicBezTo>
                    <a:cubicBezTo>
                      <a:pt x="807" y="350"/>
                      <a:pt x="923" y="334"/>
                      <a:pt x="1003" y="295"/>
                    </a:cubicBezTo>
                    <a:lnTo>
                      <a:pt x="929" y="12"/>
                    </a:lnTo>
                    <a:cubicBezTo>
                      <a:pt x="929" y="12"/>
                      <a:pt x="723" y="24"/>
                      <a:pt x="525" y="24"/>
                    </a:cubicBezTo>
                    <a:cubicBezTo>
                      <a:pt x="406" y="24"/>
                      <a:pt x="289" y="20"/>
                      <a:pt x="223" y="6"/>
                    </a:cubicBezTo>
                    <a:cubicBezTo>
                      <a:pt x="203" y="2"/>
                      <a:pt x="186" y="0"/>
                      <a:pt x="1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7"/>
              <p:cNvSpPr/>
              <p:nvPr/>
            </p:nvSpPr>
            <p:spPr>
              <a:xfrm>
                <a:off x="5289250" y="3520775"/>
                <a:ext cx="25125" cy="8800"/>
              </a:xfrm>
              <a:custGeom>
                <a:rect b="b" l="l" r="r" t="t"/>
                <a:pathLst>
                  <a:path extrusionOk="0" h="352" w="1005">
                    <a:moveTo>
                      <a:pt x="178" y="1"/>
                    </a:moveTo>
                    <a:cubicBezTo>
                      <a:pt x="32" y="1"/>
                      <a:pt x="1" y="135"/>
                      <a:pt x="45" y="214"/>
                    </a:cubicBezTo>
                    <a:cubicBezTo>
                      <a:pt x="75" y="274"/>
                      <a:pt x="401" y="352"/>
                      <a:pt x="685" y="352"/>
                    </a:cubicBezTo>
                    <a:cubicBezTo>
                      <a:pt x="809" y="352"/>
                      <a:pt x="924" y="337"/>
                      <a:pt x="1004" y="300"/>
                    </a:cubicBezTo>
                    <a:lnTo>
                      <a:pt x="930" y="11"/>
                    </a:lnTo>
                    <a:cubicBezTo>
                      <a:pt x="930" y="11"/>
                      <a:pt x="724" y="23"/>
                      <a:pt x="526" y="23"/>
                    </a:cubicBezTo>
                    <a:cubicBezTo>
                      <a:pt x="407" y="23"/>
                      <a:pt x="290" y="19"/>
                      <a:pt x="224" y="5"/>
                    </a:cubicBezTo>
                    <a:cubicBezTo>
                      <a:pt x="207" y="2"/>
                      <a:pt x="192" y="1"/>
                      <a:pt x="1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7"/>
              <p:cNvSpPr/>
              <p:nvPr/>
            </p:nvSpPr>
            <p:spPr>
              <a:xfrm>
                <a:off x="5289275" y="3539500"/>
                <a:ext cx="25100" cy="8750"/>
              </a:xfrm>
              <a:custGeom>
                <a:rect b="b" l="l" r="r" t="t"/>
                <a:pathLst>
                  <a:path extrusionOk="0" h="350" w="1004">
                    <a:moveTo>
                      <a:pt x="170" y="0"/>
                    </a:moveTo>
                    <a:cubicBezTo>
                      <a:pt x="30" y="0"/>
                      <a:pt x="0" y="131"/>
                      <a:pt x="44" y="209"/>
                    </a:cubicBezTo>
                    <a:cubicBezTo>
                      <a:pt x="74" y="268"/>
                      <a:pt x="399" y="349"/>
                      <a:pt x="683" y="349"/>
                    </a:cubicBezTo>
                    <a:cubicBezTo>
                      <a:pt x="807" y="349"/>
                      <a:pt x="923" y="334"/>
                      <a:pt x="1003" y="295"/>
                    </a:cubicBezTo>
                    <a:lnTo>
                      <a:pt x="929" y="12"/>
                    </a:lnTo>
                    <a:cubicBezTo>
                      <a:pt x="929" y="12"/>
                      <a:pt x="729" y="21"/>
                      <a:pt x="534" y="21"/>
                    </a:cubicBezTo>
                    <a:cubicBezTo>
                      <a:pt x="412" y="21"/>
                      <a:pt x="291" y="18"/>
                      <a:pt x="223" y="6"/>
                    </a:cubicBezTo>
                    <a:cubicBezTo>
                      <a:pt x="203" y="2"/>
                      <a:pt x="186" y="0"/>
                      <a:pt x="1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7"/>
              <p:cNvSpPr/>
              <p:nvPr/>
            </p:nvSpPr>
            <p:spPr>
              <a:xfrm>
                <a:off x="5289250" y="3558125"/>
                <a:ext cx="24975" cy="8700"/>
              </a:xfrm>
              <a:custGeom>
                <a:rect b="b" l="l" r="r" t="t"/>
                <a:pathLst>
                  <a:path extrusionOk="0" h="348" w="999">
                    <a:moveTo>
                      <a:pt x="176" y="0"/>
                    </a:moveTo>
                    <a:cubicBezTo>
                      <a:pt x="32" y="0"/>
                      <a:pt x="0" y="129"/>
                      <a:pt x="39" y="207"/>
                    </a:cubicBezTo>
                    <a:cubicBezTo>
                      <a:pt x="73" y="267"/>
                      <a:pt x="400" y="348"/>
                      <a:pt x="682" y="348"/>
                    </a:cubicBezTo>
                    <a:cubicBezTo>
                      <a:pt x="805" y="348"/>
                      <a:pt x="920" y="333"/>
                      <a:pt x="998" y="293"/>
                    </a:cubicBezTo>
                    <a:lnTo>
                      <a:pt x="930" y="11"/>
                    </a:lnTo>
                    <a:cubicBezTo>
                      <a:pt x="930" y="11"/>
                      <a:pt x="730" y="20"/>
                      <a:pt x="535" y="20"/>
                    </a:cubicBezTo>
                    <a:cubicBezTo>
                      <a:pt x="413" y="20"/>
                      <a:pt x="292" y="16"/>
                      <a:pt x="224" y="4"/>
                    </a:cubicBezTo>
                    <a:cubicBezTo>
                      <a:pt x="207" y="2"/>
                      <a:pt x="191"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7"/>
              <p:cNvSpPr/>
              <p:nvPr/>
            </p:nvSpPr>
            <p:spPr>
              <a:xfrm>
                <a:off x="5289225" y="3576725"/>
                <a:ext cx="25000" cy="8800"/>
              </a:xfrm>
              <a:custGeom>
                <a:rect b="b" l="l" r="r" t="t"/>
                <a:pathLst>
                  <a:path extrusionOk="0" h="352" w="1000">
                    <a:moveTo>
                      <a:pt x="174" y="0"/>
                    </a:moveTo>
                    <a:cubicBezTo>
                      <a:pt x="33" y="0"/>
                      <a:pt x="1" y="135"/>
                      <a:pt x="40" y="213"/>
                    </a:cubicBezTo>
                    <a:cubicBezTo>
                      <a:pt x="74" y="273"/>
                      <a:pt x="402" y="351"/>
                      <a:pt x="684" y="351"/>
                    </a:cubicBezTo>
                    <a:cubicBezTo>
                      <a:pt x="807" y="351"/>
                      <a:pt x="921" y="336"/>
                      <a:pt x="999" y="299"/>
                    </a:cubicBezTo>
                    <a:lnTo>
                      <a:pt x="931" y="10"/>
                    </a:lnTo>
                    <a:cubicBezTo>
                      <a:pt x="931" y="10"/>
                      <a:pt x="731" y="20"/>
                      <a:pt x="534" y="20"/>
                    </a:cubicBezTo>
                    <a:cubicBezTo>
                      <a:pt x="411" y="20"/>
                      <a:pt x="289" y="16"/>
                      <a:pt x="218" y="4"/>
                    </a:cubicBezTo>
                    <a:cubicBezTo>
                      <a:pt x="203" y="1"/>
                      <a:pt x="188"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7"/>
              <p:cNvSpPr/>
              <p:nvPr/>
            </p:nvSpPr>
            <p:spPr>
              <a:xfrm>
                <a:off x="5218050" y="3291300"/>
                <a:ext cx="87550" cy="17825"/>
              </a:xfrm>
              <a:custGeom>
                <a:rect b="b" l="l" r="r" t="t"/>
                <a:pathLst>
                  <a:path extrusionOk="0" h="713" w="3502">
                    <a:moveTo>
                      <a:pt x="319" y="0"/>
                    </a:moveTo>
                    <a:cubicBezTo>
                      <a:pt x="0" y="0"/>
                      <a:pt x="47" y="333"/>
                      <a:pt x="318" y="474"/>
                    </a:cubicBezTo>
                    <a:cubicBezTo>
                      <a:pt x="569" y="597"/>
                      <a:pt x="2156" y="712"/>
                      <a:pt x="3021" y="712"/>
                    </a:cubicBezTo>
                    <a:cubicBezTo>
                      <a:pt x="3237" y="712"/>
                      <a:pt x="3408" y="705"/>
                      <a:pt x="3502" y="689"/>
                    </a:cubicBezTo>
                    <a:lnTo>
                      <a:pt x="3447" y="302"/>
                    </a:lnTo>
                    <a:cubicBezTo>
                      <a:pt x="3447" y="302"/>
                      <a:pt x="1344" y="222"/>
                      <a:pt x="465" y="19"/>
                    </a:cubicBezTo>
                    <a:cubicBezTo>
                      <a:pt x="410" y="6"/>
                      <a:pt x="361" y="0"/>
                      <a:pt x="3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7"/>
              <p:cNvSpPr/>
              <p:nvPr/>
            </p:nvSpPr>
            <p:spPr>
              <a:xfrm>
                <a:off x="5216250" y="3341450"/>
                <a:ext cx="89975" cy="14725"/>
              </a:xfrm>
              <a:custGeom>
                <a:rect b="b" l="l" r="r" t="t"/>
                <a:pathLst>
                  <a:path extrusionOk="0" h="589" w="3599">
                    <a:moveTo>
                      <a:pt x="365" y="1"/>
                    </a:moveTo>
                    <a:cubicBezTo>
                      <a:pt x="0" y="1"/>
                      <a:pt x="67" y="373"/>
                      <a:pt x="365" y="502"/>
                    </a:cubicBezTo>
                    <a:cubicBezTo>
                      <a:pt x="504" y="563"/>
                      <a:pt x="1027" y="588"/>
                      <a:pt x="1618" y="588"/>
                    </a:cubicBezTo>
                    <a:cubicBezTo>
                      <a:pt x="2412" y="588"/>
                      <a:pt x="3327" y="542"/>
                      <a:pt x="3598" y="472"/>
                    </a:cubicBezTo>
                    <a:lnTo>
                      <a:pt x="3512" y="60"/>
                    </a:lnTo>
                    <a:cubicBezTo>
                      <a:pt x="3512" y="60"/>
                      <a:pt x="2829" y="89"/>
                      <a:pt x="2072" y="89"/>
                    </a:cubicBezTo>
                    <a:cubicBezTo>
                      <a:pt x="1492" y="89"/>
                      <a:pt x="868" y="72"/>
                      <a:pt x="476" y="11"/>
                    </a:cubicBezTo>
                    <a:cubicBezTo>
                      <a:pt x="435" y="4"/>
                      <a:pt x="398" y="1"/>
                      <a:pt x="3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7"/>
              <p:cNvSpPr/>
              <p:nvPr/>
            </p:nvSpPr>
            <p:spPr>
              <a:xfrm>
                <a:off x="5211750" y="3314650"/>
                <a:ext cx="96775" cy="20050"/>
              </a:xfrm>
              <a:custGeom>
                <a:rect b="b" l="l" r="r" t="t"/>
                <a:pathLst>
                  <a:path extrusionOk="0" h="802" w="3871">
                    <a:moveTo>
                      <a:pt x="396" y="0"/>
                    </a:moveTo>
                    <a:cubicBezTo>
                      <a:pt x="89" y="0"/>
                      <a:pt x="0" y="328"/>
                      <a:pt x="379" y="517"/>
                    </a:cubicBezTo>
                    <a:cubicBezTo>
                      <a:pt x="712" y="683"/>
                      <a:pt x="2324" y="802"/>
                      <a:pt x="3264" y="802"/>
                    </a:cubicBezTo>
                    <a:cubicBezTo>
                      <a:pt x="3541" y="802"/>
                      <a:pt x="3760" y="792"/>
                      <a:pt x="3871" y="769"/>
                    </a:cubicBezTo>
                    <a:lnTo>
                      <a:pt x="3797" y="290"/>
                    </a:lnTo>
                    <a:cubicBezTo>
                      <a:pt x="3797" y="290"/>
                      <a:pt x="3661" y="293"/>
                      <a:pt x="3439" y="293"/>
                    </a:cubicBezTo>
                    <a:cubicBezTo>
                      <a:pt x="2787" y="293"/>
                      <a:pt x="1391" y="263"/>
                      <a:pt x="533" y="19"/>
                    </a:cubicBezTo>
                    <a:cubicBezTo>
                      <a:pt x="484" y="6"/>
                      <a:pt x="438" y="0"/>
                      <a:pt x="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7"/>
              <p:cNvSpPr/>
              <p:nvPr/>
            </p:nvSpPr>
            <p:spPr>
              <a:xfrm>
                <a:off x="5219300" y="3364600"/>
                <a:ext cx="90150" cy="14750"/>
              </a:xfrm>
              <a:custGeom>
                <a:rect b="b" l="l" r="r" t="t"/>
                <a:pathLst>
                  <a:path extrusionOk="0" h="590" w="3606">
                    <a:moveTo>
                      <a:pt x="3495" y="1"/>
                    </a:moveTo>
                    <a:cubicBezTo>
                      <a:pt x="3495" y="1"/>
                      <a:pt x="2474" y="131"/>
                      <a:pt x="1499" y="131"/>
                    </a:cubicBezTo>
                    <a:cubicBezTo>
                      <a:pt x="1133" y="131"/>
                      <a:pt x="774" y="112"/>
                      <a:pt x="477" y="62"/>
                    </a:cubicBezTo>
                    <a:cubicBezTo>
                      <a:pt x="445" y="56"/>
                      <a:pt x="416" y="54"/>
                      <a:pt x="388" y="54"/>
                    </a:cubicBezTo>
                    <a:cubicBezTo>
                      <a:pt x="78" y="54"/>
                      <a:pt x="1" y="376"/>
                      <a:pt x="378" y="517"/>
                    </a:cubicBezTo>
                    <a:cubicBezTo>
                      <a:pt x="517" y="569"/>
                      <a:pt x="879" y="590"/>
                      <a:pt x="1315" y="590"/>
                    </a:cubicBezTo>
                    <a:cubicBezTo>
                      <a:pt x="2173" y="590"/>
                      <a:pt x="3316" y="508"/>
                      <a:pt x="3606" y="419"/>
                    </a:cubicBezTo>
                    <a:lnTo>
                      <a:pt x="349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7"/>
              <p:cNvSpPr/>
              <p:nvPr/>
            </p:nvSpPr>
            <p:spPr>
              <a:xfrm>
                <a:off x="5220075" y="3384575"/>
                <a:ext cx="93075" cy="16425"/>
              </a:xfrm>
              <a:custGeom>
                <a:rect b="b" l="l" r="r" t="t"/>
                <a:pathLst>
                  <a:path extrusionOk="0" h="657" w="3723">
                    <a:moveTo>
                      <a:pt x="3599" y="1"/>
                    </a:moveTo>
                    <a:cubicBezTo>
                      <a:pt x="3599" y="1"/>
                      <a:pt x="2129" y="243"/>
                      <a:pt x="1003" y="243"/>
                    </a:cubicBezTo>
                    <a:cubicBezTo>
                      <a:pt x="822" y="243"/>
                      <a:pt x="650" y="236"/>
                      <a:pt x="495" y="222"/>
                    </a:cubicBezTo>
                    <a:cubicBezTo>
                      <a:pt x="474" y="220"/>
                      <a:pt x="454" y="219"/>
                      <a:pt x="435" y="219"/>
                    </a:cubicBezTo>
                    <a:cubicBezTo>
                      <a:pt x="85" y="219"/>
                      <a:pt x="1" y="523"/>
                      <a:pt x="403" y="628"/>
                    </a:cubicBezTo>
                    <a:cubicBezTo>
                      <a:pt x="481" y="648"/>
                      <a:pt x="625" y="656"/>
                      <a:pt x="812" y="656"/>
                    </a:cubicBezTo>
                    <a:cubicBezTo>
                      <a:pt x="1654" y="656"/>
                      <a:pt x="3355" y="479"/>
                      <a:pt x="3722" y="363"/>
                    </a:cubicBezTo>
                    <a:lnTo>
                      <a:pt x="359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7"/>
              <p:cNvSpPr/>
              <p:nvPr/>
            </p:nvSpPr>
            <p:spPr>
              <a:xfrm>
                <a:off x="5223625" y="3408850"/>
                <a:ext cx="66300" cy="13425"/>
              </a:xfrm>
              <a:custGeom>
                <a:rect b="b" l="l" r="r" t="t"/>
                <a:pathLst>
                  <a:path extrusionOk="0" h="537" w="2652">
                    <a:moveTo>
                      <a:pt x="2560" y="1"/>
                    </a:moveTo>
                    <a:cubicBezTo>
                      <a:pt x="2560" y="1"/>
                      <a:pt x="1673" y="155"/>
                      <a:pt x="904" y="155"/>
                    </a:cubicBezTo>
                    <a:cubicBezTo>
                      <a:pt x="702" y="155"/>
                      <a:pt x="508" y="144"/>
                      <a:pt x="341" y="118"/>
                    </a:cubicBezTo>
                    <a:cubicBezTo>
                      <a:pt x="320" y="114"/>
                      <a:pt x="300" y="112"/>
                      <a:pt x="281" y="112"/>
                    </a:cubicBezTo>
                    <a:cubicBezTo>
                      <a:pt x="43" y="112"/>
                      <a:pt x="1" y="384"/>
                      <a:pt x="285" y="493"/>
                    </a:cubicBezTo>
                    <a:cubicBezTo>
                      <a:pt x="367" y="523"/>
                      <a:pt x="549" y="536"/>
                      <a:pt x="778" y="536"/>
                    </a:cubicBezTo>
                    <a:cubicBezTo>
                      <a:pt x="1416" y="536"/>
                      <a:pt x="2421" y="437"/>
                      <a:pt x="2652" y="351"/>
                    </a:cubicBezTo>
                    <a:lnTo>
                      <a:pt x="256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7"/>
              <p:cNvSpPr/>
              <p:nvPr/>
            </p:nvSpPr>
            <p:spPr>
              <a:xfrm>
                <a:off x="5227675" y="3429900"/>
                <a:ext cx="49350" cy="11475"/>
              </a:xfrm>
              <a:custGeom>
                <a:rect b="b" l="l" r="r" t="t"/>
                <a:pathLst>
                  <a:path extrusionOk="0" h="459" w="1974">
                    <a:moveTo>
                      <a:pt x="1894" y="1"/>
                    </a:moveTo>
                    <a:cubicBezTo>
                      <a:pt x="1894" y="1"/>
                      <a:pt x="1363" y="98"/>
                      <a:pt x="840" y="98"/>
                    </a:cubicBezTo>
                    <a:cubicBezTo>
                      <a:pt x="629" y="98"/>
                      <a:pt x="419" y="82"/>
                      <a:pt x="246" y="38"/>
                    </a:cubicBezTo>
                    <a:cubicBezTo>
                      <a:pt x="230" y="34"/>
                      <a:pt x="214" y="32"/>
                      <a:pt x="200" y="32"/>
                    </a:cubicBezTo>
                    <a:cubicBezTo>
                      <a:pt x="25" y="32"/>
                      <a:pt x="0" y="287"/>
                      <a:pt x="216" y="401"/>
                    </a:cubicBezTo>
                    <a:cubicBezTo>
                      <a:pt x="297" y="441"/>
                      <a:pt x="509" y="458"/>
                      <a:pt x="760" y="458"/>
                    </a:cubicBezTo>
                    <a:cubicBezTo>
                      <a:pt x="1224" y="458"/>
                      <a:pt x="1822" y="401"/>
                      <a:pt x="1974" y="333"/>
                    </a:cubicBezTo>
                    <a:lnTo>
                      <a:pt x="189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7"/>
              <p:cNvSpPr/>
              <p:nvPr/>
            </p:nvSpPr>
            <p:spPr>
              <a:xfrm>
                <a:off x="5300975" y="3223375"/>
                <a:ext cx="15550" cy="51050"/>
              </a:xfrm>
              <a:custGeom>
                <a:rect b="b" l="l" r="r" t="t"/>
                <a:pathLst>
                  <a:path extrusionOk="0" h="2042" w="622">
                    <a:moveTo>
                      <a:pt x="222" y="1"/>
                    </a:moveTo>
                    <a:cubicBezTo>
                      <a:pt x="222" y="1"/>
                      <a:pt x="0" y="1187"/>
                      <a:pt x="0" y="1992"/>
                    </a:cubicBezTo>
                    <a:cubicBezTo>
                      <a:pt x="0" y="1992"/>
                      <a:pt x="270" y="2042"/>
                      <a:pt x="461" y="2042"/>
                    </a:cubicBezTo>
                    <a:cubicBezTo>
                      <a:pt x="531" y="2042"/>
                      <a:pt x="590" y="2035"/>
                      <a:pt x="621" y="2017"/>
                    </a:cubicBezTo>
                    <a:lnTo>
                      <a:pt x="621" y="99"/>
                    </a:lnTo>
                    <a:cubicBezTo>
                      <a:pt x="621" y="99"/>
                      <a:pt x="320" y="62"/>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7"/>
              <p:cNvSpPr/>
              <p:nvPr/>
            </p:nvSpPr>
            <p:spPr>
              <a:xfrm>
                <a:off x="5165450" y="3253825"/>
                <a:ext cx="49025" cy="26900"/>
              </a:xfrm>
              <a:custGeom>
                <a:rect b="b" l="l" r="r" t="t"/>
                <a:pathLst>
                  <a:path extrusionOk="0" h="1076" w="1961">
                    <a:moveTo>
                      <a:pt x="1050" y="0"/>
                    </a:moveTo>
                    <a:cubicBezTo>
                      <a:pt x="747" y="0"/>
                      <a:pt x="446" y="143"/>
                      <a:pt x="221" y="362"/>
                    </a:cubicBezTo>
                    <a:cubicBezTo>
                      <a:pt x="92" y="479"/>
                      <a:pt x="12" y="639"/>
                      <a:pt x="0" y="811"/>
                    </a:cubicBezTo>
                    <a:cubicBezTo>
                      <a:pt x="221" y="674"/>
                      <a:pt x="469" y="606"/>
                      <a:pt x="715" y="606"/>
                    </a:cubicBezTo>
                    <a:cubicBezTo>
                      <a:pt x="1052" y="606"/>
                      <a:pt x="1386" y="732"/>
                      <a:pt x="1641" y="977"/>
                    </a:cubicBezTo>
                    <a:cubicBezTo>
                      <a:pt x="1688" y="1024"/>
                      <a:pt x="1746" y="1076"/>
                      <a:pt x="1809" y="1076"/>
                    </a:cubicBezTo>
                    <a:cubicBezTo>
                      <a:pt x="1813" y="1076"/>
                      <a:pt x="1816" y="1076"/>
                      <a:pt x="1819" y="1075"/>
                    </a:cubicBezTo>
                    <a:cubicBezTo>
                      <a:pt x="1918" y="1069"/>
                      <a:pt x="1961" y="940"/>
                      <a:pt x="1955" y="836"/>
                    </a:cubicBezTo>
                    <a:cubicBezTo>
                      <a:pt x="1930" y="442"/>
                      <a:pt x="1647" y="110"/>
                      <a:pt x="1260" y="24"/>
                    </a:cubicBezTo>
                    <a:cubicBezTo>
                      <a:pt x="1191" y="8"/>
                      <a:pt x="1120" y="0"/>
                      <a:pt x="1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7"/>
              <p:cNvSpPr/>
              <p:nvPr/>
            </p:nvSpPr>
            <p:spPr>
              <a:xfrm>
                <a:off x="5209375" y="3247925"/>
                <a:ext cx="96225" cy="29275"/>
              </a:xfrm>
              <a:custGeom>
                <a:rect b="b" l="l" r="r" t="t"/>
                <a:pathLst>
                  <a:path extrusionOk="0" h="1171" w="3849">
                    <a:moveTo>
                      <a:pt x="442" y="1"/>
                    </a:moveTo>
                    <a:cubicBezTo>
                      <a:pt x="344" y="1"/>
                      <a:pt x="259" y="14"/>
                      <a:pt x="192" y="45"/>
                    </a:cubicBezTo>
                    <a:cubicBezTo>
                      <a:pt x="1" y="131"/>
                      <a:pt x="155" y="500"/>
                      <a:pt x="782" y="611"/>
                    </a:cubicBezTo>
                    <a:cubicBezTo>
                      <a:pt x="1409" y="728"/>
                      <a:pt x="2730" y="1121"/>
                      <a:pt x="3849" y="1170"/>
                    </a:cubicBezTo>
                    <a:lnTo>
                      <a:pt x="3794" y="346"/>
                    </a:lnTo>
                    <a:cubicBezTo>
                      <a:pt x="3794" y="346"/>
                      <a:pt x="3557" y="453"/>
                      <a:pt x="3050" y="453"/>
                    </a:cubicBezTo>
                    <a:cubicBezTo>
                      <a:pt x="2879" y="453"/>
                      <a:pt x="2676" y="441"/>
                      <a:pt x="2441" y="408"/>
                    </a:cubicBezTo>
                    <a:cubicBezTo>
                      <a:pt x="1670" y="296"/>
                      <a:pt x="904" y="1"/>
                      <a:pt x="4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7"/>
              <p:cNvSpPr/>
              <p:nvPr/>
            </p:nvSpPr>
            <p:spPr>
              <a:xfrm>
                <a:off x="5303575" y="3408850"/>
                <a:ext cx="12950" cy="181050"/>
              </a:xfrm>
              <a:custGeom>
                <a:rect b="b" l="l" r="r" t="t"/>
                <a:pathLst>
                  <a:path extrusionOk="0" h="7242" w="518">
                    <a:moveTo>
                      <a:pt x="1" y="345"/>
                    </a:moveTo>
                    <a:lnTo>
                      <a:pt x="1" y="345"/>
                    </a:lnTo>
                    <a:cubicBezTo>
                      <a:pt x="1" y="345"/>
                      <a:pt x="1" y="345"/>
                      <a:pt x="1" y="345"/>
                    </a:cubicBezTo>
                    <a:lnTo>
                      <a:pt x="1" y="345"/>
                    </a:lnTo>
                    <a:cubicBezTo>
                      <a:pt x="1" y="345"/>
                      <a:pt x="1" y="345"/>
                      <a:pt x="1" y="345"/>
                    </a:cubicBezTo>
                    <a:close/>
                    <a:moveTo>
                      <a:pt x="517" y="1"/>
                    </a:moveTo>
                    <a:cubicBezTo>
                      <a:pt x="207" y="1"/>
                      <a:pt x="4" y="345"/>
                      <a:pt x="1" y="345"/>
                    </a:cubicBezTo>
                    <a:cubicBezTo>
                      <a:pt x="1" y="345"/>
                      <a:pt x="1" y="345"/>
                      <a:pt x="1" y="345"/>
                    </a:cubicBezTo>
                    <a:lnTo>
                      <a:pt x="1" y="345"/>
                    </a:lnTo>
                    <a:cubicBezTo>
                      <a:pt x="50" y="985"/>
                      <a:pt x="1" y="7106"/>
                      <a:pt x="1" y="7106"/>
                    </a:cubicBezTo>
                    <a:cubicBezTo>
                      <a:pt x="8" y="7106"/>
                      <a:pt x="15" y="7106"/>
                      <a:pt x="22" y="7106"/>
                    </a:cubicBezTo>
                    <a:cubicBezTo>
                      <a:pt x="194" y="7106"/>
                      <a:pt x="517" y="7242"/>
                      <a:pt x="517" y="7242"/>
                    </a:cubicBezTo>
                    <a:lnTo>
                      <a:pt x="5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7"/>
              <p:cNvSpPr/>
              <p:nvPr/>
            </p:nvSpPr>
            <p:spPr>
              <a:xfrm>
                <a:off x="5353675" y="3670775"/>
                <a:ext cx="62725" cy="343700"/>
              </a:xfrm>
              <a:custGeom>
                <a:rect b="b" l="l" r="r" t="t"/>
                <a:pathLst>
                  <a:path extrusionOk="0" h="13748" w="2509">
                    <a:moveTo>
                      <a:pt x="1931" y="1"/>
                    </a:moveTo>
                    <a:cubicBezTo>
                      <a:pt x="1462" y="1"/>
                      <a:pt x="437" y="1002"/>
                      <a:pt x="253" y="1953"/>
                    </a:cubicBezTo>
                    <a:cubicBezTo>
                      <a:pt x="130" y="2567"/>
                      <a:pt x="941" y="5376"/>
                      <a:pt x="824" y="7011"/>
                    </a:cubicBezTo>
                    <a:cubicBezTo>
                      <a:pt x="708" y="8646"/>
                      <a:pt x="1" y="12789"/>
                      <a:pt x="376" y="13428"/>
                    </a:cubicBezTo>
                    <a:cubicBezTo>
                      <a:pt x="510" y="13653"/>
                      <a:pt x="783" y="13748"/>
                      <a:pt x="1087" y="13748"/>
                    </a:cubicBezTo>
                    <a:cubicBezTo>
                      <a:pt x="1647" y="13748"/>
                      <a:pt x="2310" y="13425"/>
                      <a:pt x="2386" y="12998"/>
                    </a:cubicBezTo>
                    <a:cubicBezTo>
                      <a:pt x="2509" y="12340"/>
                      <a:pt x="1912" y="10355"/>
                      <a:pt x="1863" y="9015"/>
                    </a:cubicBezTo>
                    <a:cubicBezTo>
                      <a:pt x="1820" y="7675"/>
                      <a:pt x="2183" y="1805"/>
                      <a:pt x="2164" y="299"/>
                    </a:cubicBezTo>
                    <a:cubicBezTo>
                      <a:pt x="2162" y="91"/>
                      <a:pt x="2071" y="1"/>
                      <a:pt x="19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7"/>
              <p:cNvSpPr/>
              <p:nvPr/>
            </p:nvSpPr>
            <p:spPr>
              <a:xfrm>
                <a:off x="5362300" y="4046725"/>
                <a:ext cx="53025" cy="217175"/>
              </a:xfrm>
              <a:custGeom>
                <a:rect b="b" l="l" r="r" t="t"/>
                <a:pathLst>
                  <a:path extrusionOk="0" h="8687" w="2121">
                    <a:moveTo>
                      <a:pt x="1454" y="1579"/>
                    </a:moveTo>
                    <a:cubicBezTo>
                      <a:pt x="1458" y="1579"/>
                      <a:pt x="1461" y="1586"/>
                      <a:pt x="1463" y="1599"/>
                    </a:cubicBezTo>
                    <a:cubicBezTo>
                      <a:pt x="1578" y="2371"/>
                      <a:pt x="940" y="6650"/>
                      <a:pt x="719" y="6650"/>
                    </a:cubicBezTo>
                    <a:cubicBezTo>
                      <a:pt x="715" y="6650"/>
                      <a:pt x="711" y="6649"/>
                      <a:pt x="707" y="6645"/>
                    </a:cubicBezTo>
                    <a:cubicBezTo>
                      <a:pt x="505" y="6491"/>
                      <a:pt x="1340" y="1579"/>
                      <a:pt x="1454" y="1579"/>
                    </a:cubicBezTo>
                    <a:close/>
                    <a:moveTo>
                      <a:pt x="2059" y="1"/>
                    </a:moveTo>
                    <a:cubicBezTo>
                      <a:pt x="2059" y="1"/>
                      <a:pt x="1577" y="416"/>
                      <a:pt x="1076" y="416"/>
                    </a:cubicBezTo>
                    <a:cubicBezTo>
                      <a:pt x="1049" y="416"/>
                      <a:pt x="1023" y="415"/>
                      <a:pt x="996" y="413"/>
                    </a:cubicBezTo>
                    <a:cubicBezTo>
                      <a:pt x="568" y="373"/>
                      <a:pt x="378" y="103"/>
                      <a:pt x="242" y="103"/>
                    </a:cubicBezTo>
                    <a:cubicBezTo>
                      <a:pt x="210" y="103"/>
                      <a:pt x="182" y="118"/>
                      <a:pt x="154" y="155"/>
                    </a:cubicBezTo>
                    <a:cubicBezTo>
                      <a:pt x="0" y="345"/>
                      <a:pt x="375" y="1181"/>
                      <a:pt x="387" y="1962"/>
                    </a:cubicBezTo>
                    <a:cubicBezTo>
                      <a:pt x="400" y="2748"/>
                      <a:pt x="203" y="8047"/>
                      <a:pt x="301" y="8360"/>
                    </a:cubicBezTo>
                    <a:cubicBezTo>
                      <a:pt x="364" y="8565"/>
                      <a:pt x="585" y="8686"/>
                      <a:pt x="765" y="8686"/>
                    </a:cubicBezTo>
                    <a:cubicBezTo>
                      <a:pt x="867" y="8686"/>
                      <a:pt x="956" y="8648"/>
                      <a:pt x="996" y="8563"/>
                    </a:cubicBezTo>
                    <a:cubicBezTo>
                      <a:pt x="1106" y="8336"/>
                      <a:pt x="1973" y="2705"/>
                      <a:pt x="1961" y="1845"/>
                    </a:cubicBezTo>
                    <a:cubicBezTo>
                      <a:pt x="1949" y="984"/>
                      <a:pt x="2121" y="241"/>
                      <a:pt x="20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7"/>
              <p:cNvSpPr/>
              <p:nvPr/>
            </p:nvSpPr>
            <p:spPr>
              <a:xfrm>
                <a:off x="5359375" y="4261550"/>
                <a:ext cx="31475" cy="24500"/>
              </a:xfrm>
              <a:custGeom>
                <a:rect b="b" l="l" r="r" t="t"/>
                <a:pathLst>
                  <a:path extrusionOk="0" h="980" w="1259">
                    <a:moveTo>
                      <a:pt x="283" y="1"/>
                    </a:moveTo>
                    <a:cubicBezTo>
                      <a:pt x="281" y="1"/>
                      <a:pt x="279" y="1"/>
                      <a:pt x="277" y="1"/>
                    </a:cubicBezTo>
                    <a:cubicBezTo>
                      <a:pt x="135" y="19"/>
                      <a:pt x="0" y="450"/>
                      <a:pt x="62" y="610"/>
                    </a:cubicBezTo>
                    <a:cubicBezTo>
                      <a:pt x="106" y="720"/>
                      <a:pt x="159" y="764"/>
                      <a:pt x="273" y="764"/>
                    </a:cubicBezTo>
                    <a:cubicBezTo>
                      <a:pt x="317" y="764"/>
                      <a:pt x="371" y="757"/>
                      <a:pt x="437" y="745"/>
                    </a:cubicBezTo>
                    <a:cubicBezTo>
                      <a:pt x="455" y="741"/>
                      <a:pt x="474" y="740"/>
                      <a:pt x="492" y="740"/>
                    </a:cubicBezTo>
                    <a:cubicBezTo>
                      <a:pt x="704" y="740"/>
                      <a:pt x="894" y="950"/>
                      <a:pt x="1070" y="978"/>
                    </a:cubicBezTo>
                    <a:cubicBezTo>
                      <a:pt x="1075" y="979"/>
                      <a:pt x="1080" y="980"/>
                      <a:pt x="1085" y="980"/>
                    </a:cubicBezTo>
                    <a:cubicBezTo>
                      <a:pt x="1254" y="980"/>
                      <a:pt x="1259" y="471"/>
                      <a:pt x="1199" y="364"/>
                    </a:cubicBezTo>
                    <a:cubicBezTo>
                      <a:pt x="1155" y="284"/>
                      <a:pt x="1142" y="221"/>
                      <a:pt x="1059" y="221"/>
                    </a:cubicBezTo>
                    <a:cubicBezTo>
                      <a:pt x="1027" y="221"/>
                      <a:pt x="983" y="230"/>
                      <a:pt x="922" y="253"/>
                    </a:cubicBezTo>
                    <a:cubicBezTo>
                      <a:pt x="899" y="261"/>
                      <a:pt x="875" y="265"/>
                      <a:pt x="851" y="265"/>
                    </a:cubicBezTo>
                    <a:cubicBezTo>
                      <a:pt x="643" y="265"/>
                      <a:pt x="392" y="1"/>
                      <a:pt x="2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7"/>
              <p:cNvSpPr/>
              <p:nvPr/>
            </p:nvSpPr>
            <p:spPr>
              <a:xfrm>
                <a:off x="5357825" y="4283850"/>
                <a:ext cx="11400" cy="28100"/>
              </a:xfrm>
              <a:custGeom>
                <a:rect b="b" l="l" r="r" t="t"/>
                <a:pathLst>
                  <a:path extrusionOk="0" h="1124" w="456">
                    <a:moveTo>
                      <a:pt x="188" y="0"/>
                    </a:moveTo>
                    <a:cubicBezTo>
                      <a:pt x="139" y="0"/>
                      <a:pt x="97" y="11"/>
                      <a:pt x="87" y="37"/>
                    </a:cubicBezTo>
                    <a:cubicBezTo>
                      <a:pt x="62" y="99"/>
                      <a:pt x="210" y="283"/>
                      <a:pt x="185" y="394"/>
                    </a:cubicBezTo>
                    <a:cubicBezTo>
                      <a:pt x="154" y="510"/>
                      <a:pt x="1" y="984"/>
                      <a:pt x="56" y="1058"/>
                    </a:cubicBezTo>
                    <a:cubicBezTo>
                      <a:pt x="92" y="1097"/>
                      <a:pt x="171" y="1124"/>
                      <a:pt x="231" y="1124"/>
                    </a:cubicBezTo>
                    <a:cubicBezTo>
                      <a:pt x="274" y="1124"/>
                      <a:pt x="308" y="1109"/>
                      <a:pt x="308" y="1076"/>
                    </a:cubicBezTo>
                    <a:cubicBezTo>
                      <a:pt x="308" y="996"/>
                      <a:pt x="333" y="461"/>
                      <a:pt x="345" y="394"/>
                    </a:cubicBezTo>
                    <a:cubicBezTo>
                      <a:pt x="357" y="332"/>
                      <a:pt x="456" y="92"/>
                      <a:pt x="382" y="43"/>
                    </a:cubicBezTo>
                    <a:cubicBezTo>
                      <a:pt x="336" y="19"/>
                      <a:pt x="255"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7"/>
              <p:cNvSpPr/>
              <p:nvPr/>
            </p:nvSpPr>
            <p:spPr>
              <a:xfrm>
                <a:off x="5366900" y="4284950"/>
                <a:ext cx="8625" cy="28100"/>
              </a:xfrm>
              <a:custGeom>
                <a:rect b="b" l="l" r="r" t="t"/>
                <a:pathLst>
                  <a:path extrusionOk="0" h="1124" w="345">
                    <a:moveTo>
                      <a:pt x="174" y="0"/>
                    </a:moveTo>
                    <a:cubicBezTo>
                      <a:pt x="157" y="0"/>
                      <a:pt x="143" y="6"/>
                      <a:pt x="136" y="18"/>
                    </a:cubicBezTo>
                    <a:cubicBezTo>
                      <a:pt x="99" y="190"/>
                      <a:pt x="80" y="368"/>
                      <a:pt x="93" y="552"/>
                    </a:cubicBezTo>
                    <a:cubicBezTo>
                      <a:pt x="105" y="688"/>
                      <a:pt x="0" y="1020"/>
                      <a:pt x="25" y="1081"/>
                    </a:cubicBezTo>
                    <a:cubicBezTo>
                      <a:pt x="39" y="1110"/>
                      <a:pt x="97" y="1124"/>
                      <a:pt x="158" y="1124"/>
                    </a:cubicBezTo>
                    <a:cubicBezTo>
                      <a:pt x="228" y="1124"/>
                      <a:pt x="301" y="1105"/>
                      <a:pt x="314" y="1069"/>
                    </a:cubicBezTo>
                    <a:cubicBezTo>
                      <a:pt x="345" y="1001"/>
                      <a:pt x="277" y="805"/>
                      <a:pt x="259" y="626"/>
                    </a:cubicBezTo>
                    <a:cubicBezTo>
                      <a:pt x="246" y="448"/>
                      <a:pt x="332" y="141"/>
                      <a:pt x="308" y="79"/>
                    </a:cubicBezTo>
                    <a:cubicBezTo>
                      <a:pt x="286" y="35"/>
                      <a:pt x="219"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7"/>
              <p:cNvSpPr/>
              <p:nvPr/>
            </p:nvSpPr>
            <p:spPr>
              <a:xfrm>
                <a:off x="5376125" y="4286900"/>
                <a:ext cx="7250" cy="26500"/>
              </a:xfrm>
              <a:custGeom>
                <a:rect b="b" l="l" r="r" t="t"/>
                <a:pathLst>
                  <a:path extrusionOk="0" h="1060" w="290">
                    <a:moveTo>
                      <a:pt x="83" y="0"/>
                    </a:moveTo>
                    <a:cubicBezTo>
                      <a:pt x="50" y="0"/>
                      <a:pt x="18" y="10"/>
                      <a:pt x="13" y="32"/>
                    </a:cubicBezTo>
                    <a:cubicBezTo>
                      <a:pt x="0" y="192"/>
                      <a:pt x="6" y="352"/>
                      <a:pt x="31" y="511"/>
                    </a:cubicBezTo>
                    <a:cubicBezTo>
                      <a:pt x="62" y="591"/>
                      <a:pt x="6" y="936"/>
                      <a:pt x="31" y="1009"/>
                    </a:cubicBezTo>
                    <a:cubicBezTo>
                      <a:pt x="45" y="1044"/>
                      <a:pt x="91" y="1059"/>
                      <a:pt x="138" y="1059"/>
                    </a:cubicBezTo>
                    <a:cubicBezTo>
                      <a:pt x="192" y="1059"/>
                      <a:pt x="248" y="1039"/>
                      <a:pt x="265" y="1003"/>
                    </a:cubicBezTo>
                    <a:cubicBezTo>
                      <a:pt x="289" y="929"/>
                      <a:pt x="215" y="751"/>
                      <a:pt x="154" y="585"/>
                    </a:cubicBezTo>
                    <a:cubicBezTo>
                      <a:pt x="86" y="419"/>
                      <a:pt x="166" y="81"/>
                      <a:pt x="166" y="38"/>
                    </a:cubicBezTo>
                    <a:cubicBezTo>
                      <a:pt x="166" y="14"/>
                      <a:pt x="124" y="0"/>
                      <a:pt x="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7"/>
              <p:cNvSpPr/>
              <p:nvPr/>
            </p:nvSpPr>
            <p:spPr>
              <a:xfrm>
                <a:off x="5357710" y="4334400"/>
                <a:ext cx="8000" cy="10275"/>
              </a:xfrm>
              <a:custGeom>
                <a:rect b="b" l="l" r="r" t="t"/>
                <a:pathLst>
                  <a:path extrusionOk="0" h="411" w="320">
                    <a:moveTo>
                      <a:pt x="65" y="0"/>
                    </a:moveTo>
                    <a:cubicBezTo>
                      <a:pt x="29" y="0"/>
                      <a:pt x="0" y="114"/>
                      <a:pt x="12" y="210"/>
                    </a:cubicBezTo>
                    <a:cubicBezTo>
                      <a:pt x="28" y="299"/>
                      <a:pt x="125" y="410"/>
                      <a:pt x="202" y="410"/>
                    </a:cubicBezTo>
                    <a:cubicBezTo>
                      <a:pt x="215" y="410"/>
                      <a:pt x="228" y="407"/>
                      <a:pt x="240" y="400"/>
                    </a:cubicBezTo>
                    <a:cubicBezTo>
                      <a:pt x="320" y="345"/>
                      <a:pt x="307" y="179"/>
                      <a:pt x="277" y="74"/>
                    </a:cubicBezTo>
                    <a:cubicBezTo>
                      <a:pt x="264" y="31"/>
                      <a:pt x="105" y="7"/>
                      <a:pt x="68" y="1"/>
                    </a:cubicBezTo>
                    <a:cubicBezTo>
                      <a:pt x="67" y="0"/>
                      <a:pt x="66" y="0"/>
                      <a:pt x="6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7"/>
              <p:cNvSpPr/>
              <p:nvPr/>
            </p:nvSpPr>
            <p:spPr>
              <a:xfrm>
                <a:off x="5367685" y="4337525"/>
                <a:ext cx="8475" cy="12675"/>
              </a:xfrm>
              <a:custGeom>
                <a:rect b="b" l="l" r="r" t="t"/>
                <a:pathLst>
                  <a:path extrusionOk="0" h="507" w="339">
                    <a:moveTo>
                      <a:pt x="152" y="0"/>
                    </a:moveTo>
                    <a:cubicBezTo>
                      <a:pt x="113" y="0"/>
                      <a:pt x="74" y="15"/>
                      <a:pt x="44" y="48"/>
                    </a:cubicBezTo>
                    <a:cubicBezTo>
                      <a:pt x="7" y="164"/>
                      <a:pt x="1" y="287"/>
                      <a:pt x="25" y="404"/>
                    </a:cubicBezTo>
                    <a:cubicBezTo>
                      <a:pt x="54" y="466"/>
                      <a:pt x="116" y="506"/>
                      <a:pt x="180" y="506"/>
                    </a:cubicBezTo>
                    <a:cubicBezTo>
                      <a:pt x="198" y="506"/>
                      <a:pt x="217" y="503"/>
                      <a:pt x="234" y="496"/>
                    </a:cubicBezTo>
                    <a:cubicBezTo>
                      <a:pt x="339" y="472"/>
                      <a:pt x="332" y="220"/>
                      <a:pt x="302" y="109"/>
                    </a:cubicBezTo>
                    <a:cubicBezTo>
                      <a:pt x="279" y="40"/>
                      <a:pt x="216"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7"/>
              <p:cNvSpPr/>
              <p:nvPr/>
            </p:nvSpPr>
            <p:spPr>
              <a:xfrm>
                <a:off x="5378435" y="4338725"/>
                <a:ext cx="7250" cy="13625"/>
              </a:xfrm>
              <a:custGeom>
                <a:rect b="b" l="l" r="r" t="t"/>
                <a:pathLst>
                  <a:path extrusionOk="0" h="545" w="290">
                    <a:moveTo>
                      <a:pt x="160" y="1"/>
                    </a:moveTo>
                    <a:cubicBezTo>
                      <a:pt x="126" y="1"/>
                      <a:pt x="91" y="16"/>
                      <a:pt x="68" y="49"/>
                    </a:cubicBezTo>
                    <a:cubicBezTo>
                      <a:pt x="19" y="178"/>
                      <a:pt x="1" y="313"/>
                      <a:pt x="13" y="455"/>
                    </a:cubicBezTo>
                    <a:cubicBezTo>
                      <a:pt x="24" y="524"/>
                      <a:pt x="56" y="545"/>
                      <a:pt x="97" y="545"/>
                    </a:cubicBezTo>
                    <a:cubicBezTo>
                      <a:pt x="129" y="545"/>
                      <a:pt x="166" y="533"/>
                      <a:pt x="204" y="522"/>
                    </a:cubicBezTo>
                    <a:cubicBezTo>
                      <a:pt x="290" y="498"/>
                      <a:pt x="290" y="172"/>
                      <a:pt x="271" y="86"/>
                    </a:cubicBezTo>
                    <a:cubicBezTo>
                      <a:pt x="257" y="32"/>
                      <a:pt x="208" y="1"/>
                      <a:pt x="1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7"/>
              <p:cNvSpPr/>
              <p:nvPr/>
            </p:nvSpPr>
            <p:spPr>
              <a:xfrm>
                <a:off x="5387810" y="4337425"/>
                <a:ext cx="7250" cy="12650"/>
              </a:xfrm>
              <a:custGeom>
                <a:rect b="b" l="l" r="r" t="t"/>
                <a:pathLst>
                  <a:path extrusionOk="0" h="506" w="290">
                    <a:moveTo>
                      <a:pt x="141" y="1"/>
                    </a:moveTo>
                    <a:cubicBezTo>
                      <a:pt x="113" y="1"/>
                      <a:pt x="84" y="11"/>
                      <a:pt x="62" y="33"/>
                    </a:cubicBezTo>
                    <a:cubicBezTo>
                      <a:pt x="1" y="89"/>
                      <a:pt x="25" y="427"/>
                      <a:pt x="62" y="470"/>
                    </a:cubicBezTo>
                    <a:cubicBezTo>
                      <a:pt x="83" y="493"/>
                      <a:pt x="107" y="505"/>
                      <a:pt x="134" y="505"/>
                    </a:cubicBezTo>
                    <a:cubicBezTo>
                      <a:pt x="163" y="505"/>
                      <a:pt x="196" y="490"/>
                      <a:pt x="228" y="457"/>
                    </a:cubicBezTo>
                    <a:cubicBezTo>
                      <a:pt x="290" y="396"/>
                      <a:pt x="265" y="125"/>
                      <a:pt x="247" y="64"/>
                    </a:cubicBezTo>
                    <a:cubicBezTo>
                      <a:pt x="225" y="24"/>
                      <a:pt x="183" y="1"/>
                      <a:pt x="1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7"/>
              <p:cNvSpPr/>
              <p:nvPr/>
            </p:nvSpPr>
            <p:spPr>
              <a:xfrm>
                <a:off x="5394935" y="4334100"/>
                <a:ext cx="6400" cy="9100"/>
              </a:xfrm>
              <a:custGeom>
                <a:rect b="b" l="l" r="r" t="t"/>
                <a:pathLst>
                  <a:path extrusionOk="0" h="364" w="256">
                    <a:moveTo>
                      <a:pt x="164" y="0"/>
                    </a:moveTo>
                    <a:cubicBezTo>
                      <a:pt x="155" y="0"/>
                      <a:pt x="147" y="4"/>
                      <a:pt x="140" y="13"/>
                    </a:cubicBezTo>
                    <a:cubicBezTo>
                      <a:pt x="1" y="164"/>
                      <a:pt x="94" y="363"/>
                      <a:pt x="161" y="363"/>
                    </a:cubicBezTo>
                    <a:cubicBezTo>
                      <a:pt x="162" y="363"/>
                      <a:pt x="163" y="363"/>
                      <a:pt x="164" y="363"/>
                    </a:cubicBezTo>
                    <a:cubicBezTo>
                      <a:pt x="226" y="351"/>
                      <a:pt x="238" y="258"/>
                      <a:pt x="251" y="166"/>
                    </a:cubicBezTo>
                    <a:cubicBezTo>
                      <a:pt x="256" y="90"/>
                      <a:pt x="206" y="0"/>
                      <a:pt x="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7"/>
              <p:cNvSpPr/>
              <p:nvPr/>
            </p:nvSpPr>
            <p:spPr>
              <a:xfrm>
                <a:off x="5381200" y="4289900"/>
                <a:ext cx="8300" cy="22800"/>
              </a:xfrm>
              <a:custGeom>
                <a:rect b="b" l="l" r="r" t="t"/>
                <a:pathLst>
                  <a:path extrusionOk="0" h="912" w="332">
                    <a:moveTo>
                      <a:pt x="53" y="1"/>
                    </a:moveTo>
                    <a:cubicBezTo>
                      <a:pt x="43" y="1"/>
                      <a:pt x="35" y="5"/>
                      <a:pt x="31" y="16"/>
                    </a:cubicBezTo>
                    <a:cubicBezTo>
                      <a:pt x="0" y="127"/>
                      <a:pt x="0" y="250"/>
                      <a:pt x="31" y="361"/>
                    </a:cubicBezTo>
                    <a:cubicBezTo>
                      <a:pt x="62" y="447"/>
                      <a:pt x="135" y="871"/>
                      <a:pt x="184" y="895"/>
                    </a:cubicBezTo>
                    <a:cubicBezTo>
                      <a:pt x="207" y="907"/>
                      <a:pt x="230" y="912"/>
                      <a:pt x="249" y="912"/>
                    </a:cubicBezTo>
                    <a:cubicBezTo>
                      <a:pt x="281" y="912"/>
                      <a:pt x="306" y="899"/>
                      <a:pt x="314" y="883"/>
                    </a:cubicBezTo>
                    <a:cubicBezTo>
                      <a:pt x="332" y="852"/>
                      <a:pt x="234" y="625"/>
                      <a:pt x="197" y="527"/>
                    </a:cubicBezTo>
                    <a:cubicBezTo>
                      <a:pt x="166" y="379"/>
                      <a:pt x="148" y="232"/>
                      <a:pt x="148" y="84"/>
                    </a:cubicBezTo>
                    <a:cubicBezTo>
                      <a:pt x="148" y="55"/>
                      <a:pt x="88" y="1"/>
                      <a:pt x="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7"/>
              <p:cNvSpPr/>
              <p:nvPr/>
            </p:nvSpPr>
            <p:spPr>
              <a:xfrm>
                <a:off x="5386885" y="4293900"/>
                <a:ext cx="9500" cy="17075"/>
              </a:xfrm>
              <a:custGeom>
                <a:rect b="b" l="l" r="r" t="t"/>
                <a:pathLst>
                  <a:path extrusionOk="0" h="683" w="380">
                    <a:moveTo>
                      <a:pt x="42" y="0"/>
                    </a:moveTo>
                    <a:cubicBezTo>
                      <a:pt x="22" y="0"/>
                      <a:pt x="11" y="34"/>
                      <a:pt x="7" y="65"/>
                    </a:cubicBezTo>
                    <a:cubicBezTo>
                      <a:pt x="1" y="121"/>
                      <a:pt x="198" y="619"/>
                      <a:pt x="216" y="668"/>
                    </a:cubicBezTo>
                    <a:cubicBezTo>
                      <a:pt x="220" y="678"/>
                      <a:pt x="233" y="683"/>
                      <a:pt x="248" y="683"/>
                    </a:cubicBezTo>
                    <a:cubicBezTo>
                      <a:pt x="297" y="683"/>
                      <a:pt x="379" y="640"/>
                      <a:pt x="370" y="612"/>
                    </a:cubicBezTo>
                    <a:cubicBezTo>
                      <a:pt x="351" y="569"/>
                      <a:pt x="155" y="201"/>
                      <a:pt x="99" y="72"/>
                    </a:cubicBezTo>
                    <a:cubicBezTo>
                      <a:pt x="76" y="19"/>
                      <a:pt x="56" y="0"/>
                      <a:pt x="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7"/>
              <p:cNvSpPr/>
              <p:nvPr/>
            </p:nvSpPr>
            <p:spPr>
              <a:xfrm>
                <a:off x="5356935" y="4313150"/>
                <a:ext cx="9250" cy="20275"/>
              </a:xfrm>
              <a:custGeom>
                <a:rect b="b" l="l" r="r" t="t"/>
                <a:pathLst>
                  <a:path extrusionOk="0" h="811" w="370">
                    <a:moveTo>
                      <a:pt x="211" y="0"/>
                    </a:moveTo>
                    <a:cubicBezTo>
                      <a:pt x="172" y="0"/>
                      <a:pt x="134" y="11"/>
                      <a:pt x="117" y="33"/>
                    </a:cubicBezTo>
                    <a:cubicBezTo>
                      <a:pt x="74" y="82"/>
                      <a:pt x="123" y="365"/>
                      <a:pt x="111" y="476"/>
                    </a:cubicBezTo>
                    <a:cubicBezTo>
                      <a:pt x="92" y="586"/>
                      <a:pt x="0" y="642"/>
                      <a:pt x="80" y="728"/>
                    </a:cubicBezTo>
                    <a:cubicBezTo>
                      <a:pt x="124" y="779"/>
                      <a:pt x="213" y="811"/>
                      <a:pt x="278" y="811"/>
                    </a:cubicBezTo>
                    <a:cubicBezTo>
                      <a:pt x="321" y="811"/>
                      <a:pt x="354" y="797"/>
                      <a:pt x="357" y="764"/>
                    </a:cubicBezTo>
                    <a:cubicBezTo>
                      <a:pt x="369" y="685"/>
                      <a:pt x="289" y="469"/>
                      <a:pt x="320" y="365"/>
                    </a:cubicBezTo>
                    <a:cubicBezTo>
                      <a:pt x="351" y="267"/>
                      <a:pt x="357" y="162"/>
                      <a:pt x="351" y="64"/>
                    </a:cubicBezTo>
                    <a:cubicBezTo>
                      <a:pt x="336" y="23"/>
                      <a:pt x="271"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7"/>
              <p:cNvSpPr/>
              <p:nvPr/>
            </p:nvSpPr>
            <p:spPr>
              <a:xfrm>
                <a:off x="5368610" y="4314775"/>
                <a:ext cx="7400" cy="20900"/>
              </a:xfrm>
              <a:custGeom>
                <a:rect b="b" l="l" r="r" t="t"/>
                <a:pathLst>
                  <a:path extrusionOk="0" h="836" w="296">
                    <a:moveTo>
                      <a:pt x="112" y="0"/>
                    </a:moveTo>
                    <a:cubicBezTo>
                      <a:pt x="76" y="0"/>
                      <a:pt x="43" y="11"/>
                      <a:pt x="31" y="36"/>
                    </a:cubicBezTo>
                    <a:cubicBezTo>
                      <a:pt x="0" y="91"/>
                      <a:pt x="37" y="349"/>
                      <a:pt x="50" y="466"/>
                    </a:cubicBezTo>
                    <a:cubicBezTo>
                      <a:pt x="68" y="583"/>
                      <a:pt x="0" y="675"/>
                      <a:pt x="19" y="761"/>
                    </a:cubicBezTo>
                    <a:cubicBezTo>
                      <a:pt x="33" y="810"/>
                      <a:pt x="91" y="835"/>
                      <a:pt x="146" y="835"/>
                    </a:cubicBezTo>
                    <a:cubicBezTo>
                      <a:pt x="188" y="835"/>
                      <a:pt x="228" y="821"/>
                      <a:pt x="246" y="792"/>
                    </a:cubicBezTo>
                    <a:cubicBezTo>
                      <a:pt x="295" y="724"/>
                      <a:pt x="222" y="626"/>
                      <a:pt x="197" y="503"/>
                    </a:cubicBezTo>
                    <a:cubicBezTo>
                      <a:pt x="179" y="380"/>
                      <a:pt x="252" y="140"/>
                      <a:pt x="240" y="66"/>
                    </a:cubicBezTo>
                    <a:cubicBezTo>
                      <a:pt x="229" y="26"/>
                      <a:pt x="166" y="0"/>
                      <a:pt x="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7"/>
              <p:cNvSpPr/>
              <p:nvPr/>
            </p:nvSpPr>
            <p:spPr>
              <a:xfrm>
                <a:off x="5378135" y="4316575"/>
                <a:ext cx="6175" cy="19075"/>
              </a:xfrm>
              <a:custGeom>
                <a:rect b="b" l="l" r="r" t="t"/>
                <a:pathLst>
                  <a:path extrusionOk="0" h="763" w="247">
                    <a:moveTo>
                      <a:pt x="117" y="1"/>
                    </a:moveTo>
                    <a:cubicBezTo>
                      <a:pt x="62" y="7"/>
                      <a:pt x="25" y="44"/>
                      <a:pt x="19" y="99"/>
                    </a:cubicBezTo>
                    <a:cubicBezTo>
                      <a:pt x="1" y="203"/>
                      <a:pt x="80" y="302"/>
                      <a:pt x="80" y="412"/>
                    </a:cubicBezTo>
                    <a:cubicBezTo>
                      <a:pt x="74" y="462"/>
                      <a:pt x="68" y="511"/>
                      <a:pt x="50" y="554"/>
                    </a:cubicBezTo>
                    <a:cubicBezTo>
                      <a:pt x="37" y="603"/>
                      <a:pt x="44" y="652"/>
                      <a:pt x="62" y="701"/>
                    </a:cubicBezTo>
                    <a:cubicBezTo>
                      <a:pt x="76" y="739"/>
                      <a:pt x="109" y="763"/>
                      <a:pt x="146" y="763"/>
                    </a:cubicBezTo>
                    <a:cubicBezTo>
                      <a:pt x="157" y="763"/>
                      <a:pt x="168" y="761"/>
                      <a:pt x="179" y="757"/>
                    </a:cubicBezTo>
                    <a:cubicBezTo>
                      <a:pt x="222" y="732"/>
                      <a:pt x="246" y="683"/>
                      <a:pt x="234" y="634"/>
                    </a:cubicBezTo>
                    <a:cubicBezTo>
                      <a:pt x="228" y="584"/>
                      <a:pt x="203" y="541"/>
                      <a:pt x="191" y="492"/>
                    </a:cubicBezTo>
                    <a:cubicBezTo>
                      <a:pt x="166" y="388"/>
                      <a:pt x="210" y="277"/>
                      <a:pt x="216" y="166"/>
                    </a:cubicBezTo>
                    <a:cubicBezTo>
                      <a:pt x="222" y="130"/>
                      <a:pt x="216" y="93"/>
                      <a:pt x="203" y="62"/>
                    </a:cubicBezTo>
                    <a:cubicBezTo>
                      <a:pt x="185" y="25"/>
                      <a:pt x="154" y="1"/>
                      <a:pt x="11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7"/>
              <p:cNvSpPr/>
              <p:nvPr/>
            </p:nvSpPr>
            <p:spPr>
              <a:xfrm>
                <a:off x="5387060" y="4316300"/>
                <a:ext cx="5850" cy="18300"/>
              </a:xfrm>
              <a:custGeom>
                <a:rect b="b" l="l" r="r" t="t"/>
                <a:pathLst>
                  <a:path extrusionOk="0" h="732" w="234">
                    <a:moveTo>
                      <a:pt x="115" y="0"/>
                    </a:moveTo>
                    <a:cubicBezTo>
                      <a:pt x="70" y="0"/>
                      <a:pt x="27" y="30"/>
                      <a:pt x="12" y="79"/>
                    </a:cubicBezTo>
                    <a:cubicBezTo>
                      <a:pt x="0" y="134"/>
                      <a:pt x="0" y="196"/>
                      <a:pt x="25" y="245"/>
                    </a:cubicBezTo>
                    <a:cubicBezTo>
                      <a:pt x="43" y="294"/>
                      <a:pt x="55" y="343"/>
                      <a:pt x="62" y="399"/>
                    </a:cubicBezTo>
                    <a:cubicBezTo>
                      <a:pt x="55" y="442"/>
                      <a:pt x="49" y="485"/>
                      <a:pt x="43" y="528"/>
                    </a:cubicBezTo>
                    <a:cubicBezTo>
                      <a:pt x="25" y="571"/>
                      <a:pt x="25" y="620"/>
                      <a:pt x="43" y="663"/>
                    </a:cubicBezTo>
                    <a:cubicBezTo>
                      <a:pt x="54" y="702"/>
                      <a:pt x="91" y="731"/>
                      <a:pt x="130" y="731"/>
                    </a:cubicBezTo>
                    <a:cubicBezTo>
                      <a:pt x="134" y="731"/>
                      <a:pt x="138" y="731"/>
                      <a:pt x="141" y="731"/>
                    </a:cubicBezTo>
                    <a:cubicBezTo>
                      <a:pt x="203" y="725"/>
                      <a:pt x="234" y="657"/>
                      <a:pt x="227" y="595"/>
                    </a:cubicBezTo>
                    <a:cubicBezTo>
                      <a:pt x="221" y="540"/>
                      <a:pt x="191" y="485"/>
                      <a:pt x="178" y="423"/>
                    </a:cubicBezTo>
                    <a:cubicBezTo>
                      <a:pt x="166" y="331"/>
                      <a:pt x="203" y="233"/>
                      <a:pt x="203" y="134"/>
                    </a:cubicBezTo>
                    <a:cubicBezTo>
                      <a:pt x="215" y="85"/>
                      <a:pt x="191" y="36"/>
                      <a:pt x="148" y="5"/>
                    </a:cubicBezTo>
                    <a:cubicBezTo>
                      <a:pt x="137" y="2"/>
                      <a:pt x="126" y="0"/>
                      <a:pt x="1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7"/>
              <p:cNvSpPr/>
              <p:nvPr/>
            </p:nvSpPr>
            <p:spPr>
              <a:xfrm>
                <a:off x="5393810" y="4315500"/>
                <a:ext cx="6625" cy="16125"/>
              </a:xfrm>
              <a:custGeom>
                <a:rect b="b" l="l" r="r" t="t"/>
                <a:pathLst>
                  <a:path extrusionOk="0" h="645" w="265">
                    <a:moveTo>
                      <a:pt x="74" y="0"/>
                    </a:moveTo>
                    <a:cubicBezTo>
                      <a:pt x="31" y="7"/>
                      <a:pt x="1" y="56"/>
                      <a:pt x="19" y="93"/>
                    </a:cubicBezTo>
                    <a:cubicBezTo>
                      <a:pt x="56" y="209"/>
                      <a:pt x="74" y="332"/>
                      <a:pt x="74" y="455"/>
                    </a:cubicBezTo>
                    <a:cubicBezTo>
                      <a:pt x="74" y="492"/>
                      <a:pt x="74" y="529"/>
                      <a:pt x="87" y="560"/>
                    </a:cubicBezTo>
                    <a:cubicBezTo>
                      <a:pt x="93" y="597"/>
                      <a:pt x="117" y="621"/>
                      <a:pt x="154" y="640"/>
                    </a:cubicBezTo>
                    <a:cubicBezTo>
                      <a:pt x="162" y="643"/>
                      <a:pt x="170" y="644"/>
                      <a:pt x="179" y="644"/>
                    </a:cubicBezTo>
                    <a:cubicBezTo>
                      <a:pt x="203" y="644"/>
                      <a:pt x="228" y="632"/>
                      <a:pt x="246" y="609"/>
                    </a:cubicBezTo>
                    <a:cubicBezTo>
                      <a:pt x="265" y="566"/>
                      <a:pt x="234" y="517"/>
                      <a:pt x="209" y="474"/>
                    </a:cubicBezTo>
                    <a:cubicBezTo>
                      <a:pt x="185" y="425"/>
                      <a:pt x="173" y="369"/>
                      <a:pt x="173" y="308"/>
                    </a:cubicBezTo>
                    <a:cubicBezTo>
                      <a:pt x="179" y="265"/>
                      <a:pt x="185" y="228"/>
                      <a:pt x="191" y="185"/>
                    </a:cubicBezTo>
                    <a:cubicBezTo>
                      <a:pt x="197" y="142"/>
                      <a:pt x="191" y="99"/>
                      <a:pt x="173" y="62"/>
                    </a:cubicBezTo>
                    <a:cubicBezTo>
                      <a:pt x="154" y="25"/>
                      <a:pt x="117" y="0"/>
                      <a:pt x="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7"/>
              <p:cNvSpPr/>
              <p:nvPr/>
            </p:nvSpPr>
            <p:spPr>
              <a:xfrm>
                <a:off x="5367500" y="4017250"/>
                <a:ext cx="47375" cy="32750"/>
              </a:xfrm>
              <a:custGeom>
                <a:rect b="b" l="l" r="r" t="t"/>
                <a:pathLst>
                  <a:path extrusionOk="0" h="1310" w="1895">
                    <a:moveTo>
                      <a:pt x="1358" y="0"/>
                    </a:moveTo>
                    <a:cubicBezTo>
                      <a:pt x="1225" y="0"/>
                      <a:pt x="1087" y="36"/>
                      <a:pt x="954" y="61"/>
                    </a:cubicBezTo>
                    <a:cubicBezTo>
                      <a:pt x="782" y="80"/>
                      <a:pt x="616" y="117"/>
                      <a:pt x="450" y="153"/>
                    </a:cubicBezTo>
                    <a:cubicBezTo>
                      <a:pt x="290" y="203"/>
                      <a:pt x="130" y="295"/>
                      <a:pt x="62" y="424"/>
                    </a:cubicBezTo>
                    <a:cubicBezTo>
                      <a:pt x="13" y="516"/>
                      <a:pt x="1" y="627"/>
                      <a:pt x="32" y="731"/>
                    </a:cubicBezTo>
                    <a:cubicBezTo>
                      <a:pt x="99" y="989"/>
                      <a:pt x="339" y="1204"/>
                      <a:pt x="646" y="1284"/>
                    </a:cubicBezTo>
                    <a:cubicBezTo>
                      <a:pt x="726" y="1301"/>
                      <a:pt x="806" y="1310"/>
                      <a:pt x="886" y="1310"/>
                    </a:cubicBezTo>
                    <a:cubicBezTo>
                      <a:pt x="1123" y="1310"/>
                      <a:pt x="1357" y="1236"/>
                      <a:pt x="1550" y="1094"/>
                    </a:cubicBezTo>
                    <a:cubicBezTo>
                      <a:pt x="1784" y="928"/>
                      <a:pt x="1894" y="639"/>
                      <a:pt x="1833" y="356"/>
                    </a:cubicBezTo>
                    <a:cubicBezTo>
                      <a:pt x="1796" y="209"/>
                      <a:pt x="1685" y="86"/>
                      <a:pt x="1544" y="30"/>
                    </a:cubicBezTo>
                    <a:cubicBezTo>
                      <a:pt x="1484" y="8"/>
                      <a:pt x="1422" y="0"/>
                      <a:pt x="135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7"/>
              <p:cNvSpPr/>
              <p:nvPr/>
            </p:nvSpPr>
            <p:spPr>
              <a:xfrm>
                <a:off x="5428525" y="3277175"/>
                <a:ext cx="57025" cy="177000"/>
              </a:xfrm>
              <a:custGeom>
                <a:rect b="b" l="l" r="r" t="t"/>
                <a:pathLst>
                  <a:path extrusionOk="0" h="7080" w="2281">
                    <a:moveTo>
                      <a:pt x="926" y="1"/>
                    </a:moveTo>
                    <a:cubicBezTo>
                      <a:pt x="622" y="1"/>
                      <a:pt x="296" y="101"/>
                      <a:pt x="197" y="277"/>
                    </a:cubicBezTo>
                    <a:cubicBezTo>
                      <a:pt x="0" y="621"/>
                      <a:pt x="301" y="1199"/>
                      <a:pt x="424" y="1395"/>
                    </a:cubicBezTo>
                    <a:cubicBezTo>
                      <a:pt x="603" y="1660"/>
                      <a:pt x="1094" y="4733"/>
                      <a:pt x="1088" y="5249"/>
                    </a:cubicBezTo>
                    <a:cubicBezTo>
                      <a:pt x="1082" y="5766"/>
                      <a:pt x="830" y="6589"/>
                      <a:pt x="965" y="6897"/>
                    </a:cubicBezTo>
                    <a:cubicBezTo>
                      <a:pt x="1020" y="7026"/>
                      <a:pt x="1245" y="7079"/>
                      <a:pt x="1492" y="7079"/>
                    </a:cubicBezTo>
                    <a:cubicBezTo>
                      <a:pt x="1832" y="7079"/>
                      <a:pt x="2213" y="6978"/>
                      <a:pt x="2238" y="6835"/>
                    </a:cubicBezTo>
                    <a:cubicBezTo>
                      <a:pt x="2281" y="6583"/>
                      <a:pt x="1980" y="6319"/>
                      <a:pt x="1887" y="5919"/>
                    </a:cubicBezTo>
                    <a:cubicBezTo>
                      <a:pt x="1801" y="5514"/>
                      <a:pt x="1445" y="4100"/>
                      <a:pt x="1420" y="3135"/>
                    </a:cubicBezTo>
                    <a:cubicBezTo>
                      <a:pt x="1402" y="2176"/>
                      <a:pt x="1537" y="762"/>
                      <a:pt x="1518" y="320"/>
                    </a:cubicBezTo>
                    <a:cubicBezTo>
                      <a:pt x="1506" y="99"/>
                      <a:pt x="1227" y="1"/>
                      <a:pt x="9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7"/>
              <p:cNvSpPr/>
              <p:nvPr/>
            </p:nvSpPr>
            <p:spPr>
              <a:xfrm>
                <a:off x="5451425" y="3459325"/>
                <a:ext cx="59325" cy="189300"/>
              </a:xfrm>
              <a:custGeom>
                <a:rect b="b" l="l" r="r" t="t"/>
                <a:pathLst>
                  <a:path extrusionOk="0" h="7572" w="2373">
                    <a:moveTo>
                      <a:pt x="946" y="749"/>
                    </a:moveTo>
                    <a:cubicBezTo>
                      <a:pt x="1014" y="749"/>
                      <a:pt x="1076" y="781"/>
                      <a:pt x="1107" y="859"/>
                    </a:cubicBezTo>
                    <a:cubicBezTo>
                      <a:pt x="1383" y="1578"/>
                      <a:pt x="1531" y="4682"/>
                      <a:pt x="1531" y="4682"/>
                    </a:cubicBezTo>
                    <a:cubicBezTo>
                      <a:pt x="1451" y="3791"/>
                      <a:pt x="670" y="1203"/>
                      <a:pt x="658" y="1006"/>
                    </a:cubicBezTo>
                    <a:cubicBezTo>
                      <a:pt x="650" y="875"/>
                      <a:pt x="811" y="749"/>
                      <a:pt x="946" y="749"/>
                    </a:cubicBezTo>
                    <a:close/>
                    <a:moveTo>
                      <a:pt x="1138" y="0"/>
                    </a:moveTo>
                    <a:cubicBezTo>
                      <a:pt x="888" y="0"/>
                      <a:pt x="549" y="91"/>
                      <a:pt x="301" y="299"/>
                    </a:cubicBezTo>
                    <a:cubicBezTo>
                      <a:pt x="0" y="551"/>
                      <a:pt x="504" y="2076"/>
                      <a:pt x="793" y="3588"/>
                    </a:cubicBezTo>
                    <a:cubicBezTo>
                      <a:pt x="1082" y="5100"/>
                      <a:pt x="1494" y="7153"/>
                      <a:pt x="1611" y="7362"/>
                    </a:cubicBezTo>
                    <a:cubicBezTo>
                      <a:pt x="1684" y="7487"/>
                      <a:pt x="1893" y="7572"/>
                      <a:pt x="2065" y="7572"/>
                    </a:cubicBezTo>
                    <a:cubicBezTo>
                      <a:pt x="2180" y="7572"/>
                      <a:pt x="2278" y="7533"/>
                      <a:pt x="2305" y="7442"/>
                    </a:cubicBezTo>
                    <a:cubicBezTo>
                      <a:pt x="2373" y="7220"/>
                      <a:pt x="1789" y="889"/>
                      <a:pt x="1469" y="121"/>
                    </a:cubicBezTo>
                    <a:cubicBezTo>
                      <a:pt x="1439" y="43"/>
                      <a:pt x="1309" y="0"/>
                      <a:pt x="11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7"/>
              <p:cNvSpPr/>
              <p:nvPr/>
            </p:nvSpPr>
            <p:spPr>
              <a:xfrm>
                <a:off x="5483375" y="3652625"/>
                <a:ext cx="16475" cy="38000"/>
              </a:xfrm>
              <a:custGeom>
                <a:rect b="b" l="l" r="r" t="t"/>
                <a:pathLst>
                  <a:path extrusionOk="0" h="1520" w="659">
                    <a:moveTo>
                      <a:pt x="440" y="0"/>
                    </a:moveTo>
                    <a:cubicBezTo>
                      <a:pt x="427" y="0"/>
                      <a:pt x="414" y="2"/>
                      <a:pt x="400" y="5"/>
                    </a:cubicBezTo>
                    <a:cubicBezTo>
                      <a:pt x="308" y="29"/>
                      <a:pt x="271" y="140"/>
                      <a:pt x="240" y="232"/>
                    </a:cubicBezTo>
                    <a:cubicBezTo>
                      <a:pt x="191" y="398"/>
                      <a:pt x="136" y="564"/>
                      <a:pt x="87" y="736"/>
                    </a:cubicBezTo>
                    <a:cubicBezTo>
                      <a:pt x="44" y="853"/>
                      <a:pt x="19" y="982"/>
                      <a:pt x="7" y="1111"/>
                    </a:cubicBezTo>
                    <a:cubicBezTo>
                      <a:pt x="1" y="1234"/>
                      <a:pt x="50" y="1363"/>
                      <a:pt x="142" y="1449"/>
                    </a:cubicBezTo>
                    <a:cubicBezTo>
                      <a:pt x="189" y="1496"/>
                      <a:pt x="250" y="1519"/>
                      <a:pt x="312" y="1519"/>
                    </a:cubicBezTo>
                    <a:cubicBezTo>
                      <a:pt x="372" y="1519"/>
                      <a:pt x="432" y="1498"/>
                      <a:pt x="480" y="1455"/>
                    </a:cubicBezTo>
                    <a:cubicBezTo>
                      <a:pt x="535" y="1394"/>
                      <a:pt x="560" y="1314"/>
                      <a:pt x="560" y="1228"/>
                    </a:cubicBezTo>
                    <a:cubicBezTo>
                      <a:pt x="560" y="1142"/>
                      <a:pt x="548" y="1056"/>
                      <a:pt x="548" y="970"/>
                    </a:cubicBezTo>
                    <a:cubicBezTo>
                      <a:pt x="548" y="767"/>
                      <a:pt x="621" y="570"/>
                      <a:pt x="646" y="367"/>
                    </a:cubicBezTo>
                    <a:cubicBezTo>
                      <a:pt x="658" y="275"/>
                      <a:pt x="646" y="189"/>
                      <a:pt x="609" y="109"/>
                    </a:cubicBezTo>
                    <a:cubicBezTo>
                      <a:pt x="578" y="42"/>
                      <a:pt x="512" y="0"/>
                      <a:pt x="4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7"/>
              <p:cNvSpPr/>
              <p:nvPr/>
            </p:nvSpPr>
            <p:spPr>
              <a:xfrm>
                <a:off x="5484600" y="3692475"/>
                <a:ext cx="9875" cy="15900"/>
              </a:xfrm>
              <a:custGeom>
                <a:rect b="b" l="l" r="r" t="t"/>
                <a:pathLst>
                  <a:path extrusionOk="0" h="636" w="395">
                    <a:moveTo>
                      <a:pt x="186" y="0"/>
                    </a:moveTo>
                    <a:cubicBezTo>
                      <a:pt x="150" y="0"/>
                      <a:pt x="112" y="14"/>
                      <a:pt x="87" y="40"/>
                    </a:cubicBezTo>
                    <a:cubicBezTo>
                      <a:pt x="56" y="70"/>
                      <a:pt x="38" y="113"/>
                      <a:pt x="32" y="156"/>
                    </a:cubicBezTo>
                    <a:cubicBezTo>
                      <a:pt x="1" y="322"/>
                      <a:pt x="38" y="501"/>
                      <a:pt x="142" y="636"/>
                    </a:cubicBezTo>
                    <a:cubicBezTo>
                      <a:pt x="314" y="587"/>
                      <a:pt x="394" y="267"/>
                      <a:pt x="376" y="83"/>
                    </a:cubicBezTo>
                    <a:cubicBezTo>
                      <a:pt x="333" y="46"/>
                      <a:pt x="284" y="21"/>
                      <a:pt x="234" y="9"/>
                    </a:cubicBezTo>
                    <a:cubicBezTo>
                      <a:pt x="219" y="3"/>
                      <a:pt x="203" y="0"/>
                      <a:pt x="1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7"/>
              <p:cNvSpPr/>
              <p:nvPr/>
            </p:nvSpPr>
            <p:spPr>
              <a:xfrm>
                <a:off x="5484925" y="3714950"/>
                <a:ext cx="5850" cy="10650"/>
              </a:xfrm>
              <a:custGeom>
                <a:rect b="b" l="l" r="r" t="t"/>
                <a:pathLst>
                  <a:path extrusionOk="0" h="426" w="234">
                    <a:moveTo>
                      <a:pt x="138" y="0"/>
                    </a:moveTo>
                    <a:cubicBezTo>
                      <a:pt x="108" y="0"/>
                      <a:pt x="78" y="13"/>
                      <a:pt x="55" y="38"/>
                    </a:cubicBezTo>
                    <a:cubicBezTo>
                      <a:pt x="19" y="87"/>
                      <a:pt x="0" y="149"/>
                      <a:pt x="19" y="210"/>
                    </a:cubicBezTo>
                    <a:cubicBezTo>
                      <a:pt x="37" y="272"/>
                      <a:pt x="62" y="333"/>
                      <a:pt x="92" y="382"/>
                    </a:cubicBezTo>
                    <a:cubicBezTo>
                      <a:pt x="105" y="401"/>
                      <a:pt x="117" y="425"/>
                      <a:pt x="135" y="425"/>
                    </a:cubicBezTo>
                    <a:cubicBezTo>
                      <a:pt x="160" y="425"/>
                      <a:pt x="185" y="395"/>
                      <a:pt x="197" y="364"/>
                    </a:cubicBezTo>
                    <a:cubicBezTo>
                      <a:pt x="228" y="259"/>
                      <a:pt x="234" y="142"/>
                      <a:pt x="215" y="32"/>
                    </a:cubicBezTo>
                    <a:cubicBezTo>
                      <a:pt x="194" y="11"/>
                      <a:pt x="166" y="0"/>
                      <a:pt x="1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7"/>
              <p:cNvSpPr/>
              <p:nvPr/>
            </p:nvSpPr>
            <p:spPr>
              <a:xfrm>
                <a:off x="5504125" y="3654700"/>
                <a:ext cx="14475" cy="37975"/>
              </a:xfrm>
              <a:custGeom>
                <a:rect b="b" l="l" r="r" t="t"/>
                <a:pathLst>
                  <a:path extrusionOk="0" h="1519" w="579">
                    <a:moveTo>
                      <a:pt x="207" y="1"/>
                    </a:moveTo>
                    <a:cubicBezTo>
                      <a:pt x="145" y="1"/>
                      <a:pt x="90" y="37"/>
                      <a:pt x="62" y="94"/>
                    </a:cubicBezTo>
                    <a:cubicBezTo>
                      <a:pt x="31" y="149"/>
                      <a:pt x="13" y="217"/>
                      <a:pt x="13" y="284"/>
                    </a:cubicBezTo>
                    <a:cubicBezTo>
                      <a:pt x="0" y="561"/>
                      <a:pt x="19" y="831"/>
                      <a:pt x="74" y="1102"/>
                    </a:cubicBezTo>
                    <a:cubicBezTo>
                      <a:pt x="80" y="1200"/>
                      <a:pt x="111" y="1299"/>
                      <a:pt x="154" y="1385"/>
                    </a:cubicBezTo>
                    <a:cubicBezTo>
                      <a:pt x="190" y="1476"/>
                      <a:pt x="269" y="1518"/>
                      <a:pt x="348" y="1518"/>
                    </a:cubicBezTo>
                    <a:cubicBezTo>
                      <a:pt x="444" y="1518"/>
                      <a:pt x="540" y="1454"/>
                      <a:pt x="554" y="1335"/>
                    </a:cubicBezTo>
                    <a:cubicBezTo>
                      <a:pt x="572" y="1249"/>
                      <a:pt x="578" y="1163"/>
                      <a:pt x="566" y="1083"/>
                    </a:cubicBezTo>
                    <a:cubicBezTo>
                      <a:pt x="541" y="788"/>
                      <a:pt x="480" y="493"/>
                      <a:pt x="394" y="211"/>
                    </a:cubicBezTo>
                    <a:cubicBezTo>
                      <a:pt x="363" y="118"/>
                      <a:pt x="314" y="14"/>
                      <a:pt x="222" y="2"/>
                    </a:cubicBezTo>
                    <a:cubicBezTo>
                      <a:pt x="217" y="1"/>
                      <a:pt x="212" y="1"/>
                      <a:pt x="2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7"/>
              <p:cNvSpPr/>
              <p:nvPr/>
            </p:nvSpPr>
            <p:spPr>
              <a:xfrm>
                <a:off x="5510425" y="3696375"/>
                <a:ext cx="12000" cy="27425"/>
              </a:xfrm>
              <a:custGeom>
                <a:rect b="b" l="l" r="r" t="t"/>
                <a:pathLst>
                  <a:path extrusionOk="0" h="1097" w="480">
                    <a:moveTo>
                      <a:pt x="228" y="0"/>
                    </a:moveTo>
                    <a:cubicBezTo>
                      <a:pt x="130" y="7"/>
                      <a:pt x="68" y="105"/>
                      <a:pt x="43" y="203"/>
                    </a:cubicBezTo>
                    <a:cubicBezTo>
                      <a:pt x="0" y="381"/>
                      <a:pt x="31" y="578"/>
                      <a:pt x="62" y="769"/>
                    </a:cubicBezTo>
                    <a:cubicBezTo>
                      <a:pt x="68" y="849"/>
                      <a:pt x="93" y="922"/>
                      <a:pt x="130" y="996"/>
                    </a:cubicBezTo>
                    <a:cubicBezTo>
                      <a:pt x="167" y="1061"/>
                      <a:pt x="233" y="1097"/>
                      <a:pt x="302" y="1097"/>
                    </a:cubicBezTo>
                    <a:cubicBezTo>
                      <a:pt x="312" y="1097"/>
                      <a:pt x="322" y="1096"/>
                      <a:pt x="332" y="1094"/>
                    </a:cubicBezTo>
                    <a:cubicBezTo>
                      <a:pt x="418" y="1058"/>
                      <a:pt x="480" y="972"/>
                      <a:pt x="474" y="873"/>
                    </a:cubicBezTo>
                    <a:cubicBezTo>
                      <a:pt x="468" y="781"/>
                      <a:pt x="449" y="683"/>
                      <a:pt x="431" y="590"/>
                    </a:cubicBezTo>
                    <a:cubicBezTo>
                      <a:pt x="418" y="480"/>
                      <a:pt x="431" y="369"/>
                      <a:pt x="425" y="259"/>
                    </a:cubicBezTo>
                    <a:cubicBezTo>
                      <a:pt x="418" y="197"/>
                      <a:pt x="400" y="136"/>
                      <a:pt x="369" y="86"/>
                    </a:cubicBezTo>
                    <a:cubicBezTo>
                      <a:pt x="339" y="31"/>
                      <a:pt x="283"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7"/>
              <p:cNvSpPr/>
              <p:nvPr/>
            </p:nvSpPr>
            <p:spPr>
              <a:xfrm>
                <a:off x="5504425" y="3726575"/>
                <a:ext cx="12175" cy="19075"/>
              </a:xfrm>
              <a:custGeom>
                <a:rect b="b" l="l" r="r" t="t"/>
                <a:pathLst>
                  <a:path extrusionOk="0" h="763" w="487">
                    <a:moveTo>
                      <a:pt x="371" y="0"/>
                    </a:moveTo>
                    <a:cubicBezTo>
                      <a:pt x="364" y="0"/>
                      <a:pt x="357" y="1"/>
                      <a:pt x="351" y="3"/>
                    </a:cubicBezTo>
                    <a:cubicBezTo>
                      <a:pt x="290" y="16"/>
                      <a:pt x="259" y="89"/>
                      <a:pt x="240" y="145"/>
                    </a:cubicBezTo>
                    <a:cubicBezTo>
                      <a:pt x="191" y="274"/>
                      <a:pt x="136" y="397"/>
                      <a:pt x="68" y="513"/>
                    </a:cubicBezTo>
                    <a:cubicBezTo>
                      <a:pt x="44" y="550"/>
                      <a:pt x="25" y="587"/>
                      <a:pt x="13" y="624"/>
                    </a:cubicBezTo>
                    <a:cubicBezTo>
                      <a:pt x="1" y="667"/>
                      <a:pt x="13" y="710"/>
                      <a:pt x="44" y="741"/>
                    </a:cubicBezTo>
                    <a:cubicBezTo>
                      <a:pt x="59" y="756"/>
                      <a:pt x="78" y="762"/>
                      <a:pt x="98" y="762"/>
                    </a:cubicBezTo>
                    <a:cubicBezTo>
                      <a:pt x="144" y="762"/>
                      <a:pt x="196" y="728"/>
                      <a:pt x="222" y="686"/>
                    </a:cubicBezTo>
                    <a:cubicBezTo>
                      <a:pt x="259" y="624"/>
                      <a:pt x="265" y="544"/>
                      <a:pt x="296" y="483"/>
                    </a:cubicBezTo>
                    <a:cubicBezTo>
                      <a:pt x="333" y="421"/>
                      <a:pt x="370" y="366"/>
                      <a:pt x="419" y="311"/>
                    </a:cubicBezTo>
                    <a:cubicBezTo>
                      <a:pt x="462" y="255"/>
                      <a:pt x="486" y="188"/>
                      <a:pt x="486" y="120"/>
                    </a:cubicBezTo>
                    <a:cubicBezTo>
                      <a:pt x="481" y="60"/>
                      <a:pt x="422" y="0"/>
                      <a:pt x="3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7"/>
              <p:cNvSpPr/>
              <p:nvPr/>
            </p:nvSpPr>
            <p:spPr>
              <a:xfrm>
                <a:off x="5496900" y="3745675"/>
                <a:ext cx="7400" cy="13725"/>
              </a:xfrm>
              <a:custGeom>
                <a:rect b="b" l="l" r="r" t="t"/>
                <a:pathLst>
                  <a:path extrusionOk="0" h="549" w="296">
                    <a:moveTo>
                      <a:pt x="195" y="0"/>
                    </a:moveTo>
                    <a:cubicBezTo>
                      <a:pt x="109" y="0"/>
                      <a:pt x="36" y="100"/>
                      <a:pt x="13" y="204"/>
                    </a:cubicBezTo>
                    <a:cubicBezTo>
                      <a:pt x="1" y="321"/>
                      <a:pt x="1" y="432"/>
                      <a:pt x="25" y="549"/>
                    </a:cubicBezTo>
                    <a:cubicBezTo>
                      <a:pt x="197" y="487"/>
                      <a:pt x="296" y="198"/>
                      <a:pt x="210" y="1"/>
                    </a:cubicBezTo>
                    <a:cubicBezTo>
                      <a:pt x="205" y="1"/>
                      <a:pt x="200" y="0"/>
                      <a:pt x="19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7"/>
              <p:cNvSpPr/>
              <p:nvPr/>
            </p:nvSpPr>
            <p:spPr>
              <a:xfrm>
                <a:off x="5316350" y="3273175"/>
                <a:ext cx="93850" cy="201525"/>
              </a:xfrm>
              <a:custGeom>
                <a:rect b="b" l="l" r="r" t="t"/>
                <a:pathLst>
                  <a:path extrusionOk="0" h="8061" w="3754">
                    <a:moveTo>
                      <a:pt x="627" y="0"/>
                    </a:moveTo>
                    <a:cubicBezTo>
                      <a:pt x="627" y="0"/>
                      <a:pt x="320" y="25"/>
                      <a:pt x="0" y="25"/>
                    </a:cubicBezTo>
                    <a:lnTo>
                      <a:pt x="0" y="5065"/>
                    </a:lnTo>
                    <a:cubicBezTo>
                      <a:pt x="0" y="5065"/>
                      <a:pt x="1002" y="5483"/>
                      <a:pt x="1303" y="6252"/>
                    </a:cubicBezTo>
                    <a:cubicBezTo>
                      <a:pt x="1598" y="7026"/>
                      <a:pt x="1942" y="8009"/>
                      <a:pt x="2496" y="8059"/>
                    </a:cubicBezTo>
                    <a:cubicBezTo>
                      <a:pt x="2508" y="8060"/>
                      <a:pt x="2520" y="8060"/>
                      <a:pt x="2533" y="8060"/>
                    </a:cubicBezTo>
                    <a:cubicBezTo>
                      <a:pt x="3080" y="8060"/>
                      <a:pt x="3754" y="7029"/>
                      <a:pt x="3657" y="6872"/>
                    </a:cubicBezTo>
                    <a:cubicBezTo>
                      <a:pt x="3649" y="6857"/>
                      <a:pt x="3634" y="6850"/>
                      <a:pt x="3615" y="6850"/>
                    </a:cubicBezTo>
                    <a:cubicBezTo>
                      <a:pt x="3437" y="6850"/>
                      <a:pt x="2847" y="7453"/>
                      <a:pt x="2575" y="7453"/>
                    </a:cubicBezTo>
                    <a:cubicBezTo>
                      <a:pt x="2564" y="7453"/>
                      <a:pt x="2554" y="7452"/>
                      <a:pt x="2545" y="7450"/>
                    </a:cubicBezTo>
                    <a:cubicBezTo>
                      <a:pt x="2256" y="7395"/>
                      <a:pt x="2090" y="6571"/>
                      <a:pt x="1604" y="5772"/>
                    </a:cubicBezTo>
                    <a:cubicBezTo>
                      <a:pt x="1100" y="4936"/>
                      <a:pt x="701" y="4684"/>
                      <a:pt x="627" y="4610"/>
                    </a:cubicBezTo>
                    <a:cubicBezTo>
                      <a:pt x="547" y="4543"/>
                      <a:pt x="627" y="0"/>
                      <a:pt x="6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7"/>
              <p:cNvSpPr/>
              <p:nvPr/>
            </p:nvSpPr>
            <p:spPr>
              <a:xfrm>
                <a:off x="5328625" y="3274500"/>
                <a:ext cx="76150" cy="17600"/>
              </a:xfrm>
              <a:custGeom>
                <a:rect b="b" l="l" r="r" t="t"/>
                <a:pathLst>
                  <a:path extrusionOk="0" h="704" w="3046">
                    <a:moveTo>
                      <a:pt x="2549" y="0"/>
                    </a:moveTo>
                    <a:cubicBezTo>
                      <a:pt x="2470" y="0"/>
                      <a:pt x="2381" y="8"/>
                      <a:pt x="2281" y="27"/>
                    </a:cubicBezTo>
                    <a:cubicBezTo>
                      <a:pt x="1728" y="126"/>
                      <a:pt x="50" y="230"/>
                      <a:pt x="50" y="230"/>
                    </a:cubicBezTo>
                    <a:lnTo>
                      <a:pt x="1" y="679"/>
                    </a:lnTo>
                    <a:cubicBezTo>
                      <a:pt x="126" y="696"/>
                      <a:pt x="272" y="703"/>
                      <a:pt x="431" y="703"/>
                    </a:cubicBezTo>
                    <a:cubicBezTo>
                      <a:pt x="1414" y="703"/>
                      <a:pt x="2896" y="413"/>
                      <a:pt x="2970" y="292"/>
                    </a:cubicBezTo>
                    <a:cubicBezTo>
                      <a:pt x="3045" y="171"/>
                      <a:pt x="2906" y="0"/>
                      <a:pt x="25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7"/>
              <p:cNvSpPr/>
              <p:nvPr/>
            </p:nvSpPr>
            <p:spPr>
              <a:xfrm>
                <a:off x="5320500" y="3243725"/>
                <a:ext cx="34725" cy="10350"/>
              </a:xfrm>
              <a:custGeom>
                <a:rect b="b" l="l" r="r" t="t"/>
                <a:pathLst>
                  <a:path extrusionOk="0" h="414" w="1389">
                    <a:moveTo>
                      <a:pt x="1149" y="1"/>
                    </a:moveTo>
                    <a:cubicBezTo>
                      <a:pt x="1121" y="1"/>
                      <a:pt x="1091" y="4"/>
                      <a:pt x="1057" y="10"/>
                    </a:cubicBezTo>
                    <a:cubicBezTo>
                      <a:pt x="805" y="60"/>
                      <a:pt x="49" y="72"/>
                      <a:pt x="49" y="72"/>
                    </a:cubicBezTo>
                    <a:lnTo>
                      <a:pt x="0" y="379"/>
                    </a:lnTo>
                    <a:cubicBezTo>
                      <a:pt x="86" y="403"/>
                      <a:pt x="196" y="413"/>
                      <a:pt x="316" y="413"/>
                    </a:cubicBezTo>
                    <a:cubicBezTo>
                      <a:pt x="747" y="413"/>
                      <a:pt x="1308" y="284"/>
                      <a:pt x="1346" y="207"/>
                    </a:cubicBezTo>
                    <a:cubicBezTo>
                      <a:pt x="1389" y="127"/>
                      <a:pt x="1330" y="1"/>
                      <a:pt x="11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7"/>
              <p:cNvSpPr/>
              <p:nvPr/>
            </p:nvSpPr>
            <p:spPr>
              <a:xfrm>
                <a:off x="5316650" y="3228050"/>
                <a:ext cx="26925" cy="9525"/>
              </a:xfrm>
              <a:custGeom>
                <a:rect b="b" l="l" r="r" t="t"/>
                <a:pathLst>
                  <a:path extrusionOk="0" h="381" w="1077">
                    <a:moveTo>
                      <a:pt x="894" y="0"/>
                    </a:moveTo>
                    <a:cubicBezTo>
                      <a:pt x="871" y="0"/>
                      <a:pt x="846" y="3"/>
                      <a:pt x="818" y="10"/>
                    </a:cubicBezTo>
                    <a:cubicBezTo>
                      <a:pt x="627" y="60"/>
                      <a:pt x="37" y="78"/>
                      <a:pt x="37" y="78"/>
                    </a:cubicBezTo>
                    <a:lnTo>
                      <a:pt x="0" y="355"/>
                    </a:lnTo>
                    <a:cubicBezTo>
                      <a:pt x="60" y="373"/>
                      <a:pt x="135" y="381"/>
                      <a:pt x="217" y="381"/>
                    </a:cubicBezTo>
                    <a:cubicBezTo>
                      <a:pt x="552" y="381"/>
                      <a:pt x="1011" y="253"/>
                      <a:pt x="1045" y="189"/>
                    </a:cubicBezTo>
                    <a:cubicBezTo>
                      <a:pt x="1077" y="115"/>
                      <a:pt x="1032" y="0"/>
                      <a:pt x="8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7"/>
              <p:cNvSpPr/>
              <p:nvPr/>
            </p:nvSpPr>
            <p:spPr>
              <a:xfrm>
                <a:off x="5318500" y="3427625"/>
                <a:ext cx="25100" cy="8775"/>
              </a:xfrm>
              <a:custGeom>
                <a:rect b="b" l="l" r="r" t="t"/>
                <a:pathLst>
                  <a:path extrusionOk="0" h="351" w="1004">
                    <a:moveTo>
                      <a:pt x="834" y="0"/>
                    </a:moveTo>
                    <a:cubicBezTo>
                      <a:pt x="818" y="0"/>
                      <a:pt x="800" y="2"/>
                      <a:pt x="781" y="6"/>
                    </a:cubicBezTo>
                    <a:cubicBezTo>
                      <a:pt x="714" y="20"/>
                      <a:pt x="598" y="24"/>
                      <a:pt x="479" y="24"/>
                    </a:cubicBezTo>
                    <a:cubicBezTo>
                      <a:pt x="280" y="24"/>
                      <a:pt x="74" y="12"/>
                      <a:pt x="74" y="12"/>
                    </a:cubicBezTo>
                    <a:lnTo>
                      <a:pt x="0" y="295"/>
                    </a:lnTo>
                    <a:cubicBezTo>
                      <a:pt x="82" y="335"/>
                      <a:pt x="201" y="351"/>
                      <a:pt x="328" y="351"/>
                    </a:cubicBezTo>
                    <a:cubicBezTo>
                      <a:pt x="610" y="351"/>
                      <a:pt x="929" y="272"/>
                      <a:pt x="959" y="209"/>
                    </a:cubicBezTo>
                    <a:cubicBezTo>
                      <a:pt x="1003" y="132"/>
                      <a:pt x="973" y="0"/>
                      <a:pt x="8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7"/>
              <p:cNvSpPr/>
              <p:nvPr/>
            </p:nvSpPr>
            <p:spPr>
              <a:xfrm>
                <a:off x="5318650" y="3446250"/>
                <a:ext cx="24950" cy="8800"/>
              </a:xfrm>
              <a:custGeom>
                <a:rect b="b" l="l" r="r" t="t"/>
                <a:pathLst>
                  <a:path extrusionOk="0" h="352" w="998">
                    <a:moveTo>
                      <a:pt x="821" y="1"/>
                    </a:moveTo>
                    <a:cubicBezTo>
                      <a:pt x="806" y="1"/>
                      <a:pt x="791" y="2"/>
                      <a:pt x="775" y="5"/>
                    </a:cubicBezTo>
                    <a:cubicBezTo>
                      <a:pt x="708" y="18"/>
                      <a:pt x="592" y="23"/>
                      <a:pt x="473" y="23"/>
                    </a:cubicBezTo>
                    <a:cubicBezTo>
                      <a:pt x="274" y="23"/>
                      <a:pt x="68" y="11"/>
                      <a:pt x="68" y="11"/>
                    </a:cubicBezTo>
                    <a:lnTo>
                      <a:pt x="0" y="300"/>
                    </a:lnTo>
                    <a:cubicBezTo>
                      <a:pt x="78" y="337"/>
                      <a:pt x="193" y="352"/>
                      <a:pt x="315" y="352"/>
                    </a:cubicBezTo>
                    <a:cubicBezTo>
                      <a:pt x="597" y="352"/>
                      <a:pt x="923" y="274"/>
                      <a:pt x="953" y="214"/>
                    </a:cubicBezTo>
                    <a:cubicBezTo>
                      <a:pt x="998" y="135"/>
                      <a:pt x="966" y="1"/>
                      <a:pt x="8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7"/>
              <p:cNvSpPr/>
              <p:nvPr/>
            </p:nvSpPr>
            <p:spPr>
              <a:xfrm>
                <a:off x="5318650" y="3464950"/>
                <a:ext cx="24950" cy="8775"/>
              </a:xfrm>
              <a:custGeom>
                <a:rect b="b" l="l" r="r" t="t"/>
                <a:pathLst>
                  <a:path extrusionOk="0" h="351" w="998">
                    <a:moveTo>
                      <a:pt x="828" y="1"/>
                    </a:moveTo>
                    <a:cubicBezTo>
                      <a:pt x="812" y="1"/>
                      <a:pt x="794" y="3"/>
                      <a:pt x="775" y="7"/>
                    </a:cubicBezTo>
                    <a:cubicBezTo>
                      <a:pt x="706" y="18"/>
                      <a:pt x="586" y="22"/>
                      <a:pt x="464" y="22"/>
                    </a:cubicBezTo>
                    <a:cubicBezTo>
                      <a:pt x="268" y="22"/>
                      <a:pt x="68" y="13"/>
                      <a:pt x="68" y="13"/>
                    </a:cubicBezTo>
                    <a:lnTo>
                      <a:pt x="0" y="295"/>
                    </a:lnTo>
                    <a:cubicBezTo>
                      <a:pt x="79" y="335"/>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7"/>
              <p:cNvSpPr/>
              <p:nvPr/>
            </p:nvSpPr>
            <p:spPr>
              <a:xfrm>
                <a:off x="5318650" y="3483550"/>
                <a:ext cx="24950" cy="8750"/>
              </a:xfrm>
              <a:custGeom>
                <a:rect b="b" l="l" r="r" t="t"/>
                <a:pathLst>
                  <a:path extrusionOk="0" h="350" w="998">
                    <a:moveTo>
                      <a:pt x="828" y="1"/>
                    </a:moveTo>
                    <a:cubicBezTo>
                      <a:pt x="812" y="1"/>
                      <a:pt x="794" y="2"/>
                      <a:pt x="775" y="6"/>
                    </a:cubicBezTo>
                    <a:cubicBezTo>
                      <a:pt x="706" y="18"/>
                      <a:pt x="586" y="22"/>
                      <a:pt x="464" y="22"/>
                    </a:cubicBezTo>
                    <a:cubicBezTo>
                      <a:pt x="268" y="22"/>
                      <a:pt x="68" y="12"/>
                      <a:pt x="68" y="12"/>
                    </a:cubicBezTo>
                    <a:lnTo>
                      <a:pt x="0" y="295"/>
                    </a:lnTo>
                    <a:cubicBezTo>
                      <a:pt x="79" y="334"/>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7"/>
              <p:cNvSpPr/>
              <p:nvPr/>
            </p:nvSpPr>
            <p:spPr>
              <a:xfrm>
                <a:off x="5318650" y="3502150"/>
                <a:ext cx="24950" cy="8750"/>
              </a:xfrm>
              <a:custGeom>
                <a:rect b="b" l="l" r="r" t="t"/>
                <a:pathLst>
                  <a:path extrusionOk="0" h="350" w="998">
                    <a:moveTo>
                      <a:pt x="832" y="0"/>
                    </a:moveTo>
                    <a:cubicBezTo>
                      <a:pt x="817" y="0"/>
                      <a:pt x="800" y="2"/>
                      <a:pt x="781" y="6"/>
                    </a:cubicBezTo>
                    <a:cubicBezTo>
                      <a:pt x="712" y="20"/>
                      <a:pt x="594" y="24"/>
                      <a:pt x="474" y="24"/>
                    </a:cubicBezTo>
                    <a:cubicBezTo>
                      <a:pt x="274" y="24"/>
                      <a:pt x="68" y="12"/>
                      <a:pt x="68" y="12"/>
                    </a:cubicBezTo>
                    <a:lnTo>
                      <a:pt x="0" y="295"/>
                    </a:lnTo>
                    <a:cubicBezTo>
                      <a:pt x="79" y="334"/>
                      <a:pt x="194" y="350"/>
                      <a:pt x="317" y="350"/>
                    </a:cubicBezTo>
                    <a:cubicBezTo>
                      <a:pt x="599" y="350"/>
                      <a:pt x="925" y="269"/>
                      <a:pt x="959" y="209"/>
                    </a:cubicBezTo>
                    <a:cubicBezTo>
                      <a:pt x="998" y="132"/>
                      <a:pt x="967" y="0"/>
                      <a:pt x="8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7"/>
              <p:cNvSpPr/>
              <p:nvPr/>
            </p:nvSpPr>
            <p:spPr>
              <a:xfrm>
                <a:off x="5318650" y="3520775"/>
                <a:ext cx="24975" cy="8800"/>
              </a:xfrm>
              <a:custGeom>
                <a:rect b="b" l="l" r="r" t="t"/>
                <a:pathLst>
                  <a:path extrusionOk="0" h="352" w="999">
                    <a:moveTo>
                      <a:pt x="825" y="1"/>
                    </a:moveTo>
                    <a:cubicBezTo>
                      <a:pt x="812" y="1"/>
                      <a:pt x="797" y="2"/>
                      <a:pt x="781" y="5"/>
                    </a:cubicBezTo>
                    <a:cubicBezTo>
                      <a:pt x="712" y="19"/>
                      <a:pt x="594" y="23"/>
                      <a:pt x="474" y="23"/>
                    </a:cubicBezTo>
                    <a:cubicBezTo>
                      <a:pt x="274" y="23"/>
                      <a:pt x="68" y="11"/>
                      <a:pt x="68" y="11"/>
                    </a:cubicBezTo>
                    <a:lnTo>
                      <a:pt x="0" y="300"/>
                    </a:lnTo>
                    <a:cubicBezTo>
                      <a:pt x="78" y="337"/>
                      <a:pt x="193" y="352"/>
                      <a:pt x="315" y="352"/>
                    </a:cubicBezTo>
                    <a:cubicBezTo>
                      <a:pt x="598" y="352"/>
                      <a:pt x="925" y="274"/>
                      <a:pt x="959" y="214"/>
                    </a:cubicBezTo>
                    <a:cubicBezTo>
                      <a:pt x="998" y="135"/>
                      <a:pt x="966" y="1"/>
                      <a:pt x="82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7"/>
              <p:cNvSpPr/>
              <p:nvPr/>
            </p:nvSpPr>
            <p:spPr>
              <a:xfrm>
                <a:off x="5318650" y="3539500"/>
                <a:ext cx="24950" cy="8750"/>
              </a:xfrm>
              <a:custGeom>
                <a:rect b="b" l="l" r="r" t="t"/>
                <a:pathLst>
                  <a:path extrusionOk="0" h="350" w="998">
                    <a:moveTo>
                      <a:pt x="832" y="0"/>
                    </a:moveTo>
                    <a:cubicBezTo>
                      <a:pt x="817" y="0"/>
                      <a:pt x="800" y="2"/>
                      <a:pt x="781" y="6"/>
                    </a:cubicBezTo>
                    <a:cubicBezTo>
                      <a:pt x="710" y="18"/>
                      <a:pt x="588" y="21"/>
                      <a:pt x="465" y="21"/>
                    </a:cubicBezTo>
                    <a:cubicBezTo>
                      <a:pt x="268" y="21"/>
                      <a:pt x="68" y="12"/>
                      <a:pt x="68" y="12"/>
                    </a:cubicBezTo>
                    <a:lnTo>
                      <a:pt x="0" y="295"/>
                    </a:lnTo>
                    <a:cubicBezTo>
                      <a:pt x="79" y="334"/>
                      <a:pt x="194" y="349"/>
                      <a:pt x="317" y="349"/>
                    </a:cubicBezTo>
                    <a:cubicBezTo>
                      <a:pt x="599" y="349"/>
                      <a:pt x="925" y="268"/>
                      <a:pt x="959" y="209"/>
                    </a:cubicBezTo>
                    <a:cubicBezTo>
                      <a:pt x="998" y="131"/>
                      <a:pt x="967" y="0"/>
                      <a:pt x="8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7"/>
              <p:cNvSpPr/>
              <p:nvPr/>
            </p:nvSpPr>
            <p:spPr>
              <a:xfrm>
                <a:off x="5318650" y="3558125"/>
                <a:ext cx="24975" cy="8700"/>
              </a:xfrm>
              <a:custGeom>
                <a:rect b="b" l="l" r="r" t="t"/>
                <a:pathLst>
                  <a:path extrusionOk="0" h="348" w="999">
                    <a:moveTo>
                      <a:pt x="827" y="0"/>
                    </a:moveTo>
                    <a:cubicBezTo>
                      <a:pt x="813" y="0"/>
                      <a:pt x="797" y="2"/>
                      <a:pt x="781" y="4"/>
                    </a:cubicBezTo>
                    <a:cubicBezTo>
                      <a:pt x="710" y="16"/>
                      <a:pt x="588" y="20"/>
                      <a:pt x="465" y="20"/>
                    </a:cubicBezTo>
                    <a:cubicBezTo>
                      <a:pt x="268" y="20"/>
                      <a:pt x="68" y="11"/>
                      <a:pt x="68" y="11"/>
                    </a:cubicBezTo>
                    <a:lnTo>
                      <a:pt x="0" y="293"/>
                    </a:lnTo>
                    <a:cubicBezTo>
                      <a:pt x="79" y="333"/>
                      <a:pt x="194" y="348"/>
                      <a:pt x="317" y="348"/>
                    </a:cubicBezTo>
                    <a:cubicBezTo>
                      <a:pt x="599" y="348"/>
                      <a:pt x="925" y="267"/>
                      <a:pt x="959" y="207"/>
                    </a:cubicBezTo>
                    <a:cubicBezTo>
                      <a:pt x="998" y="129"/>
                      <a:pt x="966" y="0"/>
                      <a:pt x="8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7"/>
              <p:cNvSpPr/>
              <p:nvPr/>
            </p:nvSpPr>
            <p:spPr>
              <a:xfrm>
                <a:off x="5318650" y="3576725"/>
                <a:ext cx="24975" cy="8800"/>
              </a:xfrm>
              <a:custGeom>
                <a:rect b="b" l="l" r="r" t="t"/>
                <a:pathLst>
                  <a:path extrusionOk="0" h="352" w="999">
                    <a:moveTo>
                      <a:pt x="825" y="0"/>
                    </a:moveTo>
                    <a:cubicBezTo>
                      <a:pt x="812" y="0"/>
                      <a:pt x="797" y="1"/>
                      <a:pt x="781" y="4"/>
                    </a:cubicBezTo>
                    <a:cubicBezTo>
                      <a:pt x="710" y="16"/>
                      <a:pt x="589" y="20"/>
                      <a:pt x="467" y="20"/>
                    </a:cubicBezTo>
                    <a:cubicBezTo>
                      <a:pt x="272" y="20"/>
                      <a:pt x="74" y="10"/>
                      <a:pt x="74" y="10"/>
                    </a:cubicBezTo>
                    <a:lnTo>
                      <a:pt x="0" y="299"/>
                    </a:lnTo>
                    <a:cubicBezTo>
                      <a:pt x="78" y="336"/>
                      <a:pt x="193" y="351"/>
                      <a:pt x="316" y="351"/>
                    </a:cubicBezTo>
                    <a:cubicBezTo>
                      <a:pt x="600" y="351"/>
                      <a:pt x="929" y="273"/>
                      <a:pt x="959" y="213"/>
                    </a:cubicBezTo>
                    <a:cubicBezTo>
                      <a:pt x="998" y="135"/>
                      <a:pt x="966" y="0"/>
                      <a:pt x="8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7"/>
              <p:cNvSpPr/>
              <p:nvPr/>
            </p:nvSpPr>
            <p:spPr>
              <a:xfrm>
                <a:off x="5327250" y="3291300"/>
                <a:ext cx="87575" cy="17825"/>
              </a:xfrm>
              <a:custGeom>
                <a:rect b="b" l="l" r="r" t="t"/>
                <a:pathLst>
                  <a:path extrusionOk="0" h="713" w="3503">
                    <a:moveTo>
                      <a:pt x="3184" y="0"/>
                    </a:moveTo>
                    <a:cubicBezTo>
                      <a:pt x="3141" y="0"/>
                      <a:pt x="3093" y="6"/>
                      <a:pt x="3037" y="19"/>
                    </a:cubicBezTo>
                    <a:cubicBezTo>
                      <a:pt x="2158" y="222"/>
                      <a:pt x="56" y="302"/>
                      <a:pt x="56" y="302"/>
                    </a:cubicBezTo>
                    <a:lnTo>
                      <a:pt x="1" y="689"/>
                    </a:lnTo>
                    <a:cubicBezTo>
                      <a:pt x="95" y="705"/>
                      <a:pt x="266" y="712"/>
                      <a:pt x="482" y="712"/>
                    </a:cubicBezTo>
                    <a:cubicBezTo>
                      <a:pt x="1349" y="712"/>
                      <a:pt x="2938" y="597"/>
                      <a:pt x="3185" y="474"/>
                    </a:cubicBezTo>
                    <a:cubicBezTo>
                      <a:pt x="3456" y="333"/>
                      <a:pt x="3502" y="0"/>
                      <a:pt x="31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7"/>
              <p:cNvSpPr/>
              <p:nvPr/>
            </p:nvSpPr>
            <p:spPr>
              <a:xfrm>
                <a:off x="5326625" y="3341450"/>
                <a:ext cx="90125" cy="14725"/>
              </a:xfrm>
              <a:custGeom>
                <a:rect b="b" l="l" r="r" t="t"/>
                <a:pathLst>
                  <a:path extrusionOk="0" h="589" w="3605">
                    <a:moveTo>
                      <a:pt x="3241" y="1"/>
                    </a:moveTo>
                    <a:cubicBezTo>
                      <a:pt x="3207" y="1"/>
                      <a:pt x="3170" y="4"/>
                      <a:pt x="3130" y="11"/>
                    </a:cubicBezTo>
                    <a:cubicBezTo>
                      <a:pt x="2735" y="72"/>
                      <a:pt x="2111" y="89"/>
                      <a:pt x="1531" y="89"/>
                    </a:cubicBezTo>
                    <a:cubicBezTo>
                      <a:pt x="775" y="89"/>
                      <a:pt x="93" y="60"/>
                      <a:pt x="93" y="60"/>
                    </a:cubicBezTo>
                    <a:lnTo>
                      <a:pt x="1" y="472"/>
                    </a:lnTo>
                    <a:cubicBezTo>
                      <a:pt x="272" y="542"/>
                      <a:pt x="1188" y="588"/>
                      <a:pt x="1981" y="588"/>
                    </a:cubicBezTo>
                    <a:cubicBezTo>
                      <a:pt x="2572" y="588"/>
                      <a:pt x="3095" y="563"/>
                      <a:pt x="3234" y="502"/>
                    </a:cubicBezTo>
                    <a:cubicBezTo>
                      <a:pt x="3533" y="373"/>
                      <a:pt x="3604" y="1"/>
                      <a:pt x="32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7"/>
              <p:cNvSpPr/>
              <p:nvPr/>
            </p:nvSpPr>
            <p:spPr>
              <a:xfrm>
                <a:off x="5324325" y="3314650"/>
                <a:ext cx="96775" cy="20050"/>
              </a:xfrm>
              <a:custGeom>
                <a:rect b="b" l="l" r="r" t="t"/>
                <a:pathLst>
                  <a:path extrusionOk="0" h="802" w="3871">
                    <a:moveTo>
                      <a:pt x="3481" y="0"/>
                    </a:moveTo>
                    <a:cubicBezTo>
                      <a:pt x="3439" y="0"/>
                      <a:pt x="3394" y="6"/>
                      <a:pt x="3345" y="19"/>
                    </a:cubicBezTo>
                    <a:cubicBezTo>
                      <a:pt x="2482" y="263"/>
                      <a:pt x="1085" y="293"/>
                      <a:pt x="432" y="293"/>
                    </a:cubicBezTo>
                    <a:cubicBezTo>
                      <a:pt x="210" y="293"/>
                      <a:pt x="75" y="290"/>
                      <a:pt x="75" y="290"/>
                    </a:cubicBezTo>
                    <a:lnTo>
                      <a:pt x="1" y="769"/>
                    </a:lnTo>
                    <a:cubicBezTo>
                      <a:pt x="111" y="792"/>
                      <a:pt x="330" y="802"/>
                      <a:pt x="607" y="802"/>
                    </a:cubicBezTo>
                    <a:cubicBezTo>
                      <a:pt x="1547" y="802"/>
                      <a:pt x="3160" y="683"/>
                      <a:pt x="3492" y="517"/>
                    </a:cubicBezTo>
                    <a:cubicBezTo>
                      <a:pt x="3871" y="328"/>
                      <a:pt x="3788" y="0"/>
                      <a:pt x="34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7"/>
              <p:cNvSpPr/>
              <p:nvPr/>
            </p:nvSpPr>
            <p:spPr>
              <a:xfrm>
                <a:off x="5323400" y="3364600"/>
                <a:ext cx="90150" cy="14750"/>
              </a:xfrm>
              <a:custGeom>
                <a:rect b="b" l="l" r="r" t="t"/>
                <a:pathLst>
                  <a:path extrusionOk="0" h="590" w="3606">
                    <a:moveTo>
                      <a:pt x="112" y="1"/>
                    </a:moveTo>
                    <a:lnTo>
                      <a:pt x="1" y="419"/>
                    </a:lnTo>
                    <a:cubicBezTo>
                      <a:pt x="294" y="508"/>
                      <a:pt x="1436" y="590"/>
                      <a:pt x="2292" y="590"/>
                    </a:cubicBezTo>
                    <a:cubicBezTo>
                      <a:pt x="2728" y="590"/>
                      <a:pt x="3089" y="569"/>
                      <a:pt x="3228" y="517"/>
                    </a:cubicBezTo>
                    <a:cubicBezTo>
                      <a:pt x="3606" y="376"/>
                      <a:pt x="3533" y="54"/>
                      <a:pt x="3220" y="54"/>
                    </a:cubicBezTo>
                    <a:cubicBezTo>
                      <a:pt x="3192" y="54"/>
                      <a:pt x="3162" y="56"/>
                      <a:pt x="3130" y="62"/>
                    </a:cubicBezTo>
                    <a:cubicBezTo>
                      <a:pt x="2835" y="112"/>
                      <a:pt x="2476" y="131"/>
                      <a:pt x="2110" y="131"/>
                    </a:cubicBezTo>
                    <a:cubicBezTo>
                      <a:pt x="1136" y="131"/>
                      <a:pt x="112" y="1"/>
                      <a:pt x="1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7"/>
              <p:cNvSpPr/>
              <p:nvPr/>
            </p:nvSpPr>
            <p:spPr>
              <a:xfrm>
                <a:off x="5319875" y="3384575"/>
                <a:ext cx="92900" cy="16425"/>
              </a:xfrm>
              <a:custGeom>
                <a:rect b="b" l="l" r="r" t="t"/>
                <a:pathLst>
                  <a:path extrusionOk="0" h="657" w="3716">
                    <a:moveTo>
                      <a:pt x="117" y="1"/>
                    </a:moveTo>
                    <a:lnTo>
                      <a:pt x="1" y="363"/>
                    </a:lnTo>
                    <a:cubicBezTo>
                      <a:pt x="368" y="479"/>
                      <a:pt x="2069" y="656"/>
                      <a:pt x="2907" y="656"/>
                    </a:cubicBezTo>
                    <a:cubicBezTo>
                      <a:pt x="3093" y="656"/>
                      <a:pt x="3237" y="648"/>
                      <a:pt x="3314" y="628"/>
                    </a:cubicBezTo>
                    <a:cubicBezTo>
                      <a:pt x="3716" y="523"/>
                      <a:pt x="3632" y="219"/>
                      <a:pt x="3282" y="219"/>
                    </a:cubicBezTo>
                    <a:cubicBezTo>
                      <a:pt x="3262" y="219"/>
                      <a:pt x="3242" y="220"/>
                      <a:pt x="3221" y="222"/>
                    </a:cubicBezTo>
                    <a:cubicBezTo>
                      <a:pt x="3067" y="236"/>
                      <a:pt x="2896" y="243"/>
                      <a:pt x="2715" y="243"/>
                    </a:cubicBezTo>
                    <a:cubicBezTo>
                      <a:pt x="1592" y="243"/>
                      <a:pt x="117" y="1"/>
                      <a:pt x="11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7"/>
              <p:cNvSpPr/>
              <p:nvPr/>
            </p:nvSpPr>
            <p:spPr>
              <a:xfrm>
                <a:off x="5342925" y="3408850"/>
                <a:ext cx="66450" cy="13425"/>
              </a:xfrm>
              <a:custGeom>
                <a:rect b="b" l="l" r="r" t="t"/>
                <a:pathLst>
                  <a:path extrusionOk="0" h="537" w="2658">
                    <a:moveTo>
                      <a:pt x="99" y="1"/>
                    </a:moveTo>
                    <a:lnTo>
                      <a:pt x="1" y="351"/>
                    </a:lnTo>
                    <a:cubicBezTo>
                      <a:pt x="236" y="437"/>
                      <a:pt x="1239" y="536"/>
                      <a:pt x="1875" y="536"/>
                    </a:cubicBezTo>
                    <a:cubicBezTo>
                      <a:pt x="2104" y="536"/>
                      <a:pt x="2286" y="523"/>
                      <a:pt x="2367" y="493"/>
                    </a:cubicBezTo>
                    <a:cubicBezTo>
                      <a:pt x="2658" y="384"/>
                      <a:pt x="2610" y="112"/>
                      <a:pt x="2376" y="112"/>
                    </a:cubicBezTo>
                    <a:cubicBezTo>
                      <a:pt x="2358" y="112"/>
                      <a:pt x="2338" y="114"/>
                      <a:pt x="2318" y="118"/>
                    </a:cubicBezTo>
                    <a:cubicBezTo>
                      <a:pt x="2150" y="144"/>
                      <a:pt x="1957" y="155"/>
                      <a:pt x="1755" y="155"/>
                    </a:cubicBezTo>
                    <a:cubicBezTo>
                      <a:pt x="986" y="155"/>
                      <a:pt x="99" y="1"/>
                      <a:pt x="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7"/>
              <p:cNvSpPr/>
              <p:nvPr/>
            </p:nvSpPr>
            <p:spPr>
              <a:xfrm>
                <a:off x="5355975" y="3429900"/>
                <a:ext cx="49225" cy="11475"/>
              </a:xfrm>
              <a:custGeom>
                <a:rect b="b" l="l" r="r" t="t"/>
                <a:pathLst>
                  <a:path extrusionOk="0" h="459" w="1969">
                    <a:moveTo>
                      <a:pt x="81" y="1"/>
                    </a:moveTo>
                    <a:lnTo>
                      <a:pt x="1" y="333"/>
                    </a:lnTo>
                    <a:cubicBezTo>
                      <a:pt x="153" y="401"/>
                      <a:pt x="750" y="458"/>
                      <a:pt x="1214" y="458"/>
                    </a:cubicBezTo>
                    <a:cubicBezTo>
                      <a:pt x="1465" y="458"/>
                      <a:pt x="1677" y="441"/>
                      <a:pt x="1759" y="401"/>
                    </a:cubicBezTo>
                    <a:cubicBezTo>
                      <a:pt x="1969" y="287"/>
                      <a:pt x="1948" y="32"/>
                      <a:pt x="1775" y="32"/>
                    </a:cubicBezTo>
                    <a:cubicBezTo>
                      <a:pt x="1760" y="32"/>
                      <a:pt x="1745" y="34"/>
                      <a:pt x="1728" y="38"/>
                    </a:cubicBezTo>
                    <a:cubicBezTo>
                      <a:pt x="1555" y="82"/>
                      <a:pt x="1345" y="98"/>
                      <a:pt x="1135" y="98"/>
                    </a:cubicBezTo>
                    <a:cubicBezTo>
                      <a:pt x="612" y="98"/>
                      <a:pt x="81" y="1"/>
                      <a:pt x="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7"/>
              <p:cNvSpPr/>
              <p:nvPr/>
            </p:nvSpPr>
            <p:spPr>
              <a:xfrm>
                <a:off x="5316350" y="3223375"/>
                <a:ext cx="15700" cy="51050"/>
              </a:xfrm>
              <a:custGeom>
                <a:rect b="b" l="l" r="r" t="t"/>
                <a:pathLst>
                  <a:path extrusionOk="0" h="2042" w="628">
                    <a:moveTo>
                      <a:pt x="400" y="1"/>
                    </a:moveTo>
                    <a:cubicBezTo>
                      <a:pt x="301" y="62"/>
                      <a:pt x="0" y="99"/>
                      <a:pt x="0" y="99"/>
                    </a:cubicBezTo>
                    <a:lnTo>
                      <a:pt x="0" y="2017"/>
                    </a:lnTo>
                    <a:cubicBezTo>
                      <a:pt x="31" y="2035"/>
                      <a:pt x="91" y="2042"/>
                      <a:pt x="162" y="2042"/>
                    </a:cubicBezTo>
                    <a:cubicBezTo>
                      <a:pt x="354" y="2042"/>
                      <a:pt x="627" y="1992"/>
                      <a:pt x="627" y="1992"/>
                    </a:cubicBezTo>
                    <a:cubicBezTo>
                      <a:pt x="627" y="1187"/>
                      <a:pt x="400" y="1"/>
                      <a:pt x="4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7"/>
              <p:cNvSpPr/>
              <p:nvPr/>
            </p:nvSpPr>
            <p:spPr>
              <a:xfrm>
                <a:off x="5418525" y="3253825"/>
                <a:ext cx="48900" cy="26900"/>
              </a:xfrm>
              <a:custGeom>
                <a:rect b="b" l="l" r="r" t="t"/>
                <a:pathLst>
                  <a:path extrusionOk="0" h="1076" w="1956">
                    <a:moveTo>
                      <a:pt x="912" y="0"/>
                    </a:moveTo>
                    <a:cubicBezTo>
                      <a:pt x="841" y="0"/>
                      <a:pt x="771" y="8"/>
                      <a:pt x="701" y="24"/>
                    </a:cubicBezTo>
                    <a:cubicBezTo>
                      <a:pt x="314" y="110"/>
                      <a:pt x="31" y="442"/>
                      <a:pt x="1" y="836"/>
                    </a:cubicBezTo>
                    <a:cubicBezTo>
                      <a:pt x="1" y="940"/>
                      <a:pt x="38" y="1069"/>
                      <a:pt x="136" y="1075"/>
                    </a:cubicBezTo>
                    <a:cubicBezTo>
                      <a:pt x="140" y="1076"/>
                      <a:pt x="143" y="1076"/>
                      <a:pt x="147" y="1076"/>
                    </a:cubicBezTo>
                    <a:cubicBezTo>
                      <a:pt x="215" y="1076"/>
                      <a:pt x="268" y="1024"/>
                      <a:pt x="314" y="977"/>
                    </a:cubicBezTo>
                    <a:cubicBezTo>
                      <a:pt x="573" y="732"/>
                      <a:pt x="908" y="606"/>
                      <a:pt x="1245" y="606"/>
                    </a:cubicBezTo>
                    <a:cubicBezTo>
                      <a:pt x="1491" y="606"/>
                      <a:pt x="1737" y="674"/>
                      <a:pt x="1955" y="811"/>
                    </a:cubicBezTo>
                    <a:cubicBezTo>
                      <a:pt x="1943" y="639"/>
                      <a:pt x="1863" y="479"/>
                      <a:pt x="1734" y="362"/>
                    </a:cubicBezTo>
                    <a:cubicBezTo>
                      <a:pt x="1515" y="143"/>
                      <a:pt x="1214" y="0"/>
                      <a:pt x="9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7"/>
              <p:cNvSpPr/>
              <p:nvPr/>
            </p:nvSpPr>
            <p:spPr>
              <a:xfrm>
                <a:off x="5327100" y="3247925"/>
                <a:ext cx="96375" cy="29275"/>
              </a:xfrm>
              <a:custGeom>
                <a:rect b="b" l="l" r="r" t="t"/>
                <a:pathLst>
                  <a:path extrusionOk="0" h="1171" w="3855">
                    <a:moveTo>
                      <a:pt x="3414" y="1"/>
                    </a:moveTo>
                    <a:cubicBezTo>
                      <a:pt x="2952" y="1"/>
                      <a:pt x="2186" y="296"/>
                      <a:pt x="1420" y="408"/>
                    </a:cubicBezTo>
                    <a:cubicBezTo>
                      <a:pt x="1184" y="441"/>
                      <a:pt x="980" y="453"/>
                      <a:pt x="808" y="453"/>
                    </a:cubicBezTo>
                    <a:cubicBezTo>
                      <a:pt x="299" y="453"/>
                      <a:pt x="62" y="346"/>
                      <a:pt x="62" y="346"/>
                    </a:cubicBezTo>
                    <a:lnTo>
                      <a:pt x="0" y="1170"/>
                    </a:lnTo>
                    <a:cubicBezTo>
                      <a:pt x="1125" y="1121"/>
                      <a:pt x="2447" y="728"/>
                      <a:pt x="3074" y="611"/>
                    </a:cubicBezTo>
                    <a:cubicBezTo>
                      <a:pt x="3701" y="500"/>
                      <a:pt x="3854" y="131"/>
                      <a:pt x="3664" y="45"/>
                    </a:cubicBezTo>
                    <a:cubicBezTo>
                      <a:pt x="3596" y="14"/>
                      <a:pt x="3512" y="1"/>
                      <a:pt x="341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7"/>
              <p:cNvSpPr/>
              <p:nvPr/>
            </p:nvSpPr>
            <p:spPr>
              <a:xfrm>
                <a:off x="5316350" y="3408850"/>
                <a:ext cx="12925" cy="181050"/>
              </a:xfrm>
              <a:custGeom>
                <a:rect b="b" l="l" r="r" t="t"/>
                <a:pathLst>
                  <a:path extrusionOk="0" h="7242" w="517">
                    <a:moveTo>
                      <a:pt x="516" y="345"/>
                    </a:moveTo>
                    <a:cubicBezTo>
                      <a:pt x="516" y="345"/>
                      <a:pt x="516" y="345"/>
                      <a:pt x="516" y="345"/>
                    </a:cubicBezTo>
                    <a:lnTo>
                      <a:pt x="516" y="345"/>
                    </a:lnTo>
                    <a:cubicBezTo>
                      <a:pt x="516" y="345"/>
                      <a:pt x="516" y="345"/>
                      <a:pt x="516" y="345"/>
                    </a:cubicBezTo>
                    <a:close/>
                    <a:moveTo>
                      <a:pt x="0" y="1"/>
                    </a:moveTo>
                    <a:lnTo>
                      <a:pt x="0" y="7242"/>
                    </a:lnTo>
                    <a:cubicBezTo>
                      <a:pt x="0" y="7242"/>
                      <a:pt x="323" y="7106"/>
                      <a:pt x="496" y="7106"/>
                    </a:cubicBezTo>
                    <a:cubicBezTo>
                      <a:pt x="503" y="7106"/>
                      <a:pt x="510" y="7106"/>
                      <a:pt x="516" y="7106"/>
                    </a:cubicBezTo>
                    <a:cubicBezTo>
                      <a:pt x="516" y="7106"/>
                      <a:pt x="467" y="985"/>
                      <a:pt x="516" y="345"/>
                    </a:cubicBezTo>
                    <a:lnTo>
                      <a:pt x="516" y="345"/>
                    </a:lnTo>
                    <a:cubicBezTo>
                      <a:pt x="516" y="345"/>
                      <a:pt x="516" y="345"/>
                      <a:pt x="516" y="345"/>
                    </a:cubicBezTo>
                    <a:cubicBezTo>
                      <a:pt x="513" y="345"/>
                      <a:pt x="311" y="1"/>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7"/>
              <p:cNvSpPr/>
              <p:nvPr/>
            </p:nvSpPr>
            <p:spPr>
              <a:xfrm>
                <a:off x="5253800" y="3060800"/>
                <a:ext cx="126025" cy="150325"/>
              </a:xfrm>
              <a:custGeom>
                <a:rect b="b" l="l" r="r" t="t"/>
                <a:pathLst>
                  <a:path extrusionOk="0" h="6013" w="5041">
                    <a:moveTo>
                      <a:pt x="1426" y="2085"/>
                    </a:moveTo>
                    <a:cubicBezTo>
                      <a:pt x="1521" y="2085"/>
                      <a:pt x="1616" y="2099"/>
                      <a:pt x="1703" y="2127"/>
                    </a:cubicBezTo>
                    <a:cubicBezTo>
                      <a:pt x="1949" y="2213"/>
                      <a:pt x="2152" y="2392"/>
                      <a:pt x="2281" y="2625"/>
                    </a:cubicBezTo>
                    <a:cubicBezTo>
                      <a:pt x="2355" y="2760"/>
                      <a:pt x="2398" y="2914"/>
                      <a:pt x="2342" y="3055"/>
                    </a:cubicBezTo>
                    <a:cubicBezTo>
                      <a:pt x="2275" y="3215"/>
                      <a:pt x="2090" y="3314"/>
                      <a:pt x="1906" y="3387"/>
                    </a:cubicBezTo>
                    <a:cubicBezTo>
                      <a:pt x="1752" y="3461"/>
                      <a:pt x="1586" y="3504"/>
                      <a:pt x="1414" y="3523"/>
                    </a:cubicBezTo>
                    <a:cubicBezTo>
                      <a:pt x="1388" y="3525"/>
                      <a:pt x="1363" y="3527"/>
                      <a:pt x="1337" y="3527"/>
                    </a:cubicBezTo>
                    <a:cubicBezTo>
                      <a:pt x="1191" y="3527"/>
                      <a:pt x="1050" y="3482"/>
                      <a:pt x="935" y="3394"/>
                    </a:cubicBezTo>
                    <a:cubicBezTo>
                      <a:pt x="775" y="3258"/>
                      <a:pt x="744" y="3049"/>
                      <a:pt x="744" y="2859"/>
                    </a:cubicBezTo>
                    <a:cubicBezTo>
                      <a:pt x="744" y="2650"/>
                      <a:pt x="763" y="2422"/>
                      <a:pt x="922" y="2263"/>
                    </a:cubicBezTo>
                    <a:cubicBezTo>
                      <a:pt x="1046" y="2143"/>
                      <a:pt x="1235" y="2085"/>
                      <a:pt x="1426" y="2085"/>
                    </a:cubicBezTo>
                    <a:close/>
                    <a:moveTo>
                      <a:pt x="3664" y="2085"/>
                    </a:moveTo>
                    <a:cubicBezTo>
                      <a:pt x="3854" y="2085"/>
                      <a:pt x="4042" y="2143"/>
                      <a:pt x="4162" y="2263"/>
                    </a:cubicBezTo>
                    <a:cubicBezTo>
                      <a:pt x="4328" y="2422"/>
                      <a:pt x="4346" y="2650"/>
                      <a:pt x="4346" y="2859"/>
                    </a:cubicBezTo>
                    <a:cubicBezTo>
                      <a:pt x="4340" y="3049"/>
                      <a:pt x="4309" y="3258"/>
                      <a:pt x="4149" y="3394"/>
                    </a:cubicBezTo>
                    <a:lnTo>
                      <a:pt x="4156" y="3394"/>
                    </a:lnTo>
                    <a:cubicBezTo>
                      <a:pt x="4035" y="3482"/>
                      <a:pt x="3893" y="3527"/>
                      <a:pt x="3747" y="3527"/>
                    </a:cubicBezTo>
                    <a:cubicBezTo>
                      <a:pt x="3722" y="3527"/>
                      <a:pt x="3696" y="3525"/>
                      <a:pt x="3670" y="3523"/>
                    </a:cubicBezTo>
                    <a:cubicBezTo>
                      <a:pt x="3504" y="3504"/>
                      <a:pt x="3338" y="3461"/>
                      <a:pt x="3178" y="3387"/>
                    </a:cubicBezTo>
                    <a:cubicBezTo>
                      <a:pt x="3000" y="3314"/>
                      <a:pt x="2816" y="3215"/>
                      <a:pt x="2748" y="3055"/>
                    </a:cubicBezTo>
                    <a:cubicBezTo>
                      <a:pt x="2693" y="2914"/>
                      <a:pt x="2736" y="2760"/>
                      <a:pt x="2809" y="2625"/>
                    </a:cubicBezTo>
                    <a:cubicBezTo>
                      <a:pt x="2932" y="2392"/>
                      <a:pt x="3141" y="2213"/>
                      <a:pt x="3387" y="2127"/>
                    </a:cubicBezTo>
                    <a:cubicBezTo>
                      <a:pt x="3475" y="2099"/>
                      <a:pt x="3569" y="2085"/>
                      <a:pt x="3664" y="2085"/>
                    </a:cubicBezTo>
                    <a:close/>
                    <a:moveTo>
                      <a:pt x="2521" y="3406"/>
                    </a:moveTo>
                    <a:cubicBezTo>
                      <a:pt x="2668" y="3406"/>
                      <a:pt x="2920" y="3781"/>
                      <a:pt x="2951" y="3984"/>
                    </a:cubicBezTo>
                    <a:cubicBezTo>
                      <a:pt x="2982" y="4153"/>
                      <a:pt x="2948" y="4254"/>
                      <a:pt x="2840" y="4254"/>
                    </a:cubicBezTo>
                    <a:cubicBezTo>
                      <a:pt x="2818" y="4254"/>
                      <a:pt x="2794" y="4250"/>
                      <a:pt x="2766" y="4242"/>
                    </a:cubicBezTo>
                    <a:cubicBezTo>
                      <a:pt x="2600" y="4199"/>
                      <a:pt x="2613" y="3984"/>
                      <a:pt x="2521" y="3984"/>
                    </a:cubicBezTo>
                    <a:cubicBezTo>
                      <a:pt x="2435" y="3984"/>
                      <a:pt x="2447" y="4199"/>
                      <a:pt x="2281" y="4242"/>
                    </a:cubicBezTo>
                    <a:cubicBezTo>
                      <a:pt x="2253" y="4250"/>
                      <a:pt x="2229" y="4254"/>
                      <a:pt x="2208" y="4254"/>
                    </a:cubicBezTo>
                    <a:cubicBezTo>
                      <a:pt x="2099" y="4254"/>
                      <a:pt x="2066" y="4153"/>
                      <a:pt x="2096" y="3984"/>
                    </a:cubicBezTo>
                    <a:cubicBezTo>
                      <a:pt x="2127" y="3781"/>
                      <a:pt x="2373" y="3406"/>
                      <a:pt x="2521" y="3406"/>
                    </a:cubicBezTo>
                    <a:close/>
                    <a:moveTo>
                      <a:pt x="1099" y="4308"/>
                    </a:moveTo>
                    <a:cubicBezTo>
                      <a:pt x="1109" y="4308"/>
                      <a:pt x="1120" y="4312"/>
                      <a:pt x="1131" y="4322"/>
                    </a:cubicBezTo>
                    <a:cubicBezTo>
                      <a:pt x="1254" y="4432"/>
                      <a:pt x="1832" y="4690"/>
                      <a:pt x="2527" y="4690"/>
                    </a:cubicBezTo>
                    <a:cubicBezTo>
                      <a:pt x="3221" y="4690"/>
                      <a:pt x="3799" y="4432"/>
                      <a:pt x="3928" y="4322"/>
                    </a:cubicBezTo>
                    <a:cubicBezTo>
                      <a:pt x="3939" y="4312"/>
                      <a:pt x="3950" y="4308"/>
                      <a:pt x="3959" y="4308"/>
                    </a:cubicBezTo>
                    <a:cubicBezTo>
                      <a:pt x="4058" y="4308"/>
                      <a:pt x="4085" y="4759"/>
                      <a:pt x="3928" y="4955"/>
                    </a:cubicBezTo>
                    <a:cubicBezTo>
                      <a:pt x="3744" y="5164"/>
                      <a:pt x="3068" y="5643"/>
                      <a:pt x="2527" y="5643"/>
                    </a:cubicBezTo>
                    <a:cubicBezTo>
                      <a:pt x="1986" y="5643"/>
                      <a:pt x="1310" y="5170"/>
                      <a:pt x="1131" y="4955"/>
                    </a:cubicBezTo>
                    <a:cubicBezTo>
                      <a:pt x="969" y="4753"/>
                      <a:pt x="995" y="4308"/>
                      <a:pt x="1099" y="4308"/>
                    </a:cubicBezTo>
                    <a:close/>
                    <a:moveTo>
                      <a:pt x="2521" y="1"/>
                    </a:moveTo>
                    <a:cubicBezTo>
                      <a:pt x="50" y="1"/>
                      <a:pt x="0" y="984"/>
                      <a:pt x="185" y="2920"/>
                    </a:cubicBezTo>
                    <a:cubicBezTo>
                      <a:pt x="369" y="4863"/>
                      <a:pt x="1654" y="6012"/>
                      <a:pt x="2521" y="6012"/>
                    </a:cubicBezTo>
                    <a:cubicBezTo>
                      <a:pt x="3393" y="6012"/>
                      <a:pt x="4678" y="4863"/>
                      <a:pt x="4862" y="2920"/>
                    </a:cubicBezTo>
                    <a:cubicBezTo>
                      <a:pt x="5041" y="978"/>
                      <a:pt x="5004" y="1"/>
                      <a:pt x="25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7"/>
              <p:cNvSpPr/>
              <p:nvPr/>
            </p:nvSpPr>
            <p:spPr>
              <a:xfrm>
                <a:off x="5307425" y="3178825"/>
                <a:ext cx="8950" cy="10800"/>
              </a:xfrm>
              <a:custGeom>
                <a:rect b="b" l="l" r="r" t="t"/>
                <a:pathLst>
                  <a:path extrusionOk="0" h="432" w="358">
                    <a:moveTo>
                      <a:pt x="201" y="0"/>
                    </a:moveTo>
                    <a:cubicBezTo>
                      <a:pt x="156" y="0"/>
                      <a:pt x="111" y="11"/>
                      <a:pt x="93" y="37"/>
                    </a:cubicBezTo>
                    <a:cubicBezTo>
                      <a:pt x="50" y="99"/>
                      <a:pt x="1" y="283"/>
                      <a:pt x="50" y="351"/>
                    </a:cubicBezTo>
                    <a:cubicBezTo>
                      <a:pt x="88" y="401"/>
                      <a:pt x="175" y="432"/>
                      <a:pt x="240" y="432"/>
                    </a:cubicBezTo>
                    <a:cubicBezTo>
                      <a:pt x="270" y="432"/>
                      <a:pt x="295" y="425"/>
                      <a:pt x="308" y="412"/>
                    </a:cubicBezTo>
                    <a:cubicBezTo>
                      <a:pt x="357" y="375"/>
                      <a:pt x="339" y="86"/>
                      <a:pt x="326" y="43"/>
                    </a:cubicBezTo>
                    <a:cubicBezTo>
                      <a:pt x="323" y="19"/>
                      <a:pt x="261" y="0"/>
                      <a:pt x="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7"/>
              <p:cNvSpPr/>
              <p:nvPr/>
            </p:nvSpPr>
            <p:spPr>
              <a:xfrm>
                <a:off x="5306500" y="3190200"/>
                <a:ext cx="9400" cy="10600"/>
              </a:xfrm>
              <a:custGeom>
                <a:rect b="b" l="l" r="r" t="t"/>
                <a:pathLst>
                  <a:path extrusionOk="0" h="424" w="376">
                    <a:moveTo>
                      <a:pt x="130" y="0"/>
                    </a:moveTo>
                    <a:cubicBezTo>
                      <a:pt x="102" y="0"/>
                      <a:pt x="80" y="5"/>
                      <a:pt x="68" y="19"/>
                    </a:cubicBezTo>
                    <a:cubicBezTo>
                      <a:pt x="25" y="68"/>
                      <a:pt x="1" y="338"/>
                      <a:pt x="38" y="363"/>
                    </a:cubicBezTo>
                    <a:cubicBezTo>
                      <a:pt x="65" y="381"/>
                      <a:pt x="191" y="423"/>
                      <a:pt x="272" y="423"/>
                    </a:cubicBezTo>
                    <a:cubicBezTo>
                      <a:pt x="300" y="423"/>
                      <a:pt x="322" y="418"/>
                      <a:pt x="333" y="406"/>
                    </a:cubicBezTo>
                    <a:cubicBezTo>
                      <a:pt x="376" y="357"/>
                      <a:pt x="351" y="86"/>
                      <a:pt x="333" y="62"/>
                    </a:cubicBezTo>
                    <a:cubicBezTo>
                      <a:pt x="315" y="39"/>
                      <a:pt x="204" y="0"/>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7"/>
              <p:cNvSpPr/>
              <p:nvPr/>
            </p:nvSpPr>
            <p:spPr>
              <a:xfrm>
                <a:off x="5301425" y="3178325"/>
                <a:ext cx="6325" cy="8975"/>
              </a:xfrm>
              <a:custGeom>
                <a:rect b="b" l="l" r="r" t="t"/>
                <a:pathLst>
                  <a:path extrusionOk="0" h="359" w="253">
                    <a:moveTo>
                      <a:pt x="134" y="0"/>
                    </a:moveTo>
                    <a:cubicBezTo>
                      <a:pt x="103" y="0"/>
                      <a:pt x="72" y="9"/>
                      <a:pt x="56" y="33"/>
                    </a:cubicBezTo>
                    <a:cubicBezTo>
                      <a:pt x="25" y="88"/>
                      <a:pt x="1" y="254"/>
                      <a:pt x="32" y="297"/>
                    </a:cubicBezTo>
                    <a:cubicBezTo>
                      <a:pt x="69" y="340"/>
                      <a:pt x="130" y="358"/>
                      <a:pt x="185" y="358"/>
                    </a:cubicBezTo>
                    <a:cubicBezTo>
                      <a:pt x="234" y="352"/>
                      <a:pt x="253" y="94"/>
                      <a:pt x="234" y="39"/>
                    </a:cubicBezTo>
                    <a:cubicBezTo>
                      <a:pt x="224" y="17"/>
                      <a:pt x="178" y="0"/>
                      <a:pt x="1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7"/>
              <p:cNvSpPr/>
              <p:nvPr/>
            </p:nvSpPr>
            <p:spPr>
              <a:xfrm>
                <a:off x="5300350" y="3188425"/>
                <a:ext cx="6025" cy="8575"/>
              </a:xfrm>
              <a:custGeom>
                <a:rect b="b" l="l" r="r" t="t"/>
                <a:pathLst>
                  <a:path extrusionOk="0" h="343" w="241">
                    <a:moveTo>
                      <a:pt x="105" y="0"/>
                    </a:moveTo>
                    <a:cubicBezTo>
                      <a:pt x="79" y="0"/>
                      <a:pt x="53" y="7"/>
                      <a:pt x="32" y="22"/>
                    </a:cubicBezTo>
                    <a:cubicBezTo>
                      <a:pt x="1" y="53"/>
                      <a:pt x="1" y="219"/>
                      <a:pt x="13" y="262"/>
                    </a:cubicBezTo>
                    <a:cubicBezTo>
                      <a:pt x="47" y="312"/>
                      <a:pt x="106" y="342"/>
                      <a:pt x="168" y="342"/>
                    </a:cubicBezTo>
                    <a:cubicBezTo>
                      <a:pt x="174" y="342"/>
                      <a:pt x="180" y="342"/>
                      <a:pt x="185" y="342"/>
                    </a:cubicBezTo>
                    <a:cubicBezTo>
                      <a:pt x="234" y="323"/>
                      <a:pt x="241" y="108"/>
                      <a:pt x="210" y="46"/>
                    </a:cubicBezTo>
                    <a:cubicBezTo>
                      <a:pt x="184" y="17"/>
                      <a:pt x="144" y="0"/>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7"/>
              <p:cNvSpPr/>
              <p:nvPr/>
            </p:nvSpPr>
            <p:spPr>
              <a:xfrm>
                <a:off x="5295300" y="3177425"/>
                <a:ext cx="8000" cy="9100"/>
              </a:xfrm>
              <a:custGeom>
                <a:rect b="b" l="l" r="r" t="t"/>
                <a:pathLst>
                  <a:path extrusionOk="0" h="364" w="320">
                    <a:moveTo>
                      <a:pt x="86" y="1"/>
                    </a:moveTo>
                    <a:cubicBezTo>
                      <a:pt x="31" y="1"/>
                      <a:pt x="0" y="265"/>
                      <a:pt x="135" y="364"/>
                    </a:cubicBezTo>
                    <a:cubicBezTo>
                      <a:pt x="172" y="321"/>
                      <a:pt x="197" y="259"/>
                      <a:pt x="209" y="198"/>
                    </a:cubicBezTo>
                    <a:cubicBezTo>
                      <a:pt x="215" y="112"/>
                      <a:pt x="320" y="13"/>
                      <a:pt x="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7"/>
              <p:cNvSpPr/>
              <p:nvPr/>
            </p:nvSpPr>
            <p:spPr>
              <a:xfrm>
                <a:off x="5293600" y="3186050"/>
                <a:ext cx="5700" cy="7875"/>
              </a:xfrm>
              <a:custGeom>
                <a:rect b="b" l="l" r="r" t="t"/>
                <a:pathLst>
                  <a:path extrusionOk="0" h="315" w="228">
                    <a:moveTo>
                      <a:pt x="123" y="0"/>
                    </a:moveTo>
                    <a:cubicBezTo>
                      <a:pt x="43" y="37"/>
                      <a:pt x="0" y="135"/>
                      <a:pt x="19" y="221"/>
                    </a:cubicBezTo>
                    <a:cubicBezTo>
                      <a:pt x="23" y="277"/>
                      <a:pt x="97" y="315"/>
                      <a:pt x="142" y="315"/>
                    </a:cubicBezTo>
                    <a:cubicBezTo>
                      <a:pt x="156" y="315"/>
                      <a:pt x="168" y="311"/>
                      <a:pt x="173" y="301"/>
                    </a:cubicBezTo>
                    <a:cubicBezTo>
                      <a:pt x="228" y="185"/>
                      <a:pt x="123"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7"/>
              <p:cNvSpPr/>
              <p:nvPr/>
            </p:nvSpPr>
            <p:spPr>
              <a:xfrm>
                <a:off x="5290075" y="3174900"/>
                <a:ext cx="5850" cy="8700"/>
              </a:xfrm>
              <a:custGeom>
                <a:rect b="b" l="l" r="r" t="t"/>
                <a:pathLst>
                  <a:path extrusionOk="0" h="348" w="234">
                    <a:moveTo>
                      <a:pt x="64" y="1"/>
                    </a:moveTo>
                    <a:cubicBezTo>
                      <a:pt x="53" y="1"/>
                      <a:pt x="43" y="3"/>
                      <a:pt x="37" y="10"/>
                    </a:cubicBezTo>
                    <a:cubicBezTo>
                      <a:pt x="0" y="40"/>
                      <a:pt x="0" y="206"/>
                      <a:pt x="6" y="256"/>
                    </a:cubicBezTo>
                    <a:cubicBezTo>
                      <a:pt x="12" y="305"/>
                      <a:pt x="111" y="348"/>
                      <a:pt x="160" y="348"/>
                    </a:cubicBezTo>
                    <a:cubicBezTo>
                      <a:pt x="209" y="348"/>
                      <a:pt x="234" y="90"/>
                      <a:pt x="197" y="59"/>
                    </a:cubicBezTo>
                    <a:cubicBezTo>
                      <a:pt x="172" y="39"/>
                      <a:pt x="106" y="1"/>
                      <a:pt x="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7"/>
              <p:cNvSpPr/>
              <p:nvPr/>
            </p:nvSpPr>
            <p:spPr>
              <a:xfrm>
                <a:off x="5288675" y="3183800"/>
                <a:ext cx="5250" cy="6925"/>
              </a:xfrm>
              <a:custGeom>
                <a:rect b="b" l="l" r="r" t="t"/>
                <a:pathLst>
                  <a:path extrusionOk="0" h="277" w="210">
                    <a:moveTo>
                      <a:pt x="69" y="0"/>
                    </a:moveTo>
                    <a:cubicBezTo>
                      <a:pt x="61" y="0"/>
                      <a:pt x="55" y="1"/>
                      <a:pt x="50" y="4"/>
                    </a:cubicBezTo>
                    <a:cubicBezTo>
                      <a:pt x="13" y="59"/>
                      <a:pt x="1" y="127"/>
                      <a:pt x="13" y="188"/>
                    </a:cubicBezTo>
                    <a:cubicBezTo>
                      <a:pt x="24" y="227"/>
                      <a:pt x="90" y="276"/>
                      <a:pt x="130" y="276"/>
                    </a:cubicBezTo>
                    <a:cubicBezTo>
                      <a:pt x="135" y="276"/>
                      <a:pt x="139" y="276"/>
                      <a:pt x="142" y="275"/>
                    </a:cubicBezTo>
                    <a:cubicBezTo>
                      <a:pt x="179" y="262"/>
                      <a:pt x="210" y="90"/>
                      <a:pt x="204" y="59"/>
                    </a:cubicBezTo>
                    <a:cubicBezTo>
                      <a:pt x="193" y="39"/>
                      <a:pt x="112" y="0"/>
                      <a:pt x="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7"/>
              <p:cNvSpPr/>
              <p:nvPr/>
            </p:nvSpPr>
            <p:spPr>
              <a:xfrm>
                <a:off x="5285150" y="3173800"/>
                <a:ext cx="4025" cy="6800"/>
              </a:xfrm>
              <a:custGeom>
                <a:rect b="b" l="l" r="r" t="t"/>
                <a:pathLst>
                  <a:path extrusionOk="0" h="272" w="161">
                    <a:moveTo>
                      <a:pt x="78" y="1"/>
                    </a:moveTo>
                    <a:cubicBezTo>
                      <a:pt x="58" y="1"/>
                      <a:pt x="40" y="4"/>
                      <a:pt x="31" y="11"/>
                    </a:cubicBezTo>
                    <a:cubicBezTo>
                      <a:pt x="0" y="35"/>
                      <a:pt x="19" y="177"/>
                      <a:pt x="31" y="226"/>
                    </a:cubicBezTo>
                    <a:cubicBezTo>
                      <a:pt x="36" y="262"/>
                      <a:pt x="80" y="272"/>
                      <a:pt x="113" y="272"/>
                    </a:cubicBezTo>
                    <a:cubicBezTo>
                      <a:pt x="125" y="272"/>
                      <a:pt x="135" y="270"/>
                      <a:pt x="142" y="269"/>
                    </a:cubicBezTo>
                    <a:cubicBezTo>
                      <a:pt x="160" y="263"/>
                      <a:pt x="154" y="54"/>
                      <a:pt x="154" y="35"/>
                    </a:cubicBezTo>
                    <a:cubicBezTo>
                      <a:pt x="154" y="12"/>
                      <a:pt x="114"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7"/>
              <p:cNvSpPr/>
              <p:nvPr/>
            </p:nvSpPr>
            <p:spPr>
              <a:xfrm>
                <a:off x="5280850" y="3171125"/>
                <a:ext cx="3700" cy="7100"/>
              </a:xfrm>
              <a:custGeom>
                <a:rect b="b" l="l" r="r" t="t"/>
                <a:pathLst>
                  <a:path extrusionOk="0" h="284" w="148">
                    <a:moveTo>
                      <a:pt x="42" y="0"/>
                    </a:moveTo>
                    <a:cubicBezTo>
                      <a:pt x="41" y="0"/>
                      <a:pt x="39" y="1"/>
                      <a:pt x="37" y="1"/>
                    </a:cubicBezTo>
                    <a:cubicBezTo>
                      <a:pt x="6" y="7"/>
                      <a:pt x="0" y="155"/>
                      <a:pt x="13" y="198"/>
                    </a:cubicBezTo>
                    <a:cubicBezTo>
                      <a:pt x="31" y="234"/>
                      <a:pt x="68" y="271"/>
                      <a:pt x="111" y="284"/>
                    </a:cubicBezTo>
                    <a:cubicBezTo>
                      <a:pt x="112" y="284"/>
                      <a:pt x="112" y="284"/>
                      <a:pt x="113" y="284"/>
                    </a:cubicBezTo>
                    <a:cubicBezTo>
                      <a:pt x="148" y="284"/>
                      <a:pt x="148" y="117"/>
                      <a:pt x="142" y="87"/>
                    </a:cubicBezTo>
                    <a:cubicBezTo>
                      <a:pt x="136" y="58"/>
                      <a:pt x="80"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7"/>
              <p:cNvSpPr/>
              <p:nvPr/>
            </p:nvSpPr>
            <p:spPr>
              <a:xfrm>
                <a:off x="5283600" y="3180900"/>
                <a:ext cx="4950" cy="6250"/>
              </a:xfrm>
              <a:custGeom>
                <a:rect b="b" l="l" r="r" t="t"/>
                <a:pathLst>
                  <a:path extrusionOk="0" h="250" w="198">
                    <a:moveTo>
                      <a:pt x="42" y="0"/>
                    </a:moveTo>
                    <a:cubicBezTo>
                      <a:pt x="37" y="0"/>
                      <a:pt x="34" y="1"/>
                      <a:pt x="32" y="3"/>
                    </a:cubicBezTo>
                    <a:cubicBezTo>
                      <a:pt x="7" y="59"/>
                      <a:pt x="1" y="120"/>
                      <a:pt x="19" y="182"/>
                    </a:cubicBezTo>
                    <a:cubicBezTo>
                      <a:pt x="43" y="199"/>
                      <a:pt x="110" y="250"/>
                      <a:pt x="143" y="250"/>
                    </a:cubicBezTo>
                    <a:cubicBezTo>
                      <a:pt x="145" y="250"/>
                      <a:pt x="147" y="249"/>
                      <a:pt x="148" y="249"/>
                    </a:cubicBezTo>
                    <a:cubicBezTo>
                      <a:pt x="179" y="237"/>
                      <a:pt x="198" y="95"/>
                      <a:pt x="185" y="71"/>
                    </a:cubicBezTo>
                    <a:cubicBezTo>
                      <a:pt x="174" y="55"/>
                      <a:pt x="78"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7"/>
              <p:cNvSpPr/>
              <p:nvPr/>
            </p:nvSpPr>
            <p:spPr>
              <a:xfrm>
                <a:off x="5280525" y="3178150"/>
                <a:ext cx="2800" cy="5175"/>
              </a:xfrm>
              <a:custGeom>
                <a:rect b="b" l="l" r="r" t="t"/>
                <a:pathLst>
                  <a:path extrusionOk="0" h="207" w="112">
                    <a:moveTo>
                      <a:pt x="33" y="1"/>
                    </a:moveTo>
                    <a:cubicBezTo>
                      <a:pt x="30" y="1"/>
                      <a:pt x="28" y="1"/>
                      <a:pt x="26" y="3"/>
                    </a:cubicBezTo>
                    <a:cubicBezTo>
                      <a:pt x="7" y="9"/>
                      <a:pt x="1" y="169"/>
                      <a:pt x="87" y="205"/>
                    </a:cubicBezTo>
                    <a:cubicBezTo>
                      <a:pt x="88" y="206"/>
                      <a:pt x="89" y="206"/>
                      <a:pt x="90" y="206"/>
                    </a:cubicBezTo>
                    <a:cubicBezTo>
                      <a:pt x="111" y="206"/>
                      <a:pt x="105" y="81"/>
                      <a:pt x="105" y="58"/>
                    </a:cubicBezTo>
                    <a:cubicBezTo>
                      <a:pt x="105" y="42"/>
                      <a:pt x="57" y="1"/>
                      <a:pt x="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7"/>
              <p:cNvSpPr/>
              <p:nvPr/>
            </p:nvSpPr>
            <p:spPr>
              <a:xfrm>
                <a:off x="5317425" y="3178900"/>
                <a:ext cx="8925" cy="10650"/>
              </a:xfrm>
              <a:custGeom>
                <a:rect b="b" l="l" r="r" t="t"/>
                <a:pathLst>
                  <a:path extrusionOk="0" h="426" w="357">
                    <a:moveTo>
                      <a:pt x="165" y="1"/>
                    </a:moveTo>
                    <a:cubicBezTo>
                      <a:pt x="100" y="1"/>
                      <a:pt x="31" y="22"/>
                      <a:pt x="31" y="40"/>
                    </a:cubicBezTo>
                    <a:cubicBezTo>
                      <a:pt x="31" y="77"/>
                      <a:pt x="0" y="372"/>
                      <a:pt x="49" y="409"/>
                    </a:cubicBezTo>
                    <a:cubicBezTo>
                      <a:pt x="63" y="420"/>
                      <a:pt x="87" y="426"/>
                      <a:pt x="116" y="426"/>
                    </a:cubicBezTo>
                    <a:cubicBezTo>
                      <a:pt x="181" y="426"/>
                      <a:pt x="269" y="399"/>
                      <a:pt x="307" y="348"/>
                    </a:cubicBezTo>
                    <a:cubicBezTo>
                      <a:pt x="357" y="280"/>
                      <a:pt x="307" y="96"/>
                      <a:pt x="264" y="34"/>
                    </a:cubicBezTo>
                    <a:cubicBezTo>
                      <a:pt x="247" y="10"/>
                      <a:pt x="207" y="1"/>
                      <a:pt x="1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7"/>
              <p:cNvSpPr/>
              <p:nvPr/>
            </p:nvSpPr>
            <p:spPr>
              <a:xfrm>
                <a:off x="5317875" y="3190175"/>
                <a:ext cx="9400" cy="10550"/>
              </a:xfrm>
              <a:custGeom>
                <a:rect b="b" l="l" r="r" t="t"/>
                <a:pathLst>
                  <a:path extrusionOk="0" h="422" w="376">
                    <a:moveTo>
                      <a:pt x="242" y="0"/>
                    </a:moveTo>
                    <a:cubicBezTo>
                      <a:pt x="168" y="0"/>
                      <a:pt x="61" y="36"/>
                      <a:pt x="44" y="63"/>
                    </a:cubicBezTo>
                    <a:cubicBezTo>
                      <a:pt x="25" y="87"/>
                      <a:pt x="1" y="358"/>
                      <a:pt x="44" y="407"/>
                    </a:cubicBezTo>
                    <a:cubicBezTo>
                      <a:pt x="54" y="417"/>
                      <a:pt x="75" y="422"/>
                      <a:pt x="102" y="422"/>
                    </a:cubicBezTo>
                    <a:cubicBezTo>
                      <a:pt x="182" y="422"/>
                      <a:pt x="311" y="382"/>
                      <a:pt x="339" y="364"/>
                    </a:cubicBezTo>
                    <a:cubicBezTo>
                      <a:pt x="376" y="339"/>
                      <a:pt x="351" y="69"/>
                      <a:pt x="308" y="20"/>
                    </a:cubicBezTo>
                    <a:cubicBezTo>
                      <a:pt x="296" y="6"/>
                      <a:pt x="271" y="0"/>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7"/>
              <p:cNvSpPr/>
              <p:nvPr/>
            </p:nvSpPr>
            <p:spPr>
              <a:xfrm>
                <a:off x="5326025" y="3178325"/>
                <a:ext cx="6325" cy="9000"/>
              </a:xfrm>
              <a:custGeom>
                <a:rect b="b" l="l" r="r" t="t"/>
                <a:pathLst>
                  <a:path extrusionOk="0" h="360" w="253">
                    <a:moveTo>
                      <a:pt x="119" y="0"/>
                    </a:moveTo>
                    <a:cubicBezTo>
                      <a:pt x="75" y="0"/>
                      <a:pt x="29" y="17"/>
                      <a:pt x="19" y="39"/>
                    </a:cubicBezTo>
                    <a:cubicBezTo>
                      <a:pt x="0" y="94"/>
                      <a:pt x="19" y="346"/>
                      <a:pt x="62" y="358"/>
                    </a:cubicBezTo>
                    <a:cubicBezTo>
                      <a:pt x="68" y="359"/>
                      <a:pt x="74" y="359"/>
                      <a:pt x="80" y="359"/>
                    </a:cubicBezTo>
                    <a:cubicBezTo>
                      <a:pt x="134" y="359"/>
                      <a:pt x="183" y="335"/>
                      <a:pt x="222" y="297"/>
                    </a:cubicBezTo>
                    <a:cubicBezTo>
                      <a:pt x="252" y="254"/>
                      <a:pt x="228" y="88"/>
                      <a:pt x="197" y="33"/>
                    </a:cubicBezTo>
                    <a:cubicBezTo>
                      <a:pt x="182" y="9"/>
                      <a:pt x="151" y="0"/>
                      <a:pt x="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7"/>
              <p:cNvSpPr/>
              <p:nvPr/>
            </p:nvSpPr>
            <p:spPr>
              <a:xfrm>
                <a:off x="5327400" y="3188425"/>
                <a:ext cx="6025" cy="8575"/>
              </a:xfrm>
              <a:custGeom>
                <a:rect b="b" l="l" r="r" t="t"/>
                <a:pathLst>
                  <a:path extrusionOk="0" h="343" w="241">
                    <a:moveTo>
                      <a:pt x="134" y="0"/>
                    </a:moveTo>
                    <a:cubicBezTo>
                      <a:pt x="95" y="0"/>
                      <a:pt x="57" y="17"/>
                      <a:pt x="31" y="46"/>
                    </a:cubicBezTo>
                    <a:cubicBezTo>
                      <a:pt x="1" y="108"/>
                      <a:pt x="1" y="323"/>
                      <a:pt x="56" y="342"/>
                    </a:cubicBezTo>
                    <a:cubicBezTo>
                      <a:pt x="62" y="342"/>
                      <a:pt x="67" y="342"/>
                      <a:pt x="73" y="342"/>
                    </a:cubicBezTo>
                    <a:cubicBezTo>
                      <a:pt x="135" y="342"/>
                      <a:pt x="194" y="312"/>
                      <a:pt x="228" y="262"/>
                    </a:cubicBezTo>
                    <a:cubicBezTo>
                      <a:pt x="240" y="219"/>
                      <a:pt x="240" y="53"/>
                      <a:pt x="210" y="22"/>
                    </a:cubicBezTo>
                    <a:cubicBezTo>
                      <a:pt x="185" y="7"/>
                      <a:pt x="159" y="0"/>
                      <a:pt x="1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7"/>
              <p:cNvSpPr/>
              <p:nvPr/>
            </p:nvSpPr>
            <p:spPr>
              <a:xfrm>
                <a:off x="5330475" y="3177425"/>
                <a:ext cx="7975" cy="9100"/>
              </a:xfrm>
              <a:custGeom>
                <a:rect b="b" l="l" r="r" t="t"/>
                <a:pathLst>
                  <a:path extrusionOk="0" h="364" w="319">
                    <a:moveTo>
                      <a:pt x="236" y="1"/>
                    </a:moveTo>
                    <a:cubicBezTo>
                      <a:pt x="235" y="1"/>
                      <a:pt x="235" y="1"/>
                      <a:pt x="234" y="1"/>
                    </a:cubicBezTo>
                    <a:cubicBezTo>
                      <a:pt x="1" y="13"/>
                      <a:pt x="99" y="112"/>
                      <a:pt x="111" y="198"/>
                    </a:cubicBezTo>
                    <a:cubicBezTo>
                      <a:pt x="117" y="259"/>
                      <a:pt x="142" y="321"/>
                      <a:pt x="179" y="364"/>
                    </a:cubicBezTo>
                    <a:cubicBezTo>
                      <a:pt x="319" y="266"/>
                      <a:pt x="290"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7"/>
              <p:cNvSpPr/>
              <p:nvPr/>
            </p:nvSpPr>
            <p:spPr>
              <a:xfrm>
                <a:off x="5334475" y="3186050"/>
                <a:ext cx="5700" cy="7875"/>
              </a:xfrm>
              <a:custGeom>
                <a:rect b="b" l="l" r="r" t="t"/>
                <a:pathLst>
                  <a:path extrusionOk="0" h="315" w="228">
                    <a:moveTo>
                      <a:pt x="105" y="0"/>
                    </a:moveTo>
                    <a:cubicBezTo>
                      <a:pt x="105" y="0"/>
                      <a:pt x="0" y="185"/>
                      <a:pt x="56" y="301"/>
                    </a:cubicBezTo>
                    <a:cubicBezTo>
                      <a:pt x="60" y="311"/>
                      <a:pt x="72" y="315"/>
                      <a:pt x="87" y="315"/>
                    </a:cubicBezTo>
                    <a:cubicBezTo>
                      <a:pt x="132" y="315"/>
                      <a:pt x="205" y="278"/>
                      <a:pt x="209" y="228"/>
                    </a:cubicBezTo>
                    <a:cubicBezTo>
                      <a:pt x="228" y="135"/>
                      <a:pt x="185" y="43"/>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7"/>
              <p:cNvSpPr/>
              <p:nvPr/>
            </p:nvSpPr>
            <p:spPr>
              <a:xfrm>
                <a:off x="5338000" y="3174925"/>
                <a:ext cx="5725" cy="8675"/>
              </a:xfrm>
              <a:custGeom>
                <a:rect b="b" l="l" r="r" t="t"/>
                <a:pathLst>
                  <a:path extrusionOk="0" h="347" w="229">
                    <a:moveTo>
                      <a:pt x="166" y="0"/>
                    </a:moveTo>
                    <a:cubicBezTo>
                      <a:pt x="123" y="0"/>
                      <a:pt x="51" y="43"/>
                      <a:pt x="32" y="58"/>
                    </a:cubicBezTo>
                    <a:cubicBezTo>
                      <a:pt x="1" y="82"/>
                      <a:pt x="19" y="347"/>
                      <a:pt x="68" y="347"/>
                    </a:cubicBezTo>
                    <a:cubicBezTo>
                      <a:pt x="118" y="347"/>
                      <a:pt x="216" y="304"/>
                      <a:pt x="222" y="255"/>
                    </a:cubicBezTo>
                    <a:cubicBezTo>
                      <a:pt x="228" y="205"/>
                      <a:pt x="228" y="39"/>
                      <a:pt x="191" y="9"/>
                    </a:cubicBezTo>
                    <a:cubicBezTo>
                      <a:pt x="185" y="3"/>
                      <a:pt x="177" y="0"/>
                      <a:pt x="1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7"/>
              <p:cNvSpPr/>
              <p:nvPr/>
            </p:nvSpPr>
            <p:spPr>
              <a:xfrm>
                <a:off x="5339850" y="3183775"/>
                <a:ext cx="5250" cy="6950"/>
              </a:xfrm>
              <a:custGeom>
                <a:rect b="b" l="l" r="r" t="t"/>
                <a:pathLst>
                  <a:path extrusionOk="0" h="278" w="210">
                    <a:moveTo>
                      <a:pt x="139" y="1"/>
                    </a:moveTo>
                    <a:cubicBezTo>
                      <a:pt x="96" y="1"/>
                      <a:pt x="17" y="35"/>
                      <a:pt x="7" y="60"/>
                    </a:cubicBezTo>
                    <a:cubicBezTo>
                      <a:pt x="1" y="91"/>
                      <a:pt x="31" y="263"/>
                      <a:pt x="68" y="276"/>
                    </a:cubicBezTo>
                    <a:cubicBezTo>
                      <a:pt x="72" y="277"/>
                      <a:pt x="76" y="277"/>
                      <a:pt x="80" y="277"/>
                    </a:cubicBezTo>
                    <a:cubicBezTo>
                      <a:pt x="120" y="277"/>
                      <a:pt x="186" y="228"/>
                      <a:pt x="197" y="189"/>
                    </a:cubicBezTo>
                    <a:cubicBezTo>
                      <a:pt x="210" y="128"/>
                      <a:pt x="197" y="60"/>
                      <a:pt x="160" y="5"/>
                    </a:cubicBezTo>
                    <a:cubicBezTo>
                      <a:pt x="155" y="2"/>
                      <a:pt x="14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7"/>
              <p:cNvSpPr/>
              <p:nvPr/>
            </p:nvSpPr>
            <p:spPr>
              <a:xfrm>
                <a:off x="5344625" y="3173800"/>
                <a:ext cx="3850" cy="6800"/>
              </a:xfrm>
              <a:custGeom>
                <a:rect b="b" l="l" r="r" t="t"/>
                <a:pathLst>
                  <a:path extrusionOk="0" h="272" w="154">
                    <a:moveTo>
                      <a:pt x="82" y="1"/>
                    </a:moveTo>
                    <a:cubicBezTo>
                      <a:pt x="47" y="1"/>
                      <a:pt x="6" y="12"/>
                      <a:pt x="6" y="35"/>
                    </a:cubicBezTo>
                    <a:cubicBezTo>
                      <a:pt x="6" y="54"/>
                      <a:pt x="0" y="263"/>
                      <a:pt x="19" y="269"/>
                    </a:cubicBezTo>
                    <a:cubicBezTo>
                      <a:pt x="25" y="270"/>
                      <a:pt x="35" y="272"/>
                      <a:pt x="46" y="272"/>
                    </a:cubicBezTo>
                    <a:cubicBezTo>
                      <a:pt x="77" y="272"/>
                      <a:pt x="120" y="262"/>
                      <a:pt x="129" y="226"/>
                    </a:cubicBezTo>
                    <a:cubicBezTo>
                      <a:pt x="142" y="177"/>
                      <a:pt x="154" y="35"/>
                      <a:pt x="129" y="11"/>
                    </a:cubicBezTo>
                    <a:cubicBezTo>
                      <a:pt x="120" y="4"/>
                      <a:pt x="102" y="1"/>
                      <a:pt x="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7"/>
              <p:cNvSpPr/>
              <p:nvPr/>
            </p:nvSpPr>
            <p:spPr>
              <a:xfrm>
                <a:off x="5349225" y="3171100"/>
                <a:ext cx="3875" cy="7125"/>
              </a:xfrm>
              <a:custGeom>
                <a:rect b="b" l="l" r="r" t="t"/>
                <a:pathLst>
                  <a:path extrusionOk="0" h="285" w="155">
                    <a:moveTo>
                      <a:pt x="100" y="0"/>
                    </a:moveTo>
                    <a:cubicBezTo>
                      <a:pt x="59" y="0"/>
                      <a:pt x="12" y="60"/>
                      <a:pt x="7" y="88"/>
                    </a:cubicBezTo>
                    <a:cubicBezTo>
                      <a:pt x="1" y="118"/>
                      <a:pt x="1" y="285"/>
                      <a:pt x="36" y="285"/>
                    </a:cubicBezTo>
                    <a:cubicBezTo>
                      <a:pt x="36" y="285"/>
                      <a:pt x="37" y="285"/>
                      <a:pt x="37" y="285"/>
                    </a:cubicBezTo>
                    <a:cubicBezTo>
                      <a:pt x="80" y="272"/>
                      <a:pt x="117" y="235"/>
                      <a:pt x="136" y="199"/>
                    </a:cubicBezTo>
                    <a:cubicBezTo>
                      <a:pt x="148" y="156"/>
                      <a:pt x="154" y="14"/>
                      <a:pt x="111" y="2"/>
                    </a:cubicBezTo>
                    <a:cubicBezTo>
                      <a:pt x="108" y="1"/>
                      <a:pt x="104" y="0"/>
                      <a:pt x="1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7"/>
              <p:cNvSpPr/>
              <p:nvPr/>
            </p:nvSpPr>
            <p:spPr>
              <a:xfrm>
                <a:off x="5345075" y="3180900"/>
                <a:ext cx="5100" cy="6275"/>
              </a:xfrm>
              <a:custGeom>
                <a:rect b="b" l="l" r="r" t="t"/>
                <a:pathLst>
                  <a:path extrusionOk="0" h="251" w="204">
                    <a:moveTo>
                      <a:pt x="162" y="0"/>
                    </a:moveTo>
                    <a:cubicBezTo>
                      <a:pt x="127" y="0"/>
                      <a:pt x="29" y="55"/>
                      <a:pt x="13" y="71"/>
                    </a:cubicBezTo>
                    <a:cubicBezTo>
                      <a:pt x="1" y="95"/>
                      <a:pt x="25" y="237"/>
                      <a:pt x="56" y="249"/>
                    </a:cubicBezTo>
                    <a:cubicBezTo>
                      <a:pt x="59" y="250"/>
                      <a:pt x="62" y="251"/>
                      <a:pt x="66" y="251"/>
                    </a:cubicBezTo>
                    <a:cubicBezTo>
                      <a:pt x="101" y="251"/>
                      <a:pt x="162" y="204"/>
                      <a:pt x="179" y="182"/>
                    </a:cubicBezTo>
                    <a:cubicBezTo>
                      <a:pt x="203" y="120"/>
                      <a:pt x="197" y="59"/>
                      <a:pt x="173" y="3"/>
                    </a:cubicBezTo>
                    <a:cubicBezTo>
                      <a:pt x="170" y="1"/>
                      <a:pt x="167" y="0"/>
                      <a:pt x="1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7"/>
              <p:cNvSpPr/>
              <p:nvPr/>
            </p:nvSpPr>
            <p:spPr>
              <a:xfrm>
                <a:off x="5350475" y="3178175"/>
                <a:ext cx="2775" cy="5150"/>
              </a:xfrm>
              <a:custGeom>
                <a:rect b="b" l="l" r="r" t="t"/>
                <a:pathLst>
                  <a:path extrusionOk="0" h="206" w="111">
                    <a:moveTo>
                      <a:pt x="81" y="1"/>
                    </a:moveTo>
                    <a:cubicBezTo>
                      <a:pt x="58" y="1"/>
                      <a:pt x="6" y="35"/>
                      <a:pt x="6" y="63"/>
                    </a:cubicBezTo>
                    <a:cubicBezTo>
                      <a:pt x="6" y="81"/>
                      <a:pt x="0" y="205"/>
                      <a:pt x="21" y="205"/>
                    </a:cubicBezTo>
                    <a:cubicBezTo>
                      <a:pt x="22" y="205"/>
                      <a:pt x="23" y="205"/>
                      <a:pt x="24" y="204"/>
                    </a:cubicBezTo>
                    <a:cubicBezTo>
                      <a:pt x="110" y="168"/>
                      <a:pt x="104" y="8"/>
                      <a:pt x="86" y="2"/>
                    </a:cubicBezTo>
                    <a:cubicBezTo>
                      <a:pt x="84" y="1"/>
                      <a:pt x="83" y="1"/>
                      <a:pt x="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0" name="Google Shape;11420;p67"/>
            <p:cNvSpPr/>
            <p:nvPr/>
          </p:nvSpPr>
          <p:spPr>
            <a:xfrm>
              <a:off x="5233150" y="2992450"/>
              <a:ext cx="201550" cy="156325"/>
            </a:xfrm>
            <a:custGeom>
              <a:rect b="b" l="l" r="r" t="t"/>
              <a:pathLst>
                <a:path extrusionOk="0" h="6253" w="8062">
                  <a:moveTo>
                    <a:pt x="3154" y="0"/>
                  </a:moveTo>
                  <a:cubicBezTo>
                    <a:pt x="1492" y="0"/>
                    <a:pt x="326" y="1278"/>
                    <a:pt x="187" y="2513"/>
                  </a:cubicBezTo>
                  <a:cubicBezTo>
                    <a:pt x="1" y="4124"/>
                    <a:pt x="396" y="6229"/>
                    <a:pt x="765" y="6229"/>
                  </a:cubicBezTo>
                  <a:cubicBezTo>
                    <a:pt x="773" y="6229"/>
                    <a:pt x="781" y="6228"/>
                    <a:pt x="790" y="6226"/>
                  </a:cubicBezTo>
                  <a:cubicBezTo>
                    <a:pt x="1125" y="6136"/>
                    <a:pt x="514" y="3966"/>
                    <a:pt x="1179" y="3966"/>
                  </a:cubicBezTo>
                  <a:cubicBezTo>
                    <a:pt x="1196" y="3966"/>
                    <a:pt x="1213" y="3967"/>
                    <a:pt x="1232" y="3970"/>
                  </a:cubicBezTo>
                  <a:cubicBezTo>
                    <a:pt x="1480" y="4008"/>
                    <a:pt x="1714" y="4025"/>
                    <a:pt x="1935" y="4025"/>
                  </a:cubicBezTo>
                  <a:cubicBezTo>
                    <a:pt x="3635" y="4025"/>
                    <a:pt x="4521" y="3023"/>
                    <a:pt x="4521" y="3023"/>
                  </a:cubicBezTo>
                  <a:cubicBezTo>
                    <a:pt x="4521" y="3023"/>
                    <a:pt x="5184" y="3810"/>
                    <a:pt x="5664" y="4001"/>
                  </a:cubicBezTo>
                  <a:cubicBezTo>
                    <a:pt x="6137" y="4197"/>
                    <a:pt x="5461" y="6121"/>
                    <a:pt x="5897" y="6250"/>
                  </a:cubicBezTo>
                  <a:cubicBezTo>
                    <a:pt x="5902" y="6252"/>
                    <a:pt x="5907" y="6253"/>
                    <a:pt x="5912" y="6253"/>
                  </a:cubicBezTo>
                  <a:cubicBezTo>
                    <a:pt x="6355" y="6253"/>
                    <a:pt x="8062" y="788"/>
                    <a:pt x="4932" y="460"/>
                  </a:cubicBezTo>
                  <a:cubicBezTo>
                    <a:pt x="4299" y="138"/>
                    <a:pt x="3700" y="0"/>
                    <a:pt x="31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67"/>
          <p:cNvGrpSpPr/>
          <p:nvPr/>
        </p:nvGrpSpPr>
        <p:grpSpPr>
          <a:xfrm>
            <a:off x="5866925" y="3022588"/>
            <a:ext cx="435225" cy="1370250"/>
            <a:chOff x="5866925" y="2992450"/>
            <a:chExt cx="435225" cy="1370250"/>
          </a:xfrm>
        </p:grpSpPr>
        <p:grpSp>
          <p:nvGrpSpPr>
            <p:cNvPr id="11422" name="Google Shape;11422;p67"/>
            <p:cNvGrpSpPr/>
            <p:nvPr/>
          </p:nvGrpSpPr>
          <p:grpSpPr>
            <a:xfrm>
              <a:off x="5866925" y="3018075"/>
              <a:ext cx="435225" cy="1344625"/>
              <a:chOff x="5866925" y="3018075"/>
              <a:chExt cx="435225" cy="1344625"/>
            </a:xfrm>
          </p:grpSpPr>
          <p:sp>
            <p:nvSpPr>
              <p:cNvPr id="11423" name="Google Shape;11423;p67"/>
              <p:cNvSpPr/>
              <p:nvPr/>
            </p:nvSpPr>
            <p:spPr>
              <a:xfrm>
                <a:off x="5866925" y="3172825"/>
                <a:ext cx="435225" cy="1189875"/>
              </a:xfrm>
              <a:custGeom>
                <a:rect b="b" l="l" r="r" t="t"/>
                <a:pathLst>
                  <a:path extrusionOk="0" h="47595" w="17409">
                    <a:moveTo>
                      <a:pt x="7150" y="1"/>
                    </a:moveTo>
                    <a:cubicBezTo>
                      <a:pt x="7150" y="1"/>
                      <a:pt x="6904" y="1765"/>
                      <a:pt x="6836" y="2010"/>
                    </a:cubicBezTo>
                    <a:cubicBezTo>
                      <a:pt x="6768" y="2256"/>
                      <a:pt x="6326" y="2453"/>
                      <a:pt x="5668" y="2662"/>
                    </a:cubicBezTo>
                    <a:cubicBezTo>
                      <a:pt x="5011" y="2877"/>
                      <a:pt x="3406" y="2711"/>
                      <a:pt x="2613" y="3203"/>
                    </a:cubicBezTo>
                    <a:cubicBezTo>
                      <a:pt x="1820" y="3689"/>
                      <a:pt x="1931" y="5828"/>
                      <a:pt x="1931" y="7094"/>
                    </a:cubicBezTo>
                    <a:cubicBezTo>
                      <a:pt x="1931" y="8354"/>
                      <a:pt x="1390" y="10727"/>
                      <a:pt x="1150" y="11814"/>
                    </a:cubicBezTo>
                    <a:cubicBezTo>
                      <a:pt x="911" y="12902"/>
                      <a:pt x="861" y="16179"/>
                      <a:pt x="831" y="17058"/>
                    </a:cubicBezTo>
                    <a:cubicBezTo>
                      <a:pt x="794" y="17937"/>
                      <a:pt x="659"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2" y="21806"/>
                      <a:pt x="1219" y="21170"/>
                      <a:pt x="1354" y="21170"/>
                    </a:cubicBezTo>
                    <a:cubicBezTo>
                      <a:pt x="1384" y="21170"/>
                      <a:pt x="1415" y="21202"/>
                      <a:pt x="1445" y="21274"/>
                    </a:cubicBezTo>
                    <a:cubicBezTo>
                      <a:pt x="1579" y="21599"/>
                      <a:pt x="1559" y="22299"/>
                      <a:pt x="1840" y="22299"/>
                    </a:cubicBezTo>
                    <a:cubicBezTo>
                      <a:pt x="1883" y="22299"/>
                      <a:pt x="1934" y="22282"/>
                      <a:pt x="1992" y="22245"/>
                    </a:cubicBezTo>
                    <a:cubicBezTo>
                      <a:pt x="2281" y="22061"/>
                      <a:pt x="2226" y="20881"/>
                      <a:pt x="2146" y="20322"/>
                    </a:cubicBezTo>
                    <a:cubicBezTo>
                      <a:pt x="2042" y="19602"/>
                      <a:pt x="2140" y="19301"/>
                      <a:pt x="2195" y="18717"/>
                    </a:cubicBezTo>
                    <a:cubicBezTo>
                      <a:pt x="2251"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2" y="46605"/>
                      <a:pt x="7383" y="46144"/>
                    </a:cubicBezTo>
                    <a:cubicBezTo>
                      <a:pt x="7279" y="45689"/>
                      <a:pt x="7211" y="44300"/>
                      <a:pt x="7334" y="43611"/>
                    </a:cubicBezTo>
                    <a:cubicBezTo>
                      <a:pt x="7451" y="42917"/>
                      <a:pt x="7168" y="42862"/>
                      <a:pt x="7168" y="42302"/>
                    </a:cubicBezTo>
                    <a:cubicBezTo>
                      <a:pt x="7168" y="41749"/>
                      <a:pt x="7383" y="37969"/>
                      <a:pt x="7402" y="34656"/>
                    </a:cubicBezTo>
                    <a:cubicBezTo>
                      <a:pt x="7414" y="33254"/>
                      <a:pt x="7525" y="32043"/>
                      <a:pt x="7869" y="28865"/>
                    </a:cubicBezTo>
                    <a:cubicBezTo>
                      <a:pt x="8305" y="24882"/>
                      <a:pt x="8699" y="21096"/>
                      <a:pt x="8699" y="21096"/>
                    </a:cubicBezTo>
                    <a:cubicBezTo>
                      <a:pt x="8699" y="21096"/>
                      <a:pt x="9092" y="24882"/>
                      <a:pt x="9528" y="28865"/>
                    </a:cubicBezTo>
                    <a:cubicBezTo>
                      <a:pt x="9879" y="32049"/>
                      <a:pt x="9983" y="33254"/>
                      <a:pt x="9996" y="34656"/>
                    </a:cubicBezTo>
                    <a:cubicBezTo>
                      <a:pt x="10020" y="37969"/>
                      <a:pt x="10235" y="41743"/>
                      <a:pt x="10235" y="42302"/>
                    </a:cubicBezTo>
                    <a:cubicBezTo>
                      <a:pt x="10235" y="42868"/>
                      <a:pt x="9953" y="42923"/>
                      <a:pt x="10069" y="43611"/>
                    </a:cubicBezTo>
                    <a:cubicBezTo>
                      <a:pt x="10186" y="44300"/>
                      <a:pt x="10125" y="45695"/>
                      <a:pt x="10020" y="46144"/>
                    </a:cubicBezTo>
                    <a:cubicBezTo>
                      <a:pt x="9916" y="46599"/>
                      <a:pt x="10635" y="47595"/>
                      <a:pt x="11256"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903" y="38823"/>
                      <a:pt x="13143" y="37280"/>
                    </a:cubicBezTo>
                    <a:cubicBezTo>
                      <a:pt x="13382"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0" y="20229"/>
                      <a:pt x="16812" y="19701"/>
                    </a:cubicBezTo>
                    <a:cubicBezTo>
                      <a:pt x="16745" y="19178"/>
                      <a:pt x="16609" y="17937"/>
                      <a:pt x="16573" y="17058"/>
                    </a:cubicBezTo>
                    <a:cubicBezTo>
                      <a:pt x="16542" y="16185"/>
                      <a:pt x="16499" y="12902"/>
                      <a:pt x="16253" y="11814"/>
                    </a:cubicBezTo>
                    <a:cubicBezTo>
                      <a:pt x="16013" y="10727"/>
                      <a:pt x="15478" y="8354"/>
                      <a:pt x="15478" y="7094"/>
                    </a:cubicBezTo>
                    <a:cubicBezTo>
                      <a:pt x="15478" y="5828"/>
                      <a:pt x="15589" y="3695"/>
                      <a:pt x="14790" y="3203"/>
                    </a:cubicBezTo>
                    <a:cubicBezTo>
                      <a:pt x="13997" y="2711"/>
                      <a:pt x="12393" y="2871"/>
                      <a:pt x="11735" y="2662"/>
                    </a:cubicBezTo>
                    <a:cubicBezTo>
                      <a:pt x="11077" y="2453"/>
                      <a:pt x="10635" y="2256"/>
                      <a:pt x="10567" y="2010"/>
                    </a:cubicBezTo>
                    <a:cubicBezTo>
                      <a:pt x="10500" y="1765"/>
                      <a:pt x="10254" y="1"/>
                      <a:pt x="10254" y="1"/>
                    </a:cubicBezTo>
                    <a:lnTo>
                      <a:pt x="8705" y="37"/>
                    </a:lnTo>
                    <a:lnTo>
                      <a:pt x="7150"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7"/>
              <p:cNvSpPr/>
              <p:nvPr/>
            </p:nvSpPr>
            <p:spPr>
              <a:xfrm>
                <a:off x="6009225" y="3018075"/>
                <a:ext cx="150475" cy="201175"/>
              </a:xfrm>
              <a:custGeom>
                <a:rect b="b" l="l" r="r" t="t"/>
                <a:pathLst>
                  <a:path extrusionOk="0" h="8047" w="6019">
                    <a:moveTo>
                      <a:pt x="3013" y="1"/>
                    </a:moveTo>
                    <a:cubicBezTo>
                      <a:pt x="56" y="1"/>
                      <a:pt x="1" y="1316"/>
                      <a:pt x="222" y="3916"/>
                    </a:cubicBezTo>
                    <a:cubicBezTo>
                      <a:pt x="437" y="6510"/>
                      <a:pt x="1968" y="8047"/>
                      <a:pt x="3013" y="8047"/>
                    </a:cubicBezTo>
                    <a:cubicBezTo>
                      <a:pt x="4052" y="8047"/>
                      <a:pt x="5582" y="6510"/>
                      <a:pt x="5803" y="3916"/>
                    </a:cubicBezTo>
                    <a:cubicBezTo>
                      <a:pt x="6018" y="1316"/>
                      <a:pt x="5963" y="1"/>
                      <a:pt x="3013"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67"/>
            <p:cNvGrpSpPr/>
            <p:nvPr/>
          </p:nvGrpSpPr>
          <p:grpSpPr>
            <a:xfrm>
              <a:off x="5879375" y="3075750"/>
              <a:ext cx="407400" cy="1278050"/>
              <a:chOff x="5879375" y="3075750"/>
              <a:chExt cx="407400" cy="1278050"/>
            </a:xfrm>
          </p:grpSpPr>
          <p:sp>
            <p:nvSpPr>
              <p:cNvPr id="11426" name="Google Shape;11426;p67"/>
              <p:cNvSpPr/>
              <p:nvPr/>
            </p:nvSpPr>
            <p:spPr>
              <a:xfrm>
                <a:off x="5880175" y="3646700"/>
                <a:ext cx="37350" cy="53575"/>
              </a:xfrm>
              <a:custGeom>
                <a:rect b="b" l="l" r="r" t="t"/>
                <a:pathLst>
                  <a:path extrusionOk="0" h="2143" w="1494">
                    <a:moveTo>
                      <a:pt x="732" y="1"/>
                    </a:moveTo>
                    <a:cubicBezTo>
                      <a:pt x="700" y="1"/>
                      <a:pt x="669" y="13"/>
                      <a:pt x="639" y="39"/>
                    </a:cubicBezTo>
                    <a:cubicBezTo>
                      <a:pt x="343" y="300"/>
                      <a:pt x="1" y="2143"/>
                      <a:pt x="227" y="2143"/>
                    </a:cubicBezTo>
                    <a:cubicBezTo>
                      <a:pt x="246" y="2143"/>
                      <a:pt x="268" y="2131"/>
                      <a:pt x="295" y="2104"/>
                    </a:cubicBezTo>
                    <a:cubicBezTo>
                      <a:pt x="805" y="1582"/>
                      <a:pt x="1493" y="1735"/>
                      <a:pt x="1475" y="1563"/>
                    </a:cubicBezTo>
                    <a:cubicBezTo>
                      <a:pt x="1419" y="1118"/>
                      <a:pt x="1040" y="1"/>
                      <a:pt x="7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7"/>
              <p:cNvSpPr/>
              <p:nvPr/>
            </p:nvSpPr>
            <p:spPr>
              <a:xfrm>
                <a:off x="5879375" y="3707225"/>
                <a:ext cx="28550" cy="47100"/>
              </a:xfrm>
              <a:custGeom>
                <a:rect b="b" l="l" r="r" t="t"/>
                <a:pathLst>
                  <a:path extrusionOk="0" h="1884" w="1142">
                    <a:moveTo>
                      <a:pt x="312" y="1"/>
                    </a:moveTo>
                    <a:cubicBezTo>
                      <a:pt x="301" y="1"/>
                      <a:pt x="289" y="1"/>
                      <a:pt x="277" y="3"/>
                    </a:cubicBezTo>
                    <a:cubicBezTo>
                      <a:pt x="1" y="40"/>
                      <a:pt x="99" y="568"/>
                      <a:pt x="161" y="851"/>
                    </a:cubicBezTo>
                    <a:cubicBezTo>
                      <a:pt x="216" y="1134"/>
                      <a:pt x="566" y="1859"/>
                      <a:pt x="861" y="1884"/>
                    </a:cubicBezTo>
                    <a:cubicBezTo>
                      <a:pt x="865" y="1884"/>
                      <a:pt x="868" y="1884"/>
                      <a:pt x="871" y="1884"/>
                    </a:cubicBezTo>
                    <a:cubicBezTo>
                      <a:pt x="1142" y="1884"/>
                      <a:pt x="541" y="1131"/>
                      <a:pt x="511" y="876"/>
                    </a:cubicBezTo>
                    <a:cubicBezTo>
                      <a:pt x="481" y="626"/>
                      <a:pt x="647" y="1"/>
                      <a:pt x="31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7"/>
              <p:cNvSpPr/>
              <p:nvPr/>
            </p:nvSpPr>
            <p:spPr>
              <a:xfrm>
                <a:off x="5988800" y="3665425"/>
                <a:ext cx="85100" cy="242725"/>
              </a:xfrm>
              <a:custGeom>
                <a:rect b="b" l="l" r="r" t="t"/>
                <a:pathLst>
                  <a:path extrusionOk="0" h="9709" w="3404">
                    <a:moveTo>
                      <a:pt x="501" y="1"/>
                    </a:moveTo>
                    <a:cubicBezTo>
                      <a:pt x="451" y="1"/>
                      <a:pt x="410" y="9"/>
                      <a:pt x="381" y="27"/>
                    </a:cubicBezTo>
                    <a:cubicBezTo>
                      <a:pt x="0" y="279"/>
                      <a:pt x="1955" y="9352"/>
                      <a:pt x="2281" y="9696"/>
                    </a:cubicBezTo>
                    <a:cubicBezTo>
                      <a:pt x="2288" y="9704"/>
                      <a:pt x="2296" y="9708"/>
                      <a:pt x="2304" y="9708"/>
                    </a:cubicBezTo>
                    <a:cubicBezTo>
                      <a:pt x="2639" y="9708"/>
                      <a:pt x="3321" y="2817"/>
                      <a:pt x="3381" y="1749"/>
                    </a:cubicBezTo>
                    <a:cubicBezTo>
                      <a:pt x="3404" y="1344"/>
                      <a:pt x="1142" y="1"/>
                      <a:pt x="50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7"/>
              <p:cNvSpPr/>
              <p:nvPr/>
            </p:nvSpPr>
            <p:spPr>
              <a:xfrm>
                <a:off x="5974650" y="3674325"/>
                <a:ext cx="71325" cy="317875"/>
              </a:xfrm>
              <a:custGeom>
                <a:rect b="b" l="l" r="r" t="t"/>
                <a:pathLst>
                  <a:path extrusionOk="0" h="12715" w="2853">
                    <a:moveTo>
                      <a:pt x="448" y="1"/>
                    </a:moveTo>
                    <a:cubicBezTo>
                      <a:pt x="377" y="1"/>
                      <a:pt x="270" y="757"/>
                      <a:pt x="296" y="1024"/>
                    </a:cubicBezTo>
                    <a:cubicBezTo>
                      <a:pt x="333" y="1337"/>
                      <a:pt x="1" y="12242"/>
                      <a:pt x="339" y="12592"/>
                    </a:cubicBezTo>
                    <a:cubicBezTo>
                      <a:pt x="394" y="12647"/>
                      <a:pt x="455" y="12670"/>
                      <a:pt x="521" y="12670"/>
                    </a:cubicBezTo>
                    <a:cubicBezTo>
                      <a:pt x="786" y="12670"/>
                      <a:pt x="1129" y="12307"/>
                      <a:pt x="1500" y="12307"/>
                    </a:cubicBezTo>
                    <a:cubicBezTo>
                      <a:pt x="1607" y="12307"/>
                      <a:pt x="1716" y="12337"/>
                      <a:pt x="1826" y="12414"/>
                    </a:cubicBezTo>
                    <a:cubicBezTo>
                      <a:pt x="2067" y="12585"/>
                      <a:pt x="2136" y="12715"/>
                      <a:pt x="2273" y="12715"/>
                    </a:cubicBezTo>
                    <a:cubicBezTo>
                      <a:pt x="2333" y="12715"/>
                      <a:pt x="2405" y="12691"/>
                      <a:pt x="2509" y="12635"/>
                    </a:cubicBezTo>
                    <a:cubicBezTo>
                      <a:pt x="2853" y="12444"/>
                      <a:pt x="2294" y="9353"/>
                      <a:pt x="2042" y="8357"/>
                    </a:cubicBezTo>
                    <a:cubicBezTo>
                      <a:pt x="1796" y="7355"/>
                      <a:pt x="572" y="612"/>
                      <a:pt x="480" y="77"/>
                    </a:cubicBezTo>
                    <a:cubicBezTo>
                      <a:pt x="471" y="24"/>
                      <a:pt x="460" y="1"/>
                      <a:pt x="4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7"/>
              <p:cNvSpPr/>
              <p:nvPr/>
            </p:nvSpPr>
            <p:spPr>
              <a:xfrm>
                <a:off x="5980950" y="4010450"/>
                <a:ext cx="52575" cy="241400"/>
              </a:xfrm>
              <a:custGeom>
                <a:rect b="b" l="l" r="r" t="t"/>
                <a:pathLst>
                  <a:path extrusionOk="0" h="9656" w="2103">
                    <a:moveTo>
                      <a:pt x="452" y="1"/>
                    </a:moveTo>
                    <a:cubicBezTo>
                      <a:pt x="451" y="1"/>
                      <a:pt x="450" y="1"/>
                      <a:pt x="450" y="1"/>
                    </a:cubicBezTo>
                    <a:cubicBezTo>
                      <a:pt x="1" y="284"/>
                      <a:pt x="1" y="2017"/>
                      <a:pt x="284" y="3616"/>
                    </a:cubicBezTo>
                    <a:cubicBezTo>
                      <a:pt x="566" y="5208"/>
                      <a:pt x="1169" y="9000"/>
                      <a:pt x="1261" y="9344"/>
                    </a:cubicBezTo>
                    <a:cubicBezTo>
                      <a:pt x="1313" y="9534"/>
                      <a:pt x="1533" y="9656"/>
                      <a:pt x="1727" y="9656"/>
                    </a:cubicBezTo>
                    <a:cubicBezTo>
                      <a:pt x="1879" y="9656"/>
                      <a:pt x="2015" y="9581"/>
                      <a:pt x="2042" y="9406"/>
                    </a:cubicBezTo>
                    <a:cubicBezTo>
                      <a:pt x="2103" y="9000"/>
                      <a:pt x="2103" y="7623"/>
                      <a:pt x="1980" y="7310"/>
                    </a:cubicBezTo>
                    <a:cubicBezTo>
                      <a:pt x="1852" y="6998"/>
                      <a:pt x="593" y="1"/>
                      <a:pt x="45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7"/>
              <p:cNvSpPr/>
              <p:nvPr/>
            </p:nvSpPr>
            <p:spPr>
              <a:xfrm>
                <a:off x="6009350" y="4010450"/>
                <a:ext cx="37775" cy="158800"/>
              </a:xfrm>
              <a:custGeom>
                <a:rect b="b" l="l" r="r" t="t"/>
                <a:pathLst>
                  <a:path extrusionOk="0" h="6352" w="1511">
                    <a:moveTo>
                      <a:pt x="1236" y="1"/>
                    </a:moveTo>
                    <a:cubicBezTo>
                      <a:pt x="1234" y="1"/>
                      <a:pt x="1233" y="1"/>
                      <a:pt x="1231" y="1"/>
                    </a:cubicBezTo>
                    <a:cubicBezTo>
                      <a:pt x="949" y="63"/>
                      <a:pt x="137" y="1175"/>
                      <a:pt x="94" y="1593"/>
                    </a:cubicBezTo>
                    <a:cubicBezTo>
                      <a:pt x="1" y="2429"/>
                      <a:pt x="897" y="6352"/>
                      <a:pt x="1064" y="6352"/>
                    </a:cubicBezTo>
                    <a:cubicBezTo>
                      <a:pt x="1073" y="6352"/>
                      <a:pt x="1079" y="6342"/>
                      <a:pt x="1084" y="6320"/>
                    </a:cubicBezTo>
                    <a:cubicBezTo>
                      <a:pt x="1176" y="5886"/>
                      <a:pt x="1511" y="1"/>
                      <a:pt x="12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7"/>
              <p:cNvSpPr/>
              <p:nvPr/>
            </p:nvSpPr>
            <p:spPr>
              <a:xfrm>
                <a:off x="5985175" y="3419325"/>
                <a:ext cx="94775" cy="272775"/>
              </a:xfrm>
              <a:custGeom>
                <a:rect b="b" l="l" r="r" t="t"/>
                <a:pathLst>
                  <a:path extrusionOk="0" h="10911" w="3791">
                    <a:moveTo>
                      <a:pt x="539" y="1"/>
                    </a:moveTo>
                    <a:cubicBezTo>
                      <a:pt x="256" y="1"/>
                      <a:pt x="541" y="2143"/>
                      <a:pt x="465" y="3540"/>
                    </a:cubicBezTo>
                    <a:cubicBezTo>
                      <a:pt x="379" y="4997"/>
                      <a:pt x="53" y="8562"/>
                      <a:pt x="16" y="9036"/>
                    </a:cubicBezTo>
                    <a:cubicBezTo>
                      <a:pt x="0" y="9276"/>
                      <a:pt x="95" y="9316"/>
                      <a:pt x="255" y="9316"/>
                    </a:cubicBezTo>
                    <a:cubicBezTo>
                      <a:pt x="335" y="9316"/>
                      <a:pt x="432" y="9306"/>
                      <a:pt x="539" y="9306"/>
                    </a:cubicBezTo>
                    <a:cubicBezTo>
                      <a:pt x="632" y="9306"/>
                      <a:pt x="734" y="9314"/>
                      <a:pt x="840" y="9343"/>
                    </a:cubicBezTo>
                    <a:cubicBezTo>
                      <a:pt x="1289" y="9461"/>
                      <a:pt x="3042" y="10911"/>
                      <a:pt x="3535" y="10911"/>
                    </a:cubicBezTo>
                    <a:cubicBezTo>
                      <a:pt x="3555" y="10911"/>
                      <a:pt x="3572" y="10909"/>
                      <a:pt x="3587" y="10904"/>
                    </a:cubicBezTo>
                    <a:cubicBezTo>
                      <a:pt x="3790" y="10843"/>
                      <a:pt x="2118" y="9091"/>
                      <a:pt x="1682" y="8531"/>
                    </a:cubicBezTo>
                    <a:cubicBezTo>
                      <a:pt x="1246" y="7966"/>
                      <a:pt x="1590" y="2784"/>
                      <a:pt x="1774" y="2188"/>
                    </a:cubicBezTo>
                    <a:cubicBezTo>
                      <a:pt x="1965" y="1598"/>
                      <a:pt x="2948" y="860"/>
                      <a:pt x="3010" y="731"/>
                    </a:cubicBezTo>
                    <a:cubicBezTo>
                      <a:pt x="3077" y="602"/>
                      <a:pt x="1215" y="424"/>
                      <a:pt x="588" y="18"/>
                    </a:cubicBezTo>
                    <a:cubicBezTo>
                      <a:pt x="570" y="7"/>
                      <a:pt x="554" y="1"/>
                      <a:pt x="53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7"/>
              <p:cNvSpPr/>
              <p:nvPr/>
            </p:nvSpPr>
            <p:spPr>
              <a:xfrm>
                <a:off x="6027050" y="3583950"/>
                <a:ext cx="54900" cy="84475"/>
              </a:xfrm>
              <a:custGeom>
                <a:rect b="b" l="l" r="r" t="t"/>
                <a:pathLst>
                  <a:path extrusionOk="0" h="3379" w="2196">
                    <a:moveTo>
                      <a:pt x="287" y="0"/>
                    </a:moveTo>
                    <a:cubicBezTo>
                      <a:pt x="191" y="0"/>
                      <a:pt x="125" y="31"/>
                      <a:pt x="105" y="102"/>
                    </a:cubicBezTo>
                    <a:cubicBezTo>
                      <a:pt x="1" y="477"/>
                      <a:pt x="173" y="1320"/>
                      <a:pt x="345" y="1694"/>
                    </a:cubicBezTo>
                    <a:cubicBezTo>
                      <a:pt x="505" y="2043"/>
                      <a:pt x="1864" y="3378"/>
                      <a:pt x="2066" y="3378"/>
                    </a:cubicBezTo>
                    <a:cubicBezTo>
                      <a:pt x="2081" y="3378"/>
                      <a:pt x="2090" y="3371"/>
                      <a:pt x="2091" y="3354"/>
                    </a:cubicBezTo>
                    <a:cubicBezTo>
                      <a:pt x="2195" y="1381"/>
                      <a:pt x="1986" y="1227"/>
                      <a:pt x="1783" y="852"/>
                    </a:cubicBezTo>
                    <a:cubicBezTo>
                      <a:pt x="1619" y="549"/>
                      <a:pt x="691" y="0"/>
                      <a:pt x="2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7"/>
              <p:cNvSpPr/>
              <p:nvPr/>
            </p:nvSpPr>
            <p:spPr>
              <a:xfrm>
                <a:off x="6030450" y="3530650"/>
                <a:ext cx="49025" cy="64700"/>
              </a:xfrm>
              <a:custGeom>
                <a:rect b="b" l="l" r="r" t="t"/>
                <a:pathLst>
                  <a:path extrusionOk="0" h="2588" w="1961">
                    <a:moveTo>
                      <a:pt x="357" y="0"/>
                    </a:moveTo>
                    <a:cubicBezTo>
                      <a:pt x="243" y="0"/>
                      <a:pt x="163" y="23"/>
                      <a:pt x="141" y="77"/>
                    </a:cubicBezTo>
                    <a:cubicBezTo>
                      <a:pt x="37" y="329"/>
                      <a:pt x="0" y="1644"/>
                      <a:pt x="209" y="1644"/>
                    </a:cubicBezTo>
                    <a:cubicBezTo>
                      <a:pt x="401" y="1644"/>
                      <a:pt x="1553" y="2588"/>
                      <a:pt x="1732" y="2588"/>
                    </a:cubicBezTo>
                    <a:cubicBezTo>
                      <a:pt x="1741" y="2588"/>
                      <a:pt x="1748" y="2585"/>
                      <a:pt x="1752" y="2579"/>
                    </a:cubicBezTo>
                    <a:cubicBezTo>
                      <a:pt x="1887" y="2327"/>
                      <a:pt x="1961" y="741"/>
                      <a:pt x="1752" y="489"/>
                    </a:cubicBezTo>
                    <a:cubicBezTo>
                      <a:pt x="1589" y="287"/>
                      <a:pt x="760" y="0"/>
                      <a:pt x="35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7"/>
              <p:cNvSpPr/>
              <p:nvPr/>
            </p:nvSpPr>
            <p:spPr>
              <a:xfrm>
                <a:off x="5988175" y="3313675"/>
                <a:ext cx="92075" cy="113100"/>
              </a:xfrm>
              <a:custGeom>
                <a:rect b="b" l="l" r="r" t="t"/>
                <a:pathLst>
                  <a:path extrusionOk="0" h="4524" w="3683">
                    <a:moveTo>
                      <a:pt x="2410" y="0"/>
                    </a:moveTo>
                    <a:cubicBezTo>
                      <a:pt x="1811" y="0"/>
                      <a:pt x="638" y="85"/>
                      <a:pt x="345" y="1232"/>
                    </a:cubicBezTo>
                    <a:cubicBezTo>
                      <a:pt x="1" y="2579"/>
                      <a:pt x="99" y="3955"/>
                      <a:pt x="1814" y="4435"/>
                    </a:cubicBezTo>
                    <a:cubicBezTo>
                      <a:pt x="2031" y="4495"/>
                      <a:pt x="2222" y="4523"/>
                      <a:pt x="2392" y="4523"/>
                    </a:cubicBezTo>
                    <a:cubicBezTo>
                      <a:pt x="3565" y="4523"/>
                      <a:pt x="3683" y="3178"/>
                      <a:pt x="3683" y="1921"/>
                    </a:cubicBezTo>
                    <a:cubicBezTo>
                      <a:pt x="3683" y="482"/>
                      <a:pt x="3597" y="3"/>
                      <a:pt x="2662" y="3"/>
                    </a:cubicBezTo>
                    <a:cubicBezTo>
                      <a:pt x="2600" y="3"/>
                      <a:pt x="2514" y="0"/>
                      <a:pt x="2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7"/>
              <p:cNvSpPr/>
              <p:nvPr/>
            </p:nvSpPr>
            <p:spPr>
              <a:xfrm>
                <a:off x="6034750" y="3486250"/>
                <a:ext cx="42900" cy="43250"/>
              </a:xfrm>
              <a:custGeom>
                <a:rect b="b" l="l" r="r" t="t"/>
                <a:pathLst>
                  <a:path extrusionOk="0" h="1730" w="1716">
                    <a:moveTo>
                      <a:pt x="711" y="1"/>
                    </a:moveTo>
                    <a:cubicBezTo>
                      <a:pt x="482" y="1"/>
                      <a:pt x="279" y="44"/>
                      <a:pt x="209" y="169"/>
                    </a:cubicBezTo>
                    <a:cubicBezTo>
                      <a:pt x="37" y="476"/>
                      <a:pt x="0" y="1232"/>
                      <a:pt x="209" y="1324"/>
                    </a:cubicBezTo>
                    <a:cubicBezTo>
                      <a:pt x="374" y="1399"/>
                      <a:pt x="1016" y="1729"/>
                      <a:pt x="1361" y="1729"/>
                    </a:cubicBezTo>
                    <a:cubicBezTo>
                      <a:pt x="1441" y="1729"/>
                      <a:pt x="1505" y="1711"/>
                      <a:pt x="1543" y="1669"/>
                    </a:cubicBezTo>
                    <a:cubicBezTo>
                      <a:pt x="1678" y="1515"/>
                      <a:pt x="1715" y="298"/>
                      <a:pt x="1543" y="169"/>
                    </a:cubicBezTo>
                    <a:cubicBezTo>
                      <a:pt x="1441" y="96"/>
                      <a:pt x="1048" y="1"/>
                      <a:pt x="71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7"/>
              <p:cNvSpPr/>
              <p:nvPr/>
            </p:nvSpPr>
            <p:spPr>
              <a:xfrm>
                <a:off x="6038275" y="3448550"/>
                <a:ext cx="36425" cy="32550"/>
              </a:xfrm>
              <a:custGeom>
                <a:rect b="b" l="l" r="r" t="t"/>
                <a:pathLst>
                  <a:path extrusionOk="0" h="1302" w="1457">
                    <a:moveTo>
                      <a:pt x="1084" y="1"/>
                    </a:moveTo>
                    <a:cubicBezTo>
                      <a:pt x="866" y="1"/>
                      <a:pt x="440" y="422"/>
                      <a:pt x="277" y="644"/>
                    </a:cubicBezTo>
                    <a:cubicBezTo>
                      <a:pt x="74" y="927"/>
                      <a:pt x="1" y="1302"/>
                      <a:pt x="240" y="1302"/>
                    </a:cubicBezTo>
                    <a:cubicBezTo>
                      <a:pt x="412" y="1302"/>
                      <a:pt x="758" y="1223"/>
                      <a:pt x="1016" y="1223"/>
                    </a:cubicBezTo>
                    <a:cubicBezTo>
                      <a:pt x="1120" y="1223"/>
                      <a:pt x="1209" y="1236"/>
                      <a:pt x="1267" y="1271"/>
                    </a:cubicBezTo>
                    <a:cubicBezTo>
                      <a:pt x="1278" y="1278"/>
                      <a:pt x="1289" y="1281"/>
                      <a:pt x="1298" y="1281"/>
                    </a:cubicBezTo>
                    <a:cubicBezTo>
                      <a:pt x="1456" y="1281"/>
                      <a:pt x="1292" y="352"/>
                      <a:pt x="1199" y="85"/>
                    </a:cubicBezTo>
                    <a:cubicBezTo>
                      <a:pt x="1177" y="26"/>
                      <a:pt x="1137" y="1"/>
                      <a:pt x="10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7"/>
              <p:cNvSpPr/>
              <p:nvPr/>
            </p:nvSpPr>
            <p:spPr>
              <a:xfrm>
                <a:off x="5931775" y="3248250"/>
                <a:ext cx="152625" cy="51500"/>
              </a:xfrm>
              <a:custGeom>
                <a:rect b="b" l="l" r="r" t="t"/>
                <a:pathLst>
                  <a:path extrusionOk="0" h="2060" w="6105">
                    <a:moveTo>
                      <a:pt x="3239" y="1"/>
                    </a:moveTo>
                    <a:cubicBezTo>
                      <a:pt x="2521" y="1"/>
                      <a:pt x="568" y="370"/>
                      <a:pt x="124" y="770"/>
                    </a:cubicBezTo>
                    <a:cubicBezTo>
                      <a:pt x="0" y="881"/>
                      <a:pt x="144" y="909"/>
                      <a:pt x="431" y="909"/>
                    </a:cubicBezTo>
                    <a:cubicBezTo>
                      <a:pt x="724" y="909"/>
                      <a:pt x="1166" y="880"/>
                      <a:pt x="1623" y="880"/>
                    </a:cubicBezTo>
                    <a:cubicBezTo>
                      <a:pt x="2251" y="880"/>
                      <a:pt x="2907" y="935"/>
                      <a:pt x="3240" y="1200"/>
                    </a:cubicBezTo>
                    <a:cubicBezTo>
                      <a:pt x="3922" y="1737"/>
                      <a:pt x="4668" y="2060"/>
                      <a:pt x="5210" y="2060"/>
                    </a:cubicBezTo>
                    <a:cubicBezTo>
                      <a:pt x="5425" y="2060"/>
                      <a:pt x="5608" y="2009"/>
                      <a:pt x="5742" y="1901"/>
                    </a:cubicBezTo>
                    <a:cubicBezTo>
                      <a:pt x="6105" y="1612"/>
                      <a:pt x="3898" y="112"/>
                      <a:pt x="3425" y="14"/>
                    </a:cubicBezTo>
                    <a:cubicBezTo>
                      <a:pt x="3379" y="5"/>
                      <a:pt x="3316" y="1"/>
                      <a:pt x="323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7"/>
              <p:cNvSpPr/>
              <p:nvPr/>
            </p:nvSpPr>
            <p:spPr>
              <a:xfrm>
                <a:off x="5918875" y="3281725"/>
                <a:ext cx="104725" cy="142325"/>
              </a:xfrm>
              <a:custGeom>
                <a:rect b="b" l="l" r="r" t="t"/>
                <a:pathLst>
                  <a:path extrusionOk="0" h="5693" w="4189">
                    <a:moveTo>
                      <a:pt x="1908" y="1"/>
                    </a:moveTo>
                    <a:cubicBezTo>
                      <a:pt x="1501" y="1"/>
                      <a:pt x="1118" y="124"/>
                      <a:pt x="843" y="457"/>
                    </a:cubicBezTo>
                    <a:cubicBezTo>
                      <a:pt x="332" y="1072"/>
                      <a:pt x="1" y="5461"/>
                      <a:pt x="1" y="5682"/>
                    </a:cubicBezTo>
                    <a:cubicBezTo>
                      <a:pt x="1" y="5689"/>
                      <a:pt x="1" y="5692"/>
                      <a:pt x="3" y="5692"/>
                    </a:cubicBezTo>
                    <a:cubicBezTo>
                      <a:pt x="61" y="5692"/>
                      <a:pt x="996" y="2445"/>
                      <a:pt x="1746" y="1551"/>
                    </a:cubicBezTo>
                    <a:cubicBezTo>
                      <a:pt x="2102" y="1129"/>
                      <a:pt x="2715" y="1055"/>
                      <a:pt x="3236" y="1055"/>
                    </a:cubicBezTo>
                    <a:cubicBezTo>
                      <a:pt x="3515" y="1055"/>
                      <a:pt x="3768" y="1076"/>
                      <a:pt x="3940" y="1076"/>
                    </a:cubicBezTo>
                    <a:cubicBezTo>
                      <a:pt x="4098" y="1076"/>
                      <a:pt x="4189" y="1059"/>
                      <a:pt x="4174" y="992"/>
                    </a:cubicBezTo>
                    <a:cubicBezTo>
                      <a:pt x="4130" y="790"/>
                      <a:pt x="2938" y="1"/>
                      <a:pt x="19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7"/>
              <p:cNvSpPr/>
              <p:nvPr/>
            </p:nvSpPr>
            <p:spPr>
              <a:xfrm>
                <a:off x="5883400" y="3331225"/>
                <a:ext cx="95575" cy="159800"/>
              </a:xfrm>
              <a:custGeom>
                <a:rect b="b" l="l" r="r" t="t"/>
                <a:pathLst>
                  <a:path extrusionOk="0" h="6392" w="3823">
                    <a:moveTo>
                      <a:pt x="3506" y="0"/>
                    </a:moveTo>
                    <a:cubicBezTo>
                      <a:pt x="3427" y="0"/>
                      <a:pt x="3302" y="80"/>
                      <a:pt x="3116" y="266"/>
                    </a:cubicBezTo>
                    <a:cubicBezTo>
                      <a:pt x="2852" y="537"/>
                      <a:pt x="2686" y="1729"/>
                      <a:pt x="2176" y="2983"/>
                    </a:cubicBezTo>
                    <a:cubicBezTo>
                      <a:pt x="1647" y="4299"/>
                      <a:pt x="1" y="6391"/>
                      <a:pt x="1946" y="6391"/>
                    </a:cubicBezTo>
                    <a:cubicBezTo>
                      <a:pt x="1990" y="6391"/>
                      <a:pt x="2036" y="6390"/>
                      <a:pt x="2083" y="6388"/>
                    </a:cubicBezTo>
                    <a:cubicBezTo>
                      <a:pt x="2667" y="6364"/>
                      <a:pt x="3300" y="3081"/>
                      <a:pt x="3362" y="2079"/>
                    </a:cubicBezTo>
                    <a:cubicBezTo>
                      <a:pt x="3411" y="1282"/>
                      <a:pt x="3823" y="0"/>
                      <a:pt x="350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7"/>
              <p:cNvSpPr/>
              <p:nvPr/>
            </p:nvSpPr>
            <p:spPr>
              <a:xfrm>
                <a:off x="5904275" y="3498075"/>
                <a:ext cx="42750" cy="145300"/>
              </a:xfrm>
              <a:custGeom>
                <a:rect b="b" l="l" r="r" t="t"/>
                <a:pathLst>
                  <a:path extrusionOk="0" h="5812" w="1710">
                    <a:moveTo>
                      <a:pt x="1448" y="0"/>
                    </a:moveTo>
                    <a:cubicBezTo>
                      <a:pt x="739" y="0"/>
                      <a:pt x="0" y="5812"/>
                      <a:pt x="214" y="5812"/>
                    </a:cubicBezTo>
                    <a:cubicBezTo>
                      <a:pt x="215" y="5812"/>
                      <a:pt x="215" y="5812"/>
                      <a:pt x="216" y="5812"/>
                    </a:cubicBezTo>
                    <a:cubicBezTo>
                      <a:pt x="578" y="5775"/>
                      <a:pt x="1445" y="1411"/>
                      <a:pt x="1476" y="1036"/>
                    </a:cubicBezTo>
                    <a:cubicBezTo>
                      <a:pt x="1507" y="661"/>
                      <a:pt x="1709" y="52"/>
                      <a:pt x="1476" y="3"/>
                    </a:cubicBezTo>
                    <a:cubicBezTo>
                      <a:pt x="1467" y="1"/>
                      <a:pt x="1458" y="0"/>
                      <a:pt x="144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7"/>
              <p:cNvSpPr/>
              <p:nvPr/>
            </p:nvSpPr>
            <p:spPr>
              <a:xfrm>
                <a:off x="5894300" y="3493300"/>
                <a:ext cx="24450" cy="148325"/>
              </a:xfrm>
              <a:custGeom>
                <a:rect b="b" l="l" r="r" t="t"/>
                <a:pathLst>
                  <a:path extrusionOk="0" h="5933" w="978">
                    <a:moveTo>
                      <a:pt x="369" y="1"/>
                    </a:moveTo>
                    <a:cubicBezTo>
                      <a:pt x="302" y="1"/>
                      <a:pt x="257" y="21"/>
                      <a:pt x="252" y="65"/>
                    </a:cubicBezTo>
                    <a:cubicBezTo>
                      <a:pt x="154" y="815"/>
                      <a:pt x="0" y="5382"/>
                      <a:pt x="0" y="5597"/>
                    </a:cubicBezTo>
                    <a:cubicBezTo>
                      <a:pt x="0" y="5758"/>
                      <a:pt x="65" y="5932"/>
                      <a:pt x="150" y="5932"/>
                    </a:cubicBezTo>
                    <a:cubicBezTo>
                      <a:pt x="182" y="5932"/>
                      <a:pt x="217" y="5908"/>
                      <a:pt x="252" y="5849"/>
                    </a:cubicBezTo>
                    <a:cubicBezTo>
                      <a:pt x="375" y="5628"/>
                      <a:pt x="977" y="907"/>
                      <a:pt x="977" y="501"/>
                    </a:cubicBezTo>
                    <a:cubicBezTo>
                      <a:pt x="977" y="195"/>
                      <a:pt x="574" y="1"/>
                      <a:pt x="36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7"/>
              <p:cNvSpPr/>
              <p:nvPr/>
            </p:nvSpPr>
            <p:spPr>
              <a:xfrm>
                <a:off x="5906800" y="3694050"/>
                <a:ext cx="13250" cy="26100"/>
              </a:xfrm>
              <a:custGeom>
                <a:rect b="b" l="l" r="r" t="t"/>
                <a:pathLst>
                  <a:path extrusionOk="0" h="1044" w="530">
                    <a:moveTo>
                      <a:pt x="183" y="0"/>
                    </a:moveTo>
                    <a:cubicBezTo>
                      <a:pt x="167" y="0"/>
                      <a:pt x="153" y="8"/>
                      <a:pt x="139" y="26"/>
                    </a:cubicBezTo>
                    <a:cubicBezTo>
                      <a:pt x="1" y="212"/>
                      <a:pt x="84" y="1044"/>
                      <a:pt x="252" y="1044"/>
                    </a:cubicBezTo>
                    <a:cubicBezTo>
                      <a:pt x="278" y="1044"/>
                      <a:pt x="306" y="1024"/>
                      <a:pt x="336" y="978"/>
                    </a:cubicBezTo>
                    <a:cubicBezTo>
                      <a:pt x="530" y="679"/>
                      <a:pt x="324" y="0"/>
                      <a:pt x="18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7"/>
              <p:cNvSpPr/>
              <p:nvPr/>
            </p:nvSpPr>
            <p:spPr>
              <a:xfrm>
                <a:off x="6041850" y="3219600"/>
                <a:ext cx="41175" cy="26700"/>
              </a:xfrm>
              <a:custGeom>
                <a:rect b="b" l="l" r="r" t="t"/>
                <a:pathLst>
                  <a:path extrusionOk="0" h="1068" w="1647">
                    <a:moveTo>
                      <a:pt x="198" y="0"/>
                    </a:moveTo>
                    <a:cubicBezTo>
                      <a:pt x="61" y="0"/>
                      <a:pt x="1" y="53"/>
                      <a:pt x="54" y="213"/>
                    </a:cubicBezTo>
                    <a:cubicBezTo>
                      <a:pt x="153" y="502"/>
                      <a:pt x="1646" y="1068"/>
                      <a:pt x="1646" y="1068"/>
                    </a:cubicBezTo>
                    <a:lnTo>
                      <a:pt x="1646" y="213"/>
                    </a:lnTo>
                    <a:cubicBezTo>
                      <a:pt x="1052" y="213"/>
                      <a:pt x="472" y="0"/>
                      <a:pt x="19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7"/>
              <p:cNvSpPr/>
              <p:nvPr/>
            </p:nvSpPr>
            <p:spPr>
              <a:xfrm>
                <a:off x="6029850" y="3233525"/>
                <a:ext cx="58850" cy="35050"/>
              </a:xfrm>
              <a:custGeom>
                <a:rect b="b" l="l" r="r" t="t"/>
                <a:pathLst>
                  <a:path extrusionOk="0" h="1402" w="2354">
                    <a:moveTo>
                      <a:pt x="251" y="1"/>
                    </a:moveTo>
                    <a:cubicBezTo>
                      <a:pt x="1" y="1"/>
                      <a:pt x="346" y="338"/>
                      <a:pt x="688" y="609"/>
                    </a:cubicBezTo>
                    <a:cubicBezTo>
                      <a:pt x="1078" y="914"/>
                      <a:pt x="1515" y="1401"/>
                      <a:pt x="1912" y="1401"/>
                    </a:cubicBezTo>
                    <a:cubicBezTo>
                      <a:pt x="1947" y="1401"/>
                      <a:pt x="1981" y="1398"/>
                      <a:pt x="2016" y="1390"/>
                    </a:cubicBezTo>
                    <a:cubicBezTo>
                      <a:pt x="2354" y="1310"/>
                      <a:pt x="1395" y="339"/>
                      <a:pt x="516" y="56"/>
                    </a:cubicBezTo>
                    <a:cubicBezTo>
                      <a:pt x="393" y="18"/>
                      <a:pt x="307" y="1"/>
                      <a:pt x="25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7"/>
              <p:cNvSpPr/>
              <p:nvPr/>
            </p:nvSpPr>
            <p:spPr>
              <a:xfrm>
                <a:off x="6005225" y="4254425"/>
                <a:ext cx="33225" cy="22050"/>
              </a:xfrm>
              <a:custGeom>
                <a:rect b="b" l="l" r="r" t="t"/>
                <a:pathLst>
                  <a:path extrusionOk="0" h="882" w="1329">
                    <a:moveTo>
                      <a:pt x="1015" y="1"/>
                    </a:moveTo>
                    <a:cubicBezTo>
                      <a:pt x="805" y="1"/>
                      <a:pt x="505" y="49"/>
                      <a:pt x="308" y="65"/>
                    </a:cubicBezTo>
                    <a:cubicBezTo>
                      <a:pt x="1" y="89"/>
                      <a:pt x="222" y="747"/>
                      <a:pt x="480" y="858"/>
                    </a:cubicBezTo>
                    <a:cubicBezTo>
                      <a:pt x="520" y="874"/>
                      <a:pt x="562" y="882"/>
                      <a:pt x="604" y="882"/>
                    </a:cubicBezTo>
                    <a:cubicBezTo>
                      <a:pt x="839" y="882"/>
                      <a:pt x="1090" y="646"/>
                      <a:pt x="1200" y="495"/>
                    </a:cubicBezTo>
                    <a:cubicBezTo>
                      <a:pt x="1329" y="317"/>
                      <a:pt x="1310" y="132"/>
                      <a:pt x="1243" y="52"/>
                    </a:cubicBezTo>
                    <a:cubicBezTo>
                      <a:pt x="1211" y="14"/>
                      <a:pt x="1125" y="1"/>
                      <a:pt x="10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7"/>
              <p:cNvSpPr/>
              <p:nvPr/>
            </p:nvSpPr>
            <p:spPr>
              <a:xfrm>
                <a:off x="6032325" y="4268200"/>
                <a:ext cx="12725" cy="66575"/>
              </a:xfrm>
              <a:custGeom>
                <a:rect b="b" l="l" r="r" t="t"/>
                <a:pathLst>
                  <a:path extrusionOk="0" h="2663" w="509">
                    <a:moveTo>
                      <a:pt x="333" y="1"/>
                    </a:moveTo>
                    <a:cubicBezTo>
                      <a:pt x="331" y="1"/>
                      <a:pt x="328" y="2"/>
                      <a:pt x="325" y="5"/>
                    </a:cubicBezTo>
                    <a:cubicBezTo>
                      <a:pt x="1" y="341"/>
                      <a:pt x="128" y="2662"/>
                      <a:pt x="302" y="2662"/>
                    </a:cubicBezTo>
                    <a:cubicBezTo>
                      <a:pt x="309" y="2662"/>
                      <a:pt x="317" y="2658"/>
                      <a:pt x="325" y="2649"/>
                    </a:cubicBezTo>
                    <a:cubicBezTo>
                      <a:pt x="509" y="2421"/>
                      <a:pt x="497" y="2286"/>
                      <a:pt x="405" y="1751"/>
                    </a:cubicBezTo>
                    <a:cubicBezTo>
                      <a:pt x="309" y="1234"/>
                      <a:pt x="410" y="1"/>
                      <a:pt x="33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7"/>
              <p:cNvSpPr/>
              <p:nvPr/>
            </p:nvSpPr>
            <p:spPr>
              <a:xfrm>
                <a:off x="6023825" y="4278425"/>
                <a:ext cx="11250" cy="67050"/>
              </a:xfrm>
              <a:custGeom>
                <a:rect b="b" l="l" r="r" t="t"/>
                <a:pathLst>
                  <a:path extrusionOk="0" h="2682" w="450">
                    <a:moveTo>
                      <a:pt x="225" y="0"/>
                    </a:moveTo>
                    <a:cubicBezTo>
                      <a:pt x="224" y="0"/>
                      <a:pt x="223" y="1"/>
                      <a:pt x="222" y="2"/>
                    </a:cubicBezTo>
                    <a:cubicBezTo>
                      <a:pt x="1" y="265"/>
                      <a:pt x="146" y="2682"/>
                      <a:pt x="290" y="2682"/>
                    </a:cubicBezTo>
                    <a:cubicBezTo>
                      <a:pt x="294" y="2682"/>
                      <a:pt x="298" y="2680"/>
                      <a:pt x="302" y="2676"/>
                    </a:cubicBezTo>
                    <a:cubicBezTo>
                      <a:pt x="443" y="2528"/>
                      <a:pt x="449" y="2412"/>
                      <a:pt x="351" y="1852"/>
                    </a:cubicBezTo>
                    <a:cubicBezTo>
                      <a:pt x="255" y="1311"/>
                      <a:pt x="265" y="0"/>
                      <a:pt x="2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7"/>
              <p:cNvSpPr/>
              <p:nvPr/>
            </p:nvSpPr>
            <p:spPr>
              <a:xfrm>
                <a:off x="6016150" y="4282925"/>
                <a:ext cx="11850" cy="69550"/>
              </a:xfrm>
              <a:custGeom>
                <a:rect b="b" l="l" r="r" t="t"/>
                <a:pathLst>
                  <a:path extrusionOk="0" h="2782" w="474">
                    <a:moveTo>
                      <a:pt x="271" y="0"/>
                    </a:moveTo>
                    <a:cubicBezTo>
                      <a:pt x="99" y="62"/>
                      <a:pt x="0" y="1076"/>
                      <a:pt x="148" y="2133"/>
                    </a:cubicBezTo>
                    <a:cubicBezTo>
                      <a:pt x="234" y="2728"/>
                      <a:pt x="307" y="2781"/>
                      <a:pt x="368" y="2781"/>
                    </a:cubicBezTo>
                    <a:cubicBezTo>
                      <a:pt x="381" y="2781"/>
                      <a:pt x="394" y="2779"/>
                      <a:pt x="406" y="2779"/>
                    </a:cubicBezTo>
                    <a:cubicBezTo>
                      <a:pt x="474" y="2779"/>
                      <a:pt x="271" y="1857"/>
                      <a:pt x="271" y="1217"/>
                    </a:cubicBezTo>
                    <a:lnTo>
                      <a:pt x="27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7"/>
              <p:cNvSpPr/>
              <p:nvPr/>
            </p:nvSpPr>
            <p:spPr>
              <a:xfrm>
                <a:off x="6004461" y="4291675"/>
                <a:ext cx="10650" cy="62125"/>
              </a:xfrm>
              <a:custGeom>
                <a:rect b="b" l="l" r="r" t="t"/>
                <a:pathLst>
                  <a:path extrusionOk="0" h="2485" w="426">
                    <a:moveTo>
                      <a:pt x="355" y="0"/>
                    </a:moveTo>
                    <a:cubicBezTo>
                      <a:pt x="315" y="0"/>
                      <a:pt x="0" y="1490"/>
                      <a:pt x="101" y="2177"/>
                    </a:cubicBezTo>
                    <a:cubicBezTo>
                      <a:pt x="133" y="2389"/>
                      <a:pt x="214" y="2484"/>
                      <a:pt x="284" y="2484"/>
                    </a:cubicBezTo>
                    <a:cubicBezTo>
                      <a:pt x="362" y="2484"/>
                      <a:pt x="425" y="2366"/>
                      <a:pt x="390" y="2158"/>
                    </a:cubicBezTo>
                    <a:cubicBezTo>
                      <a:pt x="322" y="1765"/>
                      <a:pt x="371" y="142"/>
                      <a:pt x="359" y="7"/>
                    </a:cubicBezTo>
                    <a:cubicBezTo>
                      <a:pt x="358" y="2"/>
                      <a:pt x="357" y="0"/>
                      <a:pt x="3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7"/>
              <p:cNvSpPr/>
              <p:nvPr/>
            </p:nvSpPr>
            <p:spPr>
              <a:xfrm>
                <a:off x="5998861" y="4304925"/>
                <a:ext cx="6900" cy="35750"/>
              </a:xfrm>
              <a:custGeom>
                <a:rect b="b" l="l" r="r" t="t"/>
                <a:pathLst>
                  <a:path extrusionOk="0" h="1430" w="276">
                    <a:moveTo>
                      <a:pt x="274" y="0"/>
                    </a:moveTo>
                    <a:cubicBezTo>
                      <a:pt x="254" y="0"/>
                      <a:pt x="29" y="814"/>
                      <a:pt x="5" y="1296"/>
                    </a:cubicBezTo>
                    <a:cubicBezTo>
                      <a:pt x="0" y="1383"/>
                      <a:pt x="15" y="1429"/>
                      <a:pt x="39" y="1429"/>
                    </a:cubicBezTo>
                    <a:cubicBezTo>
                      <a:pt x="112" y="1429"/>
                      <a:pt x="275" y="1004"/>
                      <a:pt x="275" y="6"/>
                    </a:cubicBezTo>
                    <a:cubicBezTo>
                      <a:pt x="275" y="2"/>
                      <a:pt x="275" y="0"/>
                      <a:pt x="27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7"/>
              <p:cNvSpPr/>
              <p:nvPr/>
            </p:nvSpPr>
            <p:spPr>
              <a:xfrm>
                <a:off x="5982800" y="3312525"/>
                <a:ext cx="26150" cy="33875"/>
              </a:xfrm>
              <a:custGeom>
                <a:rect b="b" l="l" r="r" t="t"/>
                <a:pathLst>
                  <a:path extrusionOk="0" h="1355" w="1046">
                    <a:moveTo>
                      <a:pt x="930" y="0"/>
                    </a:moveTo>
                    <a:cubicBezTo>
                      <a:pt x="728" y="0"/>
                      <a:pt x="220" y="321"/>
                      <a:pt x="117" y="449"/>
                    </a:cubicBezTo>
                    <a:cubicBezTo>
                      <a:pt x="1" y="602"/>
                      <a:pt x="93" y="1303"/>
                      <a:pt x="203" y="1352"/>
                    </a:cubicBezTo>
                    <a:cubicBezTo>
                      <a:pt x="207" y="1354"/>
                      <a:pt x="211" y="1355"/>
                      <a:pt x="215" y="1355"/>
                    </a:cubicBezTo>
                    <a:cubicBezTo>
                      <a:pt x="316" y="1355"/>
                      <a:pt x="425" y="760"/>
                      <a:pt x="603" y="535"/>
                    </a:cubicBezTo>
                    <a:cubicBezTo>
                      <a:pt x="794" y="295"/>
                      <a:pt x="1046" y="154"/>
                      <a:pt x="1009" y="43"/>
                    </a:cubicBezTo>
                    <a:cubicBezTo>
                      <a:pt x="998" y="13"/>
                      <a:pt x="970" y="0"/>
                      <a:pt x="9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7"/>
              <p:cNvSpPr/>
              <p:nvPr/>
            </p:nvSpPr>
            <p:spPr>
              <a:xfrm>
                <a:off x="6092250" y="3665425"/>
                <a:ext cx="85125" cy="242725"/>
              </a:xfrm>
              <a:custGeom>
                <a:rect b="b" l="l" r="r" t="t"/>
                <a:pathLst>
                  <a:path extrusionOk="0" h="9709" w="3405">
                    <a:moveTo>
                      <a:pt x="2898" y="1"/>
                    </a:moveTo>
                    <a:cubicBezTo>
                      <a:pt x="2262" y="1"/>
                      <a:pt x="1" y="1344"/>
                      <a:pt x="24" y="1749"/>
                    </a:cubicBezTo>
                    <a:cubicBezTo>
                      <a:pt x="84" y="2817"/>
                      <a:pt x="759" y="9708"/>
                      <a:pt x="1094" y="9708"/>
                    </a:cubicBezTo>
                    <a:cubicBezTo>
                      <a:pt x="1102" y="9708"/>
                      <a:pt x="1110" y="9704"/>
                      <a:pt x="1118" y="9696"/>
                    </a:cubicBezTo>
                    <a:cubicBezTo>
                      <a:pt x="1444" y="9352"/>
                      <a:pt x="3404" y="279"/>
                      <a:pt x="3017" y="27"/>
                    </a:cubicBezTo>
                    <a:cubicBezTo>
                      <a:pt x="2989" y="9"/>
                      <a:pt x="2949" y="1"/>
                      <a:pt x="289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7"/>
              <p:cNvSpPr/>
              <p:nvPr/>
            </p:nvSpPr>
            <p:spPr>
              <a:xfrm>
                <a:off x="6120175" y="3674325"/>
                <a:ext cx="71325" cy="317875"/>
              </a:xfrm>
              <a:custGeom>
                <a:rect b="b" l="l" r="r" t="t"/>
                <a:pathLst>
                  <a:path extrusionOk="0" h="12715" w="2853">
                    <a:moveTo>
                      <a:pt x="2406" y="1"/>
                    </a:moveTo>
                    <a:cubicBezTo>
                      <a:pt x="2394" y="1"/>
                      <a:pt x="2383" y="24"/>
                      <a:pt x="2373" y="77"/>
                    </a:cubicBezTo>
                    <a:cubicBezTo>
                      <a:pt x="2275" y="612"/>
                      <a:pt x="1058" y="7355"/>
                      <a:pt x="812" y="8357"/>
                    </a:cubicBezTo>
                    <a:cubicBezTo>
                      <a:pt x="560" y="9353"/>
                      <a:pt x="1" y="12444"/>
                      <a:pt x="345" y="12635"/>
                    </a:cubicBezTo>
                    <a:cubicBezTo>
                      <a:pt x="447" y="12691"/>
                      <a:pt x="518" y="12715"/>
                      <a:pt x="578" y="12715"/>
                    </a:cubicBezTo>
                    <a:cubicBezTo>
                      <a:pt x="714" y="12715"/>
                      <a:pt x="787" y="12585"/>
                      <a:pt x="1027" y="12414"/>
                    </a:cubicBezTo>
                    <a:cubicBezTo>
                      <a:pt x="1138" y="12337"/>
                      <a:pt x="1247" y="12307"/>
                      <a:pt x="1353" y="12307"/>
                    </a:cubicBezTo>
                    <a:cubicBezTo>
                      <a:pt x="1725" y="12307"/>
                      <a:pt x="2066" y="12670"/>
                      <a:pt x="2329" y="12670"/>
                    </a:cubicBezTo>
                    <a:cubicBezTo>
                      <a:pt x="2394" y="12670"/>
                      <a:pt x="2454" y="12647"/>
                      <a:pt x="2509" y="12592"/>
                    </a:cubicBezTo>
                    <a:cubicBezTo>
                      <a:pt x="2853" y="12242"/>
                      <a:pt x="2521" y="1337"/>
                      <a:pt x="2552" y="1024"/>
                    </a:cubicBezTo>
                    <a:cubicBezTo>
                      <a:pt x="2578" y="757"/>
                      <a:pt x="2475" y="1"/>
                      <a:pt x="240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7"/>
              <p:cNvSpPr/>
              <p:nvPr/>
            </p:nvSpPr>
            <p:spPr>
              <a:xfrm>
                <a:off x="6132625" y="4010450"/>
                <a:ext cx="52575" cy="241400"/>
              </a:xfrm>
              <a:custGeom>
                <a:rect b="b" l="l" r="r" t="t"/>
                <a:pathLst>
                  <a:path extrusionOk="0" h="9656" w="2103">
                    <a:moveTo>
                      <a:pt x="1658" y="1"/>
                    </a:moveTo>
                    <a:cubicBezTo>
                      <a:pt x="1511" y="1"/>
                      <a:pt x="252" y="6998"/>
                      <a:pt x="130" y="7310"/>
                    </a:cubicBezTo>
                    <a:cubicBezTo>
                      <a:pt x="1" y="7623"/>
                      <a:pt x="7" y="9000"/>
                      <a:pt x="68" y="9406"/>
                    </a:cubicBezTo>
                    <a:cubicBezTo>
                      <a:pt x="95" y="9581"/>
                      <a:pt x="230" y="9656"/>
                      <a:pt x="381" y="9656"/>
                    </a:cubicBezTo>
                    <a:cubicBezTo>
                      <a:pt x="574" y="9656"/>
                      <a:pt x="794" y="9534"/>
                      <a:pt x="849" y="9344"/>
                    </a:cubicBezTo>
                    <a:cubicBezTo>
                      <a:pt x="941" y="9000"/>
                      <a:pt x="1543" y="5208"/>
                      <a:pt x="1820" y="3616"/>
                    </a:cubicBezTo>
                    <a:cubicBezTo>
                      <a:pt x="2103" y="2017"/>
                      <a:pt x="2103" y="284"/>
                      <a:pt x="1660" y="1"/>
                    </a:cubicBezTo>
                    <a:cubicBezTo>
                      <a:pt x="1660" y="1"/>
                      <a:pt x="1659" y="1"/>
                      <a:pt x="165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7"/>
              <p:cNvSpPr/>
              <p:nvPr/>
            </p:nvSpPr>
            <p:spPr>
              <a:xfrm>
                <a:off x="6119050" y="4010450"/>
                <a:ext cx="37625" cy="158800"/>
              </a:xfrm>
              <a:custGeom>
                <a:rect b="b" l="l" r="r" t="t"/>
                <a:pathLst>
                  <a:path extrusionOk="0" h="6352" w="1505">
                    <a:moveTo>
                      <a:pt x="275" y="1"/>
                    </a:moveTo>
                    <a:cubicBezTo>
                      <a:pt x="0" y="1"/>
                      <a:pt x="335" y="5886"/>
                      <a:pt x="427" y="6320"/>
                    </a:cubicBezTo>
                    <a:cubicBezTo>
                      <a:pt x="431" y="6342"/>
                      <a:pt x="438" y="6352"/>
                      <a:pt x="447" y="6352"/>
                    </a:cubicBezTo>
                    <a:cubicBezTo>
                      <a:pt x="613" y="6352"/>
                      <a:pt x="1504" y="2429"/>
                      <a:pt x="1416" y="1593"/>
                    </a:cubicBezTo>
                    <a:cubicBezTo>
                      <a:pt x="1373" y="1175"/>
                      <a:pt x="562" y="63"/>
                      <a:pt x="279" y="1"/>
                    </a:cubicBezTo>
                    <a:cubicBezTo>
                      <a:pt x="278" y="1"/>
                      <a:pt x="276" y="1"/>
                      <a:pt x="27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7"/>
              <p:cNvSpPr/>
              <p:nvPr/>
            </p:nvSpPr>
            <p:spPr>
              <a:xfrm>
                <a:off x="6086225" y="3419325"/>
                <a:ext cx="94625" cy="272775"/>
              </a:xfrm>
              <a:custGeom>
                <a:rect b="b" l="l" r="r" t="t"/>
                <a:pathLst>
                  <a:path extrusionOk="0" h="10911" w="3785">
                    <a:moveTo>
                      <a:pt x="3246" y="1"/>
                    </a:moveTo>
                    <a:cubicBezTo>
                      <a:pt x="3231" y="1"/>
                      <a:pt x="3215" y="7"/>
                      <a:pt x="3197" y="18"/>
                    </a:cubicBezTo>
                    <a:cubicBezTo>
                      <a:pt x="2576" y="424"/>
                      <a:pt x="713" y="602"/>
                      <a:pt x="775" y="731"/>
                    </a:cubicBezTo>
                    <a:cubicBezTo>
                      <a:pt x="842" y="860"/>
                      <a:pt x="1826" y="1598"/>
                      <a:pt x="2010" y="2188"/>
                    </a:cubicBezTo>
                    <a:cubicBezTo>
                      <a:pt x="2201" y="2784"/>
                      <a:pt x="2545" y="7966"/>
                      <a:pt x="2109" y="8531"/>
                    </a:cubicBezTo>
                    <a:cubicBezTo>
                      <a:pt x="1666" y="9091"/>
                      <a:pt x="0" y="10843"/>
                      <a:pt x="203" y="10904"/>
                    </a:cubicBezTo>
                    <a:cubicBezTo>
                      <a:pt x="219" y="10909"/>
                      <a:pt x="236" y="10911"/>
                      <a:pt x="255" y="10911"/>
                    </a:cubicBezTo>
                    <a:cubicBezTo>
                      <a:pt x="748" y="10911"/>
                      <a:pt x="2495" y="9461"/>
                      <a:pt x="2951" y="9343"/>
                    </a:cubicBezTo>
                    <a:cubicBezTo>
                      <a:pt x="3057" y="9314"/>
                      <a:pt x="3158" y="9306"/>
                      <a:pt x="3251" y="9306"/>
                    </a:cubicBezTo>
                    <a:cubicBezTo>
                      <a:pt x="3358" y="9306"/>
                      <a:pt x="3454" y="9316"/>
                      <a:pt x="3533" y="9316"/>
                    </a:cubicBezTo>
                    <a:cubicBezTo>
                      <a:pt x="3691" y="9316"/>
                      <a:pt x="3784" y="9276"/>
                      <a:pt x="3768" y="9036"/>
                    </a:cubicBezTo>
                    <a:cubicBezTo>
                      <a:pt x="3738" y="8562"/>
                      <a:pt x="3406" y="4997"/>
                      <a:pt x="3326" y="3540"/>
                    </a:cubicBezTo>
                    <a:cubicBezTo>
                      <a:pt x="3250" y="2143"/>
                      <a:pt x="3535" y="1"/>
                      <a:pt x="324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7"/>
              <p:cNvSpPr/>
              <p:nvPr/>
            </p:nvSpPr>
            <p:spPr>
              <a:xfrm>
                <a:off x="6084225" y="3583950"/>
                <a:ext cx="54875" cy="84475"/>
              </a:xfrm>
              <a:custGeom>
                <a:rect b="b" l="l" r="r" t="t"/>
                <a:pathLst>
                  <a:path extrusionOk="0" h="3379" w="2195">
                    <a:moveTo>
                      <a:pt x="1909" y="0"/>
                    </a:moveTo>
                    <a:cubicBezTo>
                      <a:pt x="1505" y="0"/>
                      <a:pt x="576" y="549"/>
                      <a:pt x="412" y="852"/>
                    </a:cubicBezTo>
                    <a:cubicBezTo>
                      <a:pt x="203" y="1227"/>
                      <a:pt x="0" y="1381"/>
                      <a:pt x="105" y="3354"/>
                    </a:cubicBezTo>
                    <a:cubicBezTo>
                      <a:pt x="106" y="3371"/>
                      <a:pt x="114" y="3378"/>
                      <a:pt x="130" y="3378"/>
                    </a:cubicBezTo>
                    <a:cubicBezTo>
                      <a:pt x="331" y="3378"/>
                      <a:pt x="1691" y="2043"/>
                      <a:pt x="1851" y="1694"/>
                    </a:cubicBezTo>
                    <a:cubicBezTo>
                      <a:pt x="2023" y="1320"/>
                      <a:pt x="2195" y="477"/>
                      <a:pt x="2090" y="102"/>
                    </a:cubicBezTo>
                    <a:cubicBezTo>
                      <a:pt x="2070" y="31"/>
                      <a:pt x="2004" y="0"/>
                      <a:pt x="190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7"/>
              <p:cNvSpPr/>
              <p:nvPr/>
            </p:nvSpPr>
            <p:spPr>
              <a:xfrm>
                <a:off x="6086825" y="3530650"/>
                <a:ext cx="48750" cy="64700"/>
              </a:xfrm>
              <a:custGeom>
                <a:rect b="b" l="l" r="r" t="t"/>
                <a:pathLst>
                  <a:path extrusionOk="0" h="2588" w="1950">
                    <a:moveTo>
                      <a:pt x="1596" y="0"/>
                    </a:moveTo>
                    <a:cubicBezTo>
                      <a:pt x="1192" y="0"/>
                      <a:pt x="367" y="287"/>
                      <a:pt x="204" y="489"/>
                    </a:cubicBezTo>
                    <a:cubicBezTo>
                      <a:pt x="1" y="741"/>
                      <a:pt x="69" y="2327"/>
                      <a:pt x="204" y="2579"/>
                    </a:cubicBezTo>
                    <a:cubicBezTo>
                      <a:pt x="207" y="2585"/>
                      <a:pt x="214" y="2588"/>
                      <a:pt x="223" y="2588"/>
                    </a:cubicBezTo>
                    <a:cubicBezTo>
                      <a:pt x="396" y="2588"/>
                      <a:pt x="1549" y="1644"/>
                      <a:pt x="1747" y="1644"/>
                    </a:cubicBezTo>
                    <a:cubicBezTo>
                      <a:pt x="1949" y="1644"/>
                      <a:pt x="1919" y="329"/>
                      <a:pt x="1814" y="77"/>
                    </a:cubicBezTo>
                    <a:cubicBezTo>
                      <a:pt x="1791" y="23"/>
                      <a:pt x="1711" y="0"/>
                      <a:pt x="15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7"/>
              <p:cNvSpPr/>
              <p:nvPr/>
            </p:nvSpPr>
            <p:spPr>
              <a:xfrm>
                <a:off x="6085750" y="3313675"/>
                <a:ext cx="92075" cy="113100"/>
              </a:xfrm>
              <a:custGeom>
                <a:rect b="b" l="l" r="r" t="t"/>
                <a:pathLst>
                  <a:path extrusionOk="0" h="4524" w="3683">
                    <a:moveTo>
                      <a:pt x="1280" y="0"/>
                    </a:moveTo>
                    <a:cubicBezTo>
                      <a:pt x="1176" y="0"/>
                      <a:pt x="1089" y="3"/>
                      <a:pt x="1027" y="3"/>
                    </a:cubicBezTo>
                    <a:cubicBezTo>
                      <a:pt x="93" y="3"/>
                      <a:pt x="1" y="482"/>
                      <a:pt x="1" y="1921"/>
                    </a:cubicBezTo>
                    <a:cubicBezTo>
                      <a:pt x="1" y="3178"/>
                      <a:pt x="123" y="4523"/>
                      <a:pt x="1298" y="4523"/>
                    </a:cubicBezTo>
                    <a:cubicBezTo>
                      <a:pt x="1467" y="4523"/>
                      <a:pt x="1659" y="4495"/>
                      <a:pt x="1876" y="4435"/>
                    </a:cubicBezTo>
                    <a:cubicBezTo>
                      <a:pt x="3591" y="3955"/>
                      <a:pt x="3683" y="2579"/>
                      <a:pt x="3345" y="1232"/>
                    </a:cubicBezTo>
                    <a:cubicBezTo>
                      <a:pt x="3051" y="85"/>
                      <a:pt x="1879" y="0"/>
                      <a:pt x="128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7"/>
              <p:cNvSpPr/>
              <p:nvPr/>
            </p:nvSpPr>
            <p:spPr>
              <a:xfrm>
                <a:off x="6088525" y="3486250"/>
                <a:ext cx="42750" cy="43250"/>
              </a:xfrm>
              <a:custGeom>
                <a:rect b="b" l="l" r="r" t="t"/>
                <a:pathLst>
                  <a:path extrusionOk="0" h="1730" w="1710">
                    <a:moveTo>
                      <a:pt x="1004" y="1"/>
                    </a:moveTo>
                    <a:cubicBezTo>
                      <a:pt x="667" y="1"/>
                      <a:pt x="275" y="96"/>
                      <a:pt x="173" y="169"/>
                    </a:cubicBezTo>
                    <a:cubicBezTo>
                      <a:pt x="1" y="298"/>
                      <a:pt x="31" y="1515"/>
                      <a:pt x="173" y="1669"/>
                    </a:cubicBezTo>
                    <a:cubicBezTo>
                      <a:pt x="211" y="1711"/>
                      <a:pt x="275" y="1729"/>
                      <a:pt x="355" y="1729"/>
                    </a:cubicBezTo>
                    <a:cubicBezTo>
                      <a:pt x="699" y="1729"/>
                      <a:pt x="1342" y="1399"/>
                      <a:pt x="1506" y="1324"/>
                    </a:cubicBezTo>
                    <a:cubicBezTo>
                      <a:pt x="1709" y="1232"/>
                      <a:pt x="1679" y="476"/>
                      <a:pt x="1506" y="169"/>
                    </a:cubicBezTo>
                    <a:cubicBezTo>
                      <a:pt x="1437" y="44"/>
                      <a:pt x="1233" y="1"/>
                      <a:pt x="10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7"/>
              <p:cNvSpPr/>
              <p:nvPr/>
            </p:nvSpPr>
            <p:spPr>
              <a:xfrm>
                <a:off x="6091450" y="3448550"/>
                <a:ext cx="36450" cy="32550"/>
              </a:xfrm>
              <a:custGeom>
                <a:rect b="b" l="l" r="r" t="t"/>
                <a:pathLst>
                  <a:path extrusionOk="0" h="1302" w="1458">
                    <a:moveTo>
                      <a:pt x="374" y="1"/>
                    </a:moveTo>
                    <a:cubicBezTo>
                      <a:pt x="321" y="1"/>
                      <a:pt x="280" y="26"/>
                      <a:pt x="258" y="85"/>
                    </a:cubicBezTo>
                    <a:cubicBezTo>
                      <a:pt x="160" y="352"/>
                      <a:pt x="1" y="1281"/>
                      <a:pt x="154" y="1281"/>
                    </a:cubicBezTo>
                    <a:cubicBezTo>
                      <a:pt x="163" y="1281"/>
                      <a:pt x="173" y="1278"/>
                      <a:pt x="185" y="1271"/>
                    </a:cubicBezTo>
                    <a:cubicBezTo>
                      <a:pt x="244" y="1236"/>
                      <a:pt x="335" y="1223"/>
                      <a:pt x="439" y="1223"/>
                    </a:cubicBezTo>
                    <a:cubicBezTo>
                      <a:pt x="699" y="1223"/>
                      <a:pt x="1046" y="1302"/>
                      <a:pt x="1217" y="1302"/>
                    </a:cubicBezTo>
                    <a:cubicBezTo>
                      <a:pt x="1457" y="1302"/>
                      <a:pt x="1383" y="927"/>
                      <a:pt x="1180" y="644"/>
                    </a:cubicBezTo>
                    <a:cubicBezTo>
                      <a:pt x="1017" y="422"/>
                      <a:pt x="592" y="1"/>
                      <a:pt x="37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7"/>
              <p:cNvSpPr/>
              <p:nvPr/>
            </p:nvSpPr>
            <p:spPr>
              <a:xfrm>
                <a:off x="6081775" y="3248250"/>
                <a:ext cx="152625" cy="51500"/>
              </a:xfrm>
              <a:custGeom>
                <a:rect b="b" l="l" r="r" t="t"/>
                <a:pathLst>
                  <a:path extrusionOk="0" h="2060" w="6105">
                    <a:moveTo>
                      <a:pt x="2865" y="1"/>
                    </a:moveTo>
                    <a:cubicBezTo>
                      <a:pt x="2788" y="1"/>
                      <a:pt x="2725" y="5"/>
                      <a:pt x="2680" y="14"/>
                    </a:cubicBezTo>
                    <a:cubicBezTo>
                      <a:pt x="2207" y="112"/>
                      <a:pt x="0" y="1612"/>
                      <a:pt x="363" y="1901"/>
                    </a:cubicBezTo>
                    <a:cubicBezTo>
                      <a:pt x="497" y="2009"/>
                      <a:pt x="680" y="2060"/>
                      <a:pt x="895" y="2060"/>
                    </a:cubicBezTo>
                    <a:cubicBezTo>
                      <a:pt x="1437" y="2060"/>
                      <a:pt x="2182" y="1737"/>
                      <a:pt x="2864" y="1200"/>
                    </a:cubicBezTo>
                    <a:cubicBezTo>
                      <a:pt x="3197" y="935"/>
                      <a:pt x="3853" y="880"/>
                      <a:pt x="4482" y="880"/>
                    </a:cubicBezTo>
                    <a:cubicBezTo>
                      <a:pt x="4939" y="880"/>
                      <a:pt x="5381" y="909"/>
                      <a:pt x="5674" y="909"/>
                    </a:cubicBezTo>
                    <a:cubicBezTo>
                      <a:pt x="5960" y="909"/>
                      <a:pt x="6104" y="881"/>
                      <a:pt x="5981" y="770"/>
                    </a:cubicBezTo>
                    <a:cubicBezTo>
                      <a:pt x="5531" y="370"/>
                      <a:pt x="3583" y="1"/>
                      <a:pt x="28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7"/>
              <p:cNvSpPr/>
              <p:nvPr/>
            </p:nvSpPr>
            <p:spPr>
              <a:xfrm>
                <a:off x="6142550" y="3281725"/>
                <a:ext cx="104750" cy="142325"/>
              </a:xfrm>
              <a:custGeom>
                <a:rect b="b" l="l" r="r" t="t"/>
                <a:pathLst>
                  <a:path extrusionOk="0" h="5693" w="4190">
                    <a:moveTo>
                      <a:pt x="2276" y="1"/>
                    </a:moveTo>
                    <a:cubicBezTo>
                      <a:pt x="1248" y="1"/>
                      <a:pt x="60" y="790"/>
                      <a:pt x="15" y="992"/>
                    </a:cubicBezTo>
                    <a:cubicBezTo>
                      <a:pt x="1" y="1059"/>
                      <a:pt x="92" y="1076"/>
                      <a:pt x="249" y="1076"/>
                    </a:cubicBezTo>
                    <a:cubicBezTo>
                      <a:pt x="422" y="1076"/>
                      <a:pt x="674" y="1055"/>
                      <a:pt x="952" y="1055"/>
                    </a:cubicBezTo>
                    <a:cubicBezTo>
                      <a:pt x="1473" y="1055"/>
                      <a:pt x="2085" y="1129"/>
                      <a:pt x="2437" y="1551"/>
                    </a:cubicBezTo>
                    <a:cubicBezTo>
                      <a:pt x="3194" y="2445"/>
                      <a:pt x="4129" y="5692"/>
                      <a:pt x="4186" y="5692"/>
                    </a:cubicBezTo>
                    <a:cubicBezTo>
                      <a:pt x="4188" y="5692"/>
                      <a:pt x="4189" y="5689"/>
                      <a:pt x="4189" y="5682"/>
                    </a:cubicBezTo>
                    <a:cubicBezTo>
                      <a:pt x="4189" y="5461"/>
                      <a:pt x="3851" y="1072"/>
                      <a:pt x="3341" y="457"/>
                    </a:cubicBezTo>
                    <a:cubicBezTo>
                      <a:pt x="3065" y="124"/>
                      <a:pt x="2683" y="1"/>
                      <a:pt x="227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7"/>
              <p:cNvSpPr/>
              <p:nvPr/>
            </p:nvSpPr>
            <p:spPr>
              <a:xfrm>
                <a:off x="6187125" y="3331225"/>
                <a:ext cx="95625" cy="159800"/>
              </a:xfrm>
              <a:custGeom>
                <a:rect b="b" l="l" r="r" t="t"/>
                <a:pathLst>
                  <a:path extrusionOk="0" h="6392" w="3825">
                    <a:moveTo>
                      <a:pt x="319" y="0"/>
                    </a:moveTo>
                    <a:cubicBezTo>
                      <a:pt x="1" y="0"/>
                      <a:pt x="408" y="1282"/>
                      <a:pt x="458" y="2079"/>
                    </a:cubicBezTo>
                    <a:cubicBezTo>
                      <a:pt x="519" y="3081"/>
                      <a:pt x="1158" y="6364"/>
                      <a:pt x="1736" y="6388"/>
                    </a:cubicBezTo>
                    <a:cubicBezTo>
                      <a:pt x="1784" y="6390"/>
                      <a:pt x="1830" y="6391"/>
                      <a:pt x="1874" y="6391"/>
                    </a:cubicBezTo>
                    <a:cubicBezTo>
                      <a:pt x="3825" y="6391"/>
                      <a:pt x="2179" y="4299"/>
                      <a:pt x="1644" y="2983"/>
                    </a:cubicBezTo>
                    <a:cubicBezTo>
                      <a:pt x="1134" y="1729"/>
                      <a:pt x="974" y="537"/>
                      <a:pt x="710" y="266"/>
                    </a:cubicBezTo>
                    <a:cubicBezTo>
                      <a:pt x="523" y="80"/>
                      <a:pt x="399" y="0"/>
                      <a:pt x="3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7"/>
              <p:cNvSpPr/>
              <p:nvPr/>
            </p:nvSpPr>
            <p:spPr>
              <a:xfrm>
                <a:off x="6219000" y="3498075"/>
                <a:ext cx="42900" cy="145300"/>
              </a:xfrm>
              <a:custGeom>
                <a:rect b="b" l="l" r="r" t="t"/>
                <a:pathLst>
                  <a:path extrusionOk="0" h="5812" w="1716">
                    <a:moveTo>
                      <a:pt x="267" y="0"/>
                    </a:moveTo>
                    <a:cubicBezTo>
                      <a:pt x="258" y="0"/>
                      <a:pt x="249" y="1"/>
                      <a:pt x="240" y="3"/>
                    </a:cubicBezTo>
                    <a:cubicBezTo>
                      <a:pt x="0" y="52"/>
                      <a:pt x="209" y="661"/>
                      <a:pt x="240" y="1036"/>
                    </a:cubicBezTo>
                    <a:cubicBezTo>
                      <a:pt x="271" y="1411"/>
                      <a:pt x="1131" y="5775"/>
                      <a:pt x="1500" y="5812"/>
                    </a:cubicBezTo>
                    <a:cubicBezTo>
                      <a:pt x="1500" y="5812"/>
                      <a:pt x="1501" y="5812"/>
                      <a:pt x="1501" y="5812"/>
                    </a:cubicBezTo>
                    <a:cubicBezTo>
                      <a:pt x="1715" y="5812"/>
                      <a:pt x="977" y="0"/>
                      <a:pt x="26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7"/>
              <p:cNvSpPr/>
              <p:nvPr/>
            </p:nvSpPr>
            <p:spPr>
              <a:xfrm>
                <a:off x="6247275" y="3493300"/>
                <a:ext cx="24600" cy="148325"/>
              </a:xfrm>
              <a:custGeom>
                <a:rect b="b" l="l" r="r" t="t"/>
                <a:pathLst>
                  <a:path extrusionOk="0" h="5933" w="984">
                    <a:moveTo>
                      <a:pt x="614" y="1"/>
                    </a:moveTo>
                    <a:cubicBezTo>
                      <a:pt x="407" y="1"/>
                      <a:pt x="0" y="195"/>
                      <a:pt x="0" y="501"/>
                    </a:cubicBezTo>
                    <a:cubicBezTo>
                      <a:pt x="0" y="907"/>
                      <a:pt x="609" y="5628"/>
                      <a:pt x="732" y="5849"/>
                    </a:cubicBezTo>
                    <a:cubicBezTo>
                      <a:pt x="765" y="5908"/>
                      <a:pt x="799" y="5932"/>
                      <a:pt x="831" y="5932"/>
                    </a:cubicBezTo>
                    <a:cubicBezTo>
                      <a:pt x="915" y="5932"/>
                      <a:pt x="984" y="5758"/>
                      <a:pt x="984" y="5597"/>
                    </a:cubicBezTo>
                    <a:cubicBezTo>
                      <a:pt x="984" y="5382"/>
                      <a:pt x="830" y="815"/>
                      <a:pt x="732" y="65"/>
                    </a:cubicBezTo>
                    <a:cubicBezTo>
                      <a:pt x="727" y="21"/>
                      <a:pt x="681" y="1"/>
                      <a:pt x="61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7"/>
              <p:cNvSpPr/>
              <p:nvPr/>
            </p:nvSpPr>
            <p:spPr>
              <a:xfrm>
                <a:off x="6248650" y="3646700"/>
                <a:ext cx="37200" cy="53575"/>
              </a:xfrm>
              <a:custGeom>
                <a:rect b="b" l="l" r="r" t="t"/>
                <a:pathLst>
                  <a:path extrusionOk="0" h="2143" w="1488">
                    <a:moveTo>
                      <a:pt x="762" y="1"/>
                    </a:moveTo>
                    <a:cubicBezTo>
                      <a:pt x="452" y="1"/>
                      <a:pt x="69" y="1118"/>
                      <a:pt x="19" y="1563"/>
                    </a:cubicBezTo>
                    <a:cubicBezTo>
                      <a:pt x="0" y="1735"/>
                      <a:pt x="683" y="1582"/>
                      <a:pt x="1199" y="2104"/>
                    </a:cubicBezTo>
                    <a:cubicBezTo>
                      <a:pt x="1225" y="2131"/>
                      <a:pt x="1247" y="2143"/>
                      <a:pt x="1265" y="2143"/>
                    </a:cubicBezTo>
                    <a:cubicBezTo>
                      <a:pt x="1488" y="2143"/>
                      <a:pt x="1150" y="300"/>
                      <a:pt x="855" y="39"/>
                    </a:cubicBezTo>
                    <a:cubicBezTo>
                      <a:pt x="825" y="13"/>
                      <a:pt x="794" y="1"/>
                      <a:pt x="76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7"/>
              <p:cNvSpPr/>
              <p:nvPr/>
            </p:nvSpPr>
            <p:spPr>
              <a:xfrm>
                <a:off x="6258225" y="3707225"/>
                <a:ext cx="28550" cy="47100"/>
              </a:xfrm>
              <a:custGeom>
                <a:rect b="b" l="l" r="r" t="t"/>
                <a:pathLst>
                  <a:path extrusionOk="0" h="1884" w="1142">
                    <a:moveTo>
                      <a:pt x="831" y="1"/>
                    </a:moveTo>
                    <a:cubicBezTo>
                      <a:pt x="495" y="1"/>
                      <a:pt x="661" y="626"/>
                      <a:pt x="632" y="876"/>
                    </a:cubicBezTo>
                    <a:cubicBezTo>
                      <a:pt x="601" y="1131"/>
                      <a:pt x="1" y="1884"/>
                      <a:pt x="265" y="1884"/>
                    </a:cubicBezTo>
                    <a:cubicBezTo>
                      <a:pt x="268" y="1884"/>
                      <a:pt x="272" y="1884"/>
                      <a:pt x="275" y="1884"/>
                    </a:cubicBezTo>
                    <a:cubicBezTo>
                      <a:pt x="570" y="1859"/>
                      <a:pt x="921" y="1134"/>
                      <a:pt x="982" y="851"/>
                    </a:cubicBezTo>
                    <a:cubicBezTo>
                      <a:pt x="1043" y="568"/>
                      <a:pt x="1142" y="40"/>
                      <a:pt x="865" y="3"/>
                    </a:cubicBezTo>
                    <a:cubicBezTo>
                      <a:pt x="853" y="1"/>
                      <a:pt x="842" y="1"/>
                      <a:pt x="83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7"/>
              <p:cNvSpPr/>
              <p:nvPr/>
            </p:nvSpPr>
            <p:spPr>
              <a:xfrm>
                <a:off x="6245975" y="3694050"/>
                <a:ext cx="13250" cy="26100"/>
              </a:xfrm>
              <a:custGeom>
                <a:rect b="b" l="l" r="r" t="t"/>
                <a:pathLst>
                  <a:path extrusionOk="0" h="1044" w="530">
                    <a:moveTo>
                      <a:pt x="353" y="0"/>
                    </a:moveTo>
                    <a:cubicBezTo>
                      <a:pt x="210" y="0"/>
                      <a:pt x="0" y="679"/>
                      <a:pt x="200" y="978"/>
                    </a:cubicBezTo>
                    <a:cubicBezTo>
                      <a:pt x="229" y="1024"/>
                      <a:pt x="257" y="1044"/>
                      <a:pt x="283" y="1044"/>
                    </a:cubicBezTo>
                    <a:cubicBezTo>
                      <a:pt x="450" y="1044"/>
                      <a:pt x="529" y="212"/>
                      <a:pt x="396" y="26"/>
                    </a:cubicBezTo>
                    <a:cubicBezTo>
                      <a:pt x="383" y="8"/>
                      <a:pt x="368" y="0"/>
                      <a:pt x="3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7"/>
              <p:cNvSpPr/>
              <p:nvPr/>
            </p:nvSpPr>
            <p:spPr>
              <a:xfrm>
                <a:off x="6083000" y="3219600"/>
                <a:ext cx="41200" cy="26700"/>
              </a:xfrm>
              <a:custGeom>
                <a:rect b="b" l="l" r="r" t="t"/>
                <a:pathLst>
                  <a:path extrusionOk="0" h="1068" w="1648">
                    <a:moveTo>
                      <a:pt x="1453" y="0"/>
                    </a:moveTo>
                    <a:cubicBezTo>
                      <a:pt x="1180" y="0"/>
                      <a:pt x="599" y="213"/>
                      <a:pt x="0" y="213"/>
                    </a:cubicBezTo>
                    <a:lnTo>
                      <a:pt x="0" y="1068"/>
                    </a:lnTo>
                    <a:cubicBezTo>
                      <a:pt x="0" y="1068"/>
                      <a:pt x="1494" y="502"/>
                      <a:pt x="1592" y="213"/>
                    </a:cubicBezTo>
                    <a:cubicBezTo>
                      <a:pt x="1648" y="53"/>
                      <a:pt x="1589" y="0"/>
                      <a:pt x="14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7"/>
              <p:cNvSpPr/>
              <p:nvPr/>
            </p:nvSpPr>
            <p:spPr>
              <a:xfrm>
                <a:off x="6077450" y="3233525"/>
                <a:ext cx="58850" cy="35050"/>
              </a:xfrm>
              <a:custGeom>
                <a:rect b="b" l="l" r="r" t="t"/>
                <a:pathLst>
                  <a:path extrusionOk="0" h="1402" w="2354">
                    <a:moveTo>
                      <a:pt x="2103" y="1"/>
                    </a:moveTo>
                    <a:cubicBezTo>
                      <a:pt x="2047" y="1"/>
                      <a:pt x="1961" y="18"/>
                      <a:pt x="1839" y="56"/>
                    </a:cubicBezTo>
                    <a:cubicBezTo>
                      <a:pt x="960" y="339"/>
                      <a:pt x="1" y="1310"/>
                      <a:pt x="333" y="1390"/>
                    </a:cubicBezTo>
                    <a:cubicBezTo>
                      <a:pt x="368" y="1398"/>
                      <a:pt x="402" y="1401"/>
                      <a:pt x="438" y="1401"/>
                    </a:cubicBezTo>
                    <a:cubicBezTo>
                      <a:pt x="840" y="1401"/>
                      <a:pt x="1276" y="914"/>
                      <a:pt x="1661" y="609"/>
                    </a:cubicBezTo>
                    <a:cubicBezTo>
                      <a:pt x="2007" y="338"/>
                      <a:pt x="2354" y="1"/>
                      <a:pt x="21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7"/>
              <p:cNvSpPr/>
              <p:nvPr/>
            </p:nvSpPr>
            <p:spPr>
              <a:xfrm>
                <a:off x="6127700" y="4254425"/>
                <a:ext cx="33225" cy="22050"/>
              </a:xfrm>
              <a:custGeom>
                <a:rect b="b" l="l" r="r" t="t"/>
                <a:pathLst>
                  <a:path extrusionOk="0" h="882" w="1329">
                    <a:moveTo>
                      <a:pt x="315" y="1"/>
                    </a:moveTo>
                    <a:cubicBezTo>
                      <a:pt x="204" y="1"/>
                      <a:pt x="119" y="14"/>
                      <a:pt x="87" y="52"/>
                    </a:cubicBezTo>
                    <a:cubicBezTo>
                      <a:pt x="19" y="132"/>
                      <a:pt x="1" y="317"/>
                      <a:pt x="130" y="495"/>
                    </a:cubicBezTo>
                    <a:cubicBezTo>
                      <a:pt x="240" y="646"/>
                      <a:pt x="491" y="882"/>
                      <a:pt x="726" y="882"/>
                    </a:cubicBezTo>
                    <a:cubicBezTo>
                      <a:pt x="768" y="882"/>
                      <a:pt x="809" y="874"/>
                      <a:pt x="849" y="858"/>
                    </a:cubicBezTo>
                    <a:cubicBezTo>
                      <a:pt x="1107" y="747"/>
                      <a:pt x="1329" y="89"/>
                      <a:pt x="1021" y="65"/>
                    </a:cubicBezTo>
                    <a:cubicBezTo>
                      <a:pt x="824" y="49"/>
                      <a:pt x="524" y="1"/>
                      <a:pt x="3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7"/>
              <p:cNvSpPr/>
              <p:nvPr/>
            </p:nvSpPr>
            <p:spPr>
              <a:xfrm>
                <a:off x="6121100" y="4268200"/>
                <a:ext cx="12725" cy="66575"/>
              </a:xfrm>
              <a:custGeom>
                <a:rect b="b" l="l" r="r" t="t"/>
                <a:pathLst>
                  <a:path extrusionOk="0" h="2663" w="509">
                    <a:moveTo>
                      <a:pt x="176" y="1"/>
                    </a:moveTo>
                    <a:cubicBezTo>
                      <a:pt x="100" y="1"/>
                      <a:pt x="200" y="1234"/>
                      <a:pt x="105" y="1751"/>
                    </a:cubicBezTo>
                    <a:cubicBezTo>
                      <a:pt x="13" y="2286"/>
                      <a:pt x="1" y="2421"/>
                      <a:pt x="179" y="2649"/>
                    </a:cubicBezTo>
                    <a:cubicBezTo>
                      <a:pt x="186" y="2658"/>
                      <a:pt x="194" y="2662"/>
                      <a:pt x="201" y="2662"/>
                    </a:cubicBezTo>
                    <a:cubicBezTo>
                      <a:pt x="370" y="2662"/>
                      <a:pt x="509" y="341"/>
                      <a:pt x="185" y="5"/>
                    </a:cubicBezTo>
                    <a:cubicBezTo>
                      <a:pt x="182" y="2"/>
                      <a:pt x="179" y="1"/>
                      <a:pt x="17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7"/>
              <p:cNvSpPr/>
              <p:nvPr/>
            </p:nvSpPr>
            <p:spPr>
              <a:xfrm>
                <a:off x="6130950" y="4278425"/>
                <a:ext cx="11225" cy="67050"/>
              </a:xfrm>
              <a:custGeom>
                <a:rect b="b" l="l" r="r" t="t"/>
                <a:pathLst>
                  <a:path extrusionOk="0" h="2682" w="449">
                    <a:moveTo>
                      <a:pt x="230" y="0"/>
                    </a:moveTo>
                    <a:cubicBezTo>
                      <a:pt x="185" y="0"/>
                      <a:pt x="201" y="1311"/>
                      <a:pt x="105" y="1852"/>
                    </a:cubicBezTo>
                    <a:cubicBezTo>
                      <a:pt x="0" y="2412"/>
                      <a:pt x="12" y="2528"/>
                      <a:pt x="154" y="2676"/>
                    </a:cubicBezTo>
                    <a:cubicBezTo>
                      <a:pt x="158" y="2680"/>
                      <a:pt x="162" y="2682"/>
                      <a:pt x="166" y="2682"/>
                    </a:cubicBezTo>
                    <a:cubicBezTo>
                      <a:pt x="309" y="2682"/>
                      <a:pt x="449" y="265"/>
                      <a:pt x="234" y="2"/>
                    </a:cubicBezTo>
                    <a:cubicBezTo>
                      <a:pt x="233" y="1"/>
                      <a:pt x="231" y="0"/>
                      <a:pt x="2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7"/>
              <p:cNvSpPr/>
              <p:nvPr/>
            </p:nvSpPr>
            <p:spPr>
              <a:xfrm>
                <a:off x="6138150" y="4282925"/>
                <a:ext cx="11875" cy="69550"/>
              </a:xfrm>
              <a:custGeom>
                <a:rect b="b" l="l" r="r" t="t"/>
                <a:pathLst>
                  <a:path extrusionOk="0" h="2782" w="475">
                    <a:moveTo>
                      <a:pt x="210" y="0"/>
                    </a:moveTo>
                    <a:lnTo>
                      <a:pt x="210" y="1217"/>
                    </a:lnTo>
                    <a:cubicBezTo>
                      <a:pt x="210" y="1857"/>
                      <a:pt x="1" y="2779"/>
                      <a:pt x="69" y="2779"/>
                    </a:cubicBezTo>
                    <a:cubicBezTo>
                      <a:pt x="82" y="2779"/>
                      <a:pt x="95" y="2781"/>
                      <a:pt x="109" y="2781"/>
                    </a:cubicBezTo>
                    <a:cubicBezTo>
                      <a:pt x="172" y="2781"/>
                      <a:pt x="241" y="2728"/>
                      <a:pt x="327" y="2133"/>
                    </a:cubicBezTo>
                    <a:cubicBezTo>
                      <a:pt x="474" y="1076"/>
                      <a:pt x="376" y="62"/>
                      <a:pt x="2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7"/>
              <p:cNvSpPr/>
              <p:nvPr/>
            </p:nvSpPr>
            <p:spPr>
              <a:xfrm>
                <a:off x="6152334" y="4291675"/>
                <a:ext cx="10650" cy="62125"/>
              </a:xfrm>
              <a:custGeom>
                <a:rect b="b" l="l" r="r" t="t"/>
                <a:pathLst>
                  <a:path extrusionOk="0" h="2485" w="426">
                    <a:moveTo>
                      <a:pt x="70" y="0"/>
                    </a:moveTo>
                    <a:cubicBezTo>
                      <a:pt x="69" y="0"/>
                      <a:pt x="68" y="2"/>
                      <a:pt x="67" y="7"/>
                    </a:cubicBezTo>
                    <a:cubicBezTo>
                      <a:pt x="55" y="142"/>
                      <a:pt x="104" y="1765"/>
                      <a:pt x="36" y="2158"/>
                    </a:cubicBezTo>
                    <a:cubicBezTo>
                      <a:pt x="0" y="2366"/>
                      <a:pt x="64" y="2484"/>
                      <a:pt x="142" y="2484"/>
                    </a:cubicBezTo>
                    <a:cubicBezTo>
                      <a:pt x="212" y="2484"/>
                      <a:pt x="293" y="2389"/>
                      <a:pt x="325" y="2177"/>
                    </a:cubicBezTo>
                    <a:cubicBezTo>
                      <a:pt x="426" y="1490"/>
                      <a:pt x="110" y="0"/>
                      <a:pt x="7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7"/>
              <p:cNvSpPr/>
              <p:nvPr/>
            </p:nvSpPr>
            <p:spPr>
              <a:xfrm>
                <a:off x="6161684" y="4304925"/>
                <a:ext cx="6900" cy="35750"/>
              </a:xfrm>
              <a:custGeom>
                <a:rect b="b" l="l" r="r" t="t"/>
                <a:pathLst>
                  <a:path extrusionOk="0" h="1430" w="276">
                    <a:moveTo>
                      <a:pt x="2" y="0"/>
                    </a:moveTo>
                    <a:cubicBezTo>
                      <a:pt x="1" y="0"/>
                      <a:pt x="0" y="2"/>
                      <a:pt x="0" y="6"/>
                    </a:cubicBezTo>
                    <a:cubicBezTo>
                      <a:pt x="0" y="1004"/>
                      <a:pt x="164" y="1429"/>
                      <a:pt x="237" y="1429"/>
                    </a:cubicBezTo>
                    <a:cubicBezTo>
                      <a:pt x="261" y="1429"/>
                      <a:pt x="275" y="1383"/>
                      <a:pt x="271" y="1296"/>
                    </a:cubicBezTo>
                    <a:cubicBezTo>
                      <a:pt x="247" y="814"/>
                      <a:pt x="21" y="0"/>
                      <a:pt x="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7"/>
              <p:cNvSpPr/>
              <p:nvPr/>
            </p:nvSpPr>
            <p:spPr>
              <a:xfrm>
                <a:off x="6157225" y="3312525"/>
                <a:ext cx="26150" cy="33875"/>
              </a:xfrm>
              <a:custGeom>
                <a:rect b="b" l="l" r="r" t="t"/>
                <a:pathLst>
                  <a:path extrusionOk="0" h="1355" w="1046">
                    <a:moveTo>
                      <a:pt x="114" y="0"/>
                    </a:moveTo>
                    <a:cubicBezTo>
                      <a:pt x="74" y="0"/>
                      <a:pt x="46" y="13"/>
                      <a:pt x="37" y="43"/>
                    </a:cubicBezTo>
                    <a:cubicBezTo>
                      <a:pt x="0" y="154"/>
                      <a:pt x="252" y="295"/>
                      <a:pt x="437" y="535"/>
                    </a:cubicBezTo>
                    <a:cubicBezTo>
                      <a:pt x="620" y="760"/>
                      <a:pt x="729" y="1355"/>
                      <a:pt x="831" y="1355"/>
                    </a:cubicBezTo>
                    <a:cubicBezTo>
                      <a:pt x="834" y="1355"/>
                      <a:pt x="838" y="1354"/>
                      <a:pt x="842" y="1352"/>
                    </a:cubicBezTo>
                    <a:cubicBezTo>
                      <a:pt x="947" y="1303"/>
                      <a:pt x="1045" y="602"/>
                      <a:pt x="928" y="449"/>
                    </a:cubicBezTo>
                    <a:cubicBezTo>
                      <a:pt x="826" y="321"/>
                      <a:pt x="314" y="0"/>
                      <a:pt x="11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7"/>
              <p:cNvSpPr/>
              <p:nvPr/>
            </p:nvSpPr>
            <p:spPr>
              <a:xfrm>
                <a:off x="6019075" y="3075750"/>
                <a:ext cx="67025" cy="78050"/>
              </a:xfrm>
              <a:custGeom>
                <a:rect b="b" l="l" r="r" t="t"/>
                <a:pathLst>
                  <a:path extrusionOk="0" h="3122" w="2681">
                    <a:moveTo>
                      <a:pt x="1525" y="0"/>
                    </a:moveTo>
                    <a:cubicBezTo>
                      <a:pt x="884" y="0"/>
                      <a:pt x="0" y="560"/>
                      <a:pt x="92" y="1382"/>
                    </a:cubicBezTo>
                    <a:cubicBezTo>
                      <a:pt x="97" y="1421"/>
                      <a:pt x="114" y="1437"/>
                      <a:pt x="144" y="1437"/>
                    </a:cubicBezTo>
                    <a:cubicBezTo>
                      <a:pt x="304" y="1437"/>
                      <a:pt x="812" y="946"/>
                      <a:pt x="1425" y="946"/>
                    </a:cubicBezTo>
                    <a:cubicBezTo>
                      <a:pt x="1478" y="946"/>
                      <a:pt x="1532" y="950"/>
                      <a:pt x="1586" y="958"/>
                    </a:cubicBezTo>
                    <a:cubicBezTo>
                      <a:pt x="2337" y="1071"/>
                      <a:pt x="2181" y="3121"/>
                      <a:pt x="2367" y="3121"/>
                    </a:cubicBezTo>
                    <a:cubicBezTo>
                      <a:pt x="2373" y="3121"/>
                      <a:pt x="2379" y="3119"/>
                      <a:pt x="2385" y="3115"/>
                    </a:cubicBezTo>
                    <a:cubicBezTo>
                      <a:pt x="2680" y="2925"/>
                      <a:pt x="2674" y="466"/>
                      <a:pt x="1875" y="73"/>
                    </a:cubicBezTo>
                    <a:cubicBezTo>
                      <a:pt x="1775" y="24"/>
                      <a:pt x="1655" y="0"/>
                      <a:pt x="15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7"/>
              <p:cNvSpPr/>
              <p:nvPr/>
            </p:nvSpPr>
            <p:spPr>
              <a:xfrm>
                <a:off x="6027475" y="3108350"/>
                <a:ext cx="51250" cy="39925"/>
              </a:xfrm>
              <a:custGeom>
                <a:rect b="b" l="l" r="r" t="t"/>
                <a:pathLst>
                  <a:path extrusionOk="0" h="1597" w="2050">
                    <a:moveTo>
                      <a:pt x="841" y="498"/>
                    </a:moveTo>
                    <a:cubicBezTo>
                      <a:pt x="1103" y="498"/>
                      <a:pt x="1378" y="690"/>
                      <a:pt x="1367" y="828"/>
                    </a:cubicBezTo>
                    <a:cubicBezTo>
                      <a:pt x="1353" y="1012"/>
                      <a:pt x="1139" y="1088"/>
                      <a:pt x="919" y="1088"/>
                    </a:cubicBezTo>
                    <a:cubicBezTo>
                      <a:pt x="654" y="1088"/>
                      <a:pt x="379" y="977"/>
                      <a:pt x="433" y="809"/>
                    </a:cubicBezTo>
                    <a:cubicBezTo>
                      <a:pt x="508" y="579"/>
                      <a:pt x="672" y="498"/>
                      <a:pt x="841" y="498"/>
                    </a:cubicBezTo>
                    <a:close/>
                    <a:moveTo>
                      <a:pt x="1016" y="0"/>
                    </a:moveTo>
                    <a:cubicBezTo>
                      <a:pt x="391" y="0"/>
                      <a:pt x="1" y="440"/>
                      <a:pt x="64" y="871"/>
                    </a:cubicBezTo>
                    <a:cubicBezTo>
                      <a:pt x="120" y="1287"/>
                      <a:pt x="478" y="1596"/>
                      <a:pt x="1007" y="1596"/>
                    </a:cubicBezTo>
                    <a:cubicBezTo>
                      <a:pt x="1110" y="1596"/>
                      <a:pt x="1220" y="1584"/>
                      <a:pt x="1336" y="1559"/>
                    </a:cubicBezTo>
                    <a:cubicBezTo>
                      <a:pt x="2049" y="1405"/>
                      <a:pt x="1717" y="127"/>
                      <a:pt x="1355" y="41"/>
                    </a:cubicBezTo>
                    <a:cubicBezTo>
                      <a:pt x="1236" y="13"/>
                      <a:pt x="1122" y="0"/>
                      <a:pt x="10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7"/>
              <p:cNvSpPr/>
              <p:nvPr/>
            </p:nvSpPr>
            <p:spPr>
              <a:xfrm>
                <a:off x="6031050" y="3148425"/>
                <a:ext cx="35625" cy="32475"/>
              </a:xfrm>
              <a:custGeom>
                <a:rect b="b" l="l" r="r" t="t"/>
                <a:pathLst>
                  <a:path extrusionOk="0" h="1299" w="1425">
                    <a:moveTo>
                      <a:pt x="20" y="0"/>
                    </a:moveTo>
                    <a:cubicBezTo>
                      <a:pt x="8" y="0"/>
                      <a:pt x="1" y="6"/>
                      <a:pt x="1" y="18"/>
                    </a:cubicBezTo>
                    <a:cubicBezTo>
                      <a:pt x="1" y="197"/>
                      <a:pt x="380" y="1298"/>
                      <a:pt x="579" y="1298"/>
                    </a:cubicBezTo>
                    <a:cubicBezTo>
                      <a:pt x="592" y="1298"/>
                      <a:pt x="604" y="1294"/>
                      <a:pt x="615" y="1284"/>
                    </a:cubicBezTo>
                    <a:cubicBezTo>
                      <a:pt x="791" y="1137"/>
                      <a:pt x="1425" y="164"/>
                      <a:pt x="1319" y="164"/>
                    </a:cubicBezTo>
                    <a:cubicBezTo>
                      <a:pt x="1313" y="164"/>
                      <a:pt x="1307" y="166"/>
                      <a:pt x="1298" y="171"/>
                    </a:cubicBezTo>
                    <a:cubicBezTo>
                      <a:pt x="1174" y="237"/>
                      <a:pt x="1045" y="262"/>
                      <a:pt x="917" y="262"/>
                    </a:cubicBezTo>
                    <a:cubicBezTo>
                      <a:pt x="504" y="262"/>
                      <a:pt x="112" y="0"/>
                      <a:pt x="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7"/>
              <p:cNvSpPr/>
              <p:nvPr/>
            </p:nvSpPr>
            <p:spPr>
              <a:xfrm>
                <a:off x="6081450" y="3075750"/>
                <a:ext cx="67025" cy="78050"/>
              </a:xfrm>
              <a:custGeom>
                <a:rect b="b" l="l" r="r" t="t"/>
                <a:pathLst>
                  <a:path extrusionOk="0" h="3122" w="2681">
                    <a:moveTo>
                      <a:pt x="1156" y="0"/>
                    </a:moveTo>
                    <a:cubicBezTo>
                      <a:pt x="1026" y="0"/>
                      <a:pt x="906" y="24"/>
                      <a:pt x="806" y="73"/>
                    </a:cubicBezTo>
                    <a:cubicBezTo>
                      <a:pt x="7" y="466"/>
                      <a:pt x="1" y="2925"/>
                      <a:pt x="296" y="3115"/>
                    </a:cubicBezTo>
                    <a:cubicBezTo>
                      <a:pt x="302" y="3119"/>
                      <a:pt x="308" y="3121"/>
                      <a:pt x="314" y="3121"/>
                    </a:cubicBezTo>
                    <a:cubicBezTo>
                      <a:pt x="501" y="3121"/>
                      <a:pt x="350" y="1071"/>
                      <a:pt x="1095" y="958"/>
                    </a:cubicBezTo>
                    <a:cubicBezTo>
                      <a:pt x="1149" y="950"/>
                      <a:pt x="1203" y="946"/>
                      <a:pt x="1256" y="946"/>
                    </a:cubicBezTo>
                    <a:cubicBezTo>
                      <a:pt x="1869" y="946"/>
                      <a:pt x="2377" y="1437"/>
                      <a:pt x="2537" y="1437"/>
                    </a:cubicBezTo>
                    <a:cubicBezTo>
                      <a:pt x="2566" y="1437"/>
                      <a:pt x="2584" y="1421"/>
                      <a:pt x="2589" y="1382"/>
                    </a:cubicBezTo>
                    <a:cubicBezTo>
                      <a:pt x="2680" y="560"/>
                      <a:pt x="1797" y="0"/>
                      <a:pt x="115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7"/>
              <p:cNvSpPr/>
              <p:nvPr/>
            </p:nvSpPr>
            <p:spPr>
              <a:xfrm>
                <a:off x="6088975" y="3108350"/>
                <a:ext cx="51100" cy="39925"/>
              </a:xfrm>
              <a:custGeom>
                <a:rect b="b" l="l" r="r" t="t"/>
                <a:pathLst>
                  <a:path extrusionOk="0" h="1597" w="2044">
                    <a:moveTo>
                      <a:pt x="1198" y="498"/>
                    </a:moveTo>
                    <a:cubicBezTo>
                      <a:pt x="1369" y="498"/>
                      <a:pt x="1534" y="579"/>
                      <a:pt x="1611" y="809"/>
                    </a:cubicBezTo>
                    <a:cubicBezTo>
                      <a:pt x="1669" y="977"/>
                      <a:pt x="1393" y="1088"/>
                      <a:pt x="1127" y="1088"/>
                    </a:cubicBezTo>
                    <a:cubicBezTo>
                      <a:pt x="906" y="1088"/>
                      <a:pt x="691" y="1012"/>
                      <a:pt x="677" y="828"/>
                    </a:cubicBezTo>
                    <a:cubicBezTo>
                      <a:pt x="662" y="690"/>
                      <a:pt x="936" y="498"/>
                      <a:pt x="1198" y="498"/>
                    </a:cubicBezTo>
                    <a:close/>
                    <a:moveTo>
                      <a:pt x="1026" y="1"/>
                    </a:moveTo>
                    <a:cubicBezTo>
                      <a:pt x="920" y="1"/>
                      <a:pt x="807" y="13"/>
                      <a:pt x="689" y="41"/>
                    </a:cubicBezTo>
                    <a:cubicBezTo>
                      <a:pt x="333" y="127"/>
                      <a:pt x="1" y="1405"/>
                      <a:pt x="708" y="1559"/>
                    </a:cubicBezTo>
                    <a:cubicBezTo>
                      <a:pt x="823" y="1584"/>
                      <a:pt x="934" y="1596"/>
                      <a:pt x="1037" y="1596"/>
                    </a:cubicBezTo>
                    <a:cubicBezTo>
                      <a:pt x="1566" y="1596"/>
                      <a:pt x="1924" y="1287"/>
                      <a:pt x="1980" y="871"/>
                    </a:cubicBezTo>
                    <a:cubicBezTo>
                      <a:pt x="2043" y="445"/>
                      <a:pt x="1652" y="1"/>
                      <a:pt x="102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7"/>
              <p:cNvSpPr/>
              <p:nvPr/>
            </p:nvSpPr>
            <p:spPr>
              <a:xfrm>
                <a:off x="6101000" y="3148425"/>
                <a:ext cx="35500" cy="32475"/>
              </a:xfrm>
              <a:custGeom>
                <a:rect b="b" l="l" r="r" t="t"/>
                <a:pathLst>
                  <a:path extrusionOk="0" h="1299" w="1420">
                    <a:moveTo>
                      <a:pt x="1400" y="0"/>
                    </a:moveTo>
                    <a:cubicBezTo>
                      <a:pt x="1309" y="0"/>
                      <a:pt x="919" y="262"/>
                      <a:pt x="505" y="262"/>
                    </a:cubicBezTo>
                    <a:cubicBezTo>
                      <a:pt x="377" y="262"/>
                      <a:pt x="247" y="237"/>
                      <a:pt x="122" y="171"/>
                    </a:cubicBezTo>
                    <a:cubicBezTo>
                      <a:pt x="114" y="166"/>
                      <a:pt x="107" y="164"/>
                      <a:pt x="102" y="164"/>
                    </a:cubicBezTo>
                    <a:cubicBezTo>
                      <a:pt x="1" y="164"/>
                      <a:pt x="629" y="1137"/>
                      <a:pt x="805" y="1284"/>
                    </a:cubicBezTo>
                    <a:cubicBezTo>
                      <a:pt x="816" y="1294"/>
                      <a:pt x="828" y="1298"/>
                      <a:pt x="841" y="1298"/>
                    </a:cubicBezTo>
                    <a:cubicBezTo>
                      <a:pt x="1040" y="1298"/>
                      <a:pt x="1419" y="197"/>
                      <a:pt x="1419" y="18"/>
                    </a:cubicBezTo>
                    <a:cubicBezTo>
                      <a:pt x="1419" y="6"/>
                      <a:pt x="1413" y="0"/>
                      <a:pt x="140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7"/>
              <p:cNvSpPr/>
              <p:nvPr/>
            </p:nvSpPr>
            <p:spPr>
              <a:xfrm>
                <a:off x="6053175" y="3161925"/>
                <a:ext cx="59650" cy="45200"/>
              </a:xfrm>
              <a:custGeom>
                <a:rect b="b" l="l" r="r" t="t"/>
                <a:pathLst>
                  <a:path extrusionOk="0" h="1808" w="2386">
                    <a:moveTo>
                      <a:pt x="1193" y="590"/>
                    </a:moveTo>
                    <a:cubicBezTo>
                      <a:pt x="1550" y="590"/>
                      <a:pt x="1845" y="775"/>
                      <a:pt x="1863" y="904"/>
                    </a:cubicBezTo>
                    <a:cubicBezTo>
                      <a:pt x="1882" y="1033"/>
                      <a:pt x="1673" y="1217"/>
                      <a:pt x="1193" y="1217"/>
                    </a:cubicBezTo>
                    <a:cubicBezTo>
                      <a:pt x="708" y="1217"/>
                      <a:pt x="505" y="1027"/>
                      <a:pt x="523" y="904"/>
                    </a:cubicBezTo>
                    <a:cubicBezTo>
                      <a:pt x="548" y="775"/>
                      <a:pt x="837" y="590"/>
                      <a:pt x="1193" y="590"/>
                    </a:cubicBezTo>
                    <a:close/>
                    <a:moveTo>
                      <a:pt x="1193" y="0"/>
                    </a:moveTo>
                    <a:cubicBezTo>
                      <a:pt x="579" y="0"/>
                      <a:pt x="68" y="541"/>
                      <a:pt x="38" y="904"/>
                    </a:cubicBezTo>
                    <a:cubicBezTo>
                      <a:pt x="1" y="1266"/>
                      <a:pt x="357" y="1807"/>
                      <a:pt x="1193" y="1807"/>
                    </a:cubicBezTo>
                    <a:cubicBezTo>
                      <a:pt x="2029" y="1807"/>
                      <a:pt x="2386" y="1266"/>
                      <a:pt x="2349" y="904"/>
                    </a:cubicBezTo>
                    <a:cubicBezTo>
                      <a:pt x="2318" y="541"/>
                      <a:pt x="1808" y="0"/>
                      <a:pt x="119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7" name="Google Shape;11487;p67"/>
            <p:cNvSpPr/>
            <p:nvPr/>
          </p:nvSpPr>
          <p:spPr>
            <a:xfrm>
              <a:off x="6000725" y="2992450"/>
              <a:ext cx="201725" cy="156325"/>
            </a:xfrm>
            <a:custGeom>
              <a:rect b="b" l="l" r="r" t="t"/>
              <a:pathLst>
                <a:path extrusionOk="0" h="6253" w="8069">
                  <a:moveTo>
                    <a:pt x="3158" y="0"/>
                  </a:moveTo>
                  <a:cubicBezTo>
                    <a:pt x="1495" y="0"/>
                    <a:pt x="331" y="1278"/>
                    <a:pt x="187" y="2513"/>
                  </a:cubicBezTo>
                  <a:cubicBezTo>
                    <a:pt x="1" y="4124"/>
                    <a:pt x="396" y="6229"/>
                    <a:pt x="765" y="6229"/>
                  </a:cubicBezTo>
                  <a:cubicBezTo>
                    <a:pt x="773" y="6229"/>
                    <a:pt x="781" y="6228"/>
                    <a:pt x="790" y="6226"/>
                  </a:cubicBezTo>
                  <a:cubicBezTo>
                    <a:pt x="1125" y="6136"/>
                    <a:pt x="520" y="3966"/>
                    <a:pt x="1179" y="3966"/>
                  </a:cubicBezTo>
                  <a:cubicBezTo>
                    <a:pt x="1196" y="3966"/>
                    <a:pt x="1214" y="3967"/>
                    <a:pt x="1232" y="3970"/>
                  </a:cubicBezTo>
                  <a:cubicBezTo>
                    <a:pt x="1480" y="4008"/>
                    <a:pt x="1714" y="4025"/>
                    <a:pt x="1935" y="4025"/>
                  </a:cubicBezTo>
                  <a:cubicBezTo>
                    <a:pt x="3636" y="4025"/>
                    <a:pt x="4527" y="3023"/>
                    <a:pt x="4527" y="3023"/>
                  </a:cubicBezTo>
                  <a:cubicBezTo>
                    <a:pt x="4527" y="3023"/>
                    <a:pt x="5191" y="3810"/>
                    <a:pt x="5664" y="4001"/>
                  </a:cubicBezTo>
                  <a:cubicBezTo>
                    <a:pt x="6137" y="4197"/>
                    <a:pt x="5461" y="6121"/>
                    <a:pt x="5897" y="6250"/>
                  </a:cubicBezTo>
                  <a:cubicBezTo>
                    <a:pt x="5902" y="6252"/>
                    <a:pt x="5907" y="6253"/>
                    <a:pt x="5913" y="6253"/>
                  </a:cubicBezTo>
                  <a:cubicBezTo>
                    <a:pt x="6362" y="6253"/>
                    <a:pt x="8068" y="788"/>
                    <a:pt x="4939" y="460"/>
                  </a:cubicBezTo>
                  <a:cubicBezTo>
                    <a:pt x="4303" y="138"/>
                    <a:pt x="3704" y="0"/>
                    <a:pt x="315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67"/>
          <p:cNvGrpSpPr/>
          <p:nvPr/>
        </p:nvGrpSpPr>
        <p:grpSpPr>
          <a:xfrm>
            <a:off x="6634500" y="3022588"/>
            <a:ext cx="435225" cy="1370250"/>
            <a:chOff x="6634500" y="2992450"/>
            <a:chExt cx="435225" cy="1370250"/>
          </a:xfrm>
        </p:grpSpPr>
        <p:sp>
          <p:nvSpPr>
            <p:cNvPr id="11489" name="Google Shape;11489;p67"/>
            <p:cNvSpPr/>
            <p:nvPr/>
          </p:nvSpPr>
          <p:spPr>
            <a:xfrm>
              <a:off x="6634500" y="3172825"/>
              <a:ext cx="435225" cy="1189875"/>
            </a:xfrm>
            <a:custGeom>
              <a:rect b="b" l="l" r="r" t="t"/>
              <a:pathLst>
                <a:path extrusionOk="0" h="47595" w="17409">
                  <a:moveTo>
                    <a:pt x="7150" y="1"/>
                  </a:moveTo>
                  <a:cubicBezTo>
                    <a:pt x="7150" y="1"/>
                    <a:pt x="6910" y="1765"/>
                    <a:pt x="6842" y="2010"/>
                  </a:cubicBezTo>
                  <a:cubicBezTo>
                    <a:pt x="6768" y="2256"/>
                    <a:pt x="6326" y="2453"/>
                    <a:pt x="5674" y="2662"/>
                  </a:cubicBezTo>
                  <a:cubicBezTo>
                    <a:pt x="5017" y="2877"/>
                    <a:pt x="3412" y="2711"/>
                    <a:pt x="2613" y="3203"/>
                  </a:cubicBezTo>
                  <a:cubicBezTo>
                    <a:pt x="1820" y="3689"/>
                    <a:pt x="1931" y="5828"/>
                    <a:pt x="1931" y="7094"/>
                  </a:cubicBezTo>
                  <a:cubicBezTo>
                    <a:pt x="1931" y="8354"/>
                    <a:pt x="1396" y="10727"/>
                    <a:pt x="1150" y="11814"/>
                  </a:cubicBezTo>
                  <a:cubicBezTo>
                    <a:pt x="911" y="12902"/>
                    <a:pt x="868" y="16179"/>
                    <a:pt x="831" y="17058"/>
                  </a:cubicBezTo>
                  <a:cubicBezTo>
                    <a:pt x="800" y="17937"/>
                    <a:pt x="665" y="19172"/>
                    <a:pt x="597" y="19701"/>
                  </a:cubicBezTo>
                  <a:cubicBezTo>
                    <a:pt x="523" y="20229"/>
                    <a:pt x="1" y="21569"/>
                    <a:pt x="474" y="22387"/>
                  </a:cubicBezTo>
                  <a:cubicBezTo>
                    <a:pt x="1074" y="23418"/>
                    <a:pt x="1448" y="23751"/>
                    <a:pt x="1633" y="23751"/>
                  </a:cubicBezTo>
                  <a:cubicBezTo>
                    <a:pt x="1692" y="23751"/>
                    <a:pt x="1732" y="23716"/>
                    <a:pt x="1753" y="23659"/>
                  </a:cubicBezTo>
                  <a:cubicBezTo>
                    <a:pt x="1876" y="23333"/>
                    <a:pt x="1230" y="22700"/>
                    <a:pt x="1163" y="22209"/>
                  </a:cubicBezTo>
                  <a:cubicBezTo>
                    <a:pt x="1107" y="21806"/>
                    <a:pt x="1221" y="21170"/>
                    <a:pt x="1355" y="21170"/>
                  </a:cubicBezTo>
                  <a:cubicBezTo>
                    <a:pt x="1384" y="21170"/>
                    <a:pt x="1415" y="21202"/>
                    <a:pt x="1445" y="21274"/>
                  </a:cubicBezTo>
                  <a:cubicBezTo>
                    <a:pt x="1579" y="21599"/>
                    <a:pt x="1559" y="22299"/>
                    <a:pt x="1840" y="22299"/>
                  </a:cubicBezTo>
                  <a:cubicBezTo>
                    <a:pt x="1883" y="22299"/>
                    <a:pt x="1934" y="22282"/>
                    <a:pt x="1992" y="22245"/>
                  </a:cubicBezTo>
                  <a:cubicBezTo>
                    <a:pt x="2288" y="22061"/>
                    <a:pt x="2232" y="20881"/>
                    <a:pt x="2146" y="20322"/>
                  </a:cubicBezTo>
                  <a:cubicBezTo>
                    <a:pt x="2042" y="19602"/>
                    <a:pt x="2140" y="19301"/>
                    <a:pt x="2195" y="18717"/>
                  </a:cubicBezTo>
                  <a:cubicBezTo>
                    <a:pt x="2244"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55" y="42118"/>
                    <a:pt x="5269" y="42634"/>
                  </a:cubicBezTo>
                  <a:cubicBezTo>
                    <a:pt x="5201" y="43126"/>
                    <a:pt x="5250" y="43624"/>
                    <a:pt x="5410" y="44091"/>
                  </a:cubicBezTo>
                  <a:cubicBezTo>
                    <a:pt x="5551" y="44441"/>
                    <a:pt x="5090" y="45652"/>
                    <a:pt x="4949" y="46248"/>
                  </a:cubicBezTo>
                  <a:cubicBezTo>
                    <a:pt x="4808" y="46845"/>
                    <a:pt x="5521" y="47595"/>
                    <a:pt x="6142" y="47595"/>
                  </a:cubicBezTo>
                  <a:cubicBezTo>
                    <a:pt x="6768" y="47595"/>
                    <a:pt x="7482" y="46605"/>
                    <a:pt x="7377" y="46144"/>
                  </a:cubicBezTo>
                  <a:cubicBezTo>
                    <a:pt x="7273" y="45689"/>
                    <a:pt x="7211" y="44300"/>
                    <a:pt x="7328" y="43611"/>
                  </a:cubicBezTo>
                  <a:cubicBezTo>
                    <a:pt x="7445" y="42917"/>
                    <a:pt x="7168" y="42862"/>
                    <a:pt x="7168" y="42302"/>
                  </a:cubicBezTo>
                  <a:cubicBezTo>
                    <a:pt x="7168" y="41749"/>
                    <a:pt x="7377" y="37969"/>
                    <a:pt x="7402" y="34656"/>
                  </a:cubicBezTo>
                  <a:cubicBezTo>
                    <a:pt x="7414" y="33254"/>
                    <a:pt x="7518" y="32043"/>
                    <a:pt x="7869" y="28865"/>
                  </a:cubicBezTo>
                  <a:cubicBezTo>
                    <a:pt x="8305" y="24882"/>
                    <a:pt x="8699" y="21096"/>
                    <a:pt x="8699" y="21096"/>
                  </a:cubicBezTo>
                  <a:cubicBezTo>
                    <a:pt x="8699" y="21096"/>
                    <a:pt x="9092" y="24882"/>
                    <a:pt x="9528" y="28865"/>
                  </a:cubicBezTo>
                  <a:cubicBezTo>
                    <a:pt x="9879" y="32049"/>
                    <a:pt x="9989" y="33254"/>
                    <a:pt x="9996" y="34656"/>
                  </a:cubicBezTo>
                  <a:cubicBezTo>
                    <a:pt x="10014" y="37969"/>
                    <a:pt x="10229" y="41743"/>
                    <a:pt x="10229" y="42302"/>
                  </a:cubicBezTo>
                  <a:cubicBezTo>
                    <a:pt x="10229" y="42868"/>
                    <a:pt x="9953" y="42923"/>
                    <a:pt x="10069" y="43611"/>
                  </a:cubicBezTo>
                  <a:cubicBezTo>
                    <a:pt x="10180" y="44300"/>
                    <a:pt x="10118" y="45695"/>
                    <a:pt x="10020" y="46144"/>
                  </a:cubicBezTo>
                  <a:cubicBezTo>
                    <a:pt x="9916" y="46599"/>
                    <a:pt x="10635" y="47595"/>
                    <a:pt x="11249" y="47595"/>
                  </a:cubicBezTo>
                  <a:cubicBezTo>
                    <a:pt x="11870"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9" y="35738"/>
                    <a:pt x="13352" y="33654"/>
                    <a:pt x="13665" y="31091"/>
                  </a:cubicBezTo>
                  <a:cubicBezTo>
                    <a:pt x="13979"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6"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6" y="20229"/>
                    <a:pt x="16818" y="19701"/>
                  </a:cubicBezTo>
                  <a:cubicBezTo>
                    <a:pt x="16745" y="19178"/>
                    <a:pt x="16616" y="17937"/>
                    <a:pt x="16579" y="17058"/>
                  </a:cubicBezTo>
                  <a:cubicBezTo>
                    <a:pt x="16548"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4" y="2453"/>
                    <a:pt x="10641" y="2256"/>
                    <a:pt x="10573" y="2010"/>
                  </a:cubicBezTo>
                  <a:cubicBezTo>
                    <a:pt x="10500" y="1765"/>
                    <a:pt x="10260" y="1"/>
                    <a:pt x="10260" y="1"/>
                  </a:cubicBezTo>
                  <a:lnTo>
                    <a:pt x="8705" y="37"/>
                  </a:lnTo>
                  <a:lnTo>
                    <a:pt x="7150"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7"/>
            <p:cNvSpPr/>
            <p:nvPr/>
          </p:nvSpPr>
          <p:spPr>
            <a:xfrm>
              <a:off x="6776950" y="3018075"/>
              <a:ext cx="150475" cy="201175"/>
            </a:xfrm>
            <a:custGeom>
              <a:rect b="b" l="l" r="r" t="t"/>
              <a:pathLst>
                <a:path extrusionOk="0" h="8047" w="6019">
                  <a:moveTo>
                    <a:pt x="3007" y="1"/>
                  </a:moveTo>
                  <a:cubicBezTo>
                    <a:pt x="50" y="1"/>
                    <a:pt x="1" y="1316"/>
                    <a:pt x="216" y="3916"/>
                  </a:cubicBezTo>
                  <a:cubicBezTo>
                    <a:pt x="431" y="6510"/>
                    <a:pt x="1968" y="8047"/>
                    <a:pt x="3007" y="8047"/>
                  </a:cubicBezTo>
                  <a:cubicBezTo>
                    <a:pt x="4046" y="8047"/>
                    <a:pt x="5576" y="6510"/>
                    <a:pt x="5797" y="3916"/>
                  </a:cubicBezTo>
                  <a:cubicBezTo>
                    <a:pt x="6019" y="1316"/>
                    <a:pt x="5963" y="1"/>
                    <a:pt x="3007"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7"/>
            <p:cNvSpPr/>
            <p:nvPr/>
          </p:nvSpPr>
          <p:spPr>
            <a:xfrm>
              <a:off x="6768450" y="2992450"/>
              <a:ext cx="201575" cy="156325"/>
            </a:xfrm>
            <a:custGeom>
              <a:rect b="b" l="l" r="r" t="t"/>
              <a:pathLst>
                <a:path extrusionOk="0" h="6253" w="8063">
                  <a:moveTo>
                    <a:pt x="3154" y="0"/>
                  </a:moveTo>
                  <a:cubicBezTo>
                    <a:pt x="1492" y="0"/>
                    <a:pt x="325" y="1278"/>
                    <a:pt x="181" y="2513"/>
                  </a:cubicBezTo>
                  <a:cubicBezTo>
                    <a:pt x="1" y="4124"/>
                    <a:pt x="397" y="6229"/>
                    <a:pt x="765" y="6229"/>
                  </a:cubicBezTo>
                  <a:cubicBezTo>
                    <a:pt x="773" y="6229"/>
                    <a:pt x="781" y="6228"/>
                    <a:pt x="790" y="6226"/>
                  </a:cubicBezTo>
                  <a:cubicBezTo>
                    <a:pt x="1125" y="6136"/>
                    <a:pt x="520" y="3966"/>
                    <a:pt x="1173" y="3966"/>
                  </a:cubicBezTo>
                  <a:cubicBezTo>
                    <a:pt x="1190" y="3966"/>
                    <a:pt x="1208" y="3967"/>
                    <a:pt x="1226" y="3970"/>
                  </a:cubicBezTo>
                  <a:cubicBezTo>
                    <a:pt x="1475" y="4008"/>
                    <a:pt x="1710" y="4025"/>
                    <a:pt x="1931" y="4025"/>
                  </a:cubicBezTo>
                  <a:cubicBezTo>
                    <a:pt x="3635" y="4025"/>
                    <a:pt x="4521" y="3023"/>
                    <a:pt x="4521" y="3023"/>
                  </a:cubicBezTo>
                  <a:cubicBezTo>
                    <a:pt x="4521" y="3023"/>
                    <a:pt x="5185" y="3810"/>
                    <a:pt x="5664" y="4001"/>
                  </a:cubicBezTo>
                  <a:cubicBezTo>
                    <a:pt x="6137" y="4197"/>
                    <a:pt x="5461" y="6121"/>
                    <a:pt x="5898" y="6250"/>
                  </a:cubicBezTo>
                  <a:cubicBezTo>
                    <a:pt x="5902" y="6252"/>
                    <a:pt x="5907" y="6253"/>
                    <a:pt x="5912" y="6253"/>
                  </a:cubicBezTo>
                  <a:cubicBezTo>
                    <a:pt x="6356" y="6253"/>
                    <a:pt x="8062" y="788"/>
                    <a:pt x="4933" y="460"/>
                  </a:cubicBezTo>
                  <a:cubicBezTo>
                    <a:pt x="4299" y="138"/>
                    <a:pt x="3700" y="0"/>
                    <a:pt x="31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2" name="Google Shape;11492;p67"/>
          <p:cNvSpPr/>
          <p:nvPr/>
        </p:nvSpPr>
        <p:spPr>
          <a:xfrm>
            <a:off x="6624825" y="3676288"/>
            <a:ext cx="53450" cy="104650"/>
          </a:xfrm>
          <a:custGeom>
            <a:rect b="b" l="l" r="r" t="t"/>
            <a:pathLst>
              <a:path extrusionOk="0" h="4186" w="2138">
                <a:moveTo>
                  <a:pt x="2002" y="0"/>
                </a:moveTo>
                <a:cubicBezTo>
                  <a:pt x="1977" y="0"/>
                  <a:pt x="1952" y="11"/>
                  <a:pt x="1931" y="36"/>
                </a:cubicBezTo>
                <a:cubicBezTo>
                  <a:pt x="1912" y="61"/>
                  <a:pt x="1" y="2495"/>
                  <a:pt x="1482" y="4148"/>
                </a:cubicBezTo>
                <a:cubicBezTo>
                  <a:pt x="1500" y="4173"/>
                  <a:pt x="1525" y="4185"/>
                  <a:pt x="1556" y="4185"/>
                </a:cubicBezTo>
                <a:cubicBezTo>
                  <a:pt x="1580" y="4185"/>
                  <a:pt x="1599" y="4173"/>
                  <a:pt x="1617" y="4161"/>
                </a:cubicBezTo>
                <a:cubicBezTo>
                  <a:pt x="1654" y="4124"/>
                  <a:pt x="1660" y="4062"/>
                  <a:pt x="1623" y="4025"/>
                </a:cubicBezTo>
                <a:cubicBezTo>
                  <a:pt x="247" y="2489"/>
                  <a:pt x="2060" y="178"/>
                  <a:pt x="2078" y="159"/>
                </a:cubicBezTo>
                <a:cubicBezTo>
                  <a:pt x="2137" y="86"/>
                  <a:pt x="2072" y="0"/>
                  <a:pt x="200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7"/>
          <p:cNvSpPr/>
          <p:nvPr/>
        </p:nvSpPr>
        <p:spPr>
          <a:xfrm>
            <a:off x="7030350" y="3650688"/>
            <a:ext cx="41225" cy="132550"/>
          </a:xfrm>
          <a:custGeom>
            <a:rect b="b" l="l" r="r" t="t"/>
            <a:pathLst>
              <a:path extrusionOk="0" h="5302" w="1649">
                <a:moveTo>
                  <a:pt x="131" y="0"/>
                </a:moveTo>
                <a:cubicBezTo>
                  <a:pt x="67" y="0"/>
                  <a:pt x="0" y="63"/>
                  <a:pt x="44" y="138"/>
                </a:cubicBezTo>
                <a:cubicBezTo>
                  <a:pt x="56" y="169"/>
                  <a:pt x="1433" y="3316"/>
                  <a:pt x="216" y="5154"/>
                </a:cubicBezTo>
                <a:cubicBezTo>
                  <a:pt x="185" y="5197"/>
                  <a:pt x="198" y="5258"/>
                  <a:pt x="241" y="5289"/>
                </a:cubicBezTo>
                <a:cubicBezTo>
                  <a:pt x="259" y="5295"/>
                  <a:pt x="278" y="5302"/>
                  <a:pt x="296" y="5302"/>
                </a:cubicBezTo>
                <a:cubicBezTo>
                  <a:pt x="327" y="5302"/>
                  <a:pt x="357" y="5283"/>
                  <a:pt x="376" y="5258"/>
                </a:cubicBezTo>
                <a:cubicBezTo>
                  <a:pt x="1648" y="3341"/>
                  <a:pt x="271" y="194"/>
                  <a:pt x="216" y="65"/>
                </a:cubicBezTo>
                <a:cubicBezTo>
                  <a:pt x="201" y="19"/>
                  <a:pt x="166" y="0"/>
                  <a:pt x="1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7"/>
          <p:cNvSpPr/>
          <p:nvPr/>
        </p:nvSpPr>
        <p:spPr>
          <a:xfrm>
            <a:off x="6642500" y="3681138"/>
            <a:ext cx="29675" cy="86725"/>
          </a:xfrm>
          <a:custGeom>
            <a:rect b="b" l="l" r="r" t="t"/>
            <a:pathLst>
              <a:path extrusionOk="0" h="3469" w="1187">
                <a:moveTo>
                  <a:pt x="1056" y="1"/>
                </a:moveTo>
                <a:cubicBezTo>
                  <a:pt x="1027" y="1"/>
                  <a:pt x="998" y="14"/>
                  <a:pt x="978" y="45"/>
                </a:cubicBezTo>
                <a:cubicBezTo>
                  <a:pt x="941" y="113"/>
                  <a:pt x="1" y="1668"/>
                  <a:pt x="529" y="3401"/>
                </a:cubicBezTo>
                <a:cubicBezTo>
                  <a:pt x="541" y="3438"/>
                  <a:pt x="578" y="3469"/>
                  <a:pt x="621" y="3469"/>
                </a:cubicBezTo>
                <a:cubicBezTo>
                  <a:pt x="628" y="3469"/>
                  <a:pt x="640" y="3463"/>
                  <a:pt x="646" y="3463"/>
                </a:cubicBezTo>
                <a:cubicBezTo>
                  <a:pt x="695" y="3444"/>
                  <a:pt x="726" y="3395"/>
                  <a:pt x="707" y="3346"/>
                </a:cubicBezTo>
                <a:cubicBezTo>
                  <a:pt x="203" y="1699"/>
                  <a:pt x="1132" y="162"/>
                  <a:pt x="1144" y="143"/>
                </a:cubicBezTo>
                <a:cubicBezTo>
                  <a:pt x="1187" y="70"/>
                  <a:pt x="1122" y="1"/>
                  <a:pt x="105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7"/>
          <p:cNvSpPr/>
          <p:nvPr/>
        </p:nvSpPr>
        <p:spPr>
          <a:xfrm>
            <a:off x="7028650" y="3675338"/>
            <a:ext cx="35850" cy="94850"/>
          </a:xfrm>
          <a:custGeom>
            <a:rect b="b" l="l" r="r" t="t"/>
            <a:pathLst>
              <a:path extrusionOk="0" h="3794" w="1434">
                <a:moveTo>
                  <a:pt x="121" y="0"/>
                </a:moveTo>
                <a:cubicBezTo>
                  <a:pt x="58" y="0"/>
                  <a:pt x="0" y="64"/>
                  <a:pt x="38" y="136"/>
                </a:cubicBezTo>
                <a:cubicBezTo>
                  <a:pt x="44" y="160"/>
                  <a:pt x="1225" y="2158"/>
                  <a:pt x="585" y="3664"/>
                </a:cubicBezTo>
                <a:cubicBezTo>
                  <a:pt x="561" y="3707"/>
                  <a:pt x="585" y="3768"/>
                  <a:pt x="634" y="3787"/>
                </a:cubicBezTo>
                <a:cubicBezTo>
                  <a:pt x="647" y="3793"/>
                  <a:pt x="659" y="3793"/>
                  <a:pt x="671" y="3793"/>
                </a:cubicBezTo>
                <a:cubicBezTo>
                  <a:pt x="708" y="3793"/>
                  <a:pt x="745" y="3768"/>
                  <a:pt x="757" y="3738"/>
                </a:cubicBezTo>
                <a:cubicBezTo>
                  <a:pt x="1434" y="2140"/>
                  <a:pt x="247" y="123"/>
                  <a:pt x="198" y="44"/>
                </a:cubicBezTo>
                <a:cubicBezTo>
                  <a:pt x="177" y="13"/>
                  <a:pt x="148" y="0"/>
                  <a:pt x="12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7"/>
          <p:cNvSpPr/>
          <p:nvPr/>
        </p:nvSpPr>
        <p:spPr>
          <a:xfrm>
            <a:off x="6772875" y="4044738"/>
            <a:ext cx="32550" cy="313550"/>
          </a:xfrm>
          <a:custGeom>
            <a:rect b="b" l="l" r="r" t="t"/>
            <a:pathLst>
              <a:path extrusionOk="0" h="12542" w="1302">
                <a:moveTo>
                  <a:pt x="105" y="0"/>
                </a:moveTo>
                <a:cubicBezTo>
                  <a:pt x="53" y="0"/>
                  <a:pt x="1" y="37"/>
                  <a:pt x="10" y="106"/>
                </a:cubicBezTo>
                <a:cubicBezTo>
                  <a:pt x="35" y="444"/>
                  <a:pt x="643" y="8361"/>
                  <a:pt x="902" y="9184"/>
                </a:cubicBezTo>
                <a:cubicBezTo>
                  <a:pt x="1111" y="9879"/>
                  <a:pt x="1098" y="11410"/>
                  <a:pt x="1086" y="12147"/>
                </a:cubicBezTo>
                <a:lnTo>
                  <a:pt x="1086" y="12448"/>
                </a:lnTo>
                <a:cubicBezTo>
                  <a:pt x="1086" y="12497"/>
                  <a:pt x="1129" y="12541"/>
                  <a:pt x="1184" y="12541"/>
                </a:cubicBezTo>
                <a:cubicBezTo>
                  <a:pt x="1187" y="12541"/>
                  <a:pt x="1191" y="12541"/>
                  <a:pt x="1194" y="12541"/>
                </a:cubicBezTo>
                <a:cubicBezTo>
                  <a:pt x="1239" y="12541"/>
                  <a:pt x="1277" y="12500"/>
                  <a:pt x="1277" y="12448"/>
                </a:cubicBezTo>
                <a:lnTo>
                  <a:pt x="1277" y="12147"/>
                </a:lnTo>
                <a:cubicBezTo>
                  <a:pt x="1283" y="11348"/>
                  <a:pt x="1301" y="9854"/>
                  <a:pt x="1080" y="9129"/>
                </a:cubicBezTo>
                <a:cubicBezTo>
                  <a:pt x="834" y="8324"/>
                  <a:pt x="201" y="173"/>
                  <a:pt x="201" y="93"/>
                </a:cubicBezTo>
                <a:cubicBezTo>
                  <a:pt x="198" y="30"/>
                  <a:pt x="151" y="0"/>
                  <a:pt x="1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7"/>
          <p:cNvSpPr/>
          <p:nvPr/>
        </p:nvSpPr>
        <p:spPr>
          <a:xfrm>
            <a:off x="6771275" y="4240900"/>
            <a:ext cx="29350" cy="92000"/>
          </a:xfrm>
          <a:custGeom>
            <a:rect b="b" l="l" r="r" t="t"/>
            <a:pathLst>
              <a:path extrusionOk="0" h="3680" w="1174">
                <a:moveTo>
                  <a:pt x="1052" y="1"/>
                </a:moveTo>
                <a:cubicBezTo>
                  <a:pt x="1013" y="1"/>
                  <a:pt x="975" y="24"/>
                  <a:pt x="966" y="77"/>
                </a:cubicBezTo>
                <a:cubicBezTo>
                  <a:pt x="953" y="102"/>
                  <a:pt x="197" y="2628"/>
                  <a:pt x="13" y="3568"/>
                </a:cubicBezTo>
                <a:cubicBezTo>
                  <a:pt x="1" y="3624"/>
                  <a:pt x="37" y="3673"/>
                  <a:pt x="87" y="3679"/>
                </a:cubicBezTo>
                <a:lnTo>
                  <a:pt x="105" y="3679"/>
                </a:lnTo>
                <a:cubicBezTo>
                  <a:pt x="148" y="3679"/>
                  <a:pt x="185" y="3648"/>
                  <a:pt x="197" y="3605"/>
                </a:cubicBezTo>
                <a:cubicBezTo>
                  <a:pt x="382" y="2665"/>
                  <a:pt x="1138" y="157"/>
                  <a:pt x="1144" y="132"/>
                </a:cubicBezTo>
                <a:cubicBezTo>
                  <a:pt x="1174" y="54"/>
                  <a:pt x="1111" y="1"/>
                  <a:pt x="105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7"/>
          <p:cNvSpPr/>
          <p:nvPr/>
        </p:nvSpPr>
        <p:spPr>
          <a:xfrm>
            <a:off x="6901125" y="4051238"/>
            <a:ext cx="27300" cy="305500"/>
          </a:xfrm>
          <a:custGeom>
            <a:rect b="b" l="l" r="r" t="t"/>
            <a:pathLst>
              <a:path extrusionOk="0" h="12220" w="1092">
                <a:moveTo>
                  <a:pt x="990" y="1"/>
                </a:moveTo>
                <a:cubicBezTo>
                  <a:pt x="948" y="1"/>
                  <a:pt x="906" y="26"/>
                  <a:pt x="898" y="79"/>
                </a:cubicBezTo>
                <a:cubicBezTo>
                  <a:pt x="892" y="147"/>
                  <a:pt x="136" y="6318"/>
                  <a:pt x="136" y="8328"/>
                </a:cubicBezTo>
                <a:cubicBezTo>
                  <a:pt x="136" y="9232"/>
                  <a:pt x="99" y="9945"/>
                  <a:pt x="68" y="10523"/>
                </a:cubicBezTo>
                <a:cubicBezTo>
                  <a:pt x="31" y="11236"/>
                  <a:pt x="1" y="11746"/>
                  <a:pt x="74" y="12145"/>
                </a:cubicBezTo>
                <a:cubicBezTo>
                  <a:pt x="80" y="12188"/>
                  <a:pt x="123" y="12219"/>
                  <a:pt x="166" y="12219"/>
                </a:cubicBezTo>
                <a:lnTo>
                  <a:pt x="179" y="12219"/>
                </a:lnTo>
                <a:cubicBezTo>
                  <a:pt x="234" y="12207"/>
                  <a:pt x="265" y="12158"/>
                  <a:pt x="259" y="12108"/>
                </a:cubicBezTo>
                <a:cubicBezTo>
                  <a:pt x="191" y="11733"/>
                  <a:pt x="222" y="11229"/>
                  <a:pt x="259" y="10535"/>
                </a:cubicBezTo>
                <a:cubicBezTo>
                  <a:pt x="289" y="9957"/>
                  <a:pt x="326" y="9238"/>
                  <a:pt x="326" y="8328"/>
                </a:cubicBezTo>
                <a:cubicBezTo>
                  <a:pt x="326" y="6331"/>
                  <a:pt x="1076" y="165"/>
                  <a:pt x="1089" y="104"/>
                </a:cubicBezTo>
                <a:cubicBezTo>
                  <a:pt x="1092" y="37"/>
                  <a:pt x="1041" y="1"/>
                  <a:pt x="99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7"/>
          <p:cNvSpPr/>
          <p:nvPr/>
        </p:nvSpPr>
        <p:spPr>
          <a:xfrm>
            <a:off x="6904000" y="4244325"/>
            <a:ext cx="29275" cy="80725"/>
          </a:xfrm>
          <a:custGeom>
            <a:rect b="b" l="l" r="r" t="t"/>
            <a:pathLst>
              <a:path extrusionOk="0" h="3229" w="1171">
                <a:moveTo>
                  <a:pt x="118" y="0"/>
                </a:moveTo>
                <a:cubicBezTo>
                  <a:pt x="59" y="0"/>
                  <a:pt x="0" y="52"/>
                  <a:pt x="27" y="124"/>
                </a:cubicBezTo>
                <a:cubicBezTo>
                  <a:pt x="33" y="155"/>
                  <a:pt x="851" y="2405"/>
                  <a:pt x="974" y="3149"/>
                </a:cubicBezTo>
                <a:cubicBezTo>
                  <a:pt x="980" y="3198"/>
                  <a:pt x="1023" y="3229"/>
                  <a:pt x="1066" y="3229"/>
                </a:cubicBezTo>
                <a:lnTo>
                  <a:pt x="1084" y="3229"/>
                </a:lnTo>
                <a:cubicBezTo>
                  <a:pt x="1133" y="3216"/>
                  <a:pt x="1170" y="3167"/>
                  <a:pt x="1158" y="3118"/>
                </a:cubicBezTo>
                <a:cubicBezTo>
                  <a:pt x="1035" y="2362"/>
                  <a:pt x="242" y="155"/>
                  <a:pt x="205" y="63"/>
                </a:cubicBezTo>
                <a:cubicBezTo>
                  <a:pt x="189" y="19"/>
                  <a:pt x="154" y="0"/>
                  <a:pt x="11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0" name="Google Shape;11500;p67"/>
          <p:cNvGrpSpPr/>
          <p:nvPr/>
        </p:nvGrpSpPr>
        <p:grpSpPr>
          <a:xfrm>
            <a:off x="6658800" y="3128663"/>
            <a:ext cx="382500" cy="1243900"/>
            <a:chOff x="6658800" y="3098525"/>
            <a:chExt cx="382500" cy="1243900"/>
          </a:xfrm>
        </p:grpSpPr>
        <p:grpSp>
          <p:nvGrpSpPr>
            <p:cNvPr id="11501" name="Google Shape;11501;p67"/>
            <p:cNvGrpSpPr/>
            <p:nvPr/>
          </p:nvGrpSpPr>
          <p:grpSpPr>
            <a:xfrm>
              <a:off x="6750375" y="3274500"/>
              <a:ext cx="203475" cy="165800"/>
              <a:chOff x="6750375" y="3274500"/>
              <a:chExt cx="203475" cy="165800"/>
            </a:xfrm>
          </p:grpSpPr>
          <p:sp>
            <p:nvSpPr>
              <p:cNvPr id="11502" name="Google Shape;11502;p67"/>
              <p:cNvSpPr/>
              <p:nvPr/>
            </p:nvSpPr>
            <p:spPr>
              <a:xfrm>
                <a:off x="6750375" y="3274500"/>
                <a:ext cx="101600" cy="165800"/>
              </a:xfrm>
              <a:custGeom>
                <a:rect b="b" l="l" r="r" t="t"/>
                <a:pathLst>
                  <a:path extrusionOk="0" h="6632" w="4064">
                    <a:moveTo>
                      <a:pt x="2314" y="0"/>
                    </a:moveTo>
                    <a:cubicBezTo>
                      <a:pt x="1850" y="0"/>
                      <a:pt x="1380" y="147"/>
                      <a:pt x="1027" y="525"/>
                    </a:cubicBezTo>
                    <a:cubicBezTo>
                      <a:pt x="1" y="1619"/>
                      <a:pt x="412" y="4945"/>
                      <a:pt x="1027" y="6039"/>
                    </a:cubicBezTo>
                    <a:cubicBezTo>
                      <a:pt x="1253" y="6444"/>
                      <a:pt x="1681" y="6631"/>
                      <a:pt x="2147" y="6631"/>
                    </a:cubicBezTo>
                    <a:cubicBezTo>
                      <a:pt x="2948" y="6631"/>
                      <a:pt x="3862" y="6078"/>
                      <a:pt x="4064" y="5123"/>
                    </a:cubicBezTo>
                    <a:lnTo>
                      <a:pt x="4064" y="1005"/>
                    </a:lnTo>
                    <a:cubicBezTo>
                      <a:pt x="4064" y="533"/>
                      <a:pt x="3199" y="0"/>
                      <a:pt x="23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7"/>
              <p:cNvSpPr/>
              <p:nvPr/>
            </p:nvSpPr>
            <p:spPr>
              <a:xfrm>
                <a:off x="6777425" y="3290125"/>
                <a:ext cx="74550" cy="130550"/>
              </a:xfrm>
              <a:custGeom>
                <a:rect b="b" l="l" r="r" t="t"/>
                <a:pathLst>
                  <a:path extrusionOk="0" h="5222" w="2982">
                    <a:moveTo>
                      <a:pt x="1086" y="1"/>
                    </a:moveTo>
                    <a:cubicBezTo>
                      <a:pt x="1020" y="1"/>
                      <a:pt x="957" y="6"/>
                      <a:pt x="898" y="17"/>
                    </a:cubicBezTo>
                    <a:cubicBezTo>
                      <a:pt x="855" y="29"/>
                      <a:pt x="836" y="85"/>
                      <a:pt x="873" y="121"/>
                    </a:cubicBezTo>
                    <a:cubicBezTo>
                      <a:pt x="1051" y="275"/>
                      <a:pt x="1248" y="306"/>
                      <a:pt x="1482" y="367"/>
                    </a:cubicBezTo>
                    <a:cubicBezTo>
                      <a:pt x="1832" y="459"/>
                      <a:pt x="1937" y="761"/>
                      <a:pt x="2164" y="988"/>
                    </a:cubicBezTo>
                    <a:cubicBezTo>
                      <a:pt x="2269" y="1093"/>
                      <a:pt x="2385" y="1179"/>
                      <a:pt x="2514" y="1246"/>
                    </a:cubicBezTo>
                    <a:cubicBezTo>
                      <a:pt x="2373" y="1265"/>
                      <a:pt x="2244" y="1308"/>
                      <a:pt x="2121" y="1375"/>
                    </a:cubicBezTo>
                    <a:cubicBezTo>
                      <a:pt x="1808" y="1535"/>
                      <a:pt x="1537" y="1756"/>
                      <a:pt x="1248" y="1959"/>
                    </a:cubicBezTo>
                    <a:cubicBezTo>
                      <a:pt x="879" y="2211"/>
                      <a:pt x="486" y="2260"/>
                      <a:pt x="74" y="2390"/>
                    </a:cubicBezTo>
                    <a:cubicBezTo>
                      <a:pt x="0" y="2414"/>
                      <a:pt x="13" y="2525"/>
                      <a:pt x="93" y="2525"/>
                    </a:cubicBezTo>
                    <a:cubicBezTo>
                      <a:pt x="116" y="2526"/>
                      <a:pt x="140" y="2526"/>
                      <a:pt x="164" y="2526"/>
                    </a:cubicBezTo>
                    <a:cubicBezTo>
                      <a:pt x="592" y="2526"/>
                      <a:pt x="992" y="2371"/>
                      <a:pt x="1359" y="2150"/>
                    </a:cubicBezTo>
                    <a:cubicBezTo>
                      <a:pt x="1611" y="1996"/>
                      <a:pt x="1863" y="1818"/>
                      <a:pt x="2127" y="1689"/>
                    </a:cubicBezTo>
                    <a:lnTo>
                      <a:pt x="2127" y="1689"/>
                    </a:lnTo>
                    <a:cubicBezTo>
                      <a:pt x="2078" y="1763"/>
                      <a:pt x="2035" y="1842"/>
                      <a:pt x="1998" y="1929"/>
                    </a:cubicBezTo>
                    <a:cubicBezTo>
                      <a:pt x="1955" y="2070"/>
                      <a:pt x="1930" y="2217"/>
                      <a:pt x="1924" y="2365"/>
                    </a:cubicBezTo>
                    <a:cubicBezTo>
                      <a:pt x="1887" y="2777"/>
                      <a:pt x="1685" y="2961"/>
                      <a:pt x="1396" y="3219"/>
                    </a:cubicBezTo>
                    <a:cubicBezTo>
                      <a:pt x="1045" y="3539"/>
                      <a:pt x="560" y="3840"/>
                      <a:pt x="314" y="4240"/>
                    </a:cubicBezTo>
                    <a:cubicBezTo>
                      <a:pt x="275" y="4307"/>
                      <a:pt x="327" y="4384"/>
                      <a:pt x="396" y="4384"/>
                    </a:cubicBezTo>
                    <a:cubicBezTo>
                      <a:pt x="404" y="4384"/>
                      <a:pt x="411" y="4383"/>
                      <a:pt x="418" y="4381"/>
                    </a:cubicBezTo>
                    <a:cubicBezTo>
                      <a:pt x="738" y="4270"/>
                      <a:pt x="953" y="4031"/>
                      <a:pt x="1205" y="3809"/>
                    </a:cubicBezTo>
                    <a:cubicBezTo>
                      <a:pt x="1482" y="3564"/>
                      <a:pt x="1838" y="3262"/>
                      <a:pt x="2023" y="2937"/>
                    </a:cubicBezTo>
                    <a:cubicBezTo>
                      <a:pt x="2207" y="2617"/>
                      <a:pt x="2139" y="2242"/>
                      <a:pt x="2299" y="1910"/>
                    </a:cubicBezTo>
                    <a:cubicBezTo>
                      <a:pt x="2348" y="1806"/>
                      <a:pt x="2416" y="1713"/>
                      <a:pt x="2502" y="1633"/>
                    </a:cubicBezTo>
                    <a:lnTo>
                      <a:pt x="2502" y="1633"/>
                    </a:lnTo>
                    <a:cubicBezTo>
                      <a:pt x="2373" y="1898"/>
                      <a:pt x="2342" y="2211"/>
                      <a:pt x="2348" y="2531"/>
                    </a:cubicBezTo>
                    <a:cubicBezTo>
                      <a:pt x="2367" y="3103"/>
                      <a:pt x="2416" y="3582"/>
                      <a:pt x="2158" y="4117"/>
                    </a:cubicBezTo>
                    <a:cubicBezTo>
                      <a:pt x="1980" y="4492"/>
                      <a:pt x="1654" y="4756"/>
                      <a:pt x="1445" y="5113"/>
                    </a:cubicBezTo>
                    <a:cubicBezTo>
                      <a:pt x="1423" y="5155"/>
                      <a:pt x="1458" y="5222"/>
                      <a:pt x="1508" y="5222"/>
                    </a:cubicBezTo>
                    <a:cubicBezTo>
                      <a:pt x="1515" y="5222"/>
                      <a:pt x="1523" y="5220"/>
                      <a:pt x="1531" y="5217"/>
                    </a:cubicBezTo>
                    <a:cubicBezTo>
                      <a:pt x="2090" y="4990"/>
                      <a:pt x="2435" y="4363"/>
                      <a:pt x="2613" y="3809"/>
                    </a:cubicBezTo>
                    <a:cubicBezTo>
                      <a:pt x="2816" y="3170"/>
                      <a:pt x="2391" y="2101"/>
                      <a:pt x="2785" y="1523"/>
                    </a:cubicBezTo>
                    <a:cubicBezTo>
                      <a:pt x="2852" y="1523"/>
                      <a:pt x="2920" y="1529"/>
                      <a:pt x="2982" y="1541"/>
                    </a:cubicBezTo>
                    <a:lnTo>
                      <a:pt x="2982" y="1031"/>
                    </a:lnTo>
                    <a:cubicBezTo>
                      <a:pt x="2957" y="1031"/>
                      <a:pt x="2932" y="1037"/>
                      <a:pt x="2908" y="1043"/>
                    </a:cubicBezTo>
                    <a:cubicBezTo>
                      <a:pt x="2613" y="828"/>
                      <a:pt x="2312" y="632"/>
                      <a:pt x="2047" y="367"/>
                    </a:cubicBezTo>
                    <a:cubicBezTo>
                      <a:pt x="1831" y="141"/>
                      <a:pt x="1425" y="1"/>
                      <a:pt x="1086" y="1"/>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7"/>
              <p:cNvSpPr/>
              <p:nvPr/>
            </p:nvSpPr>
            <p:spPr>
              <a:xfrm>
                <a:off x="6852250" y="3274500"/>
                <a:ext cx="101600" cy="165800"/>
              </a:xfrm>
              <a:custGeom>
                <a:rect b="b" l="l" r="r" t="t"/>
                <a:pathLst>
                  <a:path extrusionOk="0" h="6632" w="4064">
                    <a:moveTo>
                      <a:pt x="1751" y="0"/>
                    </a:moveTo>
                    <a:cubicBezTo>
                      <a:pt x="866" y="0"/>
                      <a:pt x="1" y="533"/>
                      <a:pt x="1" y="1005"/>
                    </a:cubicBezTo>
                    <a:lnTo>
                      <a:pt x="1" y="5123"/>
                    </a:lnTo>
                    <a:cubicBezTo>
                      <a:pt x="203" y="6078"/>
                      <a:pt x="1117" y="6631"/>
                      <a:pt x="1917" y="6631"/>
                    </a:cubicBezTo>
                    <a:cubicBezTo>
                      <a:pt x="2383" y="6631"/>
                      <a:pt x="2811" y="6444"/>
                      <a:pt x="3037" y="6039"/>
                    </a:cubicBezTo>
                    <a:cubicBezTo>
                      <a:pt x="3652" y="4945"/>
                      <a:pt x="4064" y="1619"/>
                      <a:pt x="3037" y="525"/>
                    </a:cubicBezTo>
                    <a:cubicBezTo>
                      <a:pt x="2684" y="147"/>
                      <a:pt x="2215" y="0"/>
                      <a:pt x="1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7"/>
              <p:cNvSpPr/>
              <p:nvPr/>
            </p:nvSpPr>
            <p:spPr>
              <a:xfrm>
                <a:off x="6852250" y="3290125"/>
                <a:ext cx="74575" cy="130550"/>
              </a:xfrm>
              <a:custGeom>
                <a:rect b="b" l="l" r="r" t="t"/>
                <a:pathLst>
                  <a:path extrusionOk="0" h="5222" w="2983">
                    <a:moveTo>
                      <a:pt x="1896" y="1"/>
                    </a:moveTo>
                    <a:cubicBezTo>
                      <a:pt x="1557" y="1"/>
                      <a:pt x="1151" y="141"/>
                      <a:pt x="935" y="367"/>
                    </a:cubicBezTo>
                    <a:cubicBezTo>
                      <a:pt x="671" y="632"/>
                      <a:pt x="370" y="828"/>
                      <a:pt x="75" y="1043"/>
                    </a:cubicBezTo>
                    <a:cubicBezTo>
                      <a:pt x="50" y="1037"/>
                      <a:pt x="25" y="1031"/>
                      <a:pt x="1" y="1031"/>
                    </a:cubicBezTo>
                    <a:lnTo>
                      <a:pt x="1" y="1541"/>
                    </a:lnTo>
                    <a:cubicBezTo>
                      <a:pt x="62" y="1529"/>
                      <a:pt x="130" y="1523"/>
                      <a:pt x="198" y="1523"/>
                    </a:cubicBezTo>
                    <a:cubicBezTo>
                      <a:pt x="591" y="2101"/>
                      <a:pt x="167" y="3170"/>
                      <a:pt x="370" y="3809"/>
                    </a:cubicBezTo>
                    <a:cubicBezTo>
                      <a:pt x="548" y="4363"/>
                      <a:pt x="886" y="4990"/>
                      <a:pt x="1452" y="5217"/>
                    </a:cubicBezTo>
                    <a:cubicBezTo>
                      <a:pt x="1459" y="5220"/>
                      <a:pt x="1467" y="5222"/>
                      <a:pt x="1474" y="5222"/>
                    </a:cubicBezTo>
                    <a:cubicBezTo>
                      <a:pt x="1524" y="5222"/>
                      <a:pt x="1558" y="5155"/>
                      <a:pt x="1531" y="5113"/>
                    </a:cubicBezTo>
                    <a:cubicBezTo>
                      <a:pt x="1329" y="4756"/>
                      <a:pt x="1003" y="4492"/>
                      <a:pt x="825" y="4117"/>
                    </a:cubicBezTo>
                    <a:cubicBezTo>
                      <a:pt x="566" y="3582"/>
                      <a:pt x="616" y="3103"/>
                      <a:pt x="628" y="2531"/>
                    </a:cubicBezTo>
                    <a:cubicBezTo>
                      <a:pt x="640" y="2211"/>
                      <a:pt x="609" y="1898"/>
                      <a:pt x="474" y="1633"/>
                    </a:cubicBezTo>
                    <a:lnTo>
                      <a:pt x="474" y="1633"/>
                    </a:lnTo>
                    <a:cubicBezTo>
                      <a:pt x="560" y="1713"/>
                      <a:pt x="628" y="1806"/>
                      <a:pt x="683" y="1910"/>
                    </a:cubicBezTo>
                    <a:cubicBezTo>
                      <a:pt x="843" y="2242"/>
                      <a:pt x="775" y="2617"/>
                      <a:pt x="960" y="2937"/>
                    </a:cubicBezTo>
                    <a:cubicBezTo>
                      <a:pt x="1144" y="3262"/>
                      <a:pt x="1501" y="3564"/>
                      <a:pt x="1771" y="3809"/>
                    </a:cubicBezTo>
                    <a:cubicBezTo>
                      <a:pt x="2023" y="4031"/>
                      <a:pt x="2244" y="4270"/>
                      <a:pt x="2564" y="4381"/>
                    </a:cubicBezTo>
                    <a:cubicBezTo>
                      <a:pt x="2571" y="4383"/>
                      <a:pt x="2579" y="4384"/>
                      <a:pt x="2586" y="4384"/>
                    </a:cubicBezTo>
                    <a:cubicBezTo>
                      <a:pt x="2655" y="4384"/>
                      <a:pt x="2702" y="4307"/>
                      <a:pt x="2669" y="4240"/>
                    </a:cubicBezTo>
                    <a:cubicBezTo>
                      <a:pt x="2417" y="3840"/>
                      <a:pt x="1937" y="3539"/>
                      <a:pt x="1581" y="3219"/>
                    </a:cubicBezTo>
                    <a:cubicBezTo>
                      <a:pt x="1298" y="2961"/>
                      <a:pt x="1095" y="2777"/>
                      <a:pt x="1058" y="2365"/>
                    </a:cubicBezTo>
                    <a:cubicBezTo>
                      <a:pt x="1052" y="2217"/>
                      <a:pt x="1027" y="2070"/>
                      <a:pt x="978" y="1929"/>
                    </a:cubicBezTo>
                    <a:cubicBezTo>
                      <a:pt x="941" y="1849"/>
                      <a:pt x="898" y="1763"/>
                      <a:pt x="855" y="1689"/>
                    </a:cubicBezTo>
                    <a:lnTo>
                      <a:pt x="855" y="1689"/>
                    </a:lnTo>
                    <a:cubicBezTo>
                      <a:pt x="1120" y="1818"/>
                      <a:pt x="1372" y="1996"/>
                      <a:pt x="1624" y="2150"/>
                    </a:cubicBezTo>
                    <a:cubicBezTo>
                      <a:pt x="1991" y="2371"/>
                      <a:pt x="2391" y="2526"/>
                      <a:pt x="2818" y="2526"/>
                    </a:cubicBezTo>
                    <a:cubicBezTo>
                      <a:pt x="2842" y="2526"/>
                      <a:pt x="2866" y="2526"/>
                      <a:pt x="2890" y="2525"/>
                    </a:cubicBezTo>
                    <a:cubicBezTo>
                      <a:pt x="2970" y="2525"/>
                      <a:pt x="2982" y="2414"/>
                      <a:pt x="2908" y="2390"/>
                    </a:cubicBezTo>
                    <a:cubicBezTo>
                      <a:pt x="2496" y="2260"/>
                      <a:pt x="2103" y="2211"/>
                      <a:pt x="1734" y="1959"/>
                    </a:cubicBezTo>
                    <a:cubicBezTo>
                      <a:pt x="1445" y="1756"/>
                      <a:pt x="1181" y="1535"/>
                      <a:pt x="868" y="1375"/>
                    </a:cubicBezTo>
                    <a:cubicBezTo>
                      <a:pt x="745" y="1308"/>
                      <a:pt x="609" y="1265"/>
                      <a:pt x="468" y="1246"/>
                    </a:cubicBezTo>
                    <a:cubicBezTo>
                      <a:pt x="597" y="1179"/>
                      <a:pt x="714" y="1093"/>
                      <a:pt x="818" y="988"/>
                    </a:cubicBezTo>
                    <a:cubicBezTo>
                      <a:pt x="1046" y="761"/>
                      <a:pt x="1150" y="459"/>
                      <a:pt x="1501" y="367"/>
                    </a:cubicBezTo>
                    <a:cubicBezTo>
                      <a:pt x="1734" y="306"/>
                      <a:pt x="1931" y="275"/>
                      <a:pt x="2109" y="121"/>
                    </a:cubicBezTo>
                    <a:cubicBezTo>
                      <a:pt x="2146" y="85"/>
                      <a:pt x="2128" y="29"/>
                      <a:pt x="2085" y="17"/>
                    </a:cubicBezTo>
                    <a:cubicBezTo>
                      <a:pt x="2026" y="6"/>
                      <a:pt x="1962" y="1"/>
                      <a:pt x="1896" y="1"/>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6" name="Google Shape;11506;p67"/>
            <p:cNvSpPr/>
            <p:nvPr/>
          </p:nvSpPr>
          <p:spPr>
            <a:xfrm>
              <a:off x="6836900" y="3295900"/>
              <a:ext cx="109700" cy="84400"/>
            </a:xfrm>
            <a:custGeom>
              <a:rect b="b" l="l" r="r" t="t"/>
              <a:pathLst>
                <a:path extrusionOk="0" h="3376" w="4388">
                  <a:moveTo>
                    <a:pt x="1805" y="1"/>
                  </a:moveTo>
                  <a:cubicBezTo>
                    <a:pt x="1640" y="1"/>
                    <a:pt x="1457" y="15"/>
                    <a:pt x="1254" y="44"/>
                  </a:cubicBezTo>
                  <a:cubicBezTo>
                    <a:pt x="0" y="228"/>
                    <a:pt x="941" y="3351"/>
                    <a:pt x="1807" y="3376"/>
                  </a:cubicBezTo>
                  <a:cubicBezTo>
                    <a:pt x="1811" y="3376"/>
                    <a:pt x="1814" y="3376"/>
                    <a:pt x="1818" y="3376"/>
                  </a:cubicBezTo>
                  <a:cubicBezTo>
                    <a:pt x="2637" y="3376"/>
                    <a:pt x="4387" y="1"/>
                    <a:pt x="18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7"/>
            <p:cNvSpPr/>
            <p:nvPr/>
          </p:nvSpPr>
          <p:spPr>
            <a:xfrm>
              <a:off x="6794950" y="3118325"/>
              <a:ext cx="73775" cy="202350"/>
            </a:xfrm>
            <a:custGeom>
              <a:rect b="b" l="l" r="r" t="t"/>
              <a:pathLst>
                <a:path extrusionOk="0" h="8094" w="2951">
                  <a:moveTo>
                    <a:pt x="765" y="1"/>
                  </a:moveTo>
                  <a:cubicBezTo>
                    <a:pt x="757" y="1"/>
                    <a:pt x="747" y="2"/>
                    <a:pt x="738" y="5"/>
                  </a:cubicBezTo>
                  <a:cubicBezTo>
                    <a:pt x="0" y="293"/>
                    <a:pt x="203" y="1043"/>
                    <a:pt x="307" y="1443"/>
                  </a:cubicBezTo>
                  <a:cubicBezTo>
                    <a:pt x="424" y="1879"/>
                    <a:pt x="658" y="2267"/>
                    <a:pt x="891" y="2642"/>
                  </a:cubicBezTo>
                  <a:lnTo>
                    <a:pt x="1008" y="2832"/>
                  </a:lnTo>
                  <a:cubicBezTo>
                    <a:pt x="1949" y="4412"/>
                    <a:pt x="2551" y="6182"/>
                    <a:pt x="2760" y="8014"/>
                  </a:cubicBezTo>
                  <a:cubicBezTo>
                    <a:pt x="2766" y="8057"/>
                    <a:pt x="2803" y="8094"/>
                    <a:pt x="2852" y="8094"/>
                  </a:cubicBezTo>
                  <a:lnTo>
                    <a:pt x="2865" y="8094"/>
                  </a:lnTo>
                  <a:cubicBezTo>
                    <a:pt x="2914" y="8087"/>
                    <a:pt x="2951" y="8044"/>
                    <a:pt x="2944" y="7989"/>
                  </a:cubicBezTo>
                  <a:cubicBezTo>
                    <a:pt x="2729" y="6133"/>
                    <a:pt x="2127" y="4338"/>
                    <a:pt x="1168" y="2734"/>
                  </a:cubicBezTo>
                  <a:cubicBezTo>
                    <a:pt x="1125" y="2672"/>
                    <a:pt x="1088" y="2605"/>
                    <a:pt x="1051" y="2543"/>
                  </a:cubicBezTo>
                  <a:cubicBezTo>
                    <a:pt x="830" y="2181"/>
                    <a:pt x="596" y="1806"/>
                    <a:pt x="492" y="1394"/>
                  </a:cubicBezTo>
                  <a:cubicBezTo>
                    <a:pt x="350" y="871"/>
                    <a:pt x="271" y="392"/>
                    <a:pt x="805" y="183"/>
                  </a:cubicBezTo>
                  <a:cubicBezTo>
                    <a:pt x="901" y="138"/>
                    <a:pt x="858" y="1"/>
                    <a:pt x="76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7"/>
            <p:cNvSpPr/>
            <p:nvPr/>
          </p:nvSpPr>
          <p:spPr>
            <a:xfrm>
              <a:off x="6855025" y="3111325"/>
              <a:ext cx="48750" cy="212125"/>
            </a:xfrm>
            <a:custGeom>
              <a:rect b="b" l="l" r="r" t="t"/>
              <a:pathLst>
                <a:path extrusionOk="0" h="8485" w="1950">
                  <a:moveTo>
                    <a:pt x="1121" y="1"/>
                  </a:moveTo>
                  <a:cubicBezTo>
                    <a:pt x="1007" y="1"/>
                    <a:pt x="990" y="186"/>
                    <a:pt x="1119" y="192"/>
                  </a:cubicBezTo>
                  <a:cubicBezTo>
                    <a:pt x="1377" y="217"/>
                    <a:pt x="1734" y="494"/>
                    <a:pt x="1746" y="733"/>
                  </a:cubicBezTo>
                  <a:cubicBezTo>
                    <a:pt x="1758" y="918"/>
                    <a:pt x="1654" y="1071"/>
                    <a:pt x="1543" y="1250"/>
                  </a:cubicBezTo>
                  <a:cubicBezTo>
                    <a:pt x="1500" y="1311"/>
                    <a:pt x="1457" y="1379"/>
                    <a:pt x="1414" y="1446"/>
                  </a:cubicBezTo>
                  <a:cubicBezTo>
                    <a:pt x="246" y="3579"/>
                    <a:pt x="1" y="6099"/>
                    <a:pt x="732" y="8423"/>
                  </a:cubicBezTo>
                  <a:cubicBezTo>
                    <a:pt x="744" y="8454"/>
                    <a:pt x="775" y="8478"/>
                    <a:pt x="812" y="8484"/>
                  </a:cubicBezTo>
                  <a:cubicBezTo>
                    <a:pt x="824" y="8484"/>
                    <a:pt x="836" y="8484"/>
                    <a:pt x="849" y="8478"/>
                  </a:cubicBezTo>
                  <a:cubicBezTo>
                    <a:pt x="898" y="8466"/>
                    <a:pt x="923" y="8411"/>
                    <a:pt x="910" y="8361"/>
                  </a:cubicBezTo>
                  <a:cubicBezTo>
                    <a:pt x="191" y="6093"/>
                    <a:pt x="437" y="3628"/>
                    <a:pt x="1580" y="1538"/>
                  </a:cubicBezTo>
                  <a:cubicBezTo>
                    <a:pt x="1617" y="1477"/>
                    <a:pt x="1654" y="1409"/>
                    <a:pt x="1697" y="1348"/>
                  </a:cubicBezTo>
                  <a:cubicBezTo>
                    <a:pt x="1820" y="1164"/>
                    <a:pt x="1949" y="973"/>
                    <a:pt x="1931" y="727"/>
                  </a:cubicBezTo>
                  <a:cubicBezTo>
                    <a:pt x="1912" y="383"/>
                    <a:pt x="1482" y="45"/>
                    <a:pt x="1138" y="2"/>
                  </a:cubicBezTo>
                  <a:cubicBezTo>
                    <a:pt x="1132" y="1"/>
                    <a:pt x="1127" y="1"/>
                    <a:pt x="112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7"/>
            <p:cNvSpPr/>
            <p:nvPr/>
          </p:nvSpPr>
          <p:spPr>
            <a:xfrm>
              <a:off x="6793100" y="3103025"/>
              <a:ext cx="79475" cy="219650"/>
            </a:xfrm>
            <a:custGeom>
              <a:rect b="b" l="l" r="r" t="t"/>
              <a:pathLst>
                <a:path extrusionOk="0" h="8786" w="3179">
                  <a:moveTo>
                    <a:pt x="810" y="0"/>
                  </a:moveTo>
                  <a:cubicBezTo>
                    <a:pt x="646" y="0"/>
                    <a:pt x="487" y="62"/>
                    <a:pt x="369" y="174"/>
                  </a:cubicBezTo>
                  <a:cubicBezTo>
                    <a:pt x="129" y="414"/>
                    <a:pt x="0" y="740"/>
                    <a:pt x="19" y="1078"/>
                  </a:cubicBezTo>
                  <a:cubicBezTo>
                    <a:pt x="43" y="1471"/>
                    <a:pt x="240" y="1735"/>
                    <a:pt x="449" y="2018"/>
                  </a:cubicBezTo>
                  <a:cubicBezTo>
                    <a:pt x="504" y="2098"/>
                    <a:pt x="566" y="2184"/>
                    <a:pt x="627" y="2270"/>
                  </a:cubicBezTo>
                  <a:cubicBezTo>
                    <a:pt x="1906" y="4200"/>
                    <a:pt x="2717" y="6401"/>
                    <a:pt x="2988" y="8699"/>
                  </a:cubicBezTo>
                  <a:cubicBezTo>
                    <a:pt x="2994" y="8749"/>
                    <a:pt x="3037" y="8786"/>
                    <a:pt x="3080" y="8786"/>
                  </a:cubicBezTo>
                  <a:lnTo>
                    <a:pt x="3092" y="8786"/>
                  </a:lnTo>
                  <a:cubicBezTo>
                    <a:pt x="3141" y="8779"/>
                    <a:pt x="3178" y="8730"/>
                    <a:pt x="3172" y="8681"/>
                  </a:cubicBezTo>
                  <a:cubicBezTo>
                    <a:pt x="2902" y="6351"/>
                    <a:pt x="2078" y="4120"/>
                    <a:pt x="781" y="2166"/>
                  </a:cubicBezTo>
                  <a:cubicBezTo>
                    <a:pt x="720" y="2073"/>
                    <a:pt x="658" y="1993"/>
                    <a:pt x="597" y="1907"/>
                  </a:cubicBezTo>
                  <a:cubicBezTo>
                    <a:pt x="400" y="1637"/>
                    <a:pt x="228" y="1403"/>
                    <a:pt x="209" y="1065"/>
                  </a:cubicBezTo>
                  <a:cubicBezTo>
                    <a:pt x="191" y="783"/>
                    <a:pt x="295" y="512"/>
                    <a:pt x="492" y="315"/>
                  </a:cubicBezTo>
                  <a:cubicBezTo>
                    <a:pt x="581" y="232"/>
                    <a:pt x="696" y="188"/>
                    <a:pt x="815" y="188"/>
                  </a:cubicBezTo>
                  <a:cubicBezTo>
                    <a:pt x="837" y="188"/>
                    <a:pt x="858" y="190"/>
                    <a:pt x="879" y="192"/>
                  </a:cubicBezTo>
                  <a:cubicBezTo>
                    <a:pt x="885" y="193"/>
                    <a:pt x="891" y="194"/>
                    <a:pt x="896" y="194"/>
                  </a:cubicBezTo>
                  <a:cubicBezTo>
                    <a:pt x="1005" y="194"/>
                    <a:pt x="1027" y="26"/>
                    <a:pt x="910" y="8"/>
                  </a:cubicBezTo>
                  <a:cubicBezTo>
                    <a:pt x="877" y="3"/>
                    <a:pt x="843" y="0"/>
                    <a:pt x="8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7"/>
            <p:cNvSpPr/>
            <p:nvPr/>
          </p:nvSpPr>
          <p:spPr>
            <a:xfrm>
              <a:off x="6855800" y="3098525"/>
              <a:ext cx="47500" cy="226600"/>
            </a:xfrm>
            <a:custGeom>
              <a:rect b="b" l="l" r="r" t="t"/>
              <a:pathLst>
                <a:path extrusionOk="0" h="9064" w="1900">
                  <a:moveTo>
                    <a:pt x="1044" y="1"/>
                  </a:moveTo>
                  <a:cubicBezTo>
                    <a:pt x="932" y="1"/>
                    <a:pt x="919" y="182"/>
                    <a:pt x="1039" y="188"/>
                  </a:cubicBezTo>
                  <a:cubicBezTo>
                    <a:pt x="1457" y="243"/>
                    <a:pt x="1709" y="520"/>
                    <a:pt x="1709" y="920"/>
                  </a:cubicBezTo>
                  <a:cubicBezTo>
                    <a:pt x="1709" y="1276"/>
                    <a:pt x="1537" y="1620"/>
                    <a:pt x="1371" y="1946"/>
                  </a:cubicBezTo>
                  <a:lnTo>
                    <a:pt x="1310" y="2057"/>
                  </a:lnTo>
                  <a:cubicBezTo>
                    <a:pt x="234" y="4208"/>
                    <a:pt x="0" y="6679"/>
                    <a:pt x="652" y="8990"/>
                  </a:cubicBezTo>
                  <a:cubicBezTo>
                    <a:pt x="664" y="9033"/>
                    <a:pt x="701" y="9058"/>
                    <a:pt x="744" y="9064"/>
                  </a:cubicBezTo>
                  <a:cubicBezTo>
                    <a:pt x="750" y="9064"/>
                    <a:pt x="762" y="9064"/>
                    <a:pt x="769" y="9058"/>
                  </a:cubicBezTo>
                  <a:cubicBezTo>
                    <a:pt x="818" y="9045"/>
                    <a:pt x="848" y="8996"/>
                    <a:pt x="836" y="8947"/>
                  </a:cubicBezTo>
                  <a:cubicBezTo>
                    <a:pt x="197" y="6679"/>
                    <a:pt x="424" y="4251"/>
                    <a:pt x="1482" y="2149"/>
                  </a:cubicBezTo>
                  <a:lnTo>
                    <a:pt x="1537" y="2038"/>
                  </a:lnTo>
                  <a:cubicBezTo>
                    <a:pt x="1715" y="1688"/>
                    <a:pt x="1900" y="1325"/>
                    <a:pt x="1900" y="926"/>
                  </a:cubicBezTo>
                  <a:cubicBezTo>
                    <a:pt x="1893" y="422"/>
                    <a:pt x="1580" y="71"/>
                    <a:pt x="1070" y="4"/>
                  </a:cubicBezTo>
                  <a:cubicBezTo>
                    <a:pt x="1061" y="2"/>
                    <a:pt x="1052" y="1"/>
                    <a:pt x="104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7"/>
            <p:cNvSpPr/>
            <p:nvPr/>
          </p:nvSpPr>
          <p:spPr>
            <a:xfrm>
              <a:off x="6668175" y="3255650"/>
              <a:ext cx="198250" cy="461950"/>
            </a:xfrm>
            <a:custGeom>
              <a:rect b="b" l="l" r="r" t="t"/>
              <a:pathLst>
                <a:path extrusionOk="0" h="18478" w="7930">
                  <a:moveTo>
                    <a:pt x="3412" y="1"/>
                  </a:moveTo>
                  <a:cubicBezTo>
                    <a:pt x="2643" y="1"/>
                    <a:pt x="2072" y="259"/>
                    <a:pt x="1703" y="763"/>
                  </a:cubicBezTo>
                  <a:cubicBezTo>
                    <a:pt x="1119" y="1580"/>
                    <a:pt x="1119" y="3062"/>
                    <a:pt x="1703" y="4826"/>
                  </a:cubicBezTo>
                  <a:cubicBezTo>
                    <a:pt x="2201" y="6319"/>
                    <a:pt x="1494" y="7936"/>
                    <a:pt x="867" y="9356"/>
                  </a:cubicBezTo>
                  <a:cubicBezTo>
                    <a:pt x="566" y="10044"/>
                    <a:pt x="277" y="10696"/>
                    <a:pt x="184" y="11237"/>
                  </a:cubicBezTo>
                  <a:cubicBezTo>
                    <a:pt x="0" y="12263"/>
                    <a:pt x="129" y="14236"/>
                    <a:pt x="240" y="15976"/>
                  </a:cubicBezTo>
                  <a:cubicBezTo>
                    <a:pt x="307" y="16996"/>
                    <a:pt x="363" y="17869"/>
                    <a:pt x="344" y="18379"/>
                  </a:cubicBezTo>
                  <a:cubicBezTo>
                    <a:pt x="344" y="18428"/>
                    <a:pt x="387" y="18471"/>
                    <a:pt x="436" y="18478"/>
                  </a:cubicBezTo>
                  <a:cubicBezTo>
                    <a:pt x="492" y="18478"/>
                    <a:pt x="535" y="18435"/>
                    <a:pt x="541" y="18385"/>
                  </a:cubicBezTo>
                  <a:cubicBezTo>
                    <a:pt x="553" y="17869"/>
                    <a:pt x="498" y="16984"/>
                    <a:pt x="430" y="15964"/>
                  </a:cubicBezTo>
                  <a:cubicBezTo>
                    <a:pt x="326" y="14322"/>
                    <a:pt x="191" y="12276"/>
                    <a:pt x="369" y="11274"/>
                  </a:cubicBezTo>
                  <a:cubicBezTo>
                    <a:pt x="461" y="10751"/>
                    <a:pt x="744" y="10112"/>
                    <a:pt x="1045" y="9436"/>
                  </a:cubicBezTo>
                  <a:cubicBezTo>
                    <a:pt x="1684" y="7979"/>
                    <a:pt x="2410" y="6332"/>
                    <a:pt x="1887" y="4770"/>
                  </a:cubicBezTo>
                  <a:cubicBezTo>
                    <a:pt x="1315" y="3062"/>
                    <a:pt x="1309" y="1642"/>
                    <a:pt x="1863" y="873"/>
                  </a:cubicBezTo>
                  <a:cubicBezTo>
                    <a:pt x="2188" y="419"/>
                    <a:pt x="2711" y="191"/>
                    <a:pt x="3412" y="191"/>
                  </a:cubicBezTo>
                  <a:cubicBezTo>
                    <a:pt x="5674" y="191"/>
                    <a:pt x="7739" y="2281"/>
                    <a:pt x="7763" y="2299"/>
                  </a:cubicBezTo>
                  <a:cubicBezTo>
                    <a:pt x="7782" y="2318"/>
                    <a:pt x="7805" y="2327"/>
                    <a:pt x="7829" y="2327"/>
                  </a:cubicBezTo>
                  <a:cubicBezTo>
                    <a:pt x="7853" y="2327"/>
                    <a:pt x="7877" y="2318"/>
                    <a:pt x="7899" y="2299"/>
                  </a:cubicBezTo>
                  <a:cubicBezTo>
                    <a:pt x="7929" y="2263"/>
                    <a:pt x="7929" y="2201"/>
                    <a:pt x="7899" y="2164"/>
                  </a:cubicBezTo>
                  <a:cubicBezTo>
                    <a:pt x="7806" y="2072"/>
                    <a:pt x="5753" y="1"/>
                    <a:pt x="3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7"/>
            <p:cNvSpPr/>
            <p:nvPr/>
          </p:nvSpPr>
          <p:spPr>
            <a:xfrm>
              <a:off x="6870600" y="3259125"/>
              <a:ext cx="170700" cy="456625"/>
            </a:xfrm>
            <a:custGeom>
              <a:rect b="b" l="l" r="r" t="t"/>
              <a:pathLst>
                <a:path extrusionOk="0" h="18265" w="6828">
                  <a:moveTo>
                    <a:pt x="3381" y="1"/>
                  </a:moveTo>
                  <a:cubicBezTo>
                    <a:pt x="1606" y="1"/>
                    <a:pt x="114" y="1996"/>
                    <a:pt x="54" y="2081"/>
                  </a:cubicBezTo>
                  <a:cubicBezTo>
                    <a:pt x="0" y="2156"/>
                    <a:pt x="66" y="2236"/>
                    <a:pt x="135" y="2236"/>
                  </a:cubicBezTo>
                  <a:cubicBezTo>
                    <a:pt x="161" y="2236"/>
                    <a:pt x="187" y="2224"/>
                    <a:pt x="207" y="2197"/>
                  </a:cubicBezTo>
                  <a:cubicBezTo>
                    <a:pt x="219" y="2173"/>
                    <a:pt x="1707" y="192"/>
                    <a:pt x="3388" y="192"/>
                  </a:cubicBezTo>
                  <a:cubicBezTo>
                    <a:pt x="3416" y="192"/>
                    <a:pt x="3443" y="192"/>
                    <a:pt x="3471" y="194"/>
                  </a:cubicBezTo>
                  <a:cubicBezTo>
                    <a:pt x="3803" y="194"/>
                    <a:pt x="4117" y="359"/>
                    <a:pt x="4307" y="630"/>
                  </a:cubicBezTo>
                  <a:cubicBezTo>
                    <a:pt x="4989" y="1552"/>
                    <a:pt x="4756" y="3728"/>
                    <a:pt x="4430" y="4963"/>
                  </a:cubicBezTo>
                  <a:cubicBezTo>
                    <a:pt x="4172" y="5953"/>
                    <a:pt x="4781" y="7195"/>
                    <a:pt x="5364" y="8399"/>
                  </a:cubicBezTo>
                  <a:cubicBezTo>
                    <a:pt x="5721" y="9125"/>
                    <a:pt x="6084" y="9868"/>
                    <a:pt x="6237" y="10520"/>
                  </a:cubicBezTo>
                  <a:cubicBezTo>
                    <a:pt x="6631" y="12210"/>
                    <a:pt x="6311" y="17251"/>
                    <a:pt x="6004" y="18136"/>
                  </a:cubicBezTo>
                  <a:cubicBezTo>
                    <a:pt x="5985" y="18185"/>
                    <a:pt x="6010" y="18240"/>
                    <a:pt x="6059" y="18259"/>
                  </a:cubicBezTo>
                  <a:cubicBezTo>
                    <a:pt x="6071" y="18259"/>
                    <a:pt x="6077" y="18265"/>
                    <a:pt x="6090" y="18265"/>
                  </a:cubicBezTo>
                  <a:cubicBezTo>
                    <a:pt x="6133" y="18265"/>
                    <a:pt x="6164" y="18234"/>
                    <a:pt x="6176" y="18197"/>
                  </a:cubicBezTo>
                  <a:cubicBezTo>
                    <a:pt x="6495" y="17275"/>
                    <a:pt x="6827" y="12235"/>
                    <a:pt x="6416" y="10477"/>
                  </a:cubicBezTo>
                  <a:cubicBezTo>
                    <a:pt x="6262" y="9801"/>
                    <a:pt x="5893" y="9045"/>
                    <a:pt x="5537" y="8313"/>
                  </a:cubicBezTo>
                  <a:cubicBezTo>
                    <a:pt x="4965" y="7145"/>
                    <a:pt x="4375" y="5935"/>
                    <a:pt x="4615" y="5013"/>
                  </a:cubicBezTo>
                  <a:cubicBezTo>
                    <a:pt x="4903" y="3918"/>
                    <a:pt x="5235" y="1570"/>
                    <a:pt x="4455" y="519"/>
                  </a:cubicBezTo>
                  <a:cubicBezTo>
                    <a:pt x="4233" y="200"/>
                    <a:pt x="3871" y="9"/>
                    <a:pt x="3484" y="3"/>
                  </a:cubicBezTo>
                  <a:cubicBezTo>
                    <a:pt x="3449" y="1"/>
                    <a:pt x="3415" y="1"/>
                    <a:pt x="33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7"/>
            <p:cNvSpPr/>
            <p:nvPr/>
          </p:nvSpPr>
          <p:spPr>
            <a:xfrm>
              <a:off x="6746700" y="3356150"/>
              <a:ext cx="130475" cy="983200"/>
            </a:xfrm>
            <a:custGeom>
              <a:rect b="b" l="l" r="r" t="t"/>
              <a:pathLst>
                <a:path extrusionOk="0" h="39328" w="5219">
                  <a:moveTo>
                    <a:pt x="1875" y="8618"/>
                  </a:moveTo>
                  <a:cubicBezTo>
                    <a:pt x="1883" y="8618"/>
                    <a:pt x="1891" y="8618"/>
                    <a:pt x="1899" y="8618"/>
                  </a:cubicBezTo>
                  <a:cubicBezTo>
                    <a:pt x="1908" y="8618"/>
                    <a:pt x="1916" y="8618"/>
                    <a:pt x="1924" y="8618"/>
                  </a:cubicBezTo>
                  <a:cubicBezTo>
                    <a:pt x="2211" y="8618"/>
                    <a:pt x="2490" y="8722"/>
                    <a:pt x="2705" y="8901"/>
                  </a:cubicBezTo>
                  <a:cubicBezTo>
                    <a:pt x="3080" y="9208"/>
                    <a:pt x="3233" y="9620"/>
                    <a:pt x="3166" y="10143"/>
                  </a:cubicBezTo>
                  <a:cubicBezTo>
                    <a:pt x="3104" y="10155"/>
                    <a:pt x="3043" y="10161"/>
                    <a:pt x="2981" y="10167"/>
                  </a:cubicBezTo>
                  <a:cubicBezTo>
                    <a:pt x="2908" y="10174"/>
                    <a:pt x="2834" y="10178"/>
                    <a:pt x="2760" y="10178"/>
                  </a:cubicBezTo>
                  <a:cubicBezTo>
                    <a:pt x="2022" y="10178"/>
                    <a:pt x="1305" y="9831"/>
                    <a:pt x="1076" y="9479"/>
                  </a:cubicBezTo>
                  <a:cubicBezTo>
                    <a:pt x="885" y="9196"/>
                    <a:pt x="1051" y="8975"/>
                    <a:pt x="1168" y="8870"/>
                  </a:cubicBezTo>
                  <a:cubicBezTo>
                    <a:pt x="1370" y="8709"/>
                    <a:pt x="1619" y="8618"/>
                    <a:pt x="1875" y="8618"/>
                  </a:cubicBezTo>
                  <a:close/>
                  <a:moveTo>
                    <a:pt x="5010" y="1"/>
                  </a:moveTo>
                  <a:cubicBezTo>
                    <a:pt x="4954" y="1"/>
                    <a:pt x="4911" y="44"/>
                    <a:pt x="4911" y="99"/>
                  </a:cubicBezTo>
                  <a:cubicBezTo>
                    <a:pt x="4917" y="173"/>
                    <a:pt x="5034" y="7536"/>
                    <a:pt x="4352" y="9178"/>
                  </a:cubicBezTo>
                  <a:cubicBezTo>
                    <a:pt x="4180" y="9620"/>
                    <a:pt x="3817" y="9964"/>
                    <a:pt x="3362" y="10100"/>
                  </a:cubicBezTo>
                  <a:cubicBezTo>
                    <a:pt x="3411" y="9540"/>
                    <a:pt x="3233" y="9098"/>
                    <a:pt x="2821" y="8766"/>
                  </a:cubicBezTo>
                  <a:cubicBezTo>
                    <a:pt x="2540" y="8532"/>
                    <a:pt x="2210" y="8432"/>
                    <a:pt x="1898" y="8432"/>
                  </a:cubicBezTo>
                  <a:cubicBezTo>
                    <a:pt x="1563" y="8432"/>
                    <a:pt x="1249" y="8547"/>
                    <a:pt x="1039" y="8735"/>
                  </a:cubicBezTo>
                  <a:cubicBezTo>
                    <a:pt x="768" y="8975"/>
                    <a:pt x="719" y="9294"/>
                    <a:pt x="910" y="9583"/>
                  </a:cubicBezTo>
                  <a:cubicBezTo>
                    <a:pt x="1173" y="9987"/>
                    <a:pt x="1953" y="10375"/>
                    <a:pt x="2760" y="10375"/>
                  </a:cubicBezTo>
                  <a:cubicBezTo>
                    <a:pt x="2837" y="10375"/>
                    <a:pt x="2916" y="10371"/>
                    <a:pt x="2994" y="10364"/>
                  </a:cubicBezTo>
                  <a:cubicBezTo>
                    <a:pt x="3037" y="10364"/>
                    <a:pt x="3086" y="10358"/>
                    <a:pt x="3135" y="10345"/>
                  </a:cubicBezTo>
                  <a:lnTo>
                    <a:pt x="3135" y="10345"/>
                  </a:lnTo>
                  <a:cubicBezTo>
                    <a:pt x="3024" y="10862"/>
                    <a:pt x="2729" y="11483"/>
                    <a:pt x="2244" y="12202"/>
                  </a:cubicBezTo>
                  <a:cubicBezTo>
                    <a:pt x="1623" y="13118"/>
                    <a:pt x="332" y="15533"/>
                    <a:pt x="1666" y="18158"/>
                  </a:cubicBezTo>
                  <a:cubicBezTo>
                    <a:pt x="2311" y="19436"/>
                    <a:pt x="1697" y="20598"/>
                    <a:pt x="1045" y="21828"/>
                  </a:cubicBezTo>
                  <a:cubicBezTo>
                    <a:pt x="621" y="22627"/>
                    <a:pt x="178" y="23463"/>
                    <a:pt x="105" y="24342"/>
                  </a:cubicBezTo>
                  <a:cubicBezTo>
                    <a:pt x="0" y="25565"/>
                    <a:pt x="516" y="26942"/>
                    <a:pt x="1020" y="28282"/>
                  </a:cubicBezTo>
                  <a:cubicBezTo>
                    <a:pt x="1438" y="29363"/>
                    <a:pt x="1863" y="30488"/>
                    <a:pt x="1942" y="31515"/>
                  </a:cubicBezTo>
                  <a:cubicBezTo>
                    <a:pt x="2133" y="33844"/>
                    <a:pt x="1819" y="38135"/>
                    <a:pt x="1537" y="39210"/>
                  </a:cubicBezTo>
                  <a:cubicBezTo>
                    <a:pt x="1524" y="39260"/>
                    <a:pt x="1549" y="39309"/>
                    <a:pt x="1604" y="39327"/>
                  </a:cubicBezTo>
                  <a:lnTo>
                    <a:pt x="1629" y="39327"/>
                  </a:lnTo>
                  <a:cubicBezTo>
                    <a:pt x="1666" y="39321"/>
                    <a:pt x="1697" y="39296"/>
                    <a:pt x="1709" y="39260"/>
                  </a:cubicBezTo>
                  <a:cubicBezTo>
                    <a:pt x="1998" y="38166"/>
                    <a:pt x="2317" y="33838"/>
                    <a:pt x="2127" y="31496"/>
                  </a:cubicBezTo>
                  <a:cubicBezTo>
                    <a:pt x="2041" y="30439"/>
                    <a:pt x="1611" y="29308"/>
                    <a:pt x="1193" y="28208"/>
                  </a:cubicBezTo>
                  <a:cubicBezTo>
                    <a:pt x="701" y="26892"/>
                    <a:pt x="184" y="25534"/>
                    <a:pt x="289" y="24360"/>
                  </a:cubicBezTo>
                  <a:cubicBezTo>
                    <a:pt x="363" y="23512"/>
                    <a:pt x="793" y="22700"/>
                    <a:pt x="1211" y="21914"/>
                  </a:cubicBezTo>
                  <a:cubicBezTo>
                    <a:pt x="1856" y="20697"/>
                    <a:pt x="2520" y="19436"/>
                    <a:pt x="1832" y="18072"/>
                  </a:cubicBezTo>
                  <a:cubicBezTo>
                    <a:pt x="541" y="15533"/>
                    <a:pt x="1795" y="13198"/>
                    <a:pt x="2397" y="12306"/>
                  </a:cubicBezTo>
                  <a:cubicBezTo>
                    <a:pt x="2920" y="11538"/>
                    <a:pt x="3227" y="10868"/>
                    <a:pt x="3332" y="10309"/>
                  </a:cubicBezTo>
                  <a:cubicBezTo>
                    <a:pt x="3879" y="10173"/>
                    <a:pt x="4327" y="9780"/>
                    <a:pt x="4524" y="9251"/>
                  </a:cubicBezTo>
                  <a:cubicBezTo>
                    <a:pt x="5219" y="7573"/>
                    <a:pt x="5108" y="400"/>
                    <a:pt x="5102" y="93"/>
                  </a:cubicBezTo>
                  <a:cubicBezTo>
                    <a:pt x="5102" y="44"/>
                    <a:pt x="5059" y="1"/>
                    <a:pt x="50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7"/>
            <p:cNvSpPr/>
            <p:nvPr/>
          </p:nvSpPr>
          <p:spPr>
            <a:xfrm>
              <a:off x="6854725" y="3355225"/>
              <a:ext cx="106350" cy="987200"/>
            </a:xfrm>
            <a:custGeom>
              <a:rect b="b" l="l" r="r" t="t"/>
              <a:pathLst>
                <a:path extrusionOk="0" h="39488" w="4254">
                  <a:moveTo>
                    <a:pt x="2703" y="8767"/>
                  </a:moveTo>
                  <a:cubicBezTo>
                    <a:pt x="2801" y="8767"/>
                    <a:pt x="2893" y="8778"/>
                    <a:pt x="2975" y="8803"/>
                  </a:cubicBezTo>
                  <a:cubicBezTo>
                    <a:pt x="3178" y="8852"/>
                    <a:pt x="3332" y="9024"/>
                    <a:pt x="3350" y="9233"/>
                  </a:cubicBezTo>
                  <a:cubicBezTo>
                    <a:pt x="3412" y="9651"/>
                    <a:pt x="2932" y="10204"/>
                    <a:pt x="2330" y="10419"/>
                  </a:cubicBezTo>
                  <a:cubicBezTo>
                    <a:pt x="2220" y="10458"/>
                    <a:pt x="2046" y="10506"/>
                    <a:pt x="1850" y="10506"/>
                  </a:cubicBezTo>
                  <a:cubicBezTo>
                    <a:pt x="1675" y="10506"/>
                    <a:pt x="1483" y="10468"/>
                    <a:pt x="1303" y="10352"/>
                  </a:cubicBezTo>
                  <a:cubicBezTo>
                    <a:pt x="1223" y="9915"/>
                    <a:pt x="1260" y="9547"/>
                    <a:pt x="1426" y="9344"/>
                  </a:cubicBezTo>
                  <a:cubicBezTo>
                    <a:pt x="1718" y="9002"/>
                    <a:pt x="2265" y="8767"/>
                    <a:pt x="2703" y="8767"/>
                  </a:cubicBezTo>
                  <a:close/>
                  <a:moveTo>
                    <a:pt x="344" y="1"/>
                  </a:moveTo>
                  <a:cubicBezTo>
                    <a:pt x="289" y="1"/>
                    <a:pt x="246" y="44"/>
                    <a:pt x="246" y="93"/>
                  </a:cubicBezTo>
                  <a:cubicBezTo>
                    <a:pt x="234" y="449"/>
                    <a:pt x="0" y="8784"/>
                    <a:pt x="799" y="10087"/>
                  </a:cubicBezTo>
                  <a:cubicBezTo>
                    <a:pt x="885" y="10235"/>
                    <a:pt x="996" y="10358"/>
                    <a:pt x="1131" y="10462"/>
                  </a:cubicBezTo>
                  <a:cubicBezTo>
                    <a:pt x="1297" y="11261"/>
                    <a:pt x="1789" y="12226"/>
                    <a:pt x="2391" y="12921"/>
                  </a:cubicBezTo>
                  <a:cubicBezTo>
                    <a:pt x="2938" y="13554"/>
                    <a:pt x="2606" y="14851"/>
                    <a:pt x="2256" y="16222"/>
                  </a:cubicBezTo>
                  <a:cubicBezTo>
                    <a:pt x="2004" y="17224"/>
                    <a:pt x="1740" y="18250"/>
                    <a:pt x="1764" y="19166"/>
                  </a:cubicBezTo>
                  <a:cubicBezTo>
                    <a:pt x="1807" y="20549"/>
                    <a:pt x="2348" y="21594"/>
                    <a:pt x="2871" y="22608"/>
                  </a:cubicBezTo>
                  <a:cubicBezTo>
                    <a:pt x="3178" y="23211"/>
                    <a:pt x="3473" y="23776"/>
                    <a:pt x="3639" y="24379"/>
                  </a:cubicBezTo>
                  <a:cubicBezTo>
                    <a:pt x="4063" y="25921"/>
                    <a:pt x="3031" y="29695"/>
                    <a:pt x="2410" y="31287"/>
                  </a:cubicBezTo>
                  <a:cubicBezTo>
                    <a:pt x="1826" y="32787"/>
                    <a:pt x="2059" y="37871"/>
                    <a:pt x="2440" y="39413"/>
                  </a:cubicBezTo>
                  <a:cubicBezTo>
                    <a:pt x="2447" y="39456"/>
                    <a:pt x="2490" y="39487"/>
                    <a:pt x="2533" y="39487"/>
                  </a:cubicBezTo>
                  <a:cubicBezTo>
                    <a:pt x="2533" y="39487"/>
                    <a:pt x="2539" y="39487"/>
                    <a:pt x="2545" y="39481"/>
                  </a:cubicBezTo>
                  <a:cubicBezTo>
                    <a:pt x="2594" y="39469"/>
                    <a:pt x="2631" y="39420"/>
                    <a:pt x="2619" y="39370"/>
                  </a:cubicBezTo>
                  <a:cubicBezTo>
                    <a:pt x="2250" y="37883"/>
                    <a:pt x="2016" y="32793"/>
                    <a:pt x="2582" y="31349"/>
                  </a:cubicBezTo>
                  <a:cubicBezTo>
                    <a:pt x="3209" y="29745"/>
                    <a:pt x="4254" y="25909"/>
                    <a:pt x="3817" y="24323"/>
                  </a:cubicBezTo>
                  <a:cubicBezTo>
                    <a:pt x="3651" y="23709"/>
                    <a:pt x="3350" y="23131"/>
                    <a:pt x="3037" y="22522"/>
                  </a:cubicBezTo>
                  <a:cubicBezTo>
                    <a:pt x="2527" y="21526"/>
                    <a:pt x="1992" y="20494"/>
                    <a:pt x="1955" y="19154"/>
                  </a:cubicBezTo>
                  <a:cubicBezTo>
                    <a:pt x="1930" y="18269"/>
                    <a:pt x="2188" y="17254"/>
                    <a:pt x="2440" y="16265"/>
                  </a:cubicBezTo>
                  <a:cubicBezTo>
                    <a:pt x="2803" y="14845"/>
                    <a:pt x="3141" y="13505"/>
                    <a:pt x="2533" y="12792"/>
                  </a:cubicBezTo>
                  <a:cubicBezTo>
                    <a:pt x="1955" y="12122"/>
                    <a:pt x="1531" y="11292"/>
                    <a:pt x="1353" y="10591"/>
                  </a:cubicBezTo>
                  <a:lnTo>
                    <a:pt x="1353" y="10591"/>
                  </a:lnTo>
                  <a:cubicBezTo>
                    <a:pt x="1503" y="10661"/>
                    <a:pt x="1672" y="10696"/>
                    <a:pt x="1851" y="10696"/>
                  </a:cubicBezTo>
                  <a:cubicBezTo>
                    <a:pt x="2022" y="10696"/>
                    <a:pt x="2202" y="10664"/>
                    <a:pt x="2385" y="10598"/>
                  </a:cubicBezTo>
                  <a:cubicBezTo>
                    <a:pt x="3006" y="10376"/>
                    <a:pt x="3615" y="9762"/>
                    <a:pt x="3535" y="9202"/>
                  </a:cubicBezTo>
                  <a:cubicBezTo>
                    <a:pt x="3504" y="8920"/>
                    <a:pt x="3301" y="8680"/>
                    <a:pt x="3024" y="8612"/>
                  </a:cubicBezTo>
                  <a:cubicBezTo>
                    <a:pt x="2928" y="8585"/>
                    <a:pt x="2822" y="8572"/>
                    <a:pt x="2710" y="8572"/>
                  </a:cubicBezTo>
                  <a:cubicBezTo>
                    <a:pt x="2213" y="8572"/>
                    <a:pt x="1610" y="8828"/>
                    <a:pt x="1279" y="9215"/>
                  </a:cubicBezTo>
                  <a:cubicBezTo>
                    <a:pt x="1094" y="9430"/>
                    <a:pt x="1039" y="9768"/>
                    <a:pt x="1082" y="10161"/>
                  </a:cubicBezTo>
                  <a:cubicBezTo>
                    <a:pt x="1033" y="10106"/>
                    <a:pt x="996" y="10051"/>
                    <a:pt x="959" y="9989"/>
                  </a:cubicBezTo>
                  <a:cubicBezTo>
                    <a:pt x="191" y="8729"/>
                    <a:pt x="430" y="185"/>
                    <a:pt x="430" y="99"/>
                  </a:cubicBezTo>
                  <a:cubicBezTo>
                    <a:pt x="437" y="44"/>
                    <a:pt x="394" y="1"/>
                    <a:pt x="34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7"/>
            <p:cNvSpPr/>
            <p:nvPr/>
          </p:nvSpPr>
          <p:spPr>
            <a:xfrm>
              <a:off x="6658800" y="3262225"/>
              <a:ext cx="210225" cy="446150"/>
            </a:xfrm>
            <a:custGeom>
              <a:rect b="b" l="l" r="r" t="t"/>
              <a:pathLst>
                <a:path extrusionOk="0" h="17846" w="8409">
                  <a:moveTo>
                    <a:pt x="5163" y="1"/>
                  </a:moveTo>
                  <a:cubicBezTo>
                    <a:pt x="4862" y="1"/>
                    <a:pt x="4541" y="46"/>
                    <a:pt x="4198" y="149"/>
                  </a:cubicBezTo>
                  <a:cubicBezTo>
                    <a:pt x="2951" y="531"/>
                    <a:pt x="2078" y="1496"/>
                    <a:pt x="1623" y="3001"/>
                  </a:cubicBezTo>
                  <a:cubicBezTo>
                    <a:pt x="1168" y="4507"/>
                    <a:pt x="1254" y="6130"/>
                    <a:pt x="1346" y="6966"/>
                  </a:cubicBezTo>
                  <a:cubicBezTo>
                    <a:pt x="1592" y="9271"/>
                    <a:pt x="1936" y="12424"/>
                    <a:pt x="811" y="13832"/>
                  </a:cubicBezTo>
                  <a:cubicBezTo>
                    <a:pt x="0" y="14846"/>
                    <a:pt x="363" y="15983"/>
                    <a:pt x="627" y="16813"/>
                  </a:cubicBezTo>
                  <a:cubicBezTo>
                    <a:pt x="744" y="17188"/>
                    <a:pt x="848" y="17514"/>
                    <a:pt x="824" y="17741"/>
                  </a:cubicBezTo>
                  <a:cubicBezTo>
                    <a:pt x="818" y="17790"/>
                    <a:pt x="855" y="17840"/>
                    <a:pt x="904" y="17846"/>
                  </a:cubicBezTo>
                  <a:lnTo>
                    <a:pt x="916" y="17846"/>
                  </a:lnTo>
                  <a:cubicBezTo>
                    <a:pt x="959" y="17846"/>
                    <a:pt x="1002" y="17809"/>
                    <a:pt x="1008" y="17766"/>
                  </a:cubicBezTo>
                  <a:cubicBezTo>
                    <a:pt x="1039" y="17502"/>
                    <a:pt x="934" y="17157"/>
                    <a:pt x="805" y="16758"/>
                  </a:cubicBezTo>
                  <a:cubicBezTo>
                    <a:pt x="541" y="15922"/>
                    <a:pt x="209" y="14883"/>
                    <a:pt x="959" y="13949"/>
                  </a:cubicBezTo>
                  <a:cubicBezTo>
                    <a:pt x="2133" y="12486"/>
                    <a:pt x="1789" y="9283"/>
                    <a:pt x="1531" y="6948"/>
                  </a:cubicBezTo>
                  <a:cubicBezTo>
                    <a:pt x="1242" y="4237"/>
                    <a:pt x="1801" y="1078"/>
                    <a:pt x="4254" y="334"/>
                  </a:cubicBezTo>
                  <a:cubicBezTo>
                    <a:pt x="4583" y="235"/>
                    <a:pt x="4892" y="191"/>
                    <a:pt x="5179" y="191"/>
                  </a:cubicBezTo>
                  <a:cubicBezTo>
                    <a:pt x="7172" y="191"/>
                    <a:pt x="8164" y="2279"/>
                    <a:pt x="8212" y="2381"/>
                  </a:cubicBezTo>
                  <a:cubicBezTo>
                    <a:pt x="8226" y="2417"/>
                    <a:pt x="8263" y="2437"/>
                    <a:pt x="8300" y="2437"/>
                  </a:cubicBezTo>
                  <a:cubicBezTo>
                    <a:pt x="8312" y="2437"/>
                    <a:pt x="8324" y="2435"/>
                    <a:pt x="8335" y="2430"/>
                  </a:cubicBezTo>
                  <a:cubicBezTo>
                    <a:pt x="8384" y="2405"/>
                    <a:pt x="8409" y="2350"/>
                    <a:pt x="8384" y="2301"/>
                  </a:cubicBezTo>
                  <a:cubicBezTo>
                    <a:pt x="8374" y="2274"/>
                    <a:pt x="7291" y="1"/>
                    <a:pt x="516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7"/>
            <p:cNvSpPr/>
            <p:nvPr/>
          </p:nvSpPr>
          <p:spPr>
            <a:xfrm>
              <a:off x="6869550" y="3274050"/>
              <a:ext cx="167750" cy="433875"/>
            </a:xfrm>
            <a:custGeom>
              <a:rect b="b" l="l" r="r" t="t"/>
              <a:pathLst>
                <a:path extrusionOk="0" h="17355" w="6710">
                  <a:moveTo>
                    <a:pt x="2889" y="0"/>
                  </a:moveTo>
                  <a:cubicBezTo>
                    <a:pt x="1277" y="0"/>
                    <a:pt x="69" y="1554"/>
                    <a:pt x="59" y="1570"/>
                  </a:cubicBezTo>
                  <a:cubicBezTo>
                    <a:pt x="1" y="1645"/>
                    <a:pt x="65" y="1727"/>
                    <a:pt x="136" y="1727"/>
                  </a:cubicBezTo>
                  <a:cubicBezTo>
                    <a:pt x="163" y="1727"/>
                    <a:pt x="190" y="1715"/>
                    <a:pt x="212" y="1686"/>
                  </a:cubicBezTo>
                  <a:cubicBezTo>
                    <a:pt x="223" y="1666"/>
                    <a:pt x="1373" y="191"/>
                    <a:pt x="2886" y="191"/>
                  </a:cubicBezTo>
                  <a:cubicBezTo>
                    <a:pt x="3155" y="191"/>
                    <a:pt x="3435" y="237"/>
                    <a:pt x="3722" y="346"/>
                  </a:cubicBezTo>
                  <a:cubicBezTo>
                    <a:pt x="5486" y="1016"/>
                    <a:pt x="5449" y="5946"/>
                    <a:pt x="5185" y="8460"/>
                  </a:cubicBezTo>
                  <a:cubicBezTo>
                    <a:pt x="4988" y="10304"/>
                    <a:pt x="5867" y="13420"/>
                    <a:pt x="6187" y="14115"/>
                  </a:cubicBezTo>
                  <a:cubicBezTo>
                    <a:pt x="6513" y="14810"/>
                    <a:pt x="6365" y="16727"/>
                    <a:pt x="6095" y="17213"/>
                  </a:cubicBezTo>
                  <a:cubicBezTo>
                    <a:pt x="6070" y="17262"/>
                    <a:pt x="6089" y="17317"/>
                    <a:pt x="6138" y="17342"/>
                  </a:cubicBezTo>
                  <a:cubicBezTo>
                    <a:pt x="6150" y="17348"/>
                    <a:pt x="6162" y="17354"/>
                    <a:pt x="6181" y="17354"/>
                  </a:cubicBezTo>
                  <a:cubicBezTo>
                    <a:pt x="6212" y="17354"/>
                    <a:pt x="6242" y="17336"/>
                    <a:pt x="6261" y="17305"/>
                  </a:cubicBezTo>
                  <a:cubicBezTo>
                    <a:pt x="6550" y="16777"/>
                    <a:pt x="6710" y="14785"/>
                    <a:pt x="6359" y="14035"/>
                  </a:cubicBezTo>
                  <a:cubicBezTo>
                    <a:pt x="6040" y="13353"/>
                    <a:pt x="5179" y="10292"/>
                    <a:pt x="5370" y="8485"/>
                  </a:cubicBezTo>
                  <a:cubicBezTo>
                    <a:pt x="5400" y="8177"/>
                    <a:pt x="6126" y="1059"/>
                    <a:pt x="3790" y="168"/>
                  </a:cubicBezTo>
                  <a:cubicBezTo>
                    <a:pt x="3480" y="50"/>
                    <a:pt x="3178" y="0"/>
                    <a:pt x="288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7"/>
            <p:cNvSpPr/>
            <p:nvPr/>
          </p:nvSpPr>
          <p:spPr>
            <a:xfrm>
              <a:off x="6756825" y="3367250"/>
              <a:ext cx="130500" cy="756650"/>
            </a:xfrm>
            <a:custGeom>
              <a:rect b="b" l="l" r="r" t="t"/>
              <a:pathLst>
                <a:path extrusionOk="0" h="30266" w="5220">
                  <a:moveTo>
                    <a:pt x="1826" y="7541"/>
                  </a:moveTo>
                  <a:cubicBezTo>
                    <a:pt x="2011" y="7541"/>
                    <a:pt x="2195" y="7572"/>
                    <a:pt x="2373" y="7633"/>
                  </a:cubicBezTo>
                  <a:cubicBezTo>
                    <a:pt x="2902" y="7818"/>
                    <a:pt x="3400" y="8236"/>
                    <a:pt x="3504" y="8813"/>
                  </a:cubicBezTo>
                  <a:cubicBezTo>
                    <a:pt x="3099" y="9109"/>
                    <a:pt x="2620" y="9245"/>
                    <a:pt x="2178" y="9245"/>
                  </a:cubicBezTo>
                  <a:cubicBezTo>
                    <a:pt x="1831" y="9245"/>
                    <a:pt x="1507" y="9161"/>
                    <a:pt x="1261" y="9004"/>
                  </a:cubicBezTo>
                  <a:cubicBezTo>
                    <a:pt x="1052" y="8875"/>
                    <a:pt x="738" y="8574"/>
                    <a:pt x="947" y="8064"/>
                  </a:cubicBezTo>
                  <a:cubicBezTo>
                    <a:pt x="1101" y="7689"/>
                    <a:pt x="1445" y="7541"/>
                    <a:pt x="1826" y="7541"/>
                  </a:cubicBezTo>
                  <a:close/>
                  <a:moveTo>
                    <a:pt x="4373" y="0"/>
                  </a:moveTo>
                  <a:cubicBezTo>
                    <a:pt x="4324" y="0"/>
                    <a:pt x="4276" y="34"/>
                    <a:pt x="4279" y="97"/>
                  </a:cubicBezTo>
                  <a:cubicBezTo>
                    <a:pt x="4291" y="171"/>
                    <a:pt x="5023" y="7240"/>
                    <a:pt x="3830" y="8525"/>
                  </a:cubicBezTo>
                  <a:cubicBezTo>
                    <a:pt x="3775" y="8580"/>
                    <a:pt x="3726" y="8629"/>
                    <a:pt x="3670" y="8678"/>
                  </a:cubicBezTo>
                  <a:cubicBezTo>
                    <a:pt x="3517" y="8094"/>
                    <a:pt x="3006" y="7646"/>
                    <a:pt x="2435" y="7449"/>
                  </a:cubicBezTo>
                  <a:cubicBezTo>
                    <a:pt x="2238" y="7382"/>
                    <a:pt x="2028" y="7344"/>
                    <a:pt x="1825" y="7344"/>
                  </a:cubicBezTo>
                  <a:cubicBezTo>
                    <a:pt x="1377" y="7344"/>
                    <a:pt x="960" y="7529"/>
                    <a:pt x="769" y="7990"/>
                  </a:cubicBezTo>
                  <a:cubicBezTo>
                    <a:pt x="585" y="8451"/>
                    <a:pt x="726" y="8887"/>
                    <a:pt x="1156" y="9164"/>
                  </a:cubicBezTo>
                  <a:cubicBezTo>
                    <a:pt x="1429" y="9337"/>
                    <a:pt x="1789" y="9430"/>
                    <a:pt x="2174" y="9430"/>
                  </a:cubicBezTo>
                  <a:cubicBezTo>
                    <a:pt x="2624" y="9430"/>
                    <a:pt x="3109" y="9303"/>
                    <a:pt x="3529" y="9029"/>
                  </a:cubicBezTo>
                  <a:lnTo>
                    <a:pt x="3529" y="9029"/>
                  </a:lnTo>
                  <a:cubicBezTo>
                    <a:pt x="3529" y="9164"/>
                    <a:pt x="3511" y="9293"/>
                    <a:pt x="3474" y="9422"/>
                  </a:cubicBezTo>
                  <a:cubicBezTo>
                    <a:pt x="3326" y="9951"/>
                    <a:pt x="2994" y="10707"/>
                    <a:pt x="2607" y="11573"/>
                  </a:cubicBezTo>
                  <a:cubicBezTo>
                    <a:pt x="1765" y="13473"/>
                    <a:pt x="615" y="16067"/>
                    <a:pt x="523" y="18390"/>
                  </a:cubicBezTo>
                  <a:cubicBezTo>
                    <a:pt x="468" y="19865"/>
                    <a:pt x="597" y="21162"/>
                    <a:pt x="708" y="22299"/>
                  </a:cubicBezTo>
                  <a:cubicBezTo>
                    <a:pt x="849" y="23725"/>
                    <a:pt x="972" y="24955"/>
                    <a:pt x="658" y="25963"/>
                  </a:cubicBezTo>
                  <a:cubicBezTo>
                    <a:pt x="136" y="27653"/>
                    <a:pt x="1" y="28919"/>
                    <a:pt x="210" y="30192"/>
                  </a:cubicBezTo>
                  <a:cubicBezTo>
                    <a:pt x="222" y="30235"/>
                    <a:pt x="259" y="30266"/>
                    <a:pt x="302" y="30266"/>
                  </a:cubicBezTo>
                  <a:lnTo>
                    <a:pt x="320" y="30259"/>
                  </a:lnTo>
                  <a:cubicBezTo>
                    <a:pt x="370" y="30253"/>
                    <a:pt x="406" y="30204"/>
                    <a:pt x="394" y="30155"/>
                  </a:cubicBezTo>
                  <a:cubicBezTo>
                    <a:pt x="191" y="28913"/>
                    <a:pt x="320" y="27678"/>
                    <a:pt x="837" y="26018"/>
                  </a:cubicBezTo>
                  <a:cubicBezTo>
                    <a:pt x="1162" y="24967"/>
                    <a:pt x="1040" y="23719"/>
                    <a:pt x="898" y="22281"/>
                  </a:cubicBezTo>
                  <a:cubicBezTo>
                    <a:pt x="788" y="21144"/>
                    <a:pt x="658" y="19859"/>
                    <a:pt x="714" y="18390"/>
                  </a:cubicBezTo>
                  <a:cubicBezTo>
                    <a:pt x="800" y="16104"/>
                    <a:pt x="1943" y="13528"/>
                    <a:pt x="2779" y="11647"/>
                  </a:cubicBezTo>
                  <a:cubicBezTo>
                    <a:pt x="3172" y="10768"/>
                    <a:pt x="3504" y="10012"/>
                    <a:pt x="3658" y="9471"/>
                  </a:cubicBezTo>
                  <a:cubicBezTo>
                    <a:pt x="3707" y="9281"/>
                    <a:pt x="3726" y="9090"/>
                    <a:pt x="3707" y="8893"/>
                  </a:cubicBezTo>
                  <a:cubicBezTo>
                    <a:pt x="3799" y="8820"/>
                    <a:pt x="3885" y="8740"/>
                    <a:pt x="3965" y="8654"/>
                  </a:cubicBezTo>
                  <a:cubicBezTo>
                    <a:pt x="5219" y="7308"/>
                    <a:pt x="4500" y="374"/>
                    <a:pt x="4469" y="79"/>
                  </a:cubicBezTo>
                  <a:cubicBezTo>
                    <a:pt x="4458" y="25"/>
                    <a:pt x="4415" y="0"/>
                    <a:pt x="437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7"/>
            <p:cNvSpPr/>
            <p:nvPr/>
          </p:nvSpPr>
          <p:spPr>
            <a:xfrm>
              <a:off x="6836750" y="3361175"/>
              <a:ext cx="115100" cy="758125"/>
            </a:xfrm>
            <a:custGeom>
              <a:rect b="b" l="l" r="r" t="t"/>
              <a:pathLst>
                <a:path extrusionOk="0" h="30325" w="4604">
                  <a:moveTo>
                    <a:pt x="3130" y="8132"/>
                  </a:moveTo>
                  <a:cubicBezTo>
                    <a:pt x="3295" y="8132"/>
                    <a:pt x="3448" y="8176"/>
                    <a:pt x="3577" y="8264"/>
                  </a:cubicBezTo>
                  <a:cubicBezTo>
                    <a:pt x="3725" y="8368"/>
                    <a:pt x="3793" y="8559"/>
                    <a:pt x="3750" y="8731"/>
                  </a:cubicBezTo>
                  <a:cubicBezTo>
                    <a:pt x="3700" y="9056"/>
                    <a:pt x="3387" y="9468"/>
                    <a:pt x="2920" y="9604"/>
                  </a:cubicBezTo>
                  <a:cubicBezTo>
                    <a:pt x="2822" y="9631"/>
                    <a:pt x="2724" y="9644"/>
                    <a:pt x="2626" y="9644"/>
                  </a:cubicBezTo>
                  <a:cubicBezTo>
                    <a:pt x="2324" y="9644"/>
                    <a:pt x="2024" y="9517"/>
                    <a:pt x="1741" y="9267"/>
                  </a:cubicBezTo>
                  <a:lnTo>
                    <a:pt x="1741" y="9267"/>
                  </a:lnTo>
                  <a:cubicBezTo>
                    <a:pt x="1865" y="8900"/>
                    <a:pt x="2104" y="8588"/>
                    <a:pt x="2422" y="8374"/>
                  </a:cubicBezTo>
                  <a:cubicBezTo>
                    <a:pt x="2657" y="8214"/>
                    <a:pt x="2904" y="8132"/>
                    <a:pt x="3130" y="8132"/>
                  </a:cubicBezTo>
                  <a:close/>
                  <a:moveTo>
                    <a:pt x="1584" y="0"/>
                  </a:moveTo>
                  <a:cubicBezTo>
                    <a:pt x="1544" y="0"/>
                    <a:pt x="1504" y="24"/>
                    <a:pt x="1494" y="76"/>
                  </a:cubicBezTo>
                  <a:cubicBezTo>
                    <a:pt x="1432" y="383"/>
                    <a:pt x="0" y="7594"/>
                    <a:pt x="1408" y="9198"/>
                  </a:cubicBezTo>
                  <a:cubicBezTo>
                    <a:pt x="1451" y="9241"/>
                    <a:pt x="1488" y="9284"/>
                    <a:pt x="1524" y="9321"/>
                  </a:cubicBezTo>
                  <a:cubicBezTo>
                    <a:pt x="1451" y="9597"/>
                    <a:pt x="1445" y="9892"/>
                    <a:pt x="1512" y="10169"/>
                  </a:cubicBezTo>
                  <a:cubicBezTo>
                    <a:pt x="1604" y="10593"/>
                    <a:pt x="1856" y="11232"/>
                    <a:pt x="2176" y="12050"/>
                  </a:cubicBezTo>
                  <a:cubicBezTo>
                    <a:pt x="2926" y="13968"/>
                    <a:pt x="4057" y="16857"/>
                    <a:pt x="4235" y="19660"/>
                  </a:cubicBezTo>
                  <a:cubicBezTo>
                    <a:pt x="4413" y="22512"/>
                    <a:pt x="3946" y="24380"/>
                    <a:pt x="3664" y="25499"/>
                  </a:cubicBezTo>
                  <a:cubicBezTo>
                    <a:pt x="3547" y="25942"/>
                    <a:pt x="3473" y="26267"/>
                    <a:pt x="3473" y="26489"/>
                  </a:cubicBezTo>
                  <a:cubicBezTo>
                    <a:pt x="3473" y="26839"/>
                    <a:pt x="3565" y="27349"/>
                    <a:pt x="3670" y="27933"/>
                  </a:cubicBezTo>
                  <a:cubicBezTo>
                    <a:pt x="3799" y="28640"/>
                    <a:pt x="3946" y="29439"/>
                    <a:pt x="3977" y="30232"/>
                  </a:cubicBezTo>
                  <a:cubicBezTo>
                    <a:pt x="3977" y="30281"/>
                    <a:pt x="4020" y="30324"/>
                    <a:pt x="4075" y="30324"/>
                  </a:cubicBezTo>
                  <a:lnTo>
                    <a:pt x="4081" y="30318"/>
                  </a:lnTo>
                  <a:cubicBezTo>
                    <a:pt x="4131" y="30312"/>
                    <a:pt x="4174" y="30269"/>
                    <a:pt x="4168" y="30220"/>
                  </a:cubicBezTo>
                  <a:cubicBezTo>
                    <a:pt x="4137" y="29414"/>
                    <a:pt x="3989" y="28603"/>
                    <a:pt x="3860" y="27890"/>
                  </a:cubicBezTo>
                  <a:cubicBezTo>
                    <a:pt x="3756" y="27318"/>
                    <a:pt x="3664" y="26821"/>
                    <a:pt x="3664" y="26482"/>
                  </a:cubicBezTo>
                  <a:cubicBezTo>
                    <a:pt x="3664" y="26286"/>
                    <a:pt x="3743" y="25972"/>
                    <a:pt x="3848" y="25542"/>
                  </a:cubicBezTo>
                  <a:cubicBezTo>
                    <a:pt x="4131" y="24411"/>
                    <a:pt x="4604" y="22524"/>
                    <a:pt x="4426" y="19641"/>
                  </a:cubicBezTo>
                  <a:cubicBezTo>
                    <a:pt x="4241" y="16808"/>
                    <a:pt x="3110" y="13900"/>
                    <a:pt x="2354" y="11982"/>
                  </a:cubicBezTo>
                  <a:cubicBezTo>
                    <a:pt x="2041" y="11171"/>
                    <a:pt x="1789" y="10532"/>
                    <a:pt x="1697" y="10126"/>
                  </a:cubicBezTo>
                  <a:cubicBezTo>
                    <a:pt x="1647" y="9911"/>
                    <a:pt x="1641" y="9683"/>
                    <a:pt x="1690" y="9468"/>
                  </a:cubicBezTo>
                  <a:lnTo>
                    <a:pt x="1690" y="9468"/>
                  </a:lnTo>
                  <a:cubicBezTo>
                    <a:pt x="2034" y="9752"/>
                    <a:pt x="2360" y="9833"/>
                    <a:pt x="2620" y="9833"/>
                  </a:cubicBezTo>
                  <a:cubicBezTo>
                    <a:pt x="2760" y="9833"/>
                    <a:pt x="2880" y="9810"/>
                    <a:pt x="2975" y="9782"/>
                  </a:cubicBezTo>
                  <a:cubicBezTo>
                    <a:pt x="3461" y="9647"/>
                    <a:pt x="3866" y="9216"/>
                    <a:pt x="3940" y="8761"/>
                  </a:cubicBezTo>
                  <a:cubicBezTo>
                    <a:pt x="3995" y="8509"/>
                    <a:pt x="3897" y="8251"/>
                    <a:pt x="3688" y="8104"/>
                  </a:cubicBezTo>
                  <a:cubicBezTo>
                    <a:pt x="3525" y="7994"/>
                    <a:pt x="3333" y="7939"/>
                    <a:pt x="3130" y="7939"/>
                  </a:cubicBezTo>
                  <a:cubicBezTo>
                    <a:pt x="2867" y="7939"/>
                    <a:pt x="2584" y="8031"/>
                    <a:pt x="2317" y="8214"/>
                  </a:cubicBezTo>
                  <a:cubicBezTo>
                    <a:pt x="1992" y="8436"/>
                    <a:pt x="1740" y="8749"/>
                    <a:pt x="1592" y="9118"/>
                  </a:cubicBezTo>
                  <a:lnTo>
                    <a:pt x="1549" y="9069"/>
                  </a:lnTo>
                  <a:cubicBezTo>
                    <a:pt x="203" y="7538"/>
                    <a:pt x="1666" y="187"/>
                    <a:pt x="1678" y="113"/>
                  </a:cubicBezTo>
                  <a:cubicBezTo>
                    <a:pt x="1692" y="43"/>
                    <a:pt x="1638" y="0"/>
                    <a:pt x="15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7"/>
            <p:cNvSpPr/>
            <p:nvPr/>
          </p:nvSpPr>
          <p:spPr>
            <a:xfrm>
              <a:off x="6821225" y="3301900"/>
              <a:ext cx="109750" cy="84400"/>
            </a:xfrm>
            <a:custGeom>
              <a:rect b="b" l="l" r="r" t="t"/>
              <a:pathLst>
                <a:path extrusionOk="0" h="3376" w="4390">
                  <a:moveTo>
                    <a:pt x="1806" y="0"/>
                  </a:moveTo>
                  <a:cubicBezTo>
                    <a:pt x="1640" y="0"/>
                    <a:pt x="1457" y="14"/>
                    <a:pt x="1254" y="44"/>
                  </a:cubicBezTo>
                  <a:cubicBezTo>
                    <a:pt x="0" y="228"/>
                    <a:pt x="941" y="3351"/>
                    <a:pt x="1807" y="3375"/>
                  </a:cubicBezTo>
                  <a:cubicBezTo>
                    <a:pt x="1810" y="3375"/>
                    <a:pt x="1813" y="3375"/>
                    <a:pt x="1816" y="3375"/>
                  </a:cubicBezTo>
                  <a:cubicBezTo>
                    <a:pt x="2640" y="3375"/>
                    <a:pt x="4390" y="0"/>
                    <a:pt x="180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0" name="Google Shape;11520;p67"/>
          <p:cNvGrpSpPr/>
          <p:nvPr/>
        </p:nvGrpSpPr>
        <p:grpSpPr>
          <a:xfrm>
            <a:off x="2881219" y="1559619"/>
            <a:ext cx="1182076" cy="1120100"/>
            <a:chOff x="2834338" y="1606500"/>
            <a:chExt cx="1182076" cy="1120100"/>
          </a:xfrm>
        </p:grpSpPr>
        <p:grpSp>
          <p:nvGrpSpPr>
            <p:cNvPr id="11521" name="Google Shape;11521;p67"/>
            <p:cNvGrpSpPr/>
            <p:nvPr/>
          </p:nvGrpSpPr>
          <p:grpSpPr>
            <a:xfrm>
              <a:off x="3260010" y="1885839"/>
              <a:ext cx="756404" cy="756404"/>
              <a:chOff x="5681300" y="2527788"/>
              <a:chExt cx="805800" cy="805800"/>
            </a:xfrm>
          </p:grpSpPr>
          <p:sp>
            <p:nvSpPr>
              <p:cNvPr id="11522" name="Google Shape;11522;p6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67"/>
            <p:cNvGrpSpPr/>
            <p:nvPr/>
          </p:nvGrpSpPr>
          <p:grpSpPr>
            <a:xfrm>
              <a:off x="2834338" y="1606500"/>
              <a:ext cx="904525" cy="1120100"/>
              <a:chOff x="2834338" y="1606500"/>
              <a:chExt cx="904525" cy="1120100"/>
            </a:xfrm>
          </p:grpSpPr>
          <p:sp>
            <p:nvSpPr>
              <p:cNvPr id="11525" name="Google Shape;11525;p67"/>
              <p:cNvSpPr/>
              <p:nvPr/>
            </p:nvSpPr>
            <p:spPr>
              <a:xfrm>
                <a:off x="2834338" y="1617250"/>
                <a:ext cx="456425" cy="436900"/>
              </a:xfrm>
              <a:custGeom>
                <a:rect b="b" l="l" r="r" t="t"/>
                <a:pathLst>
                  <a:path extrusionOk="0" h="17476" w="18257">
                    <a:moveTo>
                      <a:pt x="2822" y="0"/>
                    </a:moveTo>
                    <a:cubicBezTo>
                      <a:pt x="1267" y="6"/>
                      <a:pt x="6" y="1267"/>
                      <a:pt x="0" y="2822"/>
                    </a:cubicBezTo>
                    <a:lnTo>
                      <a:pt x="0" y="14654"/>
                    </a:lnTo>
                    <a:cubicBezTo>
                      <a:pt x="6" y="16209"/>
                      <a:pt x="1267" y="17469"/>
                      <a:pt x="2822" y="17475"/>
                    </a:cubicBezTo>
                    <a:lnTo>
                      <a:pt x="15441" y="17475"/>
                    </a:lnTo>
                    <a:cubicBezTo>
                      <a:pt x="16996" y="17469"/>
                      <a:pt x="18250" y="16209"/>
                      <a:pt x="18256" y="14660"/>
                    </a:cubicBezTo>
                    <a:lnTo>
                      <a:pt x="18256" y="2828"/>
                    </a:lnTo>
                    <a:cubicBezTo>
                      <a:pt x="18256" y="1273"/>
                      <a:pt x="16996" y="13"/>
                      <a:pt x="15441" y="6"/>
                    </a:cubicBezTo>
                    <a:lnTo>
                      <a:pt x="15441" y="1150"/>
                    </a:lnTo>
                    <a:cubicBezTo>
                      <a:pt x="16363" y="1156"/>
                      <a:pt x="17113" y="1900"/>
                      <a:pt x="17113" y="2828"/>
                    </a:cubicBezTo>
                    <a:lnTo>
                      <a:pt x="17113" y="14660"/>
                    </a:lnTo>
                    <a:cubicBezTo>
                      <a:pt x="17113" y="15582"/>
                      <a:pt x="16363" y="16326"/>
                      <a:pt x="15441" y="16332"/>
                    </a:cubicBezTo>
                    <a:lnTo>
                      <a:pt x="2822" y="16332"/>
                    </a:lnTo>
                    <a:cubicBezTo>
                      <a:pt x="1900" y="16326"/>
                      <a:pt x="1150" y="15582"/>
                      <a:pt x="1150" y="14660"/>
                    </a:cubicBezTo>
                    <a:lnTo>
                      <a:pt x="1150" y="2828"/>
                    </a:lnTo>
                    <a:cubicBezTo>
                      <a:pt x="1150" y="1900"/>
                      <a:pt x="1900" y="1156"/>
                      <a:pt x="2822" y="1150"/>
                    </a:cubicBezTo>
                    <a:lnTo>
                      <a:pt x="282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7"/>
              <p:cNvSpPr/>
              <p:nvPr/>
            </p:nvSpPr>
            <p:spPr>
              <a:xfrm>
                <a:off x="3525238" y="2159375"/>
                <a:ext cx="213625" cy="205575"/>
              </a:xfrm>
              <a:custGeom>
                <a:rect b="b" l="l" r="r" t="t"/>
                <a:pathLst>
                  <a:path extrusionOk="0" h="8223" w="8545">
                    <a:moveTo>
                      <a:pt x="4438" y="1"/>
                    </a:moveTo>
                    <a:cubicBezTo>
                      <a:pt x="2772" y="1"/>
                      <a:pt x="1273" y="1003"/>
                      <a:pt x="639" y="2540"/>
                    </a:cubicBezTo>
                    <a:cubicBezTo>
                      <a:pt x="0" y="4076"/>
                      <a:pt x="350" y="5840"/>
                      <a:pt x="1531" y="7020"/>
                    </a:cubicBezTo>
                    <a:cubicBezTo>
                      <a:pt x="2316" y="7806"/>
                      <a:pt x="3369" y="8223"/>
                      <a:pt x="4438" y="8223"/>
                    </a:cubicBezTo>
                    <a:cubicBezTo>
                      <a:pt x="4967" y="8223"/>
                      <a:pt x="5499" y="8121"/>
                      <a:pt x="6005" y="7912"/>
                    </a:cubicBezTo>
                    <a:cubicBezTo>
                      <a:pt x="7542" y="7272"/>
                      <a:pt x="8544" y="5773"/>
                      <a:pt x="8544" y="4113"/>
                    </a:cubicBezTo>
                    <a:cubicBezTo>
                      <a:pt x="8544" y="1839"/>
                      <a:pt x="6706" y="1"/>
                      <a:pt x="4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7"/>
              <p:cNvSpPr/>
              <p:nvPr/>
            </p:nvSpPr>
            <p:spPr>
              <a:xfrm>
                <a:off x="3048238" y="2039825"/>
                <a:ext cx="602250" cy="686775"/>
              </a:xfrm>
              <a:custGeom>
                <a:rect b="b" l="l" r="r" t="t"/>
                <a:pathLst>
                  <a:path extrusionOk="0" h="27471" w="24090">
                    <a:moveTo>
                      <a:pt x="1" y="1"/>
                    </a:moveTo>
                    <a:lnTo>
                      <a:pt x="1" y="24655"/>
                    </a:lnTo>
                    <a:cubicBezTo>
                      <a:pt x="7" y="26210"/>
                      <a:pt x="1267" y="27470"/>
                      <a:pt x="2822" y="27470"/>
                    </a:cubicBezTo>
                    <a:lnTo>
                      <a:pt x="21268" y="27470"/>
                    </a:lnTo>
                    <a:cubicBezTo>
                      <a:pt x="22823" y="27470"/>
                      <a:pt x="24084" y="26210"/>
                      <a:pt x="24090" y="24655"/>
                    </a:cubicBezTo>
                    <a:lnTo>
                      <a:pt x="24090" y="8895"/>
                    </a:lnTo>
                    <a:lnTo>
                      <a:pt x="22940" y="8895"/>
                    </a:lnTo>
                    <a:lnTo>
                      <a:pt x="22940" y="24655"/>
                    </a:lnTo>
                    <a:cubicBezTo>
                      <a:pt x="22940" y="25577"/>
                      <a:pt x="22190" y="26327"/>
                      <a:pt x="21268" y="26327"/>
                    </a:cubicBezTo>
                    <a:lnTo>
                      <a:pt x="2822" y="26327"/>
                    </a:lnTo>
                    <a:cubicBezTo>
                      <a:pt x="1900" y="26327"/>
                      <a:pt x="1150" y="25577"/>
                      <a:pt x="1150" y="24655"/>
                    </a:cubicBezTo>
                    <a:lnTo>
                      <a:pt x="11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7"/>
              <p:cNvSpPr/>
              <p:nvPr/>
            </p:nvSpPr>
            <p:spPr>
              <a:xfrm>
                <a:off x="3559813" y="2191500"/>
                <a:ext cx="146925" cy="141400"/>
              </a:xfrm>
              <a:custGeom>
                <a:rect b="b" l="l" r="r" t="t"/>
                <a:pathLst>
                  <a:path extrusionOk="0" h="5656" w="5877">
                    <a:moveTo>
                      <a:pt x="3055" y="1"/>
                    </a:moveTo>
                    <a:cubicBezTo>
                      <a:pt x="1906" y="1"/>
                      <a:pt x="879" y="689"/>
                      <a:pt x="443" y="1746"/>
                    </a:cubicBezTo>
                    <a:cubicBezTo>
                      <a:pt x="0" y="2803"/>
                      <a:pt x="246" y="4021"/>
                      <a:pt x="1051" y="4826"/>
                    </a:cubicBezTo>
                    <a:cubicBezTo>
                      <a:pt x="1594" y="5368"/>
                      <a:pt x="2318" y="5655"/>
                      <a:pt x="3054" y="5655"/>
                    </a:cubicBezTo>
                    <a:cubicBezTo>
                      <a:pt x="3419" y="5655"/>
                      <a:pt x="3787" y="5585"/>
                      <a:pt x="4137" y="5440"/>
                    </a:cubicBezTo>
                    <a:cubicBezTo>
                      <a:pt x="5188" y="4998"/>
                      <a:pt x="5876" y="3971"/>
                      <a:pt x="5876" y="2828"/>
                    </a:cubicBezTo>
                    <a:cubicBezTo>
                      <a:pt x="5876" y="1267"/>
                      <a:pt x="4610" y="1"/>
                      <a:pt x="30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7"/>
              <p:cNvSpPr/>
              <p:nvPr/>
            </p:nvSpPr>
            <p:spPr>
              <a:xfrm>
                <a:off x="3589613" y="2228525"/>
                <a:ext cx="81175" cy="69575"/>
              </a:xfrm>
              <a:custGeom>
                <a:rect b="b" l="l" r="r" t="t"/>
                <a:pathLst>
                  <a:path extrusionOk="0" h="2783" w="3247">
                    <a:moveTo>
                      <a:pt x="1863" y="1"/>
                    </a:moveTo>
                    <a:cubicBezTo>
                      <a:pt x="621" y="1"/>
                      <a:pt x="1" y="1501"/>
                      <a:pt x="880" y="2374"/>
                    </a:cubicBezTo>
                    <a:cubicBezTo>
                      <a:pt x="1162" y="2656"/>
                      <a:pt x="1510" y="2783"/>
                      <a:pt x="1851" y="2783"/>
                    </a:cubicBezTo>
                    <a:cubicBezTo>
                      <a:pt x="2563" y="2783"/>
                      <a:pt x="3246" y="2230"/>
                      <a:pt x="3246" y="1390"/>
                    </a:cubicBezTo>
                    <a:cubicBezTo>
                      <a:pt x="3246" y="622"/>
                      <a:pt x="2625" y="1"/>
                      <a:pt x="18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7"/>
              <p:cNvSpPr/>
              <p:nvPr/>
            </p:nvSpPr>
            <p:spPr>
              <a:xfrm>
                <a:off x="3019663" y="2014625"/>
                <a:ext cx="85775" cy="50275"/>
              </a:xfrm>
              <a:custGeom>
                <a:rect b="b" l="l" r="r" t="t"/>
                <a:pathLst>
                  <a:path extrusionOk="0" h="2011" w="3431">
                    <a:moveTo>
                      <a:pt x="1008" y="1"/>
                    </a:moveTo>
                    <a:cubicBezTo>
                      <a:pt x="455" y="1"/>
                      <a:pt x="0" y="449"/>
                      <a:pt x="0" y="1009"/>
                    </a:cubicBezTo>
                    <a:cubicBezTo>
                      <a:pt x="0" y="1562"/>
                      <a:pt x="455" y="2011"/>
                      <a:pt x="1008" y="2011"/>
                    </a:cubicBezTo>
                    <a:lnTo>
                      <a:pt x="2428" y="2011"/>
                    </a:lnTo>
                    <a:cubicBezTo>
                      <a:pt x="2981" y="2011"/>
                      <a:pt x="3430" y="1562"/>
                      <a:pt x="3430" y="1009"/>
                    </a:cubicBezTo>
                    <a:cubicBezTo>
                      <a:pt x="3430" y="449"/>
                      <a:pt x="2981" y="1"/>
                      <a:pt x="24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7"/>
              <p:cNvSpPr/>
              <p:nvPr/>
            </p:nvSpPr>
            <p:spPr>
              <a:xfrm>
                <a:off x="2891963" y="1606500"/>
                <a:ext cx="85775" cy="50425"/>
              </a:xfrm>
              <a:custGeom>
                <a:rect b="b" l="l" r="r" t="t"/>
                <a:pathLst>
                  <a:path extrusionOk="0" h="2017" w="3431">
                    <a:moveTo>
                      <a:pt x="1008" y="0"/>
                    </a:moveTo>
                    <a:cubicBezTo>
                      <a:pt x="449" y="0"/>
                      <a:pt x="0" y="455"/>
                      <a:pt x="0" y="1008"/>
                    </a:cubicBezTo>
                    <a:cubicBezTo>
                      <a:pt x="0" y="1567"/>
                      <a:pt x="449" y="2016"/>
                      <a:pt x="1008" y="2016"/>
                    </a:cubicBezTo>
                    <a:lnTo>
                      <a:pt x="2422" y="2016"/>
                    </a:lnTo>
                    <a:cubicBezTo>
                      <a:pt x="2975" y="2016"/>
                      <a:pt x="3424" y="1567"/>
                      <a:pt x="3430" y="1008"/>
                    </a:cubicBezTo>
                    <a:cubicBezTo>
                      <a:pt x="3430" y="449"/>
                      <a:pt x="2975" y="0"/>
                      <a:pt x="24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7"/>
              <p:cNvSpPr/>
              <p:nvPr/>
            </p:nvSpPr>
            <p:spPr>
              <a:xfrm>
                <a:off x="3147513" y="1606500"/>
                <a:ext cx="85775" cy="50425"/>
              </a:xfrm>
              <a:custGeom>
                <a:rect b="b" l="l" r="r" t="t"/>
                <a:pathLst>
                  <a:path extrusionOk="0" h="2017" w="3431">
                    <a:moveTo>
                      <a:pt x="1008" y="0"/>
                    </a:moveTo>
                    <a:cubicBezTo>
                      <a:pt x="455" y="0"/>
                      <a:pt x="0" y="455"/>
                      <a:pt x="7" y="1008"/>
                    </a:cubicBezTo>
                    <a:cubicBezTo>
                      <a:pt x="7" y="1567"/>
                      <a:pt x="455" y="2016"/>
                      <a:pt x="1008" y="2016"/>
                    </a:cubicBezTo>
                    <a:lnTo>
                      <a:pt x="2428" y="2016"/>
                    </a:lnTo>
                    <a:cubicBezTo>
                      <a:pt x="2982" y="2016"/>
                      <a:pt x="3430" y="1561"/>
                      <a:pt x="3430" y="1008"/>
                    </a:cubicBezTo>
                    <a:cubicBezTo>
                      <a:pt x="3430" y="449"/>
                      <a:pt x="2982" y="0"/>
                      <a:pt x="24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33" name="Google Shape;11533;p67"/>
          <p:cNvGrpSpPr/>
          <p:nvPr/>
        </p:nvGrpSpPr>
        <p:grpSpPr>
          <a:xfrm>
            <a:off x="3082819" y="2817700"/>
            <a:ext cx="1013175" cy="1561450"/>
            <a:chOff x="3035938" y="2817700"/>
            <a:chExt cx="1013175" cy="1561450"/>
          </a:xfrm>
        </p:grpSpPr>
        <p:grpSp>
          <p:nvGrpSpPr>
            <p:cNvPr id="11534" name="Google Shape;11534;p67"/>
            <p:cNvGrpSpPr/>
            <p:nvPr/>
          </p:nvGrpSpPr>
          <p:grpSpPr>
            <a:xfrm>
              <a:off x="3035938" y="2817700"/>
              <a:ext cx="1013175" cy="1561450"/>
              <a:chOff x="3035938" y="2817700"/>
              <a:chExt cx="1013175" cy="1561450"/>
            </a:xfrm>
          </p:grpSpPr>
          <p:sp>
            <p:nvSpPr>
              <p:cNvPr id="11535" name="Google Shape;11535;p67"/>
              <p:cNvSpPr/>
              <p:nvPr/>
            </p:nvSpPr>
            <p:spPr>
              <a:xfrm>
                <a:off x="3035938" y="2817700"/>
                <a:ext cx="1013175" cy="1561450"/>
              </a:xfrm>
              <a:custGeom>
                <a:rect b="b" l="l" r="r" t="t"/>
                <a:pathLst>
                  <a:path extrusionOk="0" h="62458" w="40527">
                    <a:moveTo>
                      <a:pt x="2275" y="0"/>
                    </a:moveTo>
                    <a:cubicBezTo>
                      <a:pt x="1015" y="0"/>
                      <a:pt x="1" y="1021"/>
                      <a:pt x="1" y="2275"/>
                    </a:cubicBezTo>
                    <a:lnTo>
                      <a:pt x="1" y="60189"/>
                    </a:lnTo>
                    <a:cubicBezTo>
                      <a:pt x="1" y="61443"/>
                      <a:pt x="1015" y="62457"/>
                      <a:pt x="2275" y="62457"/>
                    </a:cubicBezTo>
                    <a:lnTo>
                      <a:pt x="38252" y="62457"/>
                    </a:lnTo>
                    <a:cubicBezTo>
                      <a:pt x="39506" y="62457"/>
                      <a:pt x="40526" y="61443"/>
                      <a:pt x="40526" y="60189"/>
                    </a:cubicBezTo>
                    <a:lnTo>
                      <a:pt x="40526" y="2275"/>
                    </a:lnTo>
                    <a:cubicBezTo>
                      <a:pt x="40526" y="1021"/>
                      <a:pt x="39506" y="0"/>
                      <a:pt x="3825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6" name="Google Shape;11536;p67"/>
              <p:cNvGrpSpPr/>
              <p:nvPr/>
            </p:nvGrpSpPr>
            <p:grpSpPr>
              <a:xfrm>
                <a:off x="3196388" y="2817700"/>
                <a:ext cx="681075" cy="1561450"/>
                <a:chOff x="3196388" y="2817700"/>
                <a:chExt cx="681075" cy="1561450"/>
              </a:xfrm>
            </p:grpSpPr>
            <p:sp>
              <p:nvSpPr>
                <p:cNvPr id="11537" name="Google Shape;11537;p67"/>
                <p:cNvSpPr/>
                <p:nvPr/>
              </p:nvSpPr>
              <p:spPr>
                <a:xfrm>
                  <a:off x="3526163" y="2870875"/>
                  <a:ext cx="32750" cy="1471075"/>
                </a:xfrm>
                <a:custGeom>
                  <a:rect b="b" l="l" r="r" t="t"/>
                  <a:pathLst>
                    <a:path extrusionOk="0" h="58843" w="1310">
                      <a:moveTo>
                        <a:pt x="652" y="0"/>
                      </a:moveTo>
                      <a:cubicBezTo>
                        <a:pt x="295" y="0"/>
                        <a:pt x="0" y="295"/>
                        <a:pt x="0" y="652"/>
                      </a:cubicBezTo>
                      <a:lnTo>
                        <a:pt x="0" y="58191"/>
                      </a:lnTo>
                      <a:cubicBezTo>
                        <a:pt x="0" y="58548"/>
                        <a:pt x="295" y="58843"/>
                        <a:pt x="652" y="58843"/>
                      </a:cubicBezTo>
                      <a:cubicBezTo>
                        <a:pt x="1014" y="58843"/>
                        <a:pt x="1309" y="58548"/>
                        <a:pt x="1309" y="58191"/>
                      </a:cubicBezTo>
                      <a:lnTo>
                        <a:pt x="1309" y="652"/>
                      </a:lnTo>
                      <a:cubicBezTo>
                        <a:pt x="1309" y="295"/>
                        <a:pt x="1014" y="0"/>
                        <a:pt x="65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7"/>
                <p:cNvSpPr/>
                <p:nvPr/>
              </p:nvSpPr>
              <p:spPr>
                <a:xfrm>
                  <a:off x="3196388" y="4351925"/>
                  <a:ext cx="27825" cy="27225"/>
                </a:xfrm>
                <a:custGeom>
                  <a:rect b="b" l="l" r="r" t="t"/>
                  <a:pathLst>
                    <a:path extrusionOk="0" h="1089" w="1113">
                      <a:moveTo>
                        <a:pt x="553" y="0"/>
                      </a:moveTo>
                      <a:cubicBezTo>
                        <a:pt x="246" y="0"/>
                        <a:pt x="0" y="252"/>
                        <a:pt x="12" y="566"/>
                      </a:cubicBezTo>
                      <a:lnTo>
                        <a:pt x="12" y="1088"/>
                      </a:lnTo>
                      <a:lnTo>
                        <a:pt x="1100" y="1088"/>
                      </a:lnTo>
                      <a:lnTo>
                        <a:pt x="1100" y="566"/>
                      </a:lnTo>
                      <a:cubicBezTo>
                        <a:pt x="1113" y="252"/>
                        <a:pt x="861" y="0"/>
                        <a:pt x="5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7"/>
                <p:cNvSpPr/>
                <p:nvPr/>
              </p:nvSpPr>
              <p:spPr>
                <a:xfrm>
                  <a:off x="3261838" y="4352375"/>
                  <a:ext cx="27375" cy="26775"/>
                </a:xfrm>
                <a:custGeom>
                  <a:rect b="b" l="l" r="r" t="t"/>
                  <a:pathLst>
                    <a:path extrusionOk="0" h="1071" w="1095">
                      <a:moveTo>
                        <a:pt x="548" y="1"/>
                      </a:moveTo>
                      <a:cubicBezTo>
                        <a:pt x="246" y="1"/>
                        <a:pt x="1" y="247"/>
                        <a:pt x="7" y="548"/>
                      </a:cubicBezTo>
                      <a:lnTo>
                        <a:pt x="7" y="1070"/>
                      </a:lnTo>
                      <a:lnTo>
                        <a:pt x="1095" y="1070"/>
                      </a:lnTo>
                      <a:lnTo>
                        <a:pt x="1095" y="548"/>
                      </a:lnTo>
                      <a:cubicBezTo>
                        <a:pt x="1095" y="247"/>
                        <a:pt x="849"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7"/>
                <p:cNvSpPr/>
                <p:nvPr/>
              </p:nvSpPr>
              <p:spPr>
                <a:xfrm>
                  <a:off x="3327313" y="4352375"/>
                  <a:ext cx="27375" cy="26775"/>
                </a:xfrm>
                <a:custGeom>
                  <a:rect b="b" l="l" r="r" t="t"/>
                  <a:pathLst>
                    <a:path extrusionOk="0" h="1071" w="1095">
                      <a:moveTo>
                        <a:pt x="547" y="1"/>
                      </a:moveTo>
                      <a:cubicBezTo>
                        <a:pt x="246" y="1"/>
                        <a:pt x="0" y="247"/>
                        <a:pt x="0" y="548"/>
                      </a:cubicBezTo>
                      <a:lnTo>
                        <a:pt x="0" y="1070"/>
                      </a:lnTo>
                      <a:lnTo>
                        <a:pt x="1094" y="1070"/>
                      </a:lnTo>
                      <a:lnTo>
                        <a:pt x="1094" y="548"/>
                      </a:lnTo>
                      <a:cubicBezTo>
                        <a:pt x="1094" y="247"/>
                        <a:pt x="848" y="1"/>
                        <a:pt x="5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7"/>
                <p:cNvSpPr/>
                <p:nvPr/>
              </p:nvSpPr>
              <p:spPr>
                <a:xfrm>
                  <a:off x="3392463" y="4351925"/>
                  <a:ext cx="27825" cy="27225"/>
                </a:xfrm>
                <a:custGeom>
                  <a:rect b="b" l="l" r="r" t="t"/>
                  <a:pathLst>
                    <a:path extrusionOk="0" h="1089" w="1113">
                      <a:moveTo>
                        <a:pt x="554" y="0"/>
                      </a:moveTo>
                      <a:cubicBezTo>
                        <a:pt x="246" y="0"/>
                        <a:pt x="0"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7"/>
                <p:cNvSpPr/>
                <p:nvPr/>
              </p:nvSpPr>
              <p:spPr>
                <a:xfrm>
                  <a:off x="3458063" y="4352375"/>
                  <a:ext cx="27225" cy="26775"/>
                </a:xfrm>
                <a:custGeom>
                  <a:rect b="b" l="l" r="r" t="t"/>
                  <a:pathLst>
                    <a:path extrusionOk="0" h="1071" w="1089">
                      <a:moveTo>
                        <a:pt x="542" y="1"/>
                      </a:moveTo>
                      <a:cubicBezTo>
                        <a:pt x="247" y="1"/>
                        <a:pt x="1" y="247"/>
                        <a:pt x="1" y="548"/>
                      </a:cubicBezTo>
                      <a:lnTo>
                        <a:pt x="1" y="1070"/>
                      </a:lnTo>
                      <a:lnTo>
                        <a:pt x="1089" y="1070"/>
                      </a:lnTo>
                      <a:lnTo>
                        <a:pt x="1089" y="548"/>
                      </a:lnTo>
                      <a:cubicBezTo>
                        <a:pt x="1089" y="247"/>
                        <a:pt x="843" y="1"/>
                        <a:pt x="5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7"/>
                <p:cNvSpPr/>
                <p:nvPr/>
              </p:nvSpPr>
              <p:spPr>
                <a:xfrm>
                  <a:off x="3523388" y="4352375"/>
                  <a:ext cx="27375" cy="26775"/>
                </a:xfrm>
                <a:custGeom>
                  <a:rect b="b" l="l" r="r" t="t"/>
                  <a:pathLst>
                    <a:path extrusionOk="0" h="1071" w="1095">
                      <a:moveTo>
                        <a:pt x="547" y="1"/>
                      </a:moveTo>
                      <a:cubicBezTo>
                        <a:pt x="246" y="1"/>
                        <a:pt x="0" y="247"/>
                        <a:pt x="0" y="548"/>
                      </a:cubicBezTo>
                      <a:lnTo>
                        <a:pt x="0" y="1070"/>
                      </a:lnTo>
                      <a:lnTo>
                        <a:pt x="1094" y="1070"/>
                      </a:lnTo>
                      <a:lnTo>
                        <a:pt x="1094" y="548"/>
                      </a:lnTo>
                      <a:cubicBezTo>
                        <a:pt x="1094" y="247"/>
                        <a:pt x="849" y="1"/>
                        <a:pt x="5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7"/>
                <p:cNvSpPr/>
                <p:nvPr/>
              </p:nvSpPr>
              <p:spPr>
                <a:xfrm>
                  <a:off x="3588538" y="4351925"/>
                  <a:ext cx="27850" cy="27225"/>
                </a:xfrm>
                <a:custGeom>
                  <a:rect b="b" l="l" r="r" t="t"/>
                  <a:pathLst>
                    <a:path extrusionOk="0" h="1089" w="1114">
                      <a:moveTo>
                        <a:pt x="554" y="0"/>
                      </a:moveTo>
                      <a:cubicBezTo>
                        <a:pt x="246" y="0"/>
                        <a:pt x="1"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7"/>
                <p:cNvSpPr/>
                <p:nvPr/>
              </p:nvSpPr>
              <p:spPr>
                <a:xfrm>
                  <a:off x="3654163" y="4352375"/>
                  <a:ext cx="27225" cy="26775"/>
                </a:xfrm>
                <a:custGeom>
                  <a:rect b="b" l="l" r="r" t="t"/>
                  <a:pathLst>
                    <a:path extrusionOk="0" h="1071" w="1089">
                      <a:moveTo>
                        <a:pt x="541" y="1"/>
                      </a:moveTo>
                      <a:cubicBezTo>
                        <a:pt x="246"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7"/>
                <p:cNvSpPr/>
                <p:nvPr/>
              </p:nvSpPr>
              <p:spPr>
                <a:xfrm>
                  <a:off x="3719463" y="4352375"/>
                  <a:ext cx="27375" cy="26775"/>
                </a:xfrm>
                <a:custGeom>
                  <a:rect b="b" l="l" r="r" t="t"/>
                  <a:pathLst>
                    <a:path extrusionOk="0" h="1071" w="1095">
                      <a:moveTo>
                        <a:pt x="548" y="1"/>
                      </a:moveTo>
                      <a:cubicBezTo>
                        <a:pt x="246" y="1"/>
                        <a:pt x="1" y="247"/>
                        <a:pt x="1" y="548"/>
                      </a:cubicBezTo>
                      <a:lnTo>
                        <a:pt x="1" y="1070"/>
                      </a:lnTo>
                      <a:lnTo>
                        <a:pt x="1095" y="1070"/>
                      </a:lnTo>
                      <a:lnTo>
                        <a:pt x="1095" y="548"/>
                      </a:lnTo>
                      <a:cubicBezTo>
                        <a:pt x="1095" y="247"/>
                        <a:pt x="849"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7"/>
                <p:cNvSpPr/>
                <p:nvPr/>
              </p:nvSpPr>
              <p:spPr>
                <a:xfrm>
                  <a:off x="3784938" y="4352375"/>
                  <a:ext cx="27225" cy="26775"/>
                </a:xfrm>
                <a:custGeom>
                  <a:rect b="b" l="l" r="r" t="t"/>
                  <a:pathLst>
                    <a:path extrusionOk="0" h="1071" w="1089">
                      <a:moveTo>
                        <a:pt x="541" y="1"/>
                      </a:moveTo>
                      <a:cubicBezTo>
                        <a:pt x="240"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7"/>
                <p:cNvSpPr/>
                <p:nvPr/>
              </p:nvSpPr>
              <p:spPr>
                <a:xfrm>
                  <a:off x="3850238" y="4352375"/>
                  <a:ext cx="27225" cy="26775"/>
                </a:xfrm>
                <a:custGeom>
                  <a:rect b="b" l="l" r="r" t="t"/>
                  <a:pathLst>
                    <a:path extrusionOk="0" h="1071" w="1089">
                      <a:moveTo>
                        <a:pt x="548" y="1"/>
                      </a:moveTo>
                      <a:cubicBezTo>
                        <a:pt x="246" y="1"/>
                        <a:pt x="0" y="247"/>
                        <a:pt x="0" y="548"/>
                      </a:cubicBezTo>
                      <a:lnTo>
                        <a:pt x="0" y="1070"/>
                      </a:lnTo>
                      <a:lnTo>
                        <a:pt x="1088" y="1070"/>
                      </a:lnTo>
                      <a:lnTo>
                        <a:pt x="1088" y="548"/>
                      </a:lnTo>
                      <a:cubicBezTo>
                        <a:pt x="1088" y="247"/>
                        <a:pt x="843"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7"/>
                <p:cNvSpPr/>
                <p:nvPr/>
              </p:nvSpPr>
              <p:spPr>
                <a:xfrm>
                  <a:off x="3196388" y="2817700"/>
                  <a:ext cx="27825" cy="26450"/>
                </a:xfrm>
                <a:custGeom>
                  <a:rect b="b" l="l" r="r" t="t"/>
                  <a:pathLst>
                    <a:path extrusionOk="0" h="1058" w="1113">
                      <a:moveTo>
                        <a:pt x="1100" y="0"/>
                      </a:moveTo>
                      <a:lnTo>
                        <a:pt x="12" y="7"/>
                      </a:lnTo>
                      <a:lnTo>
                        <a:pt x="12" y="498"/>
                      </a:lnTo>
                      <a:cubicBezTo>
                        <a:pt x="0" y="806"/>
                        <a:pt x="246" y="1058"/>
                        <a:pt x="553" y="1058"/>
                      </a:cubicBezTo>
                      <a:cubicBezTo>
                        <a:pt x="861" y="1058"/>
                        <a:pt x="1113" y="806"/>
                        <a:pt x="1100" y="498"/>
                      </a:cubicBezTo>
                      <a:lnTo>
                        <a:pt x="110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7"/>
                <p:cNvSpPr/>
                <p:nvPr/>
              </p:nvSpPr>
              <p:spPr>
                <a:xfrm>
                  <a:off x="3261988" y="2817700"/>
                  <a:ext cx="27225" cy="26000"/>
                </a:xfrm>
                <a:custGeom>
                  <a:rect b="b" l="l" r="r" t="t"/>
                  <a:pathLst>
                    <a:path extrusionOk="0" h="1040" w="1089">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7"/>
                <p:cNvSpPr/>
                <p:nvPr/>
              </p:nvSpPr>
              <p:spPr>
                <a:xfrm>
                  <a:off x="3327313" y="2817700"/>
                  <a:ext cx="27375" cy="26000"/>
                </a:xfrm>
                <a:custGeom>
                  <a:rect b="b" l="l" r="r" t="t"/>
                  <a:pathLst>
                    <a:path extrusionOk="0" h="1040" w="1095">
                      <a:moveTo>
                        <a:pt x="1094" y="0"/>
                      </a:moveTo>
                      <a:lnTo>
                        <a:pt x="0" y="7"/>
                      </a:lnTo>
                      <a:lnTo>
                        <a:pt x="0" y="498"/>
                      </a:lnTo>
                      <a:cubicBezTo>
                        <a:pt x="0" y="793"/>
                        <a:pt x="246" y="1039"/>
                        <a:pt x="547" y="1039"/>
                      </a:cubicBezTo>
                      <a:cubicBezTo>
                        <a:pt x="848" y="1039"/>
                        <a:pt x="1094" y="793"/>
                        <a:pt x="1094" y="498"/>
                      </a:cubicBezTo>
                      <a:lnTo>
                        <a:pt x="109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7"/>
                <p:cNvSpPr/>
                <p:nvPr/>
              </p:nvSpPr>
              <p:spPr>
                <a:xfrm>
                  <a:off x="3392463" y="2817700"/>
                  <a:ext cx="27825" cy="26450"/>
                </a:xfrm>
                <a:custGeom>
                  <a:rect b="b" l="l" r="r" t="t"/>
                  <a:pathLst>
                    <a:path extrusionOk="0" h="1058" w="1113">
                      <a:moveTo>
                        <a:pt x="1101" y="0"/>
                      </a:moveTo>
                      <a:lnTo>
                        <a:pt x="13" y="7"/>
                      </a:lnTo>
                      <a:lnTo>
                        <a:pt x="13" y="498"/>
                      </a:lnTo>
                      <a:cubicBezTo>
                        <a:pt x="0" y="806"/>
                        <a:pt x="246" y="1058"/>
                        <a:pt x="554" y="1058"/>
                      </a:cubicBezTo>
                      <a:cubicBezTo>
                        <a:pt x="861" y="1058"/>
                        <a:pt x="1113" y="806"/>
                        <a:pt x="1101" y="498"/>
                      </a:cubicBezTo>
                      <a:lnTo>
                        <a:pt x="110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7"/>
                <p:cNvSpPr/>
                <p:nvPr/>
              </p:nvSpPr>
              <p:spPr>
                <a:xfrm>
                  <a:off x="3458063" y="2817700"/>
                  <a:ext cx="27225" cy="26000"/>
                </a:xfrm>
                <a:custGeom>
                  <a:rect b="b" l="l" r="r" t="t"/>
                  <a:pathLst>
                    <a:path extrusionOk="0" h="1040" w="1089">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7"/>
                <p:cNvSpPr/>
                <p:nvPr/>
              </p:nvSpPr>
              <p:spPr>
                <a:xfrm>
                  <a:off x="3523388" y="2817700"/>
                  <a:ext cx="27375" cy="26000"/>
                </a:xfrm>
                <a:custGeom>
                  <a:rect b="b" l="l" r="r" t="t"/>
                  <a:pathLst>
                    <a:path extrusionOk="0" h="1040" w="1095">
                      <a:moveTo>
                        <a:pt x="1094" y="0"/>
                      </a:moveTo>
                      <a:lnTo>
                        <a:pt x="0" y="7"/>
                      </a:lnTo>
                      <a:lnTo>
                        <a:pt x="0" y="498"/>
                      </a:lnTo>
                      <a:cubicBezTo>
                        <a:pt x="0" y="793"/>
                        <a:pt x="246" y="1039"/>
                        <a:pt x="547" y="1039"/>
                      </a:cubicBezTo>
                      <a:cubicBezTo>
                        <a:pt x="849" y="1039"/>
                        <a:pt x="1088" y="793"/>
                        <a:pt x="1094" y="498"/>
                      </a:cubicBezTo>
                      <a:lnTo>
                        <a:pt x="109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7"/>
                <p:cNvSpPr/>
                <p:nvPr/>
              </p:nvSpPr>
              <p:spPr>
                <a:xfrm>
                  <a:off x="3588538" y="2817700"/>
                  <a:ext cx="27850" cy="26450"/>
                </a:xfrm>
                <a:custGeom>
                  <a:rect b="b" l="l" r="r" t="t"/>
                  <a:pathLst>
                    <a:path extrusionOk="0" h="1058" w="1114">
                      <a:moveTo>
                        <a:pt x="1101" y="0"/>
                      </a:moveTo>
                      <a:lnTo>
                        <a:pt x="13" y="7"/>
                      </a:lnTo>
                      <a:lnTo>
                        <a:pt x="13" y="498"/>
                      </a:lnTo>
                      <a:cubicBezTo>
                        <a:pt x="1" y="806"/>
                        <a:pt x="246" y="1058"/>
                        <a:pt x="554" y="1058"/>
                      </a:cubicBezTo>
                      <a:cubicBezTo>
                        <a:pt x="861" y="1058"/>
                        <a:pt x="1113" y="806"/>
                        <a:pt x="1101" y="498"/>
                      </a:cubicBezTo>
                      <a:lnTo>
                        <a:pt x="110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7"/>
                <p:cNvSpPr/>
                <p:nvPr/>
              </p:nvSpPr>
              <p:spPr>
                <a:xfrm>
                  <a:off x="3654163" y="2817700"/>
                  <a:ext cx="27225" cy="26000"/>
                </a:xfrm>
                <a:custGeom>
                  <a:rect b="b" l="l" r="r" t="t"/>
                  <a:pathLst>
                    <a:path extrusionOk="0" h="1040" w="1089">
                      <a:moveTo>
                        <a:pt x="1088" y="0"/>
                      </a:moveTo>
                      <a:lnTo>
                        <a:pt x="0" y="7"/>
                      </a:lnTo>
                      <a:lnTo>
                        <a:pt x="0" y="498"/>
                      </a:lnTo>
                      <a:cubicBezTo>
                        <a:pt x="0" y="793"/>
                        <a:pt x="246" y="1039"/>
                        <a:pt x="541" y="1039"/>
                      </a:cubicBezTo>
                      <a:cubicBezTo>
                        <a:pt x="842"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7"/>
                <p:cNvSpPr/>
                <p:nvPr/>
              </p:nvSpPr>
              <p:spPr>
                <a:xfrm>
                  <a:off x="3719463" y="2817700"/>
                  <a:ext cx="27375" cy="26000"/>
                </a:xfrm>
                <a:custGeom>
                  <a:rect b="b" l="l" r="r" t="t"/>
                  <a:pathLst>
                    <a:path extrusionOk="0" h="1040" w="1095">
                      <a:moveTo>
                        <a:pt x="1095" y="0"/>
                      </a:moveTo>
                      <a:lnTo>
                        <a:pt x="1" y="7"/>
                      </a:lnTo>
                      <a:lnTo>
                        <a:pt x="1" y="498"/>
                      </a:lnTo>
                      <a:cubicBezTo>
                        <a:pt x="1" y="793"/>
                        <a:pt x="246" y="1039"/>
                        <a:pt x="548" y="1039"/>
                      </a:cubicBezTo>
                      <a:cubicBezTo>
                        <a:pt x="849" y="1039"/>
                        <a:pt x="1089" y="793"/>
                        <a:pt x="1095" y="498"/>
                      </a:cubicBezTo>
                      <a:lnTo>
                        <a:pt x="109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7"/>
                <p:cNvSpPr/>
                <p:nvPr/>
              </p:nvSpPr>
              <p:spPr>
                <a:xfrm>
                  <a:off x="3784938" y="2817700"/>
                  <a:ext cx="27225" cy="26000"/>
                </a:xfrm>
                <a:custGeom>
                  <a:rect b="b" l="l" r="r" t="t"/>
                  <a:pathLst>
                    <a:path extrusionOk="0" h="1040" w="1089">
                      <a:moveTo>
                        <a:pt x="1088" y="0"/>
                      </a:moveTo>
                      <a:lnTo>
                        <a:pt x="0" y="7"/>
                      </a:lnTo>
                      <a:lnTo>
                        <a:pt x="0" y="498"/>
                      </a:lnTo>
                      <a:cubicBezTo>
                        <a:pt x="0" y="793"/>
                        <a:pt x="240" y="1039"/>
                        <a:pt x="541" y="1039"/>
                      </a:cubicBezTo>
                      <a:cubicBezTo>
                        <a:pt x="842"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7"/>
                <p:cNvSpPr/>
                <p:nvPr/>
              </p:nvSpPr>
              <p:spPr>
                <a:xfrm>
                  <a:off x="3850238" y="2817700"/>
                  <a:ext cx="27225" cy="26000"/>
                </a:xfrm>
                <a:custGeom>
                  <a:rect b="b" l="l" r="r" t="t"/>
                  <a:pathLst>
                    <a:path extrusionOk="0" h="1040" w="1089">
                      <a:moveTo>
                        <a:pt x="1088" y="0"/>
                      </a:moveTo>
                      <a:lnTo>
                        <a:pt x="0" y="7"/>
                      </a:lnTo>
                      <a:lnTo>
                        <a:pt x="0" y="498"/>
                      </a:lnTo>
                      <a:cubicBezTo>
                        <a:pt x="0" y="793"/>
                        <a:pt x="246" y="1039"/>
                        <a:pt x="548" y="1039"/>
                      </a:cubicBezTo>
                      <a:cubicBezTo>
                        <a:pt x="843"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60" name="Google Shape;11560;p67"/>
            <p:cNvGrpSpPr/>
            <p:nvPr/>
          </p:nvGrpSpPr>
          <p:grpSpPr>
            <a:xfrm>
              <a:off x="3090338" y="2927425"/>
              <a:ext cx="389575" cy="1365675"/>
              <a:chOff x="3090338" y="2927425"/>
              <a:chExt cx="389575" cy="1365675"/>
            </a:xfrm>
          </p:grpSpPr>
          <p:grpSp>
            <p:nvGrpSpPr>
              <p:cNvPr id="11561" name="Google Shape;11561;p67"/>
              <p:cNvGrpSpPr/>
              <p:nvPr/>
            </p:nvGrpSpPr>
            <p:grpSpPr>
              <a:xfrm>
                <a:off x="3090338" y="2927425"/>
                <a:ext cx="389575" cy="202550"/>
                <a:chOff x="3090338" y="2927425"/>
                <a:chExt cx="389575" cy="202550"/>
              </a:xfrm>
            </p:grpSpPr>
            <p:sp>
              <p:nvSpPr>
                <p:cNvPr id="11562" name="Google Shape;11562;p67"/>
                <p:cNvSpPr/>
                <p:nvPr/>
              </p:nvSpPr>
              <p:spPr>
                <a:xfrm>
                  <a:off x="3090338" y="2927425"/>
                  <a:ext cx="389575" cy="202550"/>
                </a:xfrm>
                <a:custGeom>
                  <a:rect b="b" l="l" r="r" t="t"/>
                  <a:pathLst>
                    <a:path extrusionOk="0" h="8102" w="15583">
                      <a:moveTo>
                        <a:pt x="831" y="0"/>
                      </a:moveTo>
                      <a:cubicBezTo>
                        <a:pt x="376" y="0"/>
                        <a:pt x="1" y="369"/>
                        <a:pt x="1" y="830"/>
                      </a:cubicBezTo>
                      <a:lnTo>
                        <a:pt x="1" y="7272"/>
                      </a:lnTo>
                      <a:cubicBezTo>
                        <a:pt x="1" y="7733"/>
                        <a:pt x="376"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7"/>
                <p:cNvSpPr/>
                <p:nvPr/>
              </p:nvSpPr>
              <p:spPr>
                <a:xfrm>
                  <a:off x="3102338" y="2950925"/>
                  <a:ext cx="359300" cy="155850"/>
                </a:xfrm>
                <a:custGeom>
                  <a:rect b="b" l="l" r="r" t="t"/>
                  <a:pathLst>
                    <a:path extrusionOk="0" h="6234" w="14372">
                      <a:moveTo>
                        <a:pt x="3369" y="1"/>
                      </a:moveTo>
                      <a:cubicBezTo>
                        <a:pt x="2539" y="1"/>
                        <a:pt x="1746" y="326"/>
                        <a:pt x="1168" y="910"/>
                      </a:cubicBezTo>
                      <a:cubicBezTo>
                        <a:pt x="271" y="1802"/>
                        <a:pt x="0" y="3142"/>
                        <a:pt x="480" y="4309"/>
                      </a:cubicBezTo>
                      <a:cubicBezTo>
                        <a:pt x="965" y="5477"/>
                        <a:pt x="2102" y="6233"/>
                        <a:pt x="3369" y="6233"/>
                      </a:cubicBezTo>
                      <a:lnTo>
                        <a:pt x="11261" y="6233"/>
                      </a:lnTo>
                      <a:cubicBezTo>
                        <a:pt x="12982" y="6227"/>
                        <a:pt x="14371" y="4838"/>
                        <a:pt x="14371" y="3117"/>
                      </a:cubicBezTo>
                      <a:cubicBezTo>
                        <a:pt x="14371" y="1396"/>
                        <a:pt x="12982" y="1"/>
                        <a:pt x="1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67"/>
              <p:cNvGrpSpPr/>
              <p:nvPr/>
            </p:nvGrpSpPr>
            <p:grpSpPr>
              <a:xfrm>
                <a:off x="3090338" y="3218150"/>
                <a:ext cx="389575" cy="202575"/>
                <a:chOff x="3090338" y="3218150"/>
                <a:chExt cx="389575" cy="202575"/>
              </a:xfrm>
            </p:grpSpPr>
            <p:sp>
              <p:nvSpPr>
                <p:cNvPr id="11565" name="Google Shape;11565;p67"/>
                <p:cNvSpPr/>
                <p:nvPr/>
              </p:nvSpPr>
              <p:spPr>
                <a:xfrm>
                  <a:off x="3090338" y="3218150"/>
                  <a:ext cx="389575" cy="202575"/>
                </a:xfrm>
                <a:custGeom>
                  <a:rect b="b" l="l" r="r" t="t"/>
                  <a:pathLst>
                    <a:path extrusionOk="0" h="8103" w="15583">
                      <a:moveTo>
                        <a:pt x="831" y="1"/>
                      </a:moveTo>
                      <a:cubicBezTo>
                        <a:pt x="376" y="1"/>
                        <a:pt x="1" y="376"/>
                        <a:pt x="1" y="831"/>
                      </a:cubicBezTo>
                      <a:lnTo>
                        <a:pt x="1" y="7272"/>
                      </a:lnTo>
                      <a:cubicBezTo>
                        <a:pt x="1" y="7733"/>
                        <a:pt x="376"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7"/>
                <p:cNvSpPr/>
                <p:nvPr/>
              </p:nvSpPr>
              <p:spPr>
                <a:xfrm>
                  <a:off x="3102488" y="3241525"/>
                  <a:ext cx="359150" cy="155825"/>
                </a:xfrm>
                <a:custGeom>
                  <a:rect b="b" l="l" r="r" t="t"/>
                  <a:pathLst>
                    <a:path extrusionOk="0" h="6233" w="14366">
                      <a:moveTo>
                        <a:pt x="3363" y="0"/>
                      </a:moveTo>
                      <a:cubicBezTo>
                        <a:pt x="2533" y="6"/>
                        <a:pt x="1740" y="332"/>
                        <a:pt x="1162" y="922"/>
                      </a:cubicBezTo>
                      <a:cubicBezTo>
                        <a:pt x="265" y="1807"/>
                        <a:pt x="0" y="3147"/>
                        <a:pt x="480" y="4315"/>
                      </a:cubicBezTo>
                      <a:cubicBezTo>
                        <a:pt x="957" y="5472"/>
                        <a:pt x="2087" y="6233"/>
                        <a:pt x="3341" y="6233"/>
                      </a:cubicBezTo>
                      <a:cubicBezTo>
                        <a:pt x="3346" y="6233"/>
                        <a:pt x="3352" y="6233"/>
                        <a:pt x="3357" y="6233"/>
                      </a:cubicBezTo>
                      <a:lnTo>
                        <a:pt x="11255" y="6233"/>
                      </a:lnTo>
                      <a:cubicBezTo>
                        <a:pt x="12976" y="6233"/>
                        <a:pt x="14365" y="4838"/>
                        <a:pt x="14365" y="3116"/>
                      </a:cubicBezTo>
                      <a:cubicBezTo>
                        <a:pt x="14365" y="1395"/>
                        <a:pt x="12976" y="6"/>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67"/>
              <p:cNvGrpSpPr/>
              <p:nvPr/>
            </p:nvGrpSpPr>
            <p:grpSpPr>
              <a:xfrm>
                <a:off x="3090338" y="3509050"/>
                <a:ext cx="389575" cy="202550"/>
                <a:chOff x="3090338" y="3509050"/>
                <a:chExt cx="389575" cy="202550"/>
              </a:xfrm>
            </p:grpSpPr>
            <p:sp>
              <p:nvSpPr>
                <p:cNvPr id="11568" name="Google Shape;11568;p67"/>
                <p:cNvSpPr/>
                <p:nvPr/>
              </p:nvSpPr>
              <p:spPr>
                <a:xfrm>
                  <a:off x="3090338" y="3509050"/>
                  <a:ext cx="389575" cy="202550"/>
                </a:xfrm>
                <a:custGeom>
                  <a:rect b="b" l="l" r="r" t="t"/>
                  <a:pathLst>
                    <a:path extrusionOk="0" h="8102" w="15583">
                      <a:moveTo>
                        <a:pt x="831" y="1"/>
                      </a:moveTo>
                      <a:cubicBezTo>
                        <a:pt x="376" y="1"/>
                        <a:pt x="1" y="369"/>
                        <a:pt x="1" y="830"/>
                      </a:cubicBezTo>
                      <a:lnTo>
                        <a:pt x="1" y="7272"/>
                      </a:lnTo>
                      <a:cubicBezTo>
                        <a:pt x="1" y="7727"/>
                        <a:pt x="376"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7"/>
                <p:cNvSpPr/>
                <p:nvPr/>
              </p:nvSpPr>
              <p:spPr>
                <a:xfrm>
                  <a:off x="3102488" y="3532400"/>
                  <a:ext cx="359150" cy="155850"/>
                </a:xfrm>
                <a:custGeom>
                  <a:rect b="b" l="l" r="r" t="t"/>
                  <a:pathLst>
                    <a:path extrusionOk="0" h="6234" w="14366">
                      <a:moveTo>
                        <a:pt x="3363" y="1"/>
                      </a:moveTo>
                      <a:cubicBezTo>
                        <a:pt x="2533" y="1"/>
                        <a:pt x="1740" y="327"/>
                        <a:pt x="1162" y="917"/>
                      </a:cubicBezTo>
                      <a:cubicBezTo>
                        <a:pt x="265" y="1802"/>
                        <a:pt x="0" y="3142"/>
                        <a:pt x="480" y="4310"/>
                      </a:cubicBezTo>
                      <a:cubicBezTo>
                        <a:pt x="959" y="5471"/>
                        <a:pt x="2096" y="6234"/>
                        <a:pt x="3357" y="6234"/>
                      </a:cubicBezTo>
                      <a:lnTo>
                        <a:pt x="11255" y="6234"/>
                      </a:lnTo>
                      <a:cubicBezTo>
                        <a:pt x="12976" y="6227"/>
                        <a:pt x="14365" y="4838"/>
                        <a:pt x="14365" y="3117"/>
                      </a:cubicBezTo>
                      <a:cubicBezTo>
                        <a:pt x="14365" y="1396"/>
                        <a:pt x="12976" y="1"/>
                        <a:pt x="11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67"/>
              <p:cNvGrpSpPr/>
              <p:nvPr/>
            </p:nvGrpSpPr>
            <p:grpSpPr>
              <a:xfrm>
                <a:off x="3090338" y="3799800"/>
                <a:ext cx="389575" cy="202550"/>
                <a:chOff x="3090338" y="3799800"/>
                <a:chExt cx="389575" cy="202550"/>
              </a:xfrm>
            </p:grpSpPr>
            <p:sp>
              <p:nvSpPr>
                <p:cNvPr id="11571" name="Google Shape;11571;p67"/>
                <p:cNvSpPr/>
                <p:nvPr/>
              </p:nvSpPr>
              <p:spPr>
                <a:xfrm>
                  <a:off x="3090338" y="3799800"/>
                  <a:ext cx="389575" cy="202550"/>
                </a:xfrm>
                <a:custGeom>
                  <a:rect b="b" l="l" r="r" t="t"/>
                  <a:pathLst>
                    <a:path extrusionOk="0" h="8102" w="15583">
                      <a:moveTo>
                        <a:pt x="831" y="0"/>
                      </a:moveTo>
                      <a:cubicBezTo>
                        <a:pt x="376" y="0"/>
                        <a:pt x="1" y="369"/>
                        <a:pt x="1" y="830"/>
                      </a:cubicBezTo>
                      <a:lnTo>
                        <a:pt x="1" y="7272"/>
                      </a:lnTo>
                      <a:cubicBezTo>
                        <a:pt x="1" y="7733"/>
                        <a:pt x="376"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7"/>
                <p:cNvSpPr/>
                <p:nvPr/>
              </p:nvSpPr>
              <p:spPr>
                <a:xfrm>
                  <a:off x="3102488" y="3823150"/>
                  <a:ext cx="359150" cy="155850"/>
                </a:xfrm>
                <a:custGeom>
                  <a:rect b="b" l="l" r="r" t="t"/>
                  <a:pathLst>
                    <a:path extrusionOk="0" h="6234" w="14366">
                      <a:moveTo>
                        <a:pt x="3363" y="0"/>
                      </a:moveTo>
                      <a:cubicBezTo>
                        <a:pt x="2533" y="0"/>
                        <a:pt x="1740" y="332"/>
                        <a:pt x="1162" y="916"/>
                      </a:cubicBezTo>
                      <a:cubicBezTo>
                        <a:pt x="265" y="1808"/>
                        <a:pt x="0" y="3148"/>
                        <a:pt x="480" y="4309"/>
                      </a:cubicBezTo>
                      <a:cubicBezTo>
                        <a:pt x="959" y="5477"/>
                        <a:pt x="2096" y="6233"/>
                        <a:pt x="3357" y="6233"/>
                      </a:cubicBezTo>
                      <a:lnTo>
                        <a:pt x="11255" y="6233"/>
                      </a:lnTo>
                      <a:cubicBezTo>
                        <a:pt x="12976" y="6233"/>
                        <a:pt x="14365" y="4838"/>
                        <a:pt x="14365" y="3117"/>
                      </a:cubicBezTo>
                      <a:cubicBezTo>
                        <a:pt x="14365" y="1396"/>
                        <a:pt x="12976" y="0"/>
                        <a:pt x="112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67"/>
              <p:cNvGrpSpPr/>
              <p:nvPr/>
            </p:nvGrpSpPr>
            <p:grpSpPr>
              <a:xfrm>
                <a:off x="3090338" y="4090525"/>
                <a:ext cx="389575" cy="202575"/>
                <a:chOff x="3090338" y="4090525"/>
                <a:chExt cx="389575" cy="202575"/>
              </a:xfrm>
            </p:grpSpPr>
            <p:sp>
              <p:nvSpPr>
                <p:cNvPr id="11574" name="Google Shape;11574;p67"/>
                <p:cNvSpPr/>
                <p:nvPr/>
              </p:nvSpPr>
              <p:spPr>
                <a:xfrm>
                  <a:off x="3090338" y="4090525"/>
                  <a:ext cx="389575" cy="202575"/>
                </a:xfrm>
                <a:custGeom>
                  <a:rect b="b" l="l" r="r" t="t"/>
                  <a:pathLst>
                    <a:path extrusionOk="0" h="8103" w="15583">
                      <a:moveTo>
                        <a:pt x="831" y="1"/>
                      </a:moveTo>
                      <a:cubicBezTo>
                        <a:pt x="376" y="1"/>
                        <a:pt x="1" y="370"/>
                        <a:pt x="1" y="831"/>
                      </a:cubicBezTo>
                      <a:lnTo>
                        <a:pt x="1" y="7272"/>
                      </a:lnTo>
                      <a:cubicBezTo>
                        <a:pt x="1" y="7733"/>
                        <a:pt x="376"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7"/>
                <p:cNvSpPr/>
                <p:nvPr/>
              </p:nvSpPr>
              <p:spPr>
                <a:xfrm>
                  <a:off x="3102488" y="4113875"/>
                  <a:ext cx="359150" cy="155850"/>
                </a:xfrm>
                <a:custGeom>
                  <a:rect b="b" l="l" r="r" t="t"/>
                  <a:pathLst>
                    <a:path extrusionOk="0" h="6234" w="14366">
                      <a:moveTo>
                        <a:pt x="3363" y="1"/>
                      </a:moveTo>
                      <a:cubicBezTo>
                        <a:pt x="2533" y="1"/>
                        <a:pt x="1740" y="333"/>
                        <a:pt x="1162" y="917"/>
                      </a:cubicBezTo>
                      <a:cubicBezTo>
                        <a:pt x="265" y="1808"/>
                        <a:pt x="0" y="3148"/>
                        <a:pt x="480" y="4316"/>
                      </a:cubicBezTo>
                      <a:cubicBezTo>
                        <a:pt x="959" y="5478"/>
                        <a:pt x="2096" y="6234"/>
                        <a:pt x="3357" y="6234"/>
                      </a:cubicBezTo>
                      <a:lnTo>
                        <a:pt x="11255" y="6234"/>
                      </a:lnTo>
                      <a:cubicBezTo>
                        <a:pt x="12976" y="6234"/>
                        <a:pt x="14365" y="4838"/>
                        <a:pt x="14365" y="3117"/>
                      </a:cubicBezTo>
                      <a:cubicBezTo>
                        <a:pt x="14365" y="1396"/>
                        <a:pt x="12976"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76" name="Google Shape;11576;p67"/>
            <p:cNvGrpSpPr/>
            <p:nvPr/>
          </p:nvGrpSpPr>
          <p:grpSpPr>
            <a:xfrm>
              <a:off x="3602363" y="2927425"/>
              <a:ext cx="389575" cy="1365675"/>
              <a:chOff x="3602363" y="2927425"/>
              <a:chExt cx="389575" cy="1365675"/>
            </a:xfrm>
          </p:grpSpPr>
          <p:grpSp>
            <p:nvGrpSpPr>
              <p:cNvPr id="11577" name="Google Shape;11577;p67"/>
              <p:cNvGrpSpPr/>
              <p:nvPr/>
            </p:nvGrpSpPr>
            <p:grpSpPr>
              <a:xfrm>
                <a:off x="3602363" y="2927425"/>
                <a:ext cx="389575" cy="202550"/>
                <a:chOff x="3602363" y="2927425"/>
                <a:chExt cx="389575" cy="202550"/>
              </a:xfrm>
            </p:grpSpPr>
            <p:sp>
              <p:nvSpPr>
                <p:cNvPr id="11578" name="Google Shape;11578;p67"/>
                <p:cNvSpPr/>
                <p:nvPr/>
              </p:nvSpPr>
              <p:spPr>
                <a:xfrm>
                  <a:off x="3602363" y="2927425"/>
                  <a:ext cx="389575" cy="202550"/>
                </a:xfrm>
                <a:custGeom>
                  <a:rect b="b" l="l" r="r" t="t"/>
                  <a:pathLst>
                    <a:path extrusionOk="0" h="8102" w="15583">
                      <a:moveTo>
                        <a:pt x="831" y="0"/>
                      </a:moveTo>
                      <a:cubicBezTo>
                        <a:pt x="370" y="0"/>
                        <a:pt x="1" y="369"/>
                        <a:pt x="1" y="830"/>
                      </a:cubicBezTo>
                      <a:lnTo>
                        <a:pt x="1" y="7272"/>
                      </a:lnTo>
                      <a:cubicBezTo>
                        <a:pt x="1" y="7733"/>
                        <a:pt x="370"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7"/>
                <p:cNvSpPr/>
                <p:nvPr/>
              </p:nvSpPr>
              <p:spPr>
                <a:xfrm>
                  <a:off x="3614363" y="2950925"/>
                  <a:ext cx="359300" cy="155850"/>
                </a:xfrm>
                <a:custGeom>
                  <a:rect b="b" l="l" r="r" t="t"/>
                  <a:pathLst>
                    <a:path extrusionOk="0" h="6234" w="14372">
                      <a:moveTo>
                        <a:pt x="3363" y="1"/>
                      </a:moveTo>
                      <a:cubicBezTo>
                        <a:pt x="2539" y="1"/>
                        <a:pt x="1746" y="326"/>
                        <a:pt x="1168" y="910"/>
                      </a:cubicBezTo>
                      <a:cubicBezTo>
                        <a:pt x="271" y="1802"/>
                        <a:pt x="0" y="3142"/>
                        <a:pt x="480" y="4309"/>
                      </a:cubicBezTo>
                      <a:cubicBezTo>
                        <a:pt x="965" y="5471"/>
                        <a:pt x="2102" y="6233"/>
                        <a:pt x="3363" y="6233"/>
                      </a:cubicBezTo>
                      <a:lnTo>
                        <a:pt x="11261" y="6233"/>
                      </a:lnTo>
                      <a:cubicBezTo>
                        <a:pt x="12976" y="6227"/>
                        <a:pt x="14371" y="4838"/>
                        <a:pt x="14371" y="3117"/>
                      </a:cubicBezTo>
                      <a:cubicBezTo>
                        <a:pt x="14371" y="1396"/>
                        <a:pt x="12976" y="1"/>
                        <a:pt x="1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0" name="Google Shape;11580;p67"/>
              <p:cNvGrpSpPr/>
              <p:nvPr/>
            </p:nvGrpSpPr>
            <p:grpSpPr>
              <a:xfrm>
                <a:off x="3602363" y="3218150"/>
                <a:ext cx="389575" cy="202575"/>
                <a:chOff x="3602363" y="3218150"/>
                <a:chExt cx="389575" cy="202575"/>
              </a:xfrm>
            </p:grpSpPr>
            <p:sp>
              <p:nvSpPr>
                <p:cNvPr id="11581" name="Google Shape;11581;p67"/>
                <p:cNvSpPr/>
                <p:nvPr/>
              </p:nvSpPr>
              <p:spPr>
                <a:xfrm>
                  <a:off x="3602363" y="3218150"/>
                  <a:ext cx="389575" cy="202575"/>
                </a:xfrm>
                <a:custGeom>
                  <a:rect b="b" l="l" r="r" t="t"/>
                  <a:pathLst>
                    <a:path extrusionOk="0" h="8103" w="15583">
                      <a:moveTo>
                        <a:pt x="831" y="1"/>
                      </a:moveTo>
                      <a:cubicBezTo>
                        <a:pt x="370" y="1"/>
                        <a:pt x="1" y="376"/>
                        <a:pt x="1" y="831"/>
                      </a:cubicBezTo>
                      <a:lnTo>
                        <a:pt x="1" y="7272"/>
                      </a:lnTo>
                      <a:cubicBezTo>
                        <a:pt x="1" y="7733"/>
                        <a:pt x="370"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7"/>
                <p:cNvSpPr/>
                <p:nvPr/>
              </p:nvSpPr>
              <p:spPr>
                <a:xfrm>
                  <a:off x="3614513" y="3241525"/>
                  <a:ext cx="359150" cy="155825"/>
                </a:xfrm>
                <a:custGeom>
                  <a:rect b="b" l="l" r="r" t="t"/>
                  <a:pathLst>
                    <a:path extrusionOk="0" h="6233" w="14366">
                      <a:moveTo>
                        <a:pt x="3357" y="0"/>
                      </a:moveTo>
                      <a:cubicBezTo>
                        <a:pt x="2533" y="6"/>
                        <a:pt x="1740" y="332"/>
                        <a:pt x="1162" y="922"/>
                      </a:cubicBezTo>
                      <a:cubicBezTo>
                        <a:pt x="265" y="1807"/>
                        <a:pt x="0" y="3147"/>
                        <a:pt x="480" y="4315"/>
                      </a:cubicBezTo>
                      <a:cubicBezTo>
                        <a:pt x="957" y="5472"/>
                        <a:pt x="2087" y="6233"/>
                        <a:pt x="3341" y="6233"/>
                      </a:cubicBezTo>
                      <a:cubicBezTo>
                        <a:pt x="3346" y="6233"/>
                        <a:pt x="3351" y="6233"/>
                        <a:pt x="3357" y="6233"/>
                      </a:cubicBezTo>
                      <a:lnTo>
                        <a:pt x="11255" y="6233"/>
                      </a:lnTo>
                      <a:cubicBezTo>
                        <a:pt x="12970" y="6233"/>
                        <a:pt x="14365" y="4838"/>
                        <a:pt x="14365" y="3116"/>
                      </a:cubicBezTo>
                      <a:cubicBezTo>
                        <a:pt x="14365" y="1395"/>
                        <a:pt x="12970" y="6"/>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67"/>
              <p:cNvGrpSpPr/>
              <p:nvPr/>
            </p:nvGrpSpPr>
            <p:grpSpPr>
              <a:xfrm>
                <a:off x="3602363" y="3509050"/>
                <a:ext cx="389575" cy="202550"/>
                <a:chOff x="3602363" y="3509050"/>
                <a:chExt cx="389575" cy="202550"/>
              </a:xfrm>
            </p:grpSpPr>
            <p:sp>
              <p:nvSpPr>
                <p:cNvPr id="11584" name="Google Shape;11584;p67"/>
                <p:cNvSpPr/>
                <p:nvPr/>
              </p:nvSpPr>
              <p:spPr>
                <a:xfrm>
                  <a:off x="3602363" y="3509050"/>
                  <a:ext cx="389575" cy="202550"/>
                </a:xfrm>
                <a:custGeom>
                  <a:rect b="b" l="l" r="r" t="t"/>
                  <a:pathLst>
                    <a:path extrusionOk="0" h="8102" w="15583">
                      <a:moveTo>
                        <a:pt x="831" y="1"/>
                      </a:moveTo>
                      <a:cubicBezTo>
                        <a:pt x="370" y="1"/>
                        <a:pt x="1" y="369"/>
                        <a:pt x="1" y="830"/>
                      </a:cubicBezTo>
                      <a:lnTo>
                        <a:pt x="1" y="7272"/>
                      </a:lnTo>
                      <a:cubicBezTo>
                        <a:pt x="1" y="7727"/>
                        <a:pt x="370"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7"/>
                <p:cNvSpPr/>
                <p:nvPr/>
              </p:nvSpPr>
              <p:spPr>
                <a:xfrm>
                  <a:off x="3614513" y="3532400"/>
                  <a:ext cx="359150" cy="155850"/>
                </a:xfrm>
                <a:custGeom>
                  <a:rect b="b" l="l" r="r" t="t"/>
                  <a:pathLst>
                    <a:path extrusionOk="0" h="6234" w="14366">
                      <a:moveTo>
                        <a:pt x="3357" y="1"/>
                      </a:moveTo>
                      <a:cubicBezTo>
                        <a:pt x="2533" y="1"/>
                        <a:pt x="1740" y="327"/>
                        <a:pt x="1162" y="917"/>
                      </a:cubicBezTo>
                      <a:cubicBezTo>
                        <a:pt x="265" y="1802"/>
                        <a:pt x="0" y="3142"/>
                        <a:pt x="480" y="4310"/>
                      </a:cubicBezTo>
                      <a:cubicBezTo>
                        <a:pt x="959" y="5471"/>
                        <a:pt x="2096" y="6234"/>
                        <a:pt x="3357" y="6234"/>
                      </a:cubicBezTo>
                      <a:lnTo>
                        <a:pt x="11255" y="6234"/>
                      </a:lnTo>
                      <a:cubicBezTo>
                        <a:pt x="12970" y="6227"/>
                        <a:pt x="14365" y="4838"/>
                        <a:pt x="14365" y="3117"/>
                      </a:cubicBezTo>
                      <a:cubicBezTo>
                        <a:pt x="14365" y="1396"/>
                        <a:pt x="12970"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67"/>
              <p:cNvGrpSpPr/>
              <p:nvPr/>
            </p:nvGrpSpPr>
            <p:grpSpPr>
              <a:xfrm>
                <a:off x="3602363" y="3799800"/>
                <a:ext cx="389575" cy="202550"/>
                <a:chOff x="3602363" y="3799800"/>
                <a:chExt cx="389575" cy="202550"/>
              </a:xfrm>
            </p:grpSpPr>
            <p:sp>
              <p:nvSpPr>
                <p:cNvPr id="11587" name="Google Shape;11587;p67"/>
                <p:cNvSpPr/>
                <p:nvPr/>
              </p:nvSpPr>
              <p:spPr>
                <a:xfrm>
                  <a:off x="3602363" y="3799800"/>
                  <a:ext cx="389575" cy="202550"/>
                </a:xfrm>
                <a:custGeom>
                  <a:rect b="b" l="l" r="r" t="t"/>
                  <a:pathLst>
                    <a:path extrusionOk="0" h="8102" w="15583">
                      <a:moveTo>
                        <a:pt x="831" y="0"/>
                      </a:moveTo>
                      <a:cubicBezTo>
                        <a:pt x="370" y="0"/>
                        <a:pt x="1" y="369"/>
                        <a:pt x="1" y="830"/>
                      </a:cubicBezTo>
                      <a:lnTo>
                        <a:pt x="1" y="7272"/>
                      </a:lnTo>
                      <a:cubicBezTo>
                        <a:pt x="1" y="7733"/>
                        <a:pt x="370"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7"/>
                <p:cNvSpPr/>
                <p:nvPr/>
              </p:nvSpPr>
              <p:spPr>
                <a:xfrm>
                  <a:off x="3614513" y="3823150"/>
                  <a:ext cx="359150" cy="155850"/>
                </a:xfrm>
                <a:custGeom>
                  <a:rect b="b" l="l" r="r" t="t"/>
                  <a:pathLst>
                    <a:path extrusionOk="0" h="6234" w="14366">
                      <a:moveTo>
                        <a:pt x="3357" y="0"/>
                      </a:moveTo>
                      <a:cubicBezTo>
                        <a:pt x="2533" y="0"/>
                        <a:pt x="1740" y="332"/>
                        <a:pt x="1162" y="916"/>
                      </a:cubicBezTo>
                      <a:cubicBezTo>
                        <a:pt x="265" y="1808"/>
                        <a:pt x="0" y="3148"/>
                        <a:pt x="480" y="4309"/>
                      </a:cubicBezTo>
                      <a:cubicBezTo>
                        <a:pt x="959" y="5477"/>
                        <a:pt x="2096" y="6233"/>
                        <a:pt x="3357" y="6233"/>
                      </a:cubicBezTo>
                      <a:lnTo>
                        <a:pt x="11255" y="6233"/>
                      </a:lnTo>
                      <a:cubicBezTo>
                        <a:pt x="12970" y="6233"/>
                        <a:pt x="14365" y="4838"/>
                        <a:pt x="14365" y="3117"/>
                      </a:cubicBezTo>
                      <a:cubicBezTo>
                        <a:pt x="14365" y="1396"/>
                        <a:pt x="12970" y="0"/>
                        <a:pt x="112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67"/>
              <p:cNvGrpSpPr/>
              <p:nvPr/>
            </p:nvGrpSpPr>
            <p:grpSpPr>
              <a:xfrm>
                <a:off x="3602363" y="4090525"/>
                <a:ext cx="389575" cy="202575"/>
                <a:chOff x="3602363" y="4090525"/>
                <a:chExt cx="389575" cy="202575"/>
              </a:xfrm>
            </p:grpSpPr>
            <p:sp>
              <p:nvSpPr>
                <p:cNvPr id="11590" name="Google Shape;11590;p67"/>
                <p:cNvSpPr/>
                <p:nvPr/>
              </p:nvSpPr>
              <p:spPr>
                <a:xfrm>
                  <a:off x="3602363" y="4090525"/>
                  <a:ext cx="389575" cy="202575"/>
                </a:xfrm>
                <a:custGeom>
                  <a:rect b="b" l="l" r="r" t="t"/>
                  <a:pathLst>
                    <a:path extrusionOk="0" h="8103" w="15583">
                      <a:moveTo>
                        <a:pt x="831" y="1"/>
                      </a:moveTo>
                      <a:cubicBezTo>
                        <a:pt x="370" y="1"/>
                        <a:pt x="1" y="370"/>
                        <a:pt x="1" y="831"/>
                      </a:cubicBezTo>
                      <a:lnTo>
                        <a:pt x="1" y="7272"/>
                      </a:lnTo>
                      <a:cubicBezTo>
                        <a:pt x="1" y="7733"/>
                        <a:pt x="370"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7"/>
                <p:cNvSpPr/>
                <p:nvPr/>
              </p:nvSpPr>
              <p:spPr>
                <a:xfrm>
                  <a:off x="3614513" y="4113875"/>
                  <a:ext cx="359150" cy="155850"/>
                </a:xfrm>
                <a:custGeom>
                  <a:rect b="b" l="l" r="r" t="t"/>
                  <a:pathLst>
                    <a:path extrusionOk="0" h="6234" w="14366">
                      <a:moveTo>
                        <a:pt x="3357" y="1"/>
                      </a:moveTo>
                      <a:cubicBezTo>
                        <a:pt x="2533" y="1"/>
                        <a:pt x="1740" y="333"/>
                        <a:pt x="1162" y="917"/>
                      </a:cubicBezTo>
                      <a:cubicBezTo>
                        <a:pt x="265" y="1808"/>
                        <a:pt x="0" y="3148"/>
                        <a:pt x="480" y="4316"/>
                      </a:cubicBezTo>
                      <a:cubicBezTo>
                        <a:pt x="959" y="5478"/>
                        <a:pt x="2096" y="6234"/>
                        <a:pt x="3357" y="6234"/>
                      </a:cubicBezTo>
                      <a:lnTo>
                        <a:pt x="11255" y="6234"/>
                      </a:lnTo>
                      <a:cubicBezTo>
                        <a:pt x="12970" y="6234"/>
                        <a:pt x="14365" y="4838"/>
                        <a:pt x="14365" y="3117"/>
                      </a:cubicBezTo>
                      <a:cubicBezTo>
                        <a:pt x="14365" y="1396"/>
                        <a:pt x="12970"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592" name="Google Shape;11592;p67"/>
          <p:cNvGrpSpPr/>
          <p:nvPr/>
        </p:nvGrpSpPr>
        <p:grpSpPr>
          <a:xfrm>
            <a:off x="4358525" y="1562650"/>
            <a:ext cx="381425" cy="1329000"/>
            <a:chOff x="4358525" y="1562650"/>
            <a:chExt cx="381425" cy="1329000"/>
          </a:xfrm>
        </p:grpSpPr>
        <p:grpSp>
          <p:nvGrpSpPr>
            <p:cNvPr id="11593" name="Google Shape;11593;p67"/>
            <p:cNvGrpSpPr/>
            <p:nvPr/>
          </p:nvGrpSpPr>
          <p:grpSpPr>
            <a:xfrm>
              <a:off x="4358525" y="1562650"/>
              <a:ext cx="381425" cy="1329000"/>
              <a:chOff x="4358525" y="1562650"/>
              <a:chExt cx="381425" cy="1329000"/>
            </a:xfrm>
          </p:grpSpPr>
          <p:sp>
            <p:nvSpPr>
              <p:cNvPr id="11594" name="Google Shape;11594;p67"/>
              <p:cNvSpPr/>
              <p:nvPr/>
            </p:nvSpPr>
            <p:spPr>
              <a:xfrm>
                <a:off x="4458550" y="1632600"/>
                <a:ext cx="175225" cy="167075"/>
              </a:xfrm>
              <a:custGeom>
                <a:rect b="b" l="l" r="r" t="t"/>
                <a:pathLst>
                  <a:path extrusionOk="0" h="6683" w="7009">
                    <a:moveTo>
                      <a:pt x="3505" y="1"/>
                    </a:moveTo>
                    <a:lnTo>
                      <a:pt x="1" y="2072"/>
                    </a:lnTo>
                    <a:cubicBezTo>
                      <a:pt x="1" y="2072"/>
                      <a:pt x="782" y="5017"/>
                      <a:pt x="247" y="6682"/>
                    </a:cubicBezTo>
                    <a:lnTo>
                      <a:pt x="7008" y="6682"/>
                    </a:lnTo>
                    <a:cubicBezTo>
                      <a:pt x="7008" y="6682"/>
                      <a:pt x="6732" y="4974"/>
                      <a:pt x="7008" y="2146"/>
                    </a:cubicBezTo>
                    <a:lnTo>
                      <a:pt x="350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5" name="Google Shape;11595;p67"/>
              <p:cNvGrpSpPr/>
              <p:nvPr/>
            </p:nvGrpSpPr>
            <p:grpSpPr>
              <a:xfrm>
                <a:off x="4358525" y="1619100"/>
                <a:ext cx="381425" cy="1272550"/>
                <a:chOff x="4358525" y="1619100"/>
                <a:chExt cx="381425" cy="1272550"/>
              </a:xfrm>
            </p:grpSpPr>
            <p:sp>
              <p:nvSpPr>
                <p:cNvPr id="11596" name="Google Shape;11596;p67"/>
                <p:cNvSpPr/>
                <p:nvPr/>
              </p:nvSpPr>
              <p:spPr>
                <a:xfrm>
                  <a:off x="4358525" y="1732025"/>
                  <a:ext cx="381425" cy="1159625"/>
                </a:xfrm>
                <a:custGeom>
                  <a:rect b="b" l="l" r="r" t="t"/>
                  <a:pathLst>
                    <a:path extrusionOk="0" h="46385" w="15257">
                      <a:moveTo>
                        <a:pt x="6073" y="1"/>
                      </a:moveTo>
                      <a:cubicBezTo>
                        <a:pt x="6073" y="1"/>
                        <a:pt x="6147" y="1482"/>
                        <a:pt x="6073" y="1722"/>
                      </a:cubicBezTo>
                      <a:cubicBezTo>
                        <a:pt x="6006" y="1968"/>
                        <a:pt x="5834" y="2312"/>
                        <a:pt x="5176" y="2521"/>
                      </a:cubicBezTo>
                      <a:cubicBezTo>
                        <a:pt x="4524" y="2724"/>
                        <a:pt x="3830" y="2656"/>
                        <a:pt x="3037" y="3142"/>
                      </a:cubicBezTo>
                      <a:cubicBezTo>
                        <a:pt x="2244" y="3621"/>
                        <a:pt x="2041" y="5558"/>
                        <a:pt x="2041" y="6799"/>
                      </a:cubicBezTo>
                      <a:cubicBezTo>
                        <a:pt x="2041" y="8041"/>
                        <a:pt x="1937" y="10801"/>
                        <a:pt x="1697" y="11870"/>
                      </a:cubicBezTo>
                      <a:cubicBezTo>
                        <a:pt x="1451" y="12940"/>
                        <a:pt x="800" y="15841"/>
                        <a:pt x="763" y="16702"/>
                      </a:cubicBezTo>
                      <a:cubicBezTo>
                        <a:pt x="726" y="17562"/>
                        <a:pt x="418" y="18773"/>
                        <a:pt x="351" y="19289"/>
                      </a:cubicBezTo>
                      <a:cubicBezTo>
                        <a:pt x="277" y="19812"/>
                        <a:pt x="0" y="21779"/>
                        <a:pt x="209" y="22191"/>
                      </a:cubicBezTo>
                      <a:cubicBezTo>
                        <a:pt x="673" y="23114"/>
                        <a:pt x="1007" y="23375"/>
                        <a:pt x="1170" y="23375"/>
                      </a:cubicBezTo>
                      <a:cubicBezTo>
                        <a:pt x="1253" y="23375"/>
                        <a:pt x="1291" y="23306"/>
                        <a:pt x="1279" y="23223"/>
                      </a:cubicBezTo>
                      <a:cubicBezTo>
                        <a:pt x="1248" y="22983"/>
                        <a:pt x="972" y="22504"/>
                        <a:pt x="898" y="22018"/>
                      </a:cubicBezTo>
                      <a:cubicBezTo>
                        <a:pt x="843" y="21628"/>
                        <a:pt x="924" y="21082"/>
                        <a:pt x="1012" y="21082"/>
                      </a:cubicBezTo>
                      <a:cubicBezTo>
                        <a:pt x="1034" y="21082"/>
                        <a:pt x="1056" y="21114"/>
                        <a:pt x="1076" y="21189"/>
                      </a:cubicBezTo>
                      <a:cubicBezTo>
                        <a:pt x="1163" y="21526"/>
                        <a:pt x="1284" y="22372"/>
                        <a:pt x="1455" y="22372"/>
                      </a:cubicBezTo>
                      <a:cubicBezTo>
                        <a:pt x="1477" y="22372"/>
                        <a:pt x="1501" y="22358"/>
                        <a:pt x="1525" y="22326"/>
                      </a:cubicBezTo>
                      <a:cubicBezTo>
                        <a:pt x="1728" y="22049"/>
                        <a:pt x="1795" y="20943"/>
                        <a:pt x="1795" y="20396"/>
                      </a:cubicBezTo>
                      <a:cubicBezTo>
                        <a:pt x="1795" y="19849"/>
                        <a:pt x="1525" y="19289"/>
                        <a:pt x="1556" y="18736"/>
                      </a:cubicBezTo>
                      <a:cubicBezTo>
                        <a:pt x="1592" y="18189"/>
                        <a:pt x="2871" y="14907"/>
                        <a:pt x="3111" y="13530"/>
                      </a:cubicBezTo>
                      <a:cubicBezTo>
                        <a:pt x="3350" y="12147"/>
                        <a:pt x="3695" y="8385"/>
                        <a:pt x="3695" y="8385"/>
                      </a:cubicBezTo>
                      <a:cubicBezTo>
                        <a:pt x="3836" y="9246"/>
                        <a:pt x="4389" y="10352"/>
                        <a:pt x="4420" y="11975"/>
                      </a:cubicBezTo>
                      <a:cubicBezTo>
                        <a:pt x="4457" y="13597"/>
                        <a:pt x="3037" y="16253"/>
                        <a:pt x="2766" y="18496"/>
                      </a:cubicBezTo>
                      <a:cubicBezTo>
                        <a:pt x="2490" y="20740"/>
                        <a:pt x="3283" y="27403"/>
                        <a:pt x="3590" y="29923"/>
                      </a:cubicBezTo>
                      <a:cubicBezTo>
                        <a:pt x="3904" y="32443"/>
                        <a:pt x="3246" y="35068"/>
                        <a:pt x="3492" y="36586"/>
                      </a:cubicBezTo>
                      <a:cubicBezTo>
                        <a:pt x="3732" y="38104"/>
                        <a:pt x="4524" y="41799"/>
                        <a:pt x="4524" y="42315"/>
                      </a:cubicBezTo>
                      <a:cubicBezTo>
                        <a:pt x="4524" y="42831"/>
                        <a:pt x="4488" y="43280"/>
                        <a:pt x="4629" y="43624"/>
                      </a:cubicBezTo>
                      <a:cubicBezTo>
                        <a:pt x="4764" y="43968"/>
                        <a:pt x="4322" y="44522"/>
                        <a:pt x="4180" y="45112"/>
                      </a:cubicBezTo>
                      <a:cubicBezTo>
                        <a:pt x="4039" y="45696"/>
                        <a:pt x="4420" y="46384"/>
                        <a:pt x="5041" y="46384"/>
                      </a:cubicBezTo>
                      <a:cubicBezTo>
                        <a:pt x="5662" y="46384"/>
                        <a:pt x="6252" y="45868"/>
                        <a:pt x="6147" y="45419"/>
                      </a:cubicBezTo>
                      <a:cubicBezTo>
                        <a:pt x="6043" y="44970"/>
                        <a:pt x="6043" y="43870"/>
                        <a:pt x="6110" y="43280"/>
                      </a:cubicBezTo>
                      <a:cubicBezTo>
                        <a:pt x="6178" y="42696"/>
                        <a:pt x="5834" y="42383"/>
                        <a:pt x="5834" y="41829"/>
                      </a:cubicBezTo>
                      <a:cubicBezTo>
                        <a:pt x="5834" y="41276"/>
                        <a:pt x="6043" y="37207"/>
                        <a:pt x="6067" y="33949"/>
                      </a:cubicBezTo>
                      <a:cubicBezTo>
                        <a:pt x="6073" y="32566"/>
                        <a:pt x="6436" y="31509"/>
                        <a:pt x="6805" y="28380"/>
                      </a:cubicBezTo>
                      <a:cubicBezTo>
                        <a:pt x="7174" y="25252"/>
                        <a:pt x="7629" y="20740"/>
                        <a:pt x="7629" y="20740"/>
                      </a:cubicBezTo>
                      <a:cubicBezTo>
                        <a:pt x="7629" y="20740"/>
                        <a:pt x="8090" y="25252"/>
                        <a:pt x="8458" y="28380"/>
                      </a:cubicBezTo>
                      <a:cubicBezTo>
                        <a:pt x="8827" y="31509"/>
                        <a:pt x="9184" y="32566"/>
                        <a:pt x="9196" y="33949"/>
                      </a:cubicBezTo>
                      <a:cubicBezTo>
                        <a:pt x="9221" y="37207"/>
                        <a:pt x="9430" y="41276"/>
                        <a:pt x="9430" y="41829"/>
                      </a:cubicBezTo>
                      <a:cubicBezTo>
                        <a:pt x="9430" y="42383"/>
                        <a:pt x="9079" y="42696"/>
                        <a:pt x="9153" y="43280"/>
                      </a:cubicBezTo>
                      <a:cubicBezTo>
                        <a:pt x="9221" y="43870"/>
                        <a:pt x="9221" y="44970"/>
                        <a:pt x="9116" y="45419"/>
                      </a:cubicBezTo>
                      <a:cubicBezTo>
                        <a:pt x="9012" y="45868"/>
                        <a:pt x="9602" y="46384"/>
                        <a:pt x="10222" y="46384"/>
                      </a:cubicBezTo>
                      <a:cubicBezTo>
                        <a:pt x="10843" y="46384"/>
                        <a:pt x="11218" y="45696"/>
                        <a:pt x="11083" y="45112"/>
                      </a:cubicBezTo>
                      <a:cubicBezTo>
                        <a:pt x="10948" y="44522"/>
                        <a:pt x="10499" y="43968"/>
                        <a:pt x="10634" y="43624"/>
                      </a:cubicBezTo>
                      <a:cubicBezTo>
                        <a:pt x="10770" y="43280"/>
                        <a:pt x="10739" y="42831"/>
                        <a:pt x="10739" y="42315"/>
                      </a:cubicBezTo>
                      <a:cubicBezTo>
                        <a:pt x="10739" y="41799"/>
                        <a:pt x="11532" y="38104"/>
                        <a:pt x="11771" y="36586"/>
                      </a:cubicBezTo>
                      <a:cubicBezTo>
                        <a:pt x="12017" y="35068"/>
                        <a:pt x="11360" y="32443"/>
                        <a:pt x="11673" y="29923"/>
                      </a:cubicBezTo>
                      <a:cubicBezTo>
                        <a:pt x="11980" y="27403"/>
                        <a:pt x="12773" y="20740"/>
                        <a:pt x="12497" y="18496"/>
                      </a:cubicBezTo>
                      <a:cubicBezTo>
                        <a:pt x="12220" y="16253"/>
                        <a:pt x="10806" y="13597"/>
                        <a:pt x="10843" y="11975"/>
                      </a:cubicBezTo>
                      <a:cubicBezTo>
                        <a:pt x="10874" y="10352"/>
                        <a:pt x="11427" y="9246"/>
                        <a:pt x="11569" y="8385"/>
                      </a:cubicBezTo>
                      <a:cubicBezTo>
                        <a:pt x="11569" y="8385"/>
                        <a:pt x="11913" y="12147"/>
                        <a:pt x="12153" y="13530"/>
                      </a:cubicBezTo>
                      <a:cubicBezTo>
                        <a:pt x="12398" y="14907"/>
                        <a:pt x="13671" y="18189"/>
                        <a:pt x="13708" y="18736"/>
                      </a:cubicBezTo>
                      <a:cubicBezTo>
                        <a:pt x="13745" y="19289"/>
                        <a:pt x="13462" y="19842"/>
                        <a:pt x="13462" y="20396"/>
                      </a:cubicBezTo>
                      <a:cubicBezTo>
                        <a:pt x="13462" y="20949"/>
                        <a:pt x="13529" y="22055"/>
                        <a:pt x="13738" y="22326"/>
                      </a:cubicBezTo>
                      <a:cubicBezTo>
                        <a:pt x="13762" y="22358"/>
                        <a:pt x="13785" y="22372"/>
                        <a:pt x="13806" y="22372"/>
                      </a:cubicBezTo>
                      <a:cubicBezTo>
                        <a:pt x="13973" y="22372"/>
                        <a:pt x="14094" y="21526"/>
                        <a:pt x="14181" y="21189"/>
                      </a:cubicBezTo>
                      <a:cubicBezTo>
                        <a:pt x="14201" y="21114"/>
                        <a:pt x="14223" y="21082"/>
                        <a:pt x="14245" y="21082"/>
                      </a:cubicBezTo>
                      <a:cubicBezTo>
                        <a:pt x="14333" y="21082"/>
                        <a:pt x="14412" y="21628"/>
                        <a:pt x="14353" y="22018"/>
                      </a:cubicBezTo>
                      <a:cubicBezTo>
                        <a:pt x="14285" y="22498"/>
                        <a:pt x="14009" y="22983"/>
                        <a:pt x="13978" y="23223"/>
                      </a:cubicBezTo>
                      <a:cubicBezTo>
                        <a:pt x="13966" y="23306"/>
                        <a:pt x="14004" y="23375"/>
                        <a:pt x="14087" y="23375"/>
                      </a:cubicBezTo>
                      <a:cubicBezTo>
                        <a:pt x="14250" y="23375"/>
                        <a:pt x="14584" y="23114"/>
                        <a:pt x="15048" y="22191"/>
                      </a:cubicBezTo>
                      <a:cubicBezTo>
                        <a:pt x="15257" y="21779"/>
                        <a:pt x="14980" y="19812"/>
                        <a:pt x="14912" y="19289"/>
                      </a:cubicBezTo>
                      <a:cubicBezTo>
                        <a:pt x="14839" y="18773"/>
                        <a:pt x="14531" y="17568"/>
                        <a:pt x="14494" y="16702"/>
                      </a:cubicBezTo>
                      <a:cubicBezTo>
                        <a:pt x="14464" y="15841"/>
                        <a:pt x="13806" y="12940"/>
                        <a:pt x="13566" y="11870"/>
                      </a:cubicBezTo>
                      <a:cubicBezTo>
                        <a:pt x="13320" y="10801"/>
                        <a:pt x="13222" y="8041"/>
                        <a:pt x="13222" y="6799"/>
                      </a:cubicBezTo>
                      <a:cubicBezTo>
                        <a:pt x="13222" y="5558"/>
                        <a:pt x="13013" y="3621"/>
                        <a:pt x="12220" y="3142"/>
                      </a:cubicBezTo>
                      <a:cubicBezTo>
                        <a:pt x="11427" y="2656"/>
                        <a:pt x="10739" y="2724"/>
                        <a:pt x="10081" y="2521"/>
                      </a:cubicBezTo>
                      <a:cubicBezTo>
                        <a:pt x="9423" y="2312"/>
                        <a:pt x="9251" y="1968"/>
                        <a:pt x="9184" y="1722"/>
                      </a:cubicBezTo>
                      <a:cubicBezTo>
                        <a:pt x="9116" y="1482"/>
                        <a:pt x="9184" y="1"/>
                        <a:pt x="9184" y="1"/>
                      </a:cubicBezTo>
                      <a:lnTo>
                        <a:pt x="9184" y="1"/>
                      </a:lnTo>
                      <a:lnTo>
                        <a:pt x="7629" y="32"/>
                      </a:lnTo>
                      <a:lnTo>
                        <a:pt x="6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7"/>
                <p:cNvSpPr/>
                <p:nvPr/>
              </p:nvSpPr>
              <p:spPr>
                <a:xfrm>
                  <a:off x="4510350" y="1731875"/>
                  <a:ext cx="77775" cy="60725"/>
                </a:xfrm>
                <a:custGeom>
                  <a:rect b="b" l="l" r="r" t="t"/>
                  <a:pathLst>
                    <a:path extrusionOk="0" h="2429" w="3111">
                      <a:moveTo>
                        <a:pt x="0" y="1"/>
                      </a:moveTo>
                      <a:lnTo>
                        <a:pt x="0" y="1"/>
                      </a:lnTo>
                      <a:cubicBezTo>
                        <a:pt x="0" y="1"/>
                        <a:pt x="37" y="751"/>
                        <a:pt x="31" y="1267"/>
                      </a:cubicBezTo>
                      <a:cubicBezTo>
                        <a:pt x="504" y="1919"/>
                        <a:pt x="1088" y="2429"/>
                        <a:pt x="1556" y="2429"/>
                      </a:cubicBezTo>
                      <a:cubicBezTo>
                        <a:pt x="2023" y="2429"/>
                        <a:pt x="2607" y="1919"/>
                        <a:pt x="3080" y="1267"/>
                      </a:cubicBezTo>
                      <a:cubicBezTo>
                        <a:pt x="3074" y="751"/>
                        <a:pt x="3111" y="1"/>
                        <a:pt x="3111" y="1"/>
                      </a:cubicBezTo>
                      <a:lnTo>
                        <a:pt x="3111" y="1"/>
                      </a:lnTo>
                      <a:lnTo>
                        <a:pt x="1556" y="38"/>
                      </a:lnTo>
                      <a:lnTo>
                        <a:pt x="0"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7"/>
                <p:cNvSpPr/>
                <p:nvPr/>
              </p:nvSpPr>
              <p:spPr>
                <a:xfrm>
                  <a:off x="4485925" y="1619100"/>
                  <a:ext cx="126650" cy="162275"/>
                </a:xfrm>
                <a:custGeom>
                  <a:rect b="b" l="l" r="r" t="t"/>
                  <a:pathLst>
                    <a:path extrusionOk="0" h="6491" w="5066">
                      <a:moveTo>
                        <a:pt x="2533" y="0"/>
                      </a:moveTo>
                      <a:cubicBezTo>
                        <a:pt x="49" y="0"/>
                        <a:pt x="0" y="1057"/>
                        <a:pt x="185" y="3153"/>
                      </a:cubicBezTo>
                      <a:cubicBezTo>
                        <a:pt x="369" y="5249"/>
                        <a:pt x="1660" y="6491"/>
                        <a:pt x="2533" y="6491"/>
                      </a:cubicBezTo>
                      <a:cubicBezTo>
                        <a:pt x="3405" y="6491"/>
                        <a:pt x="4696" y="5249"/>
                        <a:pt x="4881" y="3153"/>
                      </a:cubicBezTo>
                      <a:cubicBezTo>
                        <a:pt x="5065" y="1057"/>
                        <a:pt x="5016" y="0"/>
                        <a:pt x="25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9" name="Google Shape;11599;p67"/>
              <p:cNvSpPr/>
              <p:nvPr/>
            </p:nvSpPr>
            <p:spPr>
              <a:xfrm>
                <a:off x="4445650" y="1562650"/>
                <a:ext cx="190125" cy="218425"/>
              </a:xfrm>
              <a:custGeom>
                <a:rect b="b" l="l" r="r" t="t"/>
                <a:pathLst>
                  <a:path extrusionOk="0" h="8737" w="7605">
                    <a:moveTo>
                      <a:pt x="3680" y="1"/>
                    </a:moveTo>
                    <a:cubicBezTo>
                      <a:pt x="3316" y="1"/>
                      <a:pt x="2904" y="60"/>
                      <a:pt x="2453" y="217"/>
                    </a:cubicBezTo>
                    <a:cubicBezTo>
                      <a:pt x="658" y="844"/>
                      <a:pt x="1" y="3395"/>
                      <a:pt x="726" y="5774"/>
                    </a:cubicBezTo>
                    <a:cubicBezTo>
                      <a:pt x="1451" y="8159"/>
                      <a:pt x="2828" y="8737"/>
                      <a:pt x="2828" y="8737"/>
                    </a:cubicBezTo>
                    <a:cubicBezTo>
                      <a:pt x="1832" y="7464"/>
                      <a:pt x="1796" y="5412"/>
                      <a:pt x="1796" y="5411"/>
                    </a:cubicBezTo>
                    <a:lnTo>
                      <a:pt x="1796" y="5411"/>
                    </a:lnTo>
                    <a:cubicBezTo>
                      <a:pt x="1998" y="6333"/>
                      <a:pt x="2588" y="6770"/>
                      <a:pt x="2588" y="6770"/>
                    </a:cubicBezTo>
                    <a:cubicBezTo>
                      <a:pt x="2140" y="6290"/>
                      <a:pt x="2072" y="4840"/>
                      <a:pt x="2588" y="4594"/>
                    </a:cubicBezTo>
                    <a:cubicBezTo>
                      <a:pt x="3105" y="4354"/>
                      <a:pt x="4137" y="3696"/>
                      <a:pt x="4137" y="3696"/>
                    </a:cubicBezTo>
                    <a:lnTo>
                      <a:pt x="4137" y="3696"/>
                    </a:lnTo>
                    <a:cubicBezTo>
                      <a:pt x="3867" y="4219"/>
                      <a:pt x="3215" y="4526"/>
                      <a:pt x="3215" y="4526"/>
                    </a:cubicBezTo>
                    <a:cubicBezTo>
                      <a:pt x="4734" y="4286"/>
                      <a:pt x="5182" y="3389"/>
                      <a:pt x="5182" y="3389"/>
                    </a:cubicBezTo>
                    <a:cubicBezTo>
                      <a:pt x="5182" y="3389"/>
                      <a:pt x="6252" y="4286"/>
                      <a:pt x="5871" y="6358"/>
                    </a:cubicBezTo>
                    <a:cubicBezTo>
                      <a:pt x="6141" y="5983"/>
                      <a:pt x="6307" y="5540"/>
                      <a:pt x="6350" y="5079"/>
                    </a:cubicBezTo>
                    <a:cubicBezTo>
                      <a:pt x="6350" y="5036"/>
                      <a:pt x="6356" y="4987"/>
                      <a:pt x="6356" y="4944"/>
                    </a:cubicBezTo>
                    <a:cubicBezTo>
                      <a:pt x="6356" y="4861"/>
                      <a:pt x="6360" y="4822"/>
                      <a:pt x="6364" y="4822"/>
                    </a:cubicBezTo>
                    <a:lnTo>
                      <a:pt x="6364" y="4822"/>
                    </a:lnTo>
                    <a:cubicBezTo>
                      <a:pt x="6404" y="4822"/>
                      <a:pt x="6538" y="7625"/>
                      <a:pt x="5459" y="8737"/>
                    </a:cubicBezTo>
                    <a:cubicBezTo>
                      <a:pt x="5459" y="8737"/>
                      <a:pt x="7457" y="7563"/>
                      <a:pt x="7530" y="4944"/>
                    </a:cubicBezTo>
                    <a:cubicBezTo>
                      <a:pt x="7604" y="2320"/>
                      <a:pt x="7045" y="592"/>
                      <a:pt x="5422" y="525"/>
                    </a:cubicBezTo>
                    <a:cubicBezTo>
                      <a:pt x="5422" y="525"/>
                      <a:pt x="4764" y="1"/>
                      <a:pt x="368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0" name="Google Shape;11600;p67"/>
            <p:cNvSpPr/>
            <p:nvPr/>
          </p:nvSpPr>
          <p:spPr>
            <a:xfrm>
              <a:off x="4646675" y="1802575"/>
              <a:ext cx="1075" cy="16775"/>
            </a:xfrm>
            <a:custGeom>
              <a:rect b="b" l="l" r="r" t="t"/>
              <a:pathLst>
                <a:path extrusionOk="0" h="671" w="43">
                  <a:moveTo>
                    <a:pt x="18" y="0"/>
                  </a:moveTo>
                  <a:cubicBezTo>
                    <a:pt x="7" y="176"/>
                    <a:pt x="1" y="383"/>
                    <a:pt x="5" y="612"/>
                  </a:cubicBezTo>
                  <a:lnTo>
                    <a:pt x="5" y="612"/>
                  </a:lnTo>
                  <a:cubicBezTo>
                    <a:pt x="2" y="415"/>
                    <a:pt x="15" y="214"/>
                    <a:pt x="43" y="19"/>
                  </a:cubicBezTo>
                  <a:cubicBezTo>
                    <a:pt x="36" y="13"/>
                    <a:pt x="24" y="6"/>
                    <a:pt x="18" y="0"/>
                  </a:cubicBezTo>
                  <a:close/>
                  <a:moveTo>
                    <a:pt x="5" y="612"/>
                  </a:moveTo>
                  <a:cubicBezTo>
                    <a:pt x="5" y="632"/>
                    <a:pt x="5" y="651"/>
                    <a:pt x="6" y="670"/>
                  </a:cubicBezTo>
                  <a:cubicBezTo>
                    <a:pt x="5" y="651"/>
                    <a:pt x="5" y="631"/>
                    <a:pt x="5" y="612"/>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7"/>
            <p:cNvSpPr/>
            <p:nvPr/>
          </p:nvSpPr>
          <p:spPr>
            <a:xfrm>
              <a:off x="4450725" y="1802575"/>
              <a:ext cx="950" cy="16775"/>
            </a:xfrm>
            <a:custGeom>
              <a:rect b="b" l="l" r="r" t="t"/>
              <a:pathLst>
                <a:path extrusionOk="0" h="671" w="38">
                  <a:moveTo>
                    <a:pt x="25" y="0"/>
                  </a:moveTo>
                  <a:cubicBezTo>
                    <a:pt x="13" y="6"/>
                    <a:pt x="7" y="13"/>
                    <a:pt x="0" y="19"/>
                  </a:cubicBezTo>
                  <a:cubicBezTo>
                    <a:pt x="25" y="234"/>
                    <a:pt x="37" y="455"/>
                    <a:pt x="37" y="670"/>
                  </a:cubicBezTo>
                  <a:cubicBezTo>
                    <a:pt x="37" y="418"/>
                    <a:pt x="37" y="191"/>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2" name="Google Shape;11602;p67"/>
            <p:cNvGrpSpPr/>
            <p:nvPr/>
          </p:nvGrpSpPr>
          <p:grpSpPr>
            <a:xfrm>
              <a:off x="4434425" y="1799150"/>
              <a:ext cx="229625" cy="176600"/>
              <a:chOff x="4434425" y="1799150"/>
              <a:chExt cx="229625" cy="176600"/>
            </a:xfrm>
          </p:grpSpPr>
          <p:sp>
            <p:nvSpPr>
              <p:cNvPr id="11603" name="Google Shape;11603;p67"/>
              <p:cNvSpPr/>
              <p:nvPr/>
            </p:nvSpPr>
            <p:spPr>
              <a:xfrm>
                <a:off x="4437500" y="1805750"/>
                <a:ext cx="223475" cy="170000"/>
              </a:xfrm>
              <a:custGeom>
                <a:rect b="b" l="l" r="r" t="t"/>
                <a:pathLst>
                  <a:path extrusionOk="0" h="6800" w="8939">
                    <a:moveTo>
                      <a:pt x="955" y="1"/>
                    </a:moveTo>
                    <a:cubicBezTo>
                      <a:pt x="728" y="1"/>
                      <a:pt x="529" y="156"/>
                      <a:pt x="529" y="156"/>
                    </a:cubicBezTo>
                    <a:cubicBezTo>
                      <a:pt x="634" y="875"/>
                      <a:pt x="511" y="3100"/>
                      <a:pt x="302" y="3696"/>
                    </a:cubicBezTo>
                    <a:cubicBezTo>
                      <a:pt x="1" y="4563"/>
                      <a:pt x="198" y="5596"/>
                      <a:pt x="456" y="6210"/>
                    </a:cubicBezTo>
                    <a:cubicBezTo>
                      <a:pt x="499" y="5743"/>
                      <a:pt x="536" y="5436"/>
                      <a:pt x="536" y="5436"/>
                    </a:cubicBezTo>
                    <a:cubicBezTo>
                      <a:pt x="597" y="5817"/>
                      <a:pt x="738" y="6247"/>
                      <a:pt x="880" y="6751"/>
                    </a:cubicBezTo>
                    <a:cubicBezTo>
                      <a:pt x="989" y="6784"/>
                      <a:pt x="1151" y="6800"/>
                      <a:pt x="1341" y="6800"/>
                    </a:cubicBezTo>
                    <a:cubicBezTo>
                      <a:pt x="1967" y="6800"/>
                      <a:pt x="2898" y="6634"/>
                      <a:pt x="3228" y="6389"/>
                    </a:cubicBezTo>
                    <a:cubicBezTo>
                      <a:pt x="3689" y="6045"/>
                      <a:pt x="4470" y="5719"/>
                      <a:pt x="4470" y="5719"/>
                    </a:cubicBezTo>
                    <a:cubicBezTo>
                      <a:pt x="4470" y="5719"/>
                      <a:pt x="5250" y="6045"/>
                      <a:pt x="5711" y="6389"/>
                    </a:cubicBezTo>
                    <a:cubicBezTo>
                      <a:pt x="6041" y="6634"/>
                      <a:pt x="6968" y="6800"/>
                      <a:pt x="7596" y="6800"/>
                    </a:cubicBezTo>
                    <a:cubicBezTo>
                      <a:pt x="7786" y="6800"/>
                      <a:pt x="7949" y="6784"/>
                      <a:pt x="8059" y="6751"/>
                    </a:cubicBezTo>
                    <a:cubicBezTo>
                      <a:pt x="8201" y="6247"/>
                      <a:pt x="8342" y="5817"/>
                      <a:pt x="8403" y="5436"/>
                    </a:cubicBezTo>
                    <a:cubicBezTo>
                      <a:pt x="8403" y="5436"/>
                      <a:pt x="8428" y="5743"/>
                      <a:pt x="8477" y="6210"/>
                    </a:cubicBezTo>
                    <a:cubicBezTo>
                      <a:pt x="8742" y="5596"/>
                      <a:pt x="8938" y="4563"/>
                      <a:pt x="8631" y="3696"/>
                    </a:cubicBezTo>
                    <a:cubicBezTo>
                      <a:pt x="8428" y="3100"/>
                      <a:pt x="8299" y="875"/>
                      <a:pt x="8410" y="156"/>
                    </a:cubicBezTo>
                    <a:cubicBezTo>
                      <a:pt x="8410" y="156"/>
                      <a:pt x="8211" y="1"/>
                      <a:pt x="7985" y="1"/>
                    </a:cubicBezTo>
                    <a:cubicBezTo>
                      <a:pt x="7940" y="1"/>
                      <a:pt x="7895" y="7"/>
                      <a:pt x="7850" y="21"/>
                    </a:cubicBezTo>
                    <a:cubicBezTo>
                      <a:pt x="7850" y="21"/>
                      <a:pt x="7654" y="2104"/>
                      <a:pt x="7481" y="2707"/>
                    </a:cubicBezTo>
                    <a:cubicBezTo>
                      <a:pt x="7438" y="2873"/>
                      <a:pt x="6725" y="2688"/>
                      <a:pt x="5988" y="3309"/>
                    </a:cubicBezTo>
                    <a:cubicBezTo>
                      <a:pt x="5250" y="3930"/>
                      <a:pt x="4881" y="4594"/>
                      <a:pt x="4470" y="4594"/>
                    </a:cubicBezTo>
                    <a:cubicBezTo>
                      <a:pt x="4052" y="4594"/>
                      <a:pt x="3683" y="3930"/>
                      <a:pt x="2951" y="3309"/>
                    </a:cubicBezTo>
                    <a:cubicBezTo>
                      <a:pt x="2214" y="2688"/>
                      <a:pt x="1501" y="2873"/>
                      <a:pt x="1452" y="2707"/>
                    </a:cubicBezTo>
                    <a:cubicBezTo>
                      <a:pt x="1279" y="2104"/>
                      <a:pt x="1089" y="21"/>
                      <a:pt x="1089" y="21"/>
                    </a:cubicBezTo>
                    <a:cubicBezTo>
                      <a:pt x="1044" y="7"/>
                      <a:pt x="999" y="1"/>
                      <a:pt x="9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7"/>
              <p:cNvSpPr/>
              <p:nvPr/>
            </p:nvSpPr>
            <p:spPr>
              <a:xfrm>
                <a:off x="4434425" y="1799150"/>
                <a:ext cx="229625" cy="170050"/>
              </a:xfrm>
              <a:custGeom>
                <a:rect b="b" l="l" r="r" t="t"/>
                <a:pathLst>
                  <a:path extrusionOk="0" h="6802" w="9185">
                    <a:moveTo>
                      <a:pt x="1078" y="1"/>
                    </a:moveTo>
                    <a:cubicBezTo>
                      <a:pt x="851" y="1"/>
                      <a:pt x="652" y="156"/>
                      <a:pt x="652" y="156"/>
                    </a:cubicBezTo>
                    <a:cubicBezTo>
                      <a:pt x="757" y="875"/>
                      <a:pt x="634" y="3100"/>
                      <a:pt x="425" y="3696"/>
                    </a:cubicBezTo>
                    <a:cubicBezTo>
                      <a:pt x="1" y="4932"/>
                      <a:pt x="579" y="6511"/>
                      <a:pt x="917" y="6714"/>
                    </a:cubicBezTo>
                    <a:cubicBezTo>
                      <a:pt x="1014" y="6774"/>
                      <a:pt x="1217" y="6801"/>
                      <a:pt x="1470" y="6801"/>
                    </a:cubicBezTo>
                    <a:cubicBezTo>
                      <a:pt x="2096" y="6801"/>
                      <a:pt x="3022" y="6634"/>
                      <a:pt x="3351" y="6388"/>
                    </a:cubicBezTo>
                    <a:cubicBezTo>
                      <a:pt x="3812" y="6044"/>
                      <a:pt x="4593" y="5725"/>
                      <a:pt x="4593" y="5725"/>
                    </a:cubicBezTo>
                    <a:cubicBezTo>
                      <a:pt x="4593" y="5725"/>
                      <a:pt x="5373" y="6044"/>
                      <a:pt x="5834" y="6388"/>
                    </a:cubicBezTo>
                    <a:cubicBezTo>
                      <a:pt x="6163" y="6634"/>
                      <a:pt x="7089" y="6801"/>
                      <a:pt x="7716" y="6801"/>
                    </a:cubicBezTo>
                    <a:cubicBezTo>
                      <a:pt x="7968" y="6801"/>
                      <a:pt x="8171" y="6774"/>
                      <a:pt x="8268" y="6714"/>
                    </a:cubicBezTo>
                    <a:cubicBezTo>
                      <a:pt x="8606" y="6511"/>
                      <a:pt x="9184" y="4932"/>
                      <a:pt x="8754" y="3696"/>
                    </a:cubicBezTo>
                    <a:cubicBezTo>
                      <a:pt x="8551" y="3100"/>
                      <a:pt x="8422" y="875"/>
                      <a:pt x="8533" y="156"/>
                    </a:cubicBezTo>
                    <a:cubicBezTo>
                      <a:pt x="8533" y="156"/>
                      <a:pt x="8334" y="1"/>
                      <a:pt x="8108" y="1"/>
                    </a:cubicBezTo>
                    <a:cubicBezTo>
                      <a:pt x="8063" y="1"/>
                      <a:pt x="8018" y="6"/>
                      <a:pt x="7973" y="20"/>
                    </a:cubicBezTo>
                    <a:cubicBezTo>
                      <a:pt x="7973" y="20"/>
                      <a:pt x="7777" y="2104"/>
                      <a:pt x="7604" y="2713"/>
                    </a:cubicBezTo>
                    <a:cubicBezTo>
                      <a:pt x="7561" y="2873"/>
                      <a:pt x="6848" y="2688"/>
                      <a:pt x="6111" y="3309"/>
                    </a:cubicBezTo>
                    <a:cubicBezTo>
                      <a:pt x="5373" y="3930"/>
                      <a:pt x="5004" y="4600"/>
                      <a:pt x="4593" y="4600"/>
                    </a:cubicBezTo>
                    <a:cubicBezTo>
                      <a:pt x="4175" y="4600"/>
                      <a:pt x="3806" y="3930"/>
                      <a:pt x="3074" y="3309"/>
                    </a:cubicBezTo>
                    <a:cubicBezTo>
                      <a:pt x="2337" y="2688"/>
                      <a:pt x="1624" y="2873"/>
                      <a:pt x="1575" y="2713"/>
                    </a:cubicBezTo>
                    <a:cubicBezTo>
                      <a:pt x="1402" y="2110"/>
                      <a:pt x="1212" y="20"/>
                      <a:pt x="1212" y="20"/>
                    </a:cubicBezTo>
                    <a:cubicBezTo>
                      <a:pt x="1167" y="6"/>
                      <a:pt x="1122" y="1"/>
                      <a:pt x="10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7"/>
              <p:cNvSpPr/>
              <p:nvPr/>
            </p:nvSpPr>
            <p:spPr>
              <a:xfrm>
                <a:off x="4440425" y="1912450"/>
                <a:ext cx="217625" cy="56675"/>
              </a:xfrm>
              <a:custGeom>
                <a:rect b="b" l="l" r="r" t="t"/>
                <a:pathLst>
                  <a:path extrusionOk="0" h="2267" w="8705">
                    <a:moveTo>
                      <a:pt x="38" y="0"/>
                    </a:moveTo>
                    <a:cubicBezTo>
                      <a:pt x="1" y="1020"/>
                      <a:pt x="412" y="2022"/>
                      <a:pt x="677" y="2182"/>
                    </a:cubicBezTo>
                    <a:cubicBezTo>
                      <a:pt x="773" y="2240"/>
                      <a:pt x="976" y="2267"/>
                      <a:pt x="1227" y="2267"/>
                    </a:cubicBezTo>
                    <a:cubicBezTo>
                      <a:pt x="1854" y="2267"/>
                      <a:pt x="2782" y="2102"/>
                      <a:pt x="3111" y="1856"/>
                    </a:cubicBezTo>
                    <a:cubicBezTo>
                      <a:pt x="3566" y="1512"/>
                      <a:pt x="4353" y="1186"/>
                      <a:pt x="4353" y="1186"/>
                    </a:cubicBezTo>
                    <a:cubicBezTo>
                      <a:pt x="4353" y="1186"/>
                      <a:pt x="5133" y="1506"/>
                      <a:pt x="5594" y="1856"/>
                    </a:cubicBezTo>
                    <a:cubicBezTo>
                      <a:pt x="5923" y="2102"/>
                      <a:pt x="6851" y="2267"/>
                      <a:pt x="7478" y="2267"/>
                    </a:cubicBezTo>
                    <a:cubicBezTo>
                      <a:pt x="7729" y="2267"/>
                      <a:pt x="7932" y="2240"/>
                      <a:pt x="8028" y="2182"/>
                    </a:cubicBezTo>
                    <a:cubicBezTo>
                      <a:pt x="8293" y="2022"/>
                      <a:pt x="8704" y="1020"/>
                      <a:pt x="8668" y="0"/>
                    </a:cubicBezTo>
                    <a:lnTo>
                      <a:pt x="8668" y="0"/>
                    </a:lnTo>
                    <a:cubicBezTo>
                      <a:pt x="8631" y="928"/>
                      <a:pt x="8268" y="1777"/>
                      <a:pt x="8028" y="1924"/>
                    </a:cubicBezTo>
                    <a:cubicBezTo>
                      <a:pt x="7932" y="1982"/>
                      <a:pt x="7730" y="2008"/>
                      <a:pt x="7480" y="2008"/>
                    </a:cubicBezTo>
                    <a:cubicBezTo>
                      <a:pt x="6853" y="2008"/>
                      <a:pt x="5924" y="1843"/>
                      <a:pt x="5594" y="1592"/>
                    </a:cubicBezTo>
                    <a:cubicBezTo>
                      <a:pt x="5133" y="1248"/>
                      <a:pt x="4353" y="928"/>
                      <a:pt x="4353" y="928"/>
                    </a:cubicBezTo>
                    <a:cubicBezTo>
                      <a:pt x="4353" y="928"/>
                      <a:pt x="3566" y="1248"/>
                      <a:pt x="3111" y="1592"/>
                    </a:cubicBezTo>
                    <a:cubicBezTo>
                      <a:pt x="2781" y="1843"/>
                      <a:pt x="1852" y="2008"/>
                      <a:pt x="1225" y="2008"/>
                    </a:cubicBezTo>
                    <a:cubicBezTo>
                      <a:pt x="975" y="2008"/>
                      <a:pt x="773" y="1982"/>
                      <a:pt x="677" y="1924"/>
                    </a:cubicBezTo>
                    <a:cubicBezTo>
                      <a:pt x="437" y="1777"/>
                      <a:pt x="68" y="928"/>
                      <a:pt x="3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67"/>
            <p:cNvGrpSpPr/>
            <p:nvPr/>
          </p:nvGrpSpPr>
          <p:grpSpPr>
            <a:xfrm>
              <a:off x="4427975" y="2144625"/>
              <a:ext cx="241150" cy="131875"/>
              <a:chOff x="4427975" y="2144625"/>
              <a:chExt cx="241150" cy="131875"/>
            </a:xfrm>
          </p:grpSpPr>
          <p:sp>
            <p:nvSpPr>
              <p:cNvPr id="11607" name="Google Shape;11607;p67"/>
              <p:cNvSpPr/>
              <p:nvPr/>
            </p:nvSpPr>
            <p:spPr>
              <a:xfrm>
                <a:off x="4427975" y="2154475"/>
                <a:ext cx="241150" cy="122025"/>
              </a:xfrm>
              <a:custGeom>
                <a:rect b="b" l="l" r="r" t="t"/>
                <a:pathLst>
                  <a:path extrusionOk="0" h="4881" w="9646">
                    <a:moveTo>
                      <a:pt x="406" y="0"/>
                    </a:moveTo>
                    <a:cubicBezTo>
                      <a:pt x="351" y="68"/>
                      <a:pt x="302" y="142"/>
                      <a:pt x="259" y="221"/>
                    </a:cubicBezTo>
                    <a:cubicBezTo>
                      <a:pt x="154" y="603"/>
                      <a:pt x="75" y="996"/>
                      <a:pt x="13" y="1389"/>
                    </a:cubicBezTo>
                    <a:cubicBezTo>
                      <a:pt x="1" y="1568"/>
                      <a:pt x="1" y="1684"/>
                      <a:pt x="1" y="1684"/>
                    </a:cubicBezTo>
                    <a:cubicBezTo>
                      <a:pt x="443" y="1801"/>
                      <a:pt x="1347" y="2440"/>
                      <a:pt x="2447" y="3135"/>
                    </a:cubicBezTo>
                    <a:cubicBezTo>
                      <a:pt x="3554" y="3823"/>
                      <a:pt x="3990" y="4881"/>
                      <a:pt x="4334" y="4881"/>
                    </a:cubicBezTo>
                    <a:lnTo>
                      <a:pt x="4740" y="4881"/>
                    </a:lnTo>
                    <a:cubicBezTo>
                      <a:pt x="4808" y="4241"/>
                      <a:pt x="4851" y="3842"/>
                      <a:pt x="4851" y="3842"/>
                    </a:cubicBezTo>
                    <a:cubicBezTo>
                      <a:pt x="4851" y="3842"/>
                      <a:pt x="4887" y="4241"/>
                      <a:pt x="4955" y="4881"/>
                    </a:cubicBezTo>
                    <a:lnTo>
                      <a:pt x="5305" y="4881"/>
                    </a:lnTo>
                    <a:cubicBezTo>
                      <a:pt x="5650" y="4881"/>
                      <a:pt x="6086" y="3823"/>
                      <a:pt x="7192" y="3135"/>
                    </a:cubicBezTo>
                    <a:cubicBezTo>
                      <a:pt x="8293" y="2440"/>
                      <a:pt x="9196" y="1801"/>
                      <a:pt x="9639" y="1684"/>
                    </a:cubicBezTo>
                    <a:cubicBezTo>
                      <a:pt x="9645" y="1684"/>
                      <a:pt x="9639" y="430"/>
                      <a:pt x="9233" y="0"/>
                    </a:cubicBezTo>
                    <a:cubicBezTo>
                      <a:pt x="9233" y="0"/>
                      <a:pt x="7537" y="830"/>
                      <a:pt x="4820" y="830"/>
                    </a:cubicBezTo>
                    <a:cubicBezTo>
                      <a:pt x="2103" y="830"/>
                      <a:pt x="406" y="0"/>
                      <a:pt x="40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7"/>
              <p:cNvSpPr/>
              <p:nvPr/>
            </p:nvSpPr>
            <p:spPr>
              <a:xfrm>
                <a:off x="4427975" y="2144625"/>
                <a:ext cx="241150" cy="122050"/>
              </a:xfrm>
              <a:custGeom>
                <a:rect b="b" l="l" r="r" t="t"/>
                <a:pathLst>
                  <a:path extrusionOk="0" h="4882" w="9646">
                    <a:moveTo>
                      <a:pt x="413" y="1"/>
                    </a:moveTo>
                    <a:cubicBezTo>
                      <a:pt x="7" y="431"/>
                      <a:pt x="1" y="1685"/>
                      <a:pt x="1" y="1685"/>
                    </a:cubicBezTo>
                    <a:cubicBezTo>
                      <a:pt x="443" y="1802"/>
                      <a:pt x="1347" y="2447"/>
                      <a:pt x="2447" y="3136"/>
                    </a:cubicBezTo>
                    <a:cubicBezTo>
                      <a:pt x="3554" y="3824"/>
                      <a:pt x="3990" y="4881"/>
                      <a:pt x="4334" y="4881"/>
                    </a:cubicBezTo>
                    <a:lnTo>
                      <a:pt x="5305" y="4881"/>
                    </a:lnTo>
                    <a:cubicBezTo>
                      <a:pt x="5650" y="4881"/>
                      <a:pt x="6086" y="3824"/>
                      <a:pt x="7192" y="3136"/>
                    </a:cubicBezTo>
                    <a:cubicBezTo>
                      <a:pt x="8293" y="2447"/>
                      <a:pt x="9196" y="1802"/>
                      <a:pt x="9639" y="1685"/>
                    </a:cubicBezTo>
                    <a:cubicBezTo>
                      <a:pt x="9645" y="1685"/>
                      <a:pt x="9639" y="431"/>
                      <a:pt x="9233" y="1"/>
                    </a:cubicBezTo>
                    <a:cubicBezTo>
                      <a:pt x="9233" y="1"/>
                      <a:pt x="7537" y="837"/>
                      <a:pt x="4820" y="837"/>
                    </a:cubicBezTo>
                    <a:cubicBezTo>
                      <a:pt x="2103" y="837"/>
                      <a:pt x="413" y="1"/>
                      <a:pt x="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7"/>
              <p:cNvSpPr/>
              <p:nvPr/>
            </p:nvSpPr>
            <p:spPr>
              <a:xfrm>
                <a:off x="4427975" y="2178600"/>
                <a:ext cx="240975" cy="88075"/>
              </a:xfrm>
              <a:custGeom>
                <a:rect b="b" l="l" r="r" t="t"/>
                <a:pathLst>
                  <a:path extrusionOk="0" h="3523" w="9639">
                    <a:moveTo>
                      <a:pt x="13" y="0"/>
                    </a:moveTo>
                    <a:cubicBezTo>
                      <a:pt x="1" y="197"/>
                      <a:pt x="1" y="326"/>
                      <a:pt x="1" y="326"/>
                    </a:cubicBezTo>
                    <a:cubicBezTo>
                      <a:pt x="443" y="443"/>
                      <a:pt x="1347" y="1082"/>
                      <a:pt x="2447" y="1771"/>
                    </a:cubicBezTo>
                    <a:cubicBezTo>
                      <a:pt x="3554" y="2465"/>
                      <a:pt x="3990" y="3522"/>
                      <a:pt x="4334" y="3522"/>
                    </a:cubicBezTo>
                    <a:lnTo>
                      <a:pt x="5305" y="3522"/>
                    </a:lnTo>
                    <a:cubicBezTo>
                      <a:pt x="5650" y="3522"/>
                      <a:pt x="6086" y="2465"/>
                      <a:pt x="7192" y="1771"/>
                    </a:cubicBezTo>
                    <a:cubicBezTo>
                      <a:pt x="8293" y="1082"/>
                      <a:pt x="9196" y="443"/>
                      <a:pt x="9639" y="326"/>
                    </a:cubicBezTo>
                    <a:cubicBezTo>
                      <a:pt x="9639" y="326"/>
                      <a:pt x="9639" y="197"/>
                      <a:pt x="9627" y="0"/>
                    </a:cubicBezTo>
                    <a:cubicBezTo>
                      <a:pt x="9172" y="129"/>
                      <a:pt x="8280" y="762"/>
                      <a:pt x="7192" y="1445"/>
                    </a:cubicBezTo>
                    <a:cubicBezTo>
                      <a:pt x="6086" y="2139"/>
                      <a:pt x="5650" y="3197"/>
                      <a:pt x="5305" y="3197"/>
                    </a:cubicBezTo>
                    <a:lnTo>
                      <a:pt x="4334" y="3197"/>
                    </a:lnTo>
                    <a:cubicBezTo>
                      <a:pt x="3990" y="3197"/>
                      <a:pt x="3554" y="2133"/>
                      <a:pt x="2447" y="1445"/>
                    </a:cubicBezTo>
                    <a:cubicBezTo>
                      <a:pt x="1359" y="762"/>
                      <a:pt x="468" y="129"/>
                      <a:pt x="1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10" name="Google Shape;11610;p67"/>
          <p:cNvGrpSpPr/>
          <p:nvPr/>
        </p:nvGrpSpPr>
        <p:grpSpPr>
          <a:xfrm>
            <a:off x="4331625" y="3022588"/>
            <a:ext cx="435225" cy="1370250"/>
            <a:chOff x="4331625" y="2992450"/>
            <a:chExt cx="435225" cy="1370250"/>
          </a:xfrm>
        </p:grpSpPr>
        <p:grpSp>
          <p:nvGrpSpPr>
            <p:cNvPr id="11611" name="Google Shape;11611;p67"/>
            <p:cNvGrpSpPr/>
            <p:nvPr/>
          </p:nvGrpSpPr>
          <p:grpSpPr>
            <a:xfrm>
              <a:off x="4331625" y="2992450"/>
              <a:ext cx="435225" cy="1370250"/>
              <a:chOff x="4331625" y="2992450"/>
              <a:chExt cx="435225" cy="1370250"/>
            </a:xfrm>
          </p:grpSpPr>
          <p:sp>
            <p:nvSpPr>
              <p:cNvPr id="11612" name="Google Shape;11612;p67"/>
              <p:cNvSpPr/>
              <p:nvPr/>
            </p:nvSpPr>
            <p:spPr>
              <a:xfrm>
                <a:off x="4331625" y="3172825"/>
                <a:ext cx="435225" cy="1189875"/>
              </a:xfrm>
              <a:custGeom>
                <a:rect b="b" l="l" r="r" t="t"/>
                <a:pathLst>
                  <a:path extrusionOk="0" h="47595" w="17409">
                    <a:moveTo>
                      <a:pt x="7149" y="1"/>
                    </a:moveTo>
                    <a:cubicBezTo>
                      <a:pt x="7149" y="1"/>
                      <a:pt x="6904" y="1765"/>
                      <a:pt x="6836" y="2010"/>
                    </a:cubicBezTo>
                    <a:cubicBezTo>
                      <a:pt x="6768" y="2256"/>
                      <a:pt x="6326" y="2453"/>
                      <a:pt x="5668" y="2662"/>
                    </a:cubicBezTo>
                    <a:cubicBezTo>
                      <a:pt x="5017" y="2877"/>
                      <a:pt x="3406" y="2711"/>
                      <a:pt x="2613" y="3203"/>
                    </a:cubicBezTo>
                    <a:cubicBezTo>
                      <a:pt x="1820" y="3689"/>
                      <a:pt x="1931" y="5828"/>
                      <a:pt x="1931" y="7094"/>
                    </a:cubicBezTo>
                    <a:cubicBezTo>
                      <a:pt x="1931" y="8354"/>
                      <a:pt x="1390" y="10727"/>
                      <a:pt x="1150" y="11814"/>
                    </a:cubicBezTo>
                    <a:cubicBezTo>
                      <a:pt x="910" y="12902"/>
                      <a:pt x="861" y="16179"/>
                      <a:pt x="831" y="17058"/>
                    </a:cubicBezTo>
                    <a:cubicBezTo>
                      <a:pt x="794" y="17937"/>
                      <a:pt x="658"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7" y="21806"/>
                      <a:pt x="1220" y="21170"/>
                      <a:pt x="1354" y="21170"/>
                    </a:cubicBezTo>
                    <a:cubicBezTo>
                      <a:pt x="1384" y="21170"/>
                      <a:pt x="1415" y="21202"/>
                      <a:pt x="1445" y="21274"/>
                    </a:cubicBezTo>
                    <a:cubicBezTo>
                      <a:pt x="1578" y="21599"/>
                      <a:pt x="1559" y="22299"/>
                      <a:pt x="1840" y="22299"/>
                    </a:cubicBezTo>
                    <a:cubicBezTo>
                      <a:pt x="1883" y="22299"/>
                      <a:pt x="1933" y="22282"/>
                      <a:pt x="1992" y="22245"/>
                    </a:cubicBezTo>
                    <a:cubicBezTo>
                      <a:pt x="2287" y="22061"/>
                      <a:pt x="2232" y="20881"/>
                      <a:pt x="2146" y="20322"/>
                    </a:cubicBezTo>
                    <a:cubicBezTo>
                      <a:pt x="2035" y="19602"/>
                      <a:pt x="2140" y="19301"/>
                      <a:pt x="2195" y="18717"/>
                    </a:cubicBezTo>
                    <a:cubicBezTo>
                      <a:pt x="2244" y="18158"/>
                      <a:pt x="3203" y="14992"/>
                      <a:pt x="3369" y="13572"/>
                    </a:cubicBezTo>
                    <a:cubicBezTo>
                      <a:pt x="3640" y="11243"/>
                      <a:pt x="4586" y="7118"/>
                      <a:pt x="4586" y="7118"/>
                    </a:cubicBezTo>
                    <a:cubicBezTo>
                      <a:pt x="4721" y="7997"/>
                      <a:pt x="4648" y="10665"/>
                      <a:pt x="4678" y="12319"/>
                    </a:cubicBezTo>
                    <a:cubicBezTo>
                      <a:pt x="4715" y="13966"/>
                      <a:pt x="4457" y="15798"/>
                      <a:pt x="4334" y="18521"/>
                    </a:cubicBezTo>
                    <a:cubicBezTo>
                      <a:pt x="4224" y="20813"/>
                      <a:pt x="3418" y="28527"/>
                      <a:pt x="3732" y="31091"/>
                    </a:cubicBezTo>
                    <a:cubicBezTo>
                      <a:pt x="4045" y="33654"/>
                      <a:pt x="4015" y="35738"/>
                      <a:pt x="4254" y="37280"/>
                    </a:cubicBezTo>
                    <a:cubicBezTo>
                      <a:pt x="4494" y="38823"/>
                      <a:pt x="5355" y="42118"/>
                      <a:pt x="5269" y="42634"/>
                    </a:cubicBezTo>
                    <a:cubicBezTo>
                      <a:pt x="5195" y="43126"/>
                      <a:pt x="5244" y="43624"/>
                      <a:pt x="5410" y="44091"/>
                    </a:cubicBezTo>
                    <a:cubicBezTo>
                      <a:pt x="5545" y="44441"/>
                      <a:pt x="5090" y="45652"/>
                      <a:pt x="4949" y="46248"/>
                    </a:cubicBezTo>
                    <a:cubicBezTo>
                      <a:pt x="4808" y="46845"/>
                      <a:pt x="5521" y="47595"/>
                      <a:pt x="6141" y="47595"/>
                    </a:cubicBezTo>
                    <a:cubicBezTo>
                      <a:pt x="6762" y="47595"/>
                      <a:pt x="7481" y="46605"/>
                      <a:pt x="7377" y="46144"/>
                    </a:cubicBezTo>
                    <a:cubicBezTo>
                      <a:pt x="7272" y="45689"/>
                      <a:pt x="7211" y="44300"/>
                      <a:pt x="7328" y="43611"/>
                    </a:cubicBezTo>
                    <a:cubicBezTo>
                      <a:pt x="7444" y="42917"/>
                      <a:pt x="7162" y="42862"/>
                      <a:pt x="7162" y="42302"/>
                    </a:cubicBezTo>
                    <a:cubicBezTo>
                      <a:pt x="7162" y="41749"/>
                      <a:pt x="7377" y="37969"/>
                      <a:pt x="7401" y="34656"/>
                    </a:cubicBezTo>
                    <a:cubicBezTo>
                      <a:pt x="7408" y="33254"/>
                      <a:pt x="7518" y="32043"/>
                      <a:pt x="7869" y="28865"/>
                    </a:cubicBezTo>
                    <a:cubicBezTo>
                      <a:pt x="8305" y="24882"/>
                      <a:pt x="8698" y="21096"/>
                      <a:pt x="8698" y="21096"/>
                    </a:cubicBezTo>
                    <a:cubicBezTo>
                      <a:pt x="8698" y="21096"/>
                      <a:pt x="9086" y="24882"/>
                      <a:pt x="9522" y="28865"/>
                    </a:cubicBezTo>
                    <a:cubicBezTo>
                      <a:pt x="9872" y="32049"/>
                      <a:pt x="9983" y="33254"/>
                      <a:pt x="9989" y="34656"/>
                    </a:cubicBezTo>
                    <a:cubicBezTo>
                      <a:pt x="10014" y="37969"/>
                      <a:pt x="10229" y="41743"/>
                      <a:pt x="10229" y="42302"/>
                    </a:cubicBezTo>
                    <a:cubicBezTo>
                      <a:pt x="10229" y="42868"/>
                      <a:pt x="9946" y="42923"/>
                      <a:pt x="10063" y="43611"/>
                    </a:cubicBezTo>
                    <a:cubicBezTo>
                      <a:pt x="10180" y="44300"/>
                      <a:pt x="10118" y="45695"/>
                      <a:pt x="10014" y="46144"/>
                    </a:cubicBezTo>
                    <a:cubicBezTo>
                      <a:pt x="9909" y="46599"/>
                      <a:pt x="10628" y="47595"/>
                      <a:pt x="11249" y="47595"/>
                    </a:cubicBezTo>
                    <a:cubicBezTo>
                      <a:pt x="11870" y="47595"/>
                      <a:pt x="12583" y="46845"/>
                      <a:pt x="12442" y="46248"/>
                    </a:cubicBezTo>
                    <a:cubicBezTo>
                      <a:pt x="12307" y="45652"/>
                      <a:pt x="11846" y="44441"/>
                      <a:pt x="11981" y="44091"/>
                    </a:cubicBezTo>
                    <a:cubicBezTo>
                      <a:pt x="12147" y="43624"/>
                      <a:pt x="12196" y="43126"/>
                      <a:pt x="12128" y="42634"/>
                    </a:cubicBezTo>
                    <a:cubicBezTo>
                      <a:pt x="12036" y="42118"/>
                      <a:pt x="12897" y="38823"/>
                      <a:pt x="13143" y="37280"/>
                    </a:cubicBezTo>
                    <a:cubicBezTo>
                      <a:pt x="13382" y="35738"/>
                      <a:pt x="13352" y="33654"/>
                      <a:pt x="13665" y="31091"/>
                    </a:cubicBezTo>
                    <a:cubicBezTo>
                      <a:pt x="13972" y="28527"/>
                      <a:pt x="13167" y="20813"/>
                      <a:pt x="13063" y="18521"/>
                    </a:cubicBezTo>
                    <a:cubicBezTo>
                      <a:pt x="12934" y="15798"/>
                      <a:pt x="12675" y="13966"/>
                      <a:pt x="12712" y="12319"/>
                    </a:cubicBezTo>
                    <a:cubicBezTo>
                      <a:pt x="12749" y="10665"/>
                      <a:pt x="12669" y="7997"/>
                      <a:pt x="12804" y="7118"/>
                    </a:cubicBezTo>
                    <a:cubicBezTo>
                      <a:pt x="12804" y="7118"/>
                      <a:pt x="13757" y="11243"/>
                      <a:pt x="14028" y="13572"/>
                    </a:cubicBezTo>
                    <a:cubicBezTo>
                      <a:pt x="14187" y="14992"/>
                      <a:pt x="15146" y="18158"/>
                      <a:pt x="15202" y="18717"/>
                    </a:cubicBezTo>
                    <a:cubicBezTo>
                      <a:pt x="15257" y="19301"/>
                      <a:pt x="15355" y="19602"/>
                      <a:pt x="15251" y="20322"/>
                    </a:cubicBezTo>
                    <a:cubicBezTo>
                      <a:pt x="15165" y="20881"/>
                      <a:pt x="15109" y="22055"/>
                      <a:pt x="15405" y="22245"/>
                    </a:cubicBezTo>
                    <a:cubicBezTo>
                      <a:pt x="15463" y="22282"/>
                      <a:pt x="15512" y="22299"/>
                      <a:pt x="15555" y="22299"/>
                    </a:cubicBezTo>
                    <a:cubicBezTo>
                      <a:pt x="15833" y="22299"/>
                      <a:pt x="15818" y="21599"/>
                      <a:pt x="15952" y="21274"/>
                    </a:cubicBezTo>
                    <a:cubicBezTo>
                      <a:pt x="15982" y="21202"/>
                      <a:pt x="16013" y="21170"/>
                      <a:pt x="16042" y="21170"/>
                    </a:cubicBezTo>
                    <a:cubicBezTo>
                      <a:pt x="16176" y="21170"/>
                      <a:pt x="16290" y="21806"/>
                      <a:pt x="16234" y="22209"/>
                    </a:cubicBezTo>
                    <a:cubicBezTo>
                      <a:pt x="16161" y="22700"/>
                      <a:pt x="15521" y="23327"/>
                      <a:pt x="15638" y="23659"/>
                    </a:cubicBezTo>
                    <a:cubicBezTo>
                      <a:pt x="15659" y="23714"/>
                      <a:pt x="15699" y="23748"/>
                      <a:pt x="15758" y="23748"/>
                    </a:cubicBezTo>
                    <a:cubicBezTo>
                      <a:pt x="15944" y="23748"/>
                      <a:pt x="16323" y="23420"/>
                      <a:pt x="16923" y="22387"/>
                    </a:cubicBezTo>
                    <a:cubicBezTo>
                      <a:pt x="17408" y="21575"/>
                      <a:pt x="16886" y="20229"/>
                      <a:pt x="16812" y="19701"/>
                    </a:cubicBezTo>
                    <a:cubicBezTo>
                      <a:pt x="16745" y="19178"/>
                      <a:pt x="16609" y="17937"/>
                      <a:pt x="16579" y="17058"/>
                    </a:cubicBezTo>
                    <a:cubicBezTo>
                      <a:pt x="16542" y="16185"/>
                      <a:pt x="16499" y="12902"/>
                      <a:pt x="16253" y="11814"/>
                    </a:cubicBezTo>
                    <a:cubicBezTo>
                      <a:pt x="16013" y="10727"/>
                      <a:pt x="15478" y="8354"/>
                      <a:pt x="15478" y="7094"/>
                    </a:cubicBezTo>
                    <a:cubicBezTo>
                      <a:pt x="15478" y="5828"/>
                      <a:pt x="15589" y="3695"/>
                      <a:pt x="14796" y="3203"/>
                    </a:cubicBezTo>
                    <a:cubicBezTo>
                      <a:pt x="13997" y="2711"/>
                      <a:pt x="12393" y="2871"/>
                      <a:pt x="11735" y="2662"/>
                    </a:cubicBezTo>
                    <a:cubicBezTo>
                      <a:pt x="11083" y="2453"/>
                      <a:pt x="10641" y="2256"/>
                      <a:pt x="10567" y="2010"/>
                    </a:cubicBezTo>
                    <a:cubicBezTo>
                      <a:pt x="10499" y="1765"/>
                      <a:pt x="10260" y="1"/>
                      <a:pt x="10260" y="1"/>
                    </a:cubicBezTo>
                    <a:lnTo>
                      <a:pt x="8705" y="37"/>
                    </a:lnTo>
                    <a:lnTo>
                      <a:pt x="714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7"/>
              <p:cNvSpPr/>
              <p:nvPr/>
            </p:nvSpPr>
            <p:spPr>
              <a:xfrm>
                <a:off x="4473925" y="3018075"/>
                <a:ext cx="150475" cy="201175"/>
              </a:xfrm>
              <a:custGeom>
                <a:rect b="b" l="l" r="r" t="t"/>
                <a:pathLst>
                  <a:path extrusionOk="0" h="8047" w="6019">
                    <a:moveTo>
                      <a:pt x="3013" y="1"/>
                    </a:moveTo>
                    <a:cubicBezTo>
                      <a:pt x="56" y="1"/>
                      <a:pt x="1" y="1316"/>
                      <a:pt x="222" y="3916"/>
                    </a:cubicBezTo>
                    <a:cubicBezTo>
                      <a:pt x="437" y="6510"/>
                      <a:pt x="1974" y="8047"/>
                      <a:pt x="3013" y="8047"/>
                    </a:cubicBezTo>
                    <a:cubicBezTo>
                      <a:pt x="4051" y="8047"/>
                      <a:pt x="5582" y="6510"/>
                      <a:pt x="5803" y="3916"/>
                    </a:cubicBezTo>
                    <a:cubicBezTo>
                      <a:pt x="6018" y="1316"/>
                      <a:pt x="5963" y="1"/>
                      <a:pt x="30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7"/>
              <p:cNvSpPr/>
              <p:nvPr/>
            </p:nvSpPr>
            <p:spPr>
              <a:xfrm>
                <a:off x="4505900" y="3192950"/>
                <a:ext cx="86525" cy="38750"/>
              </a:xfrm>
              <a:custGeom>
                <a:rect b="b" l="l" r="r" t="t"/>
                <a:pathLst>
                  <a:path extrusionOk="0" h="1550" w="3461">
                    <a:moveTo>
                      <a:pt x="62" y="1"/>
                    </a:moveTo>
                    <a:cubicBezTo>
                      <a:pt x="43" y="142"/>
                      <a:pt x="25" y="283"/>
                      <a:pt x="0" y="419"/>
                    </a:cubicBezTo>
                    <a:cubicBezTo>
                      <a:pt x="547" y="1150"/>
                      <a:pt x="1205" y="1550"/>
                      <a:pt x="1734" y="1550"/>
                    </a:cubicBezTo>
                    <a:cubicBezTo>
                      <a:pt x="2262" y="1550"/>
                      <a:pt x="2920" y="1150"/>
                      <a:pt x="3461" y="419"/>
                    </a:cubicBezTo>
                    <a:cubicBezTo>
                      <a:pt x="3442" y="283"/>
                      <a:pt x="3418" y="142"/>
                      <a:pt x="3399" y="1"/>
                    </a:cubicBezTo>
                    <a:cubicBezTo>
                      <a:pt x="2865" y="683"/>
                      <a:pt x="2244" y="1052"/>
                      <a:pt x="1734" y="1052"/>
                    </a:cubicBezTo>
                    <a:cubicBezTo>
                      <a:pt x="1223" y="1052"/>
                      <a:pt x="596" y="683"/>
                      <a:pt x="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7"/>
              <p:cNvSpPr/>
              <p:nvPr/>
            </p:nvSpPr>
            <p:spPr>
              <a:xfrm>
                <a:off x="4465425" y="2992450"/>
                <a:ext cx="201850" cy="156325"/>
              </a:xfrm>
              <a:custGeom>
                <a:rect b="b" l="l" r="r" t="t"/>
                <a:pathLst>
                  <a:path extrusionOk="0" h="6253" w="8074">
                    <a:moveTo>
                      <a:pt x="3160" y="0"/>
                    </a:moveTo>
                    <a:cubicBezTo>
                      <a:pt x="1498" y="0"/>
                      <a:pt x="330" y="1278"/>
                      <a:pt x="187" y="2513"/>
                    </a:cubicBezTo>
                    <a:cubicBezTo>
                      <a:pt x="1" y="4124"/>
                      <a:pt x="402" y="6229"/>
                      <a:pt x="771" y="6229"/>
                    </a:cubicBezTo>
                    <a:cubicBezTo>
                      <a:pt x="779" y="6229"/>
                      <a:pt x="787" y="6228"/>
                      <a:pt x="796" y="6226"/>
                    </a:cubicBezTo>
                    <a:cubicBezTo>
                      <a:pt x="1131" y="6136"/>
                      <a:pt x="520" y="3966"/>
                      <a:pt x="1179" y="3966"/>
                    </a:cubicBezTo>
                    <a:cubicBezTo>
                      <a:pt x="1196" y="3966"/>
                      <a:pt x="1213" y="3967"/>
                      <a:pt x="1232" y="3970"/>
                    </a:cubicBezTo>
                    <a:cubicBezTo>
                      <a:pt x="1481" y="4008"/>
                      <a:pt x="1715" y="4025"/>
                      <a:pt x="1937" y="4025"/>
                    </a:cubicBezTo>
                    <a:cubicBezTo>
                      <a:pt x="3641" y="4025"/>
                      <a:pt x="4527" y="3023"/>
                      <a:pt x="4527" y="3023"/>
                    </a:cubicBezTo>
                    <a:cubicBezTo>
                      <a:pt x="4527" y="3023"/>
                      <a:pt x="5190" y="3810"/>
                      <a:pt x="5664" y="4001"/>
                    </a:cubicBezTo>
                    <a:cubicBezTo>
                      <a:pt x="6143" y="4197"/>
                      <a:pt x="5461" y="6121"/>
                      <a:pt x="5903" y="6250"/>
                    </a:cubicBezTo>
                    <a:cubicBezTo>
                      <a:pt x="5908" y="6252"/>
                      <a:pt x="5913" y="6253"/>
                      <a:pt x="5918" y="6253"/>
                    </a:cubicBezTo>
                    <a:cubicBezTo>
                      <a:pt x="6362" y="6253"/>
                      <a:pt x="8074" y="788"/>
                      <a:pt x="4938" y="460"/>
                    </a:cubicBezTo>
                    <a:cubicBezTo>
                      <a:pt x="4305" y="138"/>
                      <a:pt x="3706" y="0"/>
                      <a:pt x="316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6" name="Google Shape;11616;p67"/>
            <p:cNvGrpSpPr/>
            <p:nvPr/>
          </p:nvGrpSpPr>
          <p:grpSpPr>
            <a:xfrm>
              <a:off x="4415850" y="3599250"/>
              <a:ext cx="266625" cy="293850"/>
              <a:chOff x="4415850" y="3599250"/>
              <a:chExt cx="266625" cy="293850"/>
            </a:xfrm>
          </p:grpSpPr>
          <p:sp>
            <p:nvSpPr>
              <p:cNvPr id="11617" name="Google Shape;11617;p67"/>
              <p:cNvSpPr/>
              <p:nvPr/>
            </p:nvSpPr>
            <p:spPr>
              <a:xfrm>
                <a:off x="4423375" y="3863550"/>
                <a:ext cx="108500" cy="29550"/>
              </a:xfrm>
              <a:custGeom>
                <a:rect b="b" l="l" r="r" t="t"/>
                <a:pathLst>
                  <a:path extrusionOk="0" h="1182" w="4340">
                    <a:moveTo>
                      <a:pt x="37" y="1"/>
                    </a:moveTo>
                    <a:cubicBezTo>
                      <a:pt x="19" y="407"/>
                      <a:pt x="7" y="806"/>
                      <a:pt x="0" y="1181"/>
                    </a:cubicBezTo>
                    <a:lnTo>
                      <a:pt x="4211" y="1181"/>
                    </a:lnTo>
                    <a:cubicBezTo>
                      <a:pt x="4260" y="782"/>
                      <a:pt x="4297" y="388"/>
                      <a:pt x="434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7"/>
              <p:cNvSpPr/>
              <p:nvPr/>
            </p:nvSpPr>
            <p:spPr>
              <a:xfrm>
                <a:off x="4566425" y="3863550"/>
                <a:ext cx="108525" cy="29550"/>
              </a:xfrm>
              <a:custGeom>
                <a:rect b="b" l="l" r="r" t="t"/>
                <a:pathLst>
                  <a:path extrusionOk="0" h="1182" w="4341">
                    <a:moveTo>
                      <a:pt x="1" y="1"/>
                    </a:moveTo>
                    <a:cubicBezTo>
                      <a:pt x="44" y="388"/>
                      <a:pt x="87" y="782"/>
                      <a:pt x="130" y="1181"/>
                    </a:cubicBezTo>
                    <a:lnTo>
                      <a:pt x="4341" y="1181"/>
                    </a:lnTo>
                    <a:cubicBezTo>
                      <a:pt x="4334" y="806"/>
                      <a:pt x="4322" y="407"/>
                      <a:pt x="43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7"/>
              <p:cNvSpPr/>
              <p:nvPr/>
            </p:nvSpPr>
            <p:spPr>
              <a:xfrm>
                <a:off x="4415850" y="3617700"/>
                <a:ext cx="133400" cy="269700"/>
              </a:xfrm>
              <a:custGeom>
                <a:rect b="b" l="l" r="r" t="t"/>
                <a:pathLst>
                  <a:path extrusionOk="0" h="10788" w="5336">
                    <a:moveTo>
                      <a:pt x="1008" y="0"/>
                    </a:moveTo>
                    <a:cubicBezTo>
                      <a:pt x="492" y="2324"/>
                      <a:pt x="0" y="10788"/>
                      <a:pt x="0" y="10788"/>
                    </a:cubicBezTo>
                    <a:lnTo>
                      <a:pt x="4942" y="10788"/>
                    </a:lnTo>
                    <a:cubicBezTo>
                      <a:pt x="4942" y="9644"/>
                      <a:pt x="5336" y="6411"/>
                      <a:pt x="5336" y="6411"/>
                    </a:cubicBezTo>
                    <a:lnTo>
                      <a:pt x="5336" y="726"/>
                    </a:lnTo>
                    <a:cubicBezTo>
                      <a:pt x="5022" y="363"/>
                      <a:pt x="1008" y="0"/>
                      <a:pt x="10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7"/>
              <p:cNvSpPr/>
              <p:nvPr/>
            </p:nvSpPr>
            <p:spPr>
              <a:xfrm>
                <a:off x="4428900" y="3599250"/>
                <a:ext cx="120350" cy="36600"/>
              </a:xfrm>
              <a:custGeom>
                <a:rect b="b" l="l" r="r" t="t"/>
                <a:pathLst>
                  <a:path extrusionOk="0" h="1464" w="4814">
                    <a:moveTo>
                      <a:pt x="529" y="1"/>
                    </a:moveTo>
                    <a:cubicBezTo>
                      <a:pt x="1" y="1"/>
                      <a:pt x="81" y="1464"/>
                      <a:pt x="443" y="1464"/>
                    </a:cubicBezTo>
                    <a:lnTo>
                      <a:pt x="4814" y="1464"/>
                    </a:lnTo>
                    <a:lnTo>
                      <a:pt x="48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7"/>
              <p:cNvSpPr/>
              <p:nvPr/>
            </p:nvSpPr>
            <p:spPr>
              <a:xfrm>
                <a:off x="4416000" y="3857575"/>
                <a:ext cx="124950" cy="29525"/>
              </a:xfrm>
              <a:custGeom>
                <a:rect b="b" l="l" r="r" t="t"/>
                <a:pathLst>
                  <a:path extrusionOk="0" h="1181" w="4998">
                    <a:moveTo>
                      <a:pt x="68" y="0"/>
                    </a:moveTo>
                    <a:cubicBezTo>
                      <a:pt x="31" y="615"/>
                      <a:pt x="6" y="1045"/>
                      <a:pt x="0" y="1180"/>
                    </a:cubicBezTo>
                    <a:lnTo>
                      <a:pt x="4936" y="1180"/>
                    </a:lnTo>
                    <a:cubicBezTo>
                      <a:pt x="4936" y="885"/>
                      <a:pt x="4961" y="467"/>
                      <a:pt x="49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7"/>
              <p:cNvSpPr/>
              <p:nvPr/>
            </p:nvSpPr>
            <p:spPr>
              <a:xfrm>
                <a:off x="4549225" y="3617700"/>
                <a:ext cx="133250" cy="269700"/>
              </a:xfrm>
              <a:custGeom>
                <a:rect b="b" l="l" r="r" t="t"/>
                <a:pathLst>
                  <a:path extrusionOk="0" h="10788" w="5330">
                    <a:moveTo>
                      <a:pt x="4328" y="0"/>
                    </a:moveTo>
                    <a:cubicBezTo>
                      <a:pt x="4328" y="0"/>
                      <a:pt x="320" y="363"/>
                      <a:pt x="1" y="726"/>
                    </a:cubicBezTo>
                    <a:lnTo>
                      <a:pt x="1" y="6411"/>
                    </a:lnTo>
                    <a:cubicBezTo>
                      <a:pt x="1" y="6411"/>
                      <a:pt x="394" y="9644"/>
                      <a:pt x="394" y="10788"/>
                    </a:cubicBezTo>
                    <a:lnTo>
                      <a:pt x="5330" y="10788"/>
                    </a:lnTo>
                    <a:cubicBezTo>
                      <a:pt x="5330" y="10788"/>
                      <a:pt x="4844" y="2324"/>
                      <a:pt x="43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7"/>
              <p:cNvSpPr/>
              <p:nvPr/>
            </p:nvSpPr>
            <p:spPr>
              <a:xfrm>
                <a:off x="4549225" y="3599250"/>
                <a:ext cx="120200" cy="36600"/>
              </a:xfrm>
              <a:custGeom>
                <a:rect b="b" l="l" r="r" t="t"/>
                <a:pathLst>
                  <a:path extrusionOk="0" h="1464" w="4808">
                    <a:moveTo>
                      <a:pt x="1" y="1"/>
                    </a:moveTo>
                    <a:lnTo>
                      <a:pt x="1" y="1464"/>
                    </a:lnTo>
                    <a:lnTo>
                      <a:pt x="4365" y="1464"/>
                    </a:lnTo>
                    <a:cubicBezTo>
                      <a:pt x="4727" y="1464"/>
                      <a:pt x="4807" y="1"/>
                      <a:pt x="42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7"/>
              <p:cNvSpPr/>
              <p:nvPr/>
            </p:nvSpPr>
            <p:spPr>
              <a:xfrm>
                <a:off x="4557375" y="3857575"/>
                <a:ext cx="125100" cy="29525"/>
              </a:xfrm>
              <a:custGeom>
                <a:rect b="b" l="l" r="r" t="t"/>
                <a:pathLst>
                  <a:path extrusionOk="0" h="1181" w="5004">
                    <a:moveTo>
                      <a:pt x="0" y="0"/>
                    </a:moveTo>
                    <a:cubicBezTo>
                      <a:pt x="37" y="467"/>
                      <a:pt x="68" y="885"/>
                      <a:pt x="68" y="1180"/>
                    </a:cubicBezTo>
                    <a:lnTo>
                      <a:pt x="5004" y="1180"/>
                    </a:lnTo>
                    <a:cubicBezTo>
                      <a:pt x="4998" y="1045"/>
                      <a:pt x="4973" y="615"/>
                      <a:pt x="493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7"/>
              <p:cNvSpPr/>
              <p:nvPr/>
            </p:nvSpPr>
            <p:spPr>
              <a:xfrm>
                <a:off x="4416000" y="3857575"/>
                <a:ext cx="266475" cy="29525"/>
              </a:xfrm>
              <a:custGeom>
                <a:rect b="b" l="l" r="r" t="t"/>
                <a:pathLst>
                  <a:path extrusionOk="0" h="1181" w="10659">
                    <a:moveTo>
                      <a:pt x="68" y="0"/>
                    </a:moveTo>
                    <a:cubicBezTo>
                      <a:pt x="31" y="615"/>
                      <a:pt x="6" y="1045"/>
                      <a:pt x="0" y="1180"/>
                    </a:cubicBezTo>
                    <a:lnTo>
                      <a:pt x="4936" y="1180"/>
                    </a:lnTo>
                    <a:cubicBezTo>
                      <a:pt x="4936" y="885"/>
                      <a:pt x="4961" y="461"/>
                      <a:pt x="4998" y="0"/>
                    </a:cubicBezTo>
                    <a:close/>
                    <a:moveTo>
                      <a:pt x="5655" y="0"/>
                    </a:moveTo>
                    <a:cubicBezTo>
                      <a:pt x="5692" y="461"/>
                      <a:pt x="5717" y="885"/>
                      <a:pt x="5723" y="1180"/>
                    </a:cubicBezTo>
                    <a:lnTo>
                      <a:pt x="10659" y="1180"/>
                    </a:lnTo>
                    <a:cubicBezTo>
                      <a:pt x="10653" y="1045"/>
                      <a:pt x="10628" y="615"/>
                      <a:pt x="1058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26" name="Google Shape;11626;p67"/>
          <p:cNvGrpSpPr/>
          <p:nvPr/>
        </p:nvGrpSpPr>
        <p:grpSpPr>
          <a:xfrm>
            <a:off x="998276" y="1542725"/>
            <a:ext cx="1785800" cy="2843650"/>
            <a:chOff x="998276" y="1542725"/>
            <a:chExt cx="1785800" cy="2843650"/>
          </a:xfrm>
        </p:grpSpPr>
        <p:sp>
          <p:nvSpPr>
            <p:cNvPr id="11627" name="Google Shape;11627;p67"/>
            <p:cNvSpPr/>
            <p:nvPr/>
          </p:nvSpPr>
          <p:spPr>
            <a:xfrm>
              <a:off x="998276" y="1542725"/>
              <a:ext cx="1785800" cy="2843650"/>
            </a:xfrm>
            <a:custGeom>
              <a:rect b="b" l="l" r="r" t="t"/>
              <a:pathLst>
                <a:path extrusionOk="0" h="113746" w="71432">
                  <a:moveTo>
                    <a:pt x="70079" y="101052"/>
                  </a:moveTo>
                  <a:cubicBezTo>
                    <a:pt x="69821" y="95870"/>
                    <a:pt x="67719" y="85439"/>
                    <a:pt x="65955" y="80252"/>
                  </a:cubicBezTo>
                  <a:cubicBezTo>
                    <a:pt x="64682" y="75211"/>
                    <a:pt x="64375" y="68825"/>
                    <a:pt x="64190" y="64535"/>
                  </a:cubicBezTo>
                  <a:cubicBezTo>
                    <a:pt x="64012" y="60422"/>
                    <a:pt x="62137" y="53446"/>
                    <a:pt x="61252" y="45222"/>
                  </a:cubicBezTo>
                  <a:cubicBezTo>
                    <a:pt x="60226" y="39124"/>
                    <a:pt x="58240" y="37802"/>
                    <a:pt x="53176" y="36118"/>
                  </a:cubicBezTo>
                  <a:cubicBezTo>
                    <a:pt x="51264" y="35454"/>
                    <a:pt x="49574" y="34791"/>
                    <a:pt x="48326" y="34428"/>
                  </a:cubicBezTo>
                  <a:cubicBezTo>
                    <a:pt x="45246" y="33518"/>
                    <a:pt x="42671" y="32811"/>
                    <a:pt x="42671" y="32811"/>
                  </a:cubicBezTo>
                  <a:cubicBezTo>
                    <a:pt x="40175" y="32037"/>
                    <a:pt x="40833" y="28994"/>
                    <a:pt x="42302" y="26154"/>
                  </a:cubicBezTo>
                  <a:cubicBezTo>
                    <a:pt x="43433" y="23972"/>
                    <a:pt x="46377" y="21268"/>
                    <a:pt x="47527" y="16264"/>
                  </a:cubicBezTo>
                  <a:cubicBezTo>
                    <a:pt x="47729" y="17432"/>
                    <a:pt x="47822" y="18612"/>
                    <a:pt x="47797" y="19786"/>
                  </a:cubicBezTo>
                  <a:cubicBezTo>
                    <a:pt x="47773" y="21594"/>
                    <a:pt x="47570" y="23468"/>
                    <a:pt x="48221" y="25152"/>
                  </a:cubicBezTo>
                  <a:cubicBezTo>
                    <a:pt x="48768" y="26566"/>
                    <a:pt x="49881" y="27697"/>
                    <a:pt x="51092" y="28601"/>
                  </a:cubicBezTo>
                  <a:cubicBezTo>
                    <a:pt x="52438" y="29603"/>
                    <a:pt x="54141" y="30402"/>
                    <a:pt x="55751" y="29935"/>
                  </a:cubicBezTo>
                  <a:cubicBezTo>
                    <a:pt x="53618" y="28558"/>
                    <a:pt x="53514" y="25503"/>
                    <a:pt x="53944" y="23007"/>
                  </a:cubicBezTo>
                  <a:cubicBezTo>
                    <a:pt x="54429" y="20211"/>
                    <a:pt x="55302" y="17500"/>
                    <a:pt x="56525" y="14937"/>
                  </a:cubicBezTo>
                  <a:cubicBezTo>
                    <a:pt x="57460" y="12988"/>
                    <a:pt x="58622" y="11070"/>
                    <a:pt x="58861" y="8919"/>
                  </a:cubicBezTo>
                  <a:cubicBezTo>
                    <a:pt x="59292" y="5016"/>
                    <a:pt x="56286" y="1414"/>
                    <a:pt x="52438" y="639"/>
                  </a:cubicBezTo>
                  <a:cubicBezTo>
                    <a:pt x="49242" y="0"/>
                    <a:pt x="45793" y="1186"/>
                    <a:pt x="43587" y="3553"/>
                  </a:cubicBezTo>
                  <a:cubicBezTo>
                    <a:pt x="41491" y="2022"/>
                    <a:pt x="38651" y="1014"/>
                    <a:pt x="35073" y="744"/>
                  </a:cubicBezTo>
                  <a:cubicBezTo>
                    <a:pt x="30303" y="160"/>
                    <a:pt x="24821" y="1113"/>
                    <a:pt x="21944" y="4727"/>
                  </a:cubicBezTo>
                  <a:cubicBezTo>
                    <a:pt x="21434" y="5354"/>
                    <a:pt x="21028" y="6055"/>
                    <a:pt x="20733" y="6805"/>
                  </a:cubicBezTo>
                  <a:cubicBezTo>
                    <a:pt x="20137" y="8433"/>
                    <a:pt x="20297" y="10247"/>
                    <a:pt x="21169" y="11747"/>
                  </a:cubicBezTo>
                  <a:cubicBezTo>
                    <a:pt x="21335" y="11703"/>
                    <a:pt x="21501" y="11673"/>
                    <a:pt x="21667" y="11636"/>
                  </a:cubicBezTo>
                  <a:cubicBezTo>
                    <a:pt x="21839" y="12705"/>
                    <a:pt x="22159" y="13732"/>
                    <a:pt x="22141" y="15047"/>
                  </a:cubicBezTo>
                  <a:cubicBezTo>
                    <a:pt x="22104" y="17371"/>
                    <a:pt x="19762" y="18871"/>
                    <a:pt x="19928" y="19737"/>
                  </a:cubicBezTo>
                  <a:cubicBezTo>
                    <a:pt x="20069" y="20426"/>
                    <a:pt x="21200" y="20579"/>
                    <a:pt x="21852" y="20579"/>
                  </a:cubicBezTo>
                  <a:cubicBezTo>
                    <a:pt x="22036" y="20579"/>
                    <a:pt x="22159" y="20573"/>
                    <a:pt x="22159" y="20573"/>
                  </a:cubicBezTo>
                  <a:cubicBezTo>
                    <a:pt x="22546" y="21421"/>
                    <a:pt x="21489" y="22048"/>
                    <a:pt x="21471" y="22571"/>
                  </a:cubicBezTo>
                  <a:cubicBezTo>
                    <a:pt x="21452" y="23087"/>
                    <a:pt x="22122" y="23438"/>
                    <a:pt x="22122" y="23438"/>
                  </a:cubicBezTo>
                  <a:cubicBezTo>
                    <a:pt x="22122" y="23438"/>
                    <a:pt x="21471" y="23733"/>
                    <a:pt x="22122" y="24489"/>
                  </a:cubicBezTo>
                  <a:cubicBezTo>
                    <a:pt x="22768" y="25269"/>
                    <a:pt x="22159" y="25435"/>
                    <a:pt x="22122" y="26800"/>
                  </a:cubicBezTo>
                  <a:cubicBezTo>
                    <a:pt x="22091" y="27925"/>
                    <a:pt x="23493" y="28164"/>
                    <a:pt x="25023" y="28164"/>
                  </a:cubicBezTo>
                  <a:cubicBezTo>
                    <a:pt x="25380" y="28164"/>
                    <a:pt x="25743" y="28146"/>
                    <a:pt x="26093" y="28134"/>
                  </a:cubicBezTo>
                  <a:cubicBezTo>
                    <a:pt x="26191" y="28128"/>
                    <a:pt x="26296" y="28121"/>
                    <a:pt x="26388" y="28121"/>
                  </a:cubicBezTo>
                  <a:cubicBezTo>
                    <a:pt x="28078" y="28121"/>
                    <a:pt x="30426" y="28509"/>
                    <a:pt x="30844" y="30365"/>
                  </a:cubicBezTo>
                  <a:cubicBezTo>
                    <a:pt x="31305" y="32326"/>
                    <a:pt x="30801" y="32959"/>
                    <a:pt x="29179" y="33500"/>
                  </a:cubicBezTo>
                  <a:cubicBezTo>
                    <a:pt x="27556" y="34041"/>
                    <a:pt x="26585" y="34330"/>
                    <a:pt x="24753" y="34864"/>
                  </a:cubicBezTo>
                  <a:cubicBezTo>
                    <a:pt x="23505" y="35086"/>
                    <a:pt x="22694" y="35233"/>
                    <a:pt x="18950" y="36481"/>
                  </a:cubicBezTo>
                  <a:cubicBezTo>
                    <a:pt x="16406" y="37262"/>
                    <a:pt x="10861" y="38743"/>
                    <a:pt x="10136" y="48080"/>
                  </a:cubicBezTo>
                  <a:cubicBezTo>
                    <a:pt x="9109" y="55278"/>
                    <a:pt x="8569" y="60662"/>
                    <a:pt x="7640" y="66151"/>
                  </a:cubicBezTo>
                  <a:cubicBezTo>
                    <a:pt x="7198" y="70263"/>
                    <a:pt x="7044" y="76601"/>
                    <a:pt x="5139" y="81278"/>
                  </a:cubicBezTo>
                  <a:cubicBezTo>
                    <a:pt x="3497" y="86521"/>
                    <a:pt x="2987" y="95870"/>
                    <a:pt x="2496" y="100960"/>
                  </a:cubicBezTo>
                  <a:cubicBezTo>
                    <a:pt x="1912" y="106006"/>
                    <a:pt x="184" y="113192"/>
                    <a:pt x="0" y="113653"/>
                  </a:cubicBezTo>
                  <a:lnTo>
                    <a:pt x="6743" y="113653"/>
                  </a:lnTo>
                  <a:cubicBezTo>
                    <a:pt x="6743" y="113653"/>
                    <a:pt x="8716" y="106154"/>
                    <a:pt x="10480" y="102331"/>
                  </a:cubicBezTo>
                  <a:cubicBezTo>
                    <a:pt x="12435" y="98022"/>
                    <a:pt x="14058" y="88113"/>
                    <a:pt x="14002" y="86079"/>
                  </a:cubicBezTo>
                  <a:cubicBezTo>
                    <a:pt x="13929" y="84063"/>
                    <a:pt x="15096" y="78168"/>
                    <a:pt x="15668" y="75205"/>
                  </a:cubicBezTo>
                  <a:cubicBezTo>
                    <a:pt x="16682" y="69981"/>
                    <a:pt x="17186" y="59537"/>
                    <a:pt x="17186" y="59537"/>
                  </a:cubicBezTo>
                  <a:cubicBezTo>
                    <a:pt x="17186" y="59537"/>
                    <a:pt x="19940" y="72624"/>
                    <a:pt x="19977" y="77756"/>
                  </a:cubicBezTo>
                  <a:cubicBezTo>
                    <a:pt x="19995" y="82895"/>
                    <a:pt x="18827" y="85722"/>
                    <a:pt x="18606" y="88531"/>
                  </a:cubicBezTo>
                  <a:cubicBezTo>
                    <a:pt x="18121" y="91482"/>
                    <a:pt x="17137" y="94795"/>
                    <a:pt x="15963" y="98618"/>
                  </a:cubicBezTo>
                  <a:cubicBezTo>
                    <a:pt x="15084" y="101851"/>
                    <a:pt x="13517" y="106990"/>
                    <a:pt x="14543" y="113745"/>
                  </a:cubicBezTo>
                  <a:lnTo>
                    <a:pt x="56698" y="113598"/>
                  </a:lnTo>
                  <a:cubicBezTo>
                    <a:pt x="57730" y="105963"/>
                    <a:pt x="56212" y="101943"/>
                    <a:pt x="55524" y="98618"/>
                  </a:cubicBezTo>
                  <a:cubicBezTo>
                    <a:pt x="54940" y="95090"/>
                    <a:pt x="53932" y="92951"/>
                    <a:pt x="52979" y="89804"/>
                  </a:cubicBezTo>
                  <a:cubicBezTo>
                    <a:pt x="52192" y="87062"/>
                    <a:pt x="51079" y="83485"/>
                    <a:pt x="51116" y="78346"/>
                  </a:cubicBezTo>
                  <a:cubicBezTo>
                    <a:pt x="51135" y="73208"/>
                    <a:pt x="54497" y="58812"/>
                    <a:pt x="54497" y="58812"/>
                  </a:cubicBezTo>
                  <a:cubicBezTo>
                    <a:pt x="54497" y="58812"/>
                    <a:pt x="55880" y="72310"/>
                    <a:pt x="56261" y="75015"/>
                  </a:cubicBezTo>
                  <a:cubicBezTo>
                    <a:pt x="56864" y="79299"/>
                    <a:pt x="58886" y="84413"/>
                    <a:pt x="58757" y="86423"/>
                  </a:cubicBezTo>
                  <a:cubicBezTo>
                    <a:pt x="58548" y="89810"/>
                    <a:pt x="60625" y="99669"/>
                    <a:pt x="61842" y="101993"/>
                  </a:cubicBezTo>
                  <a:cubicBezTo>
                    <a:pt x="63059" y="104304"/>
                    <a:pt x="65955" y="113598"/>
                    <a:pt x="65955" y="113598"/>
                  </a:cubicBezTo>
                  <a:lnTo>
                    <a:pt x="71431" y="113659"/>
                  </a:lnTo>
                  <a:cubicBezTo>
                    <a:pt x="71229" y="113198"/>
                    <a:pt x="70313" y="106449"/>
                    <a:pt x="70079" y="101052"/>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8" name="Google Shape;11628;p67"/>
            <p:cNvGrpSpPr/>
            <p:nvPr/>
          </p:nvGrpSpPr>
          <p:grpSpPr>
            <a:xfrm>
              <a:off x="1459126" y="1614025"/>
              <a:ext cx="848725" cy="2691675"/>
              <a:chOff x="1459126" y="1614025"/>
              <a:chExt cx="848725" cy="2691675"/>
            </a:xfrm>
          </p:grpSpPr>
          <p:sp>
            <p:nvSpPr>
              <p:cNvPr id="11629" name="Google Shape;11629;p67"/>
              <p:cNvSpPr/>
              <p:nvPr/>
            </p:nvSpPr>
            <p:spPr>
              <a:xfrm>
                <a:off x="1577901" y="1614025"/>
                <a:ext cx="587050" cy="514500"/>
              </a:xfrm>
              <a:custGeom>
                <a:rect b="b" l="l" r="r" t="t"/>
                <a:pathLst>
                  <a:path extrusionOk="0" h="20580" w="23482">
                    <a:moveTo>
                      <a:pt x="11163" y="0"/>
                    </a:moveTo>
                    <a:cubicBezTo>
                      <a:pt x="4402" y="0"/>
                      <a:pt x="603" y="2680"/>
                      <a:pt x="308" y="6626"/>
                    </a:cubicBezTo>
                    <a:cubicBezTo>
                      <a:pt x="1" y="10640"/>
                      <a:pt x="1820" y="11931"/>
                      <a:pt x="4383" y="11931"/>
                    </a:cubicBezTo>
                    <a:cubicBezTo>
                      <a:pt x="4635" y="11931"/>
                      <a:pt x="4887" y="11919"/>
                      <a:pt x="5145" y="11894"/>
                    </a:cubicBezTo>
                    <a:cubicBezTo>
                      <a:pt x="5145" y="11894"/>
                      <a:pt x="5373" y="11876"/>
                      <a:pt x="5668" y="11876"/>
                    </a:cubicBezTo>
                    <a:cubicBezTo>
                      <a:pt x="6246" y="11876"/>
                      <a:pt x="7088" y="11943"/>
                      <a:pt x="7088" y="12318"/>
                    </a:cubicBezTo>
                    <a:cubicBezTo>
                      <a:pt x="7088" y="12878"/>
                      <a:pt x="6903" y="14390"/>
                      <a:pt x="8139" y="14427"/>
                    </a:cubicBezTo>
                    <a:cubicBezTo>
                      <a:pt x="8557" y="14445"/>
                      <a:pt x="8944" y="14451"/>
                      <a:pt x="9276" y="14451"/>
                    </a:cubicBezTo>
                    <a:cubicBezTo>
                      <a:pt x="9946" y="14451"/>
                      <a:pt x="10395" y="14427"/>
                      <a:pt x="10395" y="14427"/>
                    </a:cubicBezTo>
                    <a:cubicBezTo>
                      <a:pt x="10395" y="14427"/>
                      <a:pt x="10745" y="16129"/>
                      <a:pt x="11489" y="16480"/>
                    </a:cubicBezTo>
                    <a:cubicBezTo>
                      <a:pt x="12226" y="16848"/>
                      <a:pt x="11931" y="17512"/>
                      <a:pt x="12153" y="17899"/>
                    </a:cubicBezTo>
                    <a:cubicBezTo>
                      <a:pt x="12374" y="18268"/>
                      <a:pt x="13259" y="18699"/>
                      <a:pt x="13609" y="19270"/>
                    </a:cubicBezTo>
                    <a:cubicBezTo>
                      <a:pt x="13966" y="19823"/>
                      <a:pt x="14113" y="20561"/>
                      <a:pt x="14704" y="20579"/>
                    </a:cubicBezTo>
                    <a:lnTo>
                      <a:pt x="14734" y="20579"/>
                    </a:lnTo>
                    <a:cubicBezTo>
                      <a:pt x="15331" y="20579"/>
                      <a:pt x="15785" y="20088"/>
                      <a:pt x="15404" y="19307"/>
                    </a:cubicBezTo>
                    <a:cubicBezTo>
                      <a:pt x="14999" y="18490"/>
                      <a:pt x="14611" y="17770"/>
                      <a:pt x="14870" y="17697"/>
                    </a:cubicBezTo>
                    <a:cubicBezTo>
                      <a:pt x="14876" y="17697"/>
                      <a:pt x="14888" y="17697"/>
                      <a:pt x="14894" y="17697"/>
                    </a:cubicBezTo>
                    <a:cubicBezTo>
                      <a:pt x="15128" y="17697"/>
                      <a:pt x="16037" y="18004"/>
                      <a:pt x="17015" y="18004"/>
                    </a:cubicBezTo>
                    <a:cubicBezTo>
                      <a:pt x="17593" y="18004"/>
                      <a:pt x="18195" y="17893"/>
                      <a:pt x="18693" y="17549"/>
                    </a:cubicBezTo>
                    <a:cubicBezTo>
                      <a:pt x="20094" y="16590"/>
                      <a:pt x="22037" y="15385"/>
                      <a:pt x="21115" y="12595"/>
                    </a:cubicBezTo>
                    <a:lnTo>
                      <a:pt x="21115" y="12595"/>
                    </a:lnTo>
                    <a:lnTo>
                      <a:pt x="21164" y="12595"/>
                    </a:lnTo>
                    <a:cubicBezTo>
                      <a:pt x="21471" y="12595"/>
                      <a:pt x="23020" y="12478"/>
                      <a:pt x="23241" y="10062"/>
                    </a:cubicBezTo>
                    <a:cubicBezTo>
                      <a:pt x="23481" y="7382"/>
                      <a:pt x="21889" y="799"/>
                      <a:pt x="13597" y="99"/>
                    </a:cubicBezTo>
                    <a:cubicBezTo>
                      <a:pt x="12743" y="31"/>
                      <a:pt x="11938" y="0"/>
                      <a:pt x="111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0" name="Google Shape;11630;p67"/>
              <p:cNvGrpSpPr/>
              <p:nvPr/>
            </p:nvGrpSpPr>
            <p:grpSpPr>
              <a:xfrm>
                <a:off x="1459126" y="2549075"/>
                <a:ext cx="848725" cy="608875"/>
                <a:chOff x="1459126" y="2549075"/>
                <a:chExt cx="848725" cy="608875"/>
              </a:xfrm>
            </p:grpSpPr>
            <p:sp>
              <p:nvSpPr>
                <p:cNvPr id="11631" name="Google Shape;11631;p67"/>
                <p:cNvSpPr/>
                <p:nvPr/>
              </p:nvSpPr>
              <p:spPr>
                <a:xfrm>
                  <a:off x="1912751" y="2564925"/>
                  <a:ext cx="395100" cy="593025"/>
                </a:xfrm>
                <a:custGeom>
                  <a:rect b="b" l="l" r="r" t="t"/>
                  <a:pathLst>
                    <a:path extrusionOk="0" h="23721" w="15804">
                      <a:moveTo>
                        <a:pt x="4850" y="6"/>
                      </a:moveTo>
                      <a:cubicBezTo>
                        <a:pt x="4137" y="6"/>
                        <a:pt x="2736" y="234"/>
                        <a:pt x="2275" y="1973"/>
                      </a:cubicBezTo>
                      <a:cubicBezTo>
                        <a:pt x="1666" y="4321"/>
                        <a:pt x="129" y="7241"/>
                        <a:pt x="904" y="10603"/>
                      </a:cubicBezTo>
                      <a:cubicBezTo>
                        <a:pt x="1666" y="13965"/>
                        <a:pt x="0" y="16904"/>
                        <a:pt x="1740" y="18754"/>
                      </a:cubicBezTo>
                      <a:cubicBezTo>
                        <a:pt x="3418" y="20555"/>
                        <a:pt x="7419" y="23720"/>
                        <a:pt x="11335" y="23720"/>
                      </a:cubicBezTo>
                      <a:cubicBezTo>
                        <a:pt x="11476" y="23720"/>
                        <a:pt x="11618" y="23720"/>
                        <a:pt x="11753" y="23708"/>
                      </a:cubicBezTo>
                      <a:cubicBezTo>
                        <a:pt x="15804" y="23468"/>
                        <a:pt x="15711" y="19922"/>
                        <a:pt x="15029" y="18569"/>
                      </a:cubicBezTo>
                      <a:cubicBezTo>
                        <a:pt x="14365" y="17217"/>
                        <a:pt x="12829" y="14334"/>
                        <a:pt x="12699" y="12650"/>
                      </a:cubicBezTo>
                      <a:cubicBezTo>
                        <a:pt x="12570" y="10990"/>
                        <a:pt x="10610" y="1733"/>
                        <a:pt x="5268" y="31"/>
                      </a:cubicBezTo>
                      <a:cubicBezTo>
                        <a:pt x="5127" y="12"/>
                        <a:pt x="4991" y="0"/>
                        <a:pt x="4850" y="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7"/>
                <p:cNvSpPr/>
                <p:nvPr/>
              </p:nvSpPr>
              <p:spPr>
                <a:xfrm>
                  <a:off x="1459126" y="2549075"/>
                  <a:ext cx="395550" cy="593200"/>
                </a:xfrm>
                <a:custGeom>
                  <a:rect b="b" l="l" r="r" t="t"/>
                  <a:pathLst>
                    <a:path extrusionOk="0" h="23728" w="15822">
                      <a:moveTo>
                        <a:pt x="10997" y="1"/>
                      </a:moveTo>
                      <a:cubicBezTo>
                        <a:pt x="10843" y="1"/>
                        <a:pt x="10695" y="13"/>
                        <a:pt x="10554" y="38"/>
                      </a:cubicBezTo>
                      <a:cubicBezTo>
                        <a:pt x="5194" y="1734"/>
                        <a:pt x="3252" y="10979"/>
                        <a:pt x="3123" y="12657"/>
                      </a:cubicBezTo>
                      <a:cubicBezTo>
                        <a:pt x="2994" y="14323"/>
                        <a:pt x="1463" y="17224"/>
                        <a:pt x="775" y="18576"/>
                      </a:cubicBezTo>
                      <a:cubicBezTo>
                        <a:pt x="111" y="19904"/>
                        <a:pt x="0" y="23475"/>
                        <a:pt x="4045" y="23715"/>
                      </a:cubicBezTo>
                      <a:cubicBezTo>
                        <a:pt x="4186" y="23721"/>
                        <a:pt x="4327" y="23727"/>
                        <a:pt x="4469" y="23727"/>
                      </a:cubicBezTo>
                      <a:cubicBezTo>
                        <a:pt x="8384" y="23727"/>
                        <a:pt x="12404" y="20562"/>
                        <a:pt x="14082" y="18761"/>
                      </a:cubicBezTo>
                      <a:cubicBezTo>
                        <a:pt x="15822" y="16892"/>
                        <a:pt x="14138" y="13954"/>
                        <a:pt x="14912" y="10610"/>
                      </a:cubicBezTo>
                      <a:cubicBezTo>
                        <a:pt x="15687" y="7248"/>
                        <a:pt x="14156" y="4328"/>
                        <a:pt x="13529" y="1956"/>
                      </a:cubicBezTo>
                      <a:cubicBezTo>
                        <a:pt x="13068" y="235"/>
                        <a:pt x="11704" y="1"/>
                        <a:pt x="109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3" name="Google Shape;11633;p67"/>
              <p:cNvSpPr/>
              <p:nvPr/>
            </p:nvSpPr>
            <p:spPr>
              <a:xfrm>
                <a:off x="1834226" y="2227925"/>
                <a:ext cx="114650" cy="514800"/>
              </a:xfrm>
              <a:custGeom>
                <a:rect b="b" l="l" r="r" t="t"/>
                <a:pathLst>
                  <a:path extrusionOk="0" h="20592" w="4586">
                    <a:moveTo>
                      <a:pt x="3215" y="0"/>
                    </a:moveTo>
                    <a:cubicBezTo>
                      <a:pt x="3215" y="0"/>
                      <a:pt x="2109" y="609"/>
                      <a:pt x="775" y="683"/>
                    </a:cubicBezTo>
                    <a:cubicBezTo>
                      <a:pt x="775" y="683"/>
                      <a:pt x="1666" y="9724"/>
                      <a:pt x="1236" y="13253"/>
                    </a:cubicBezTo>
                    <a:cubicBezTo>
                      <a:pt x="793" y="16799"/>
                      <a:pt x="0" y="18090"/>
                      <a:pt x="0" y="18090"/>
                    </a:cubicBezTo>
                    <a:cubicBezTo>
                      <a:pt x="13" y="18422"/>
                      <a:pt x="142" y="18520"/>
                      <a:pt x="289" y="18520"/>
                    </a:cubicBezTo>
                    <a:cubicBezTo>
                      <a:pt x="510" y="18520"/>
                      <a:pt x="775" y="18293"/>
                      <a:pt x="775" y="18293"/>
                    </a:cubicBezTo>
                    <a:lnTo>
                      <a:pt x="1371" y="17174"/>
                    </a:lnTo>
                    <a:cubicBezTo>
                      <a:pt x="1414" y="17174"/>
                      <a:pt x="1463" y="17168"/>
                      <a:pt x="1506" y="17168"/>
                    </a:cubicBezTo>
                    <a:cubicBezTo>
                      <a:pt x="2348" y="17168"/>
                      <a:pt x="2385" y="17654"/>
                      <a:pt x="2385" y="17654"/>
                    </a:cubicBezTo>
                    <a:lnTo>
                      <a:pt x="2201" y="18133"/>
                    </a:lnTo>
                    <a:lnTo>
                      <a:pt x="3953" y="20592"/>
                    </a:lnTo>
                    <a:lnTo>
                      <a:pt x="4586" y="18096"/>
                    </a:lnTo>
                    <a:cubicBezTo>
                      <a:pt x="4586" y="18096"/>
                      <a:pt x="2975" y="16412"/>
                      <a:pt x="3252" y="11900"/>
                    </a:cubicBezTo>
                    <a:cubicBezTo>
                      <a:pt x="3547" y="7413"/>
                      <a:pt x="3215" y="0"/>
                      <a:pt x="3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7"/>
              <p:cNvSpPr/>
              <p:nvPr/>
            </p:nvSpPr>
            <p:spPr>
              <a:xfrm>
                <a:off x="1625226" y="3065100"/>
                <a:ext cx="639600" cy="411550"/>
              </a:xfrm>
              <a:custGeom>
                <a:rect b="b" l="l" r="r" t="t"/>
                <a:pathLst>
                  <a:path extrusionOk="0" h="16462" w="25584">
                    <a:moveTo>
                      <a:pt x="18373" y="1"/>
                    </a:moveTo>
                    <a:cubicBezTo>
                      <a:pt x="15589" y="1"/>
                      <a:pt x="12540" y="1003"/>
                      <a:pt x="11003" y="1500"/>
                    </a:cubicBezTo>
                    <a:cubicBezTo>
                      <a:pt x="9436" y="1998"/>
                      <a:pt x="6756" y="1832"/>
                      <a:pt x="3996" y="2072"/>
                    </a:cubicBezTo>
                    <a:cubicBezTo>
                      <a:pt x="1242" y="2312"/>
                      <a:pt x="1" y="4070"/>
                      <a:pt x="634" y="4826"/>
                    </a:cubicBezTo>
                    <a:cubicBezTo>
                      <a:pt x="1267" y="5563"/>
                      <a:pt x="4113" y="4660"/>
                      <a:pt x="5496" y="6319"/>
                    </a:cubicBezTo>
                    <a:cubicBezTo>
                      <a:pt x="6897" y="7985"/>
                      <a:pt x="8766" y="8889"/>
                      <a:pt x="9842" y="9411"/>
                    </a:cubicBezTo>
                    <a:cubicBezTo>
                      <a:pt x="10174" y="9559"/>
                      <a:pt x="10727" y="9792"/>
                      <a:pt x="11354" y="10112"/>
                    </a:cubicBezTo>
                    <a:cubicBezTo>
                      <a:pt x="11723" y="10278"/>
                      <a:pt x="12110" y="10462"/>
                      <a:pt x="12516" y="10665"/>
                    </a:cubicBezTo>
                    <a:cubicBezTo>
                      <a:pt x="13610" y="11255"/>
                      <a:pt x="14734" y="11938"/>
                      <a:pt x="15331" y="12626"/>
                    </a:cubicBezTo>
                    <a:cubicBezTo>
                      <a:pt x="16474" y="14009"/>
                      <a:pt x="20445" y="15712"/>
                      <a:pt x="21982" y="16283"/>
                    </a:cubicBezTo>
                    <a:cubicBezTo>
                      <a:pt x="22252" y="16394"/>
                      <a:pt x="22541" y="16455"/>
                      <a:pt x="22836" y="16462"/>
                    </a:cubicBezTo>
                    <a:cubicBezTo>
                      <a:pt x="23881" y="16462"/>
                      <a:pt x="24582" y="15552"/>
                      <a:pt x="24864" y="13972"/>
                    </a:cubicBezTo>
                    <a:cubicBezTo>
                      <a:pt x="25233" y="11993"/>
                      <a:pt x="25104" y="8409"/>
                      <a:pt x="25344" y="5121"/>
                    </a:cubicBezTo>
                    <a:cubicBezTo>
                      <a:pt x="25583" y="1814"/>
                      <a:pt x="22793" y="388"/>
                      <a:pt x="22793" y="388"/>
                    </a:cubicBezTo>
                    <a:cubicBezTo>
                      <a:pt x="22793" y="388"/>
                      <a:pt x="21281" y="38"/>
                      <a:pt x="184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7"/>
              <p:cNvSpPr/>
              <p:nvPr/>
            </p:nvSpPr>
            <p:spPr>
              <a:xfrm>
                <a:off x="1524726" y="3048050"/>
                <a:ext cx="355325" cy="574750"/>
              </a:xfrm>
              <a:custGeom>
                <a:rect b="b" l="l" r="r" t="t"/>
                <a:pathLst>
                  <a:path extrusionOk="0" h="22990" w="14213">
                    <a:moveTo>
                      <a:pt x="10180" y="0"/>
                    </a:moveTo>
                    <a:lnTo>
                      <a:pt x="8207" y="1500"/>
                    </a:lnTo>
                    <a:cubicBezTo>
                      <a:pt x="7315" y="1205"/>
                      <a:pt x="6541" y="1076"/>
                      <a:pt x="5852" y="1076"/>
                    </a:cubicBezTo>
                    <a:cubicBezTo>
                      <a:pt x="4021" y="1076"/>
                      <a:pt x="2791" y="1992"/>
                      <a:pt x="1623" y="3147"/>
                    </a:cubicBezTo>
                    <a:cubicBezTo>
                      <a:pt x="1" y="4733"/>
                      <a:pt x="56" y="9595"/>
                      <a:pt x="2054" y="12294"/>
                    </a:cubicBezTo>
                    <a:cubicBezTo>
                      <a:pt x="4045" y="14992"/>
                      <a:pt x="8373" y="15785"/>
                      <a:pt x="10327" y="16154"/>
                    </a:cubicBezTo>
                    <a:cubicBezTo>
                      <a:pt x="12307" y="16523"/>
                      <a:pt x="11827" y="17482"/>
                      <a:pt x="11790" y="18275"/>
                    </a:cubicBezTo>
                    <a:cubicBezTo>
                      <a:pt x="11735" y="19074"/>
                      <a:pt x="8741" y="21182"/>
                      <a:pt x="8852" y="22116"/>
                    </a:cubicBezTo>
                    <a:cubicBezTo>
                      <a:pt x="8926" y="22934"/>
                      <a:pt x="10020" y="22989"/>
                      <a:pt x="10309" y="22989"/>
                    </a:cubicBezTo>
                    <a:lnTo>
                      <a:pt x="10383" y="22989"/>
                    </a:lnTo>
                    <a:cubicBezTo>
                      <a:pt x="10383" y="22989"/>
                      <a:pt x="10788" y="21938"/>
                      <a:pt x="11882" y="20733"/>
                    </a:cubicBezTo>
                    <a:cubicBezTo>
                      <a:pt x="12970" y="19516"/>
                      <a:pt x="14132" y="18662"/>
                      <a:pt x="14040" y="16873"/>
                    </a:cubicBezTo>
                    <a:cubicBezTo>
                      <a:pt x="13954" y="15103"/>
                      <a:pt x="12491" y="14562"/>
                      <a:pt x="12491" y="14562"/>
                    </a:cubicBezTo>
                    <a:cubicBezTo>
                      <a:pt x="12491" y="14562"/>
                      <a:pt x="14212" y="13953"/>
                      <a:pt x="13413" y="11808"/>
                    </a:cubicBezTo>
                    <a:cubicBezTo>
                      <a:pt x="12614" y="9669"/>
                      <a:pt x="8698" y="10978"/>
                      <a:pt x="8735" y="8907"/>
                    </a:cubicBezTo>
                    <a:cubicBezTo>
                      <a:pt x="8791" y="6854"/>
                      <a:pt x="7942" y="5342"/>
                      <a:pt x="9178" y="3750"/>
                    </a:cubicBezTo>
                    <a:cubicBezTo>
                      <a:pt x="10401" y="2182"/>
                      <a:pt x="11305" y="203"/>
                      <a:pt x="11305" y="203"/>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6" name="Google Shape;11636;p67"/>
              <p:cNvGrpSpPr/>
              <p:nvPr/>
            </p:nvGrpSpPr>
            <p:grpSpPr>
              <a:xfrm>
                <a:off x="1674701" y="3317900"/>
                <a:ext cx="433525" cy="379725"/>
                <a:chOff x="1674701" y="3317900"/>
                <a:chExt cx="433525" cy="379725"/>
              </a:xfrm>
            </p:grpSpPr>
            <p:sp>
              <p:nvSpPr>
                <p:cNvPr id="11637" name="Google Shape;11637;p67"/>
                <p:cNvSpPr/>
                <p:nvPr/>
              </p:nvSpPr>
              <p:spPr>
                <a:xfrm>
                  <a:off x="1946101" y="3390425"/>
                  <a:ext cx="162125" cy="232050"/>
                </a:xfrm>
                <a:custGeom>
                  <a:rect b="b" l="l" r="r" t="t"/>
                  <a:pathLst>
                    <a:path extrusionOk="0" h="9282" w="6485">
                      <a:moveTo>
                        <a:pt x="3289" y="0"/>
                      </a:moveTo>
                      <a:cubicBezTo>
                        <a:pt x="2317" y="0"/>
                        <a:pt x="1051" y="277"/>
                        <a:pt x="590" y="1512"/>
                      </a:cubicBezTo>
                      <a:cubicBezTo>
                        <a:pt x="0" y="3104"/>
                        <a:pt x="1715" y="3953"/>
                        <a:pt x="1715" y="3953"/>
                      </a:cubicBezTo>
                      <a:cubicBezTo>
                        <a:pt x="1494" y="4506"/>
                        <a:pt x="1770" y="4856"/>
                        <a:pt x="1770" y="4856"/>
                      </a:cubicBezTo>
                      <a:cubicBezTo>
                        <a:pt x="1475" y="5416"/>
                        <a:pt x="1715" y="5692"/>
                        <a:pt x="1715" y="5692"/>
                      </a:cubicBezTo>
                      <a:cubicBezTo>
                        <a:pt x="1205" y="6129"/>
                        <a:pt x="910" y="6774"/>
                        <a:pt x="922" y="7444"/>
                      </a:cubicBezTo>
                      <a:cubicBezTo>
                        <a:pt x="922" y="8360"/>
                        <a:pt x="2047" y="9282"/>
                        <a:pt x="3436" y="9282"/>
                      </a:cubicBezTo>
                      <a:cubicBezTo>
                        <a:pt x="3842" y="9282"/>
                        <a:pt x="4241" y="9202"/>
                        <a:pt x="4616" y="9054"/>
                      </a:cubicBezTo>
                      <a:cubicBezTo>
                        <a:pt x="6485" y="8311"/>
                        <a:pt x="6190" y="6374"/>
                        <a:pt x="6153" y="3455"/>
                      </a:cubicBezTo>
                      <a:cubicBezTo>
                        <a:pt x="6116" y="517"/>
                        <a:pt x="4032" y="56"/>
                        <a:pt x="4032" y="56"/>
                      </a:cubicBezTo>
                      <a:cubicBezTo>
                        <a:pt x="3787" y="19"/>
                        <a:pt x="3535" y="0"/>
                        <a:pt x="3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7"/>
                <p:cNvSpPr/>
                <p:nvPr/>
              </p:nvSpPr>
              <p:spPr>
                <a:xfrm>
                  <a:off x="1674701" y="3385650"/>
                  <a:ext cx="162300" cy="232075"/>
                </a:xfrm>
                <a:custGeom>
                  <a:rect b="b" l="l" r="r" t="t"/>
                  <a:pathLst>
                    <a:path extrusionOk="0" h="9283" w="6492">
                      <a:moveTo>
                        <a:pt x="3154" y="1"/>
                      </a:moveTo>
                      <a:cubicBezTo>
                        <a:pt x="2921" y="1"/>
                        <a:pt x="2687" y="13"/>
                        <a:pt x="2460" y="44"/>
                      </a:cubicBezTo>
                      <a:cubicBezTo>
                        <a:pt x="2460" y="44"/>
                        <a:pt x="370" y="505"/>
                        <a:pt x="333" y="3443"/>
                      </a:cubicBezTo>
                      <a:cubicBezTo>
                        <a:pt x="296" y="6381"/>
                        <a:pt x="1" y="8323"/>
                        <a:pt x="1870" y="9061"/>
                      </a:cubicBezTo>
                      <a:cubicBezTo>
                        <a:pt x="2245" y="9208"/>
                        <a:pt x="2638" y="9282"/>
                        <a:pt x="3037" y="9282"/>
                      </a:cubicBezTo>
                      <a:cubicBezTo>
                        <a:pt x="4433" y="9282"/>
                        <a:pt x="5570" y="8354"/>
                        <a:pt x="5570" y="7438"/>
                      </a:cubicBezTo>
                      <a:cubicBezTo>
                        <a:pt x="5576" y="6762"/>
                        <a:pt x="5287" y="6117"/>
                        <a:pt x="4777" y="5680"/>
                      </a:cubicBezTo>
                      <a:cubicBezTo>
                        <a:pt x="4777" y="5680"/>
                        <a:pt x="5017" y="5422"/>
                        <a:pt x="4722" y="4869"/>
                      </a:cubicBezTo>
                      <a:cubicBezTo>
                        <a:pt x="4722" y="4869"/>
                        <a:pt x="4998" y="4519"/>
                        <a:pt x="4777" y="3947"/>
                      </a:cubicBezTo>
                      <a:cubicBezTo>
                        <a:pt x="4777" y="3947"/>
                        <a:pt x="6492" y="3117"/>
                        <a:pt x="5902" y="1525"/>
                      </a:cubicBezTo>
                      <a:cubicBezTo>
                        <a:pt x="5435" y="265"/>
                        <a:pt x="4132"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7"/>
                <p:cNvSpPr/>
                <p:nvPr/>
              </p:nvSpPr>
              <p:spPr>
                <a:xfrm>
                  <a:off x="1792726" y="3317900"/>
                  <a:ext cx="197650" cy="379725"/>
                </a:xfrm>
                <a:custGeom>
                  <a:rect b="b" l="l" r="r" t="t"/>
                  <a:pathLst>
                    <a:path extrusionOk="0" h="15189" w="7906">
                      <a:moveTo>
                        <a:pt x="4654" y="0"/>
                      </a:moveTo>
                      <a:lnTo>
                        <a:pt x="4654" y="4192"/>
                      </a:lnTo>
                      <a:cubicBezTo>
                        <a:pt x="4654" y="4192"/>
                        <a:pt x="1734" y="6817"/>
                        <a:pt x="130" y="6964"/>
                      </a:cubicBezTo>
                      <a:lnTo>
                        <a:pt x="1" y="7579"/>
                      </a:lnTo>
                      <a:cubicBezTo>
                        <a:pt x="1" y="7579"/>
                        <a:pt x="2840" y="6725"/>
                        <a:pt x="4248" y="5563"/>
                      </a:cubicBezTo>
                      <a:lnTo>
                        <a:pt x="4248" y="5563"/>
                      </a:lnTo>
                      <a:cubicBezTo>
                        <a:pt x="4064" y="5729"/>
                        <a:pt x="1144" y="8298"/>
                        <a:pt x="56" y="8390"/>
                      </a:cubicBezTo>
                      <a:lnTo>
                        <a:pt x="554" y="8980"/>
                      </a:lnTo>
                      <a:cubicBezTo>
                        <a:pt x="554" y="8980"/>
                        <a:pt x="4174" y="7075"/>
                        <a:pt x="4303" y="6300"/>
                      </a:cubicBezTo>
                      <a:lnTo>
                        <a:pt x="4303" y="15189"/>
                      </a:lnTo>
                      <a:lnTo>
                        <a:pt x="5766" y="15189"/>
                      </a:lnTo>
                      <a:lnTo>
                        <a:pt x="5766" y="8095"/>
                      </a:lnTo>
                      <a:cubicBezTo>
                        <a:pt x="6295" y="8943"/>
                        <a:pt x="7199" y="8999"/>
                        <a:pt x="7426" y="8999"/>
                      </a:cubicBezTo>
                      <a:cubicBezTo>
                        <a:pt x="7444" y="8999"/>
                        <a:pt x="7463" y="8999"/>
                        <a:pt x="7481" y="8999"/>
                      </a:cubicBezTo>
                      <a:lnTo>
                        <a:pt x="7850" y="8593"/>
                      </a:lnTo>
                      <a:cubicBezTo>
                        <a:pt x="6725" y="8482"/>
                        <a:pt x="6227" y="7358"/>
                        <a:pt x="6227" y="7358"/>
                      </a:cubicBezTo>
                      <a:lnTo>
                        <a:pt x="6227" y="7358"/>
                      </a:lnTo>
                      <a:cubicBezTo>
                        <a:pt x="6781" y="7720"/>
                        <a:pt x="7420" y="7769"/>
                        <a:pt x="7727" y="7769"/>
                      </a:cubicBezTo>
                      <a:cubicBezTo>
                        <a:pt x="7838" y="7769"/>
                        <a:pt x="7905" y="7763"/>
                        <a:pt x="7905" y="7763"/>
                      </a:cubicBezTo>
                      <a:lnTo>
                        <a:pt x="7776" y="7173"/>
                      </a:lnTo>
                      <a:cubicBezTo>
                        <a:pt x="7678" y="7186"/>
                        <a:pt x="7580" y="7186"/>
                        <a:pt x="7481" y="7186"/>
                      </a:cubicBezTo>
                      <a:cubicBezTo>
                        <a:pt x="6092" y="7186"/>
                        <a:pt x="5803" y="5987"/>
                        <a:pt x="5803" y="5987"/>
                      </a:cubicBezTo>
                      <a:lnTo>
                        <a:pt x="5803" y="553"/>
                      </a:lnTo>
                      <a:cubicBezTo>
                        <a:pt x="5410" y="350"/>
                        <a:pt x="5029" y="166"/>
                        <a:pt x="46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0" name="Google Shape;11640;p67"/>
              <p:cNvSpPr/>
              <p:nvPr/>
            </p:nvSpPr>
            <p:spPr>
              <a:xfrm>
                <a:off x="1513051" y="3450200"/>
                <a:ext cx="724875" cy="855500"/>
              </a:xfrm>
              <a:custGeom>
                <a:rect b="b" l="l" r="r" t="t"/>
                <a:pathLst>
                  <a:path extrusionOk="0" h="34220" w="28995">
                    <a:moveTo>
                      <a:pt x="2244" y="0"/>
                    </a:moveTo>
                    <a:cubicBezTo>
                      <a:pt x="1974" y="6"/>
                      <a:pt x="1703" y="43"/>
                      <a:pt x="1445" y="123"/>
                    </a:cubicBezTo>
                    <a:cubicBezTo>
                      <a:pt x="1" y="511"/>
                      <a:pt x="1021" y="2059"/>
                      <a:pt x="1095" y="2803"/>
                    </a:cubicBezTo>
                    <a:cubicBezTo>
                      <a:pt x="1150" y="3522"/>
                      <a:pt x="1593" y="4703"/>
                      <a:pt x="1593" y="4703"/>
                    </a:cubicBezTo>
                    <a:cubicBezTo>
                      <a:pt x="1371" y="5668"/>
                      <a:pt x="2312" y="6995"/>
                      <a:pt x="2312" y="6995"/>
                    </a:cubicBezTo>
                    <a:cubicBezTo>
                      <a:pt x="1851" y="8200"/>
                      <a:pt x="2404" y="8753"/>
                      <a:pt x="2404" y="8753"/>
                    </a:cubicBezTo>
                    <a:cubicBezTo>
                      <a:pt x="1925" y="9528"/>
                      <a:pt x="2422" y="10935"/>
                      <a:pt x="2422" y="10935"/>
                    </a:cubicBezTo>
                    <a:cubicBezTo>
                      <a:pt x="1519" y="12706"/>
                      <a:pt x="2293" y="13855"/>
                      <a:pt x="2293" y="13855"/>
                    </a:cubicBezTo>
                    <a:cubicBezTo>
                      <a:pt x="1648" y="14740"/>
                      <a:pt x="1980" y="16314"/>
                      <a:pt x="1980" y="16314"/>
                    </a:cubicBezTo>
                    <a:cubicBezTo>
                      <a:pt x="947" y="17955"/>
                      <a:pt x="1832" y="19823"/>
                      <a:pt x="1832" y="19823"/>
                    </a:cubicBezTo>
                    <a:cubicBezTo>
                      <a:pt x="1500" y="21114"/>
                      <a:pt x="1740" y="22430"/>
                      <a:pt x="1740" y="22430"/>
                    </a:cubicBezTo>
                    <a:cubicBezTo>
                      <a:pt x="1408" y="24347"/>
                      <a:pt x="2220" y="25017"/>
                      <a:pt x="2220" y="25017"/>
                    </a:cubicBezTo>
                    <a:cubicBezTo>
                      <a:pt x="2367" y="27642"/>
                      <a:pt x="4955" y="28011"/>
                      <a:pt x="4955" y="28011"/>
                    </a:cubicBezTo>
                    <a:cubicBezTo>
                      <a:pt x="5416" y="28939"/>
                      <a:pt x="6141" y="29222"/>
                      <a:pt x="6854" y="29222"/>
                    </a:cubicBezTo>
                    <a:cubicBezTo>
                      <a:pt x="7930" y="29222"/>
                      <a:pt x="8969" y="28589"/>
                      <a:pt x="8969" y="28589"/>
                    </a:cubicBezTo>
                    <a:cubicBezTo>
                      <a:pt x="9313" y="28705"/>
                      <a:pt x="9676" y="28767"/>
                      <a:pt x="10038" y="28779"/>
                    </a:cubicBezTo>
                    <a:cubicBezTo>
                      <a:pt x="10917" y="28779"/>
                      <a:pt x="11163" y="28238"/>
                      <a:pt x="11741" y="28011"/>
                    </a:cubicBezTo>
                    <a:cubicBezTo>
                      <a:pt x="11956" y="27919"/>
                      <a:pt x="12183" y="27870"/>
                      <a:pt x="12417" y="27863"/>
                    </a:cubicBezTo>
                    <a:cubicBezTo>
                      <a:pt x="12841" y="27863"/>
                      <a:pt x="13161" y="28091"/>
                      <a:pt x="13308" y="28638"/>
                    </a:cubicBezTo>
                    <a:cubicBezTo>
                      <a:pt x="13530" y="29455"/>
                      <a:pt x="13142" y="30709"/>
                      <a:pt x="12976" y="31969"/>
                    </a:cubicBezTo>
                    <a:cubicBezTo>
                      <a:pt x="12810" y="33205"/>
                      <a:pt x="13603" y="34219"/>
                      <a:pt x="13603" y="34219"/>
                    </a:cubicBezTo>
                    <a:lnTo>
                      <a:pt x="15490" y="34219"/>
                    </a:lnTo>
                    <a:cubicBezTo>
                      <a:pt x="15454" y="34219"/>
                      <a:pt x="15306" y="34182"/>
                      <a:pt x="15951" y="33076"/>
                    </a:cubicBezTo>
                    <a:cubicBezTo>
                      <a:pt x="16652" y="31889"/>
                      <a:pt x="15693" y="30746"/>
                      <a:pt x="16597" y="29302"/>
                    </a:cubicBezTo>
                    <a:cubicBezTo>
                      <a:pt x="17507" y="27863"/>
                      <a:pt x="17451" y="26032"/>
                      <a:pt x="17451" y="26032"/>
                    </a:cubicBezTo>
                    <a:cubicBezTo>
                      <a:pt x="17894" y="23591"/>
                      <a:pt x="16744" y="23518"/>
                      <a:pt x="15822" y="22485"/>
                    </a:cubicBezTo>
                    <a:cubicBezTo>
                      <a:pt x="15429" y="22061"/>
                      <a:pt x="14808" y="21932"/>
                      <a:pt x="14218" y="21932"/>
                    </a:cubicBezTo>
                    <a:cubicBezTo>
                      <a:pt x="13689" y="21944"/>
                      <a:pt x="13167" y="22024"/>
                      <a:pt x="12663" y="22172"/>
                    </a:cubicBezTo>
                    <a:cubicBezTo>
                      <a:pt x="12454" y="22092"/>
                      <a:pt x="12226" y="22049"/>
                      <a:pt x="12005" y="22042"/>
                    </a:cubicBezTo>
                    <a:cubicBezTo>
                      <a:pt x="11556" y="22030"/>
                      <a:pt x="11151" y="22301"/>
                      <a:pt x="10997" y="22725"/>
                    </a:cubicBezTo>
                    <a:cubicBezTo>
                      <a:pt x="10856" y="22676"/>
                      <a:pt x="10708" y="22651"/>
                      <a:pt x="10561" y="22651"/>
                    </a:cubicBezTo>
                    <a:cubicBezTo>
                      <a:pt x="9805" y="22651"/>
                      <a:pt x="9172" y="23266"/>
                      <a:pt x="9172" y="23266"/>
                    </a:cubicBezTo>
                    <a:cubicBezTo>
                      <a:pt x="9110" y="22885"/>
                      <a:pt x="8803" y="22780"/>
                      <a:pt x="8471" y="22780"/>
                    </a:cubicBezTo>
                    <a:cubicBezTo>
                      <a:pt x="8182" y="22792"/>
                      <a:pt x="7893" y="22848"/>
                      <a:pt x="7616" y="22946"/>
                    </a:cubicBezTo>
                    <a:cubicBezTo>
                      <a:pt x="7696" y="22079"/>
                      <a:pt x="6897" y="21766"/>
                      <a:pt x="6897" y="21766"/>
                    </a:cubicBezTo>
                    <a:cubicBezTo>
                      <a:pt x="7561" y="20512"/>
                      <a:pt x="6621" y="19676"/>
                      <a:pt x="6621" y="19676"/>
                    </a:cubicBezTo>
                    <a:cubicBezTo>
                      <a:pt x="7709" y="18109"/>
                      <a:pt x="7045" y="16295"/>
                      <a:pt x="7045" y="16295"/>
                    </a:cubicBezTo>
                    <a:cubicBezTo>
                      <a:pt x="7506" y="14433"/>
                      <a:pt x="6473" y="13394"/>
                      <a:pt x="6473" y="13394"/>
                    </a:cubicBezTo>
                    <a:cubicBezTo>
                      <a:pt x="7580" y="11919"/>
                      <a:pt x="6270" y="10554"/>
                      <a:pt x="6270" y="10554"/>
                    </a:cubicBezTo>
                    <a:cubicBezTo>
                      <a:pt x="6694" y="10149"/>
                      <a:pt x="6547" y="9257"/>
                      <a:pt x="6510" y="9036"/>
                    </a:cubicBezTo>
                    <a:lnTo>
                      <a:pt x="6510" y="9036"/>
                    </a:lnTo>
                    <a:cubicBezTo>
                      <a:pt x="6682" y="10007"/>
                      <a:pt x="7758" y="10075"/>
                      <a:pt x="8059" y="10075"/>
                    </a:cubicBezTo>
                    <a:lnTo>
                      <a:pt x="8133" y="10075"/>
                    </a:lnTo>
                    <a:cubicBezTo>
                      <a:pt x="8219" y="10917"/>
                      <a:pt x="9307" y="11028"/>
                      <a:pt x="9842" y="11028"/>
                    </a:cubicBezTo>
                    <a:cubicBezTo>
                      <a:pt x="10014" y="11028"/>
                      <a:pt x="10130" y="11015"/>
                      <a:pt x="10130" y="11015"/>
                    </a:cubicBezTo>
                    <a:cubicBezTo>
                      <a:pt x="10296" y="11765"/>
                      <a:pt x="10764" y="11962"/>
                      <a:pt x="11194" y="11962"/>
                    </a:cubicBezTo>
                    <a:cubicBezTo>
                      <a:pt x="11507" y="11950"/>
                      <a:pt x="11809" y="11876"/>
                      <a:pt x="12091" y="11741"/>
                    </a:cubicBezTo>
                    <a:cubicBezTo>
                      <a:pt x="12509" y="12146"/>
                      <a:pt x="13044" y="12275"/>
                      <a:pt x="13560" y="12275"/>
                    </a:cubicBezTo>
                    <a:cubicBezTo>
                      <a:pt x="14452" y="12275"/>
                      <a:pt x="15269" y="11894"/>
                      <a:pt x="15269" y="11894"/>
                    </a:cubicBezTo>
                    <a:cubicBezTo>
                      <a:pt x="15490" y="12109"/>
                      <a:pt x="15798" y="12226"/>
                      <a:pt x="16111" y="12214"/>
                    </a:cubicBezTo>
                    <a:cubicBezTo>
                      <a:pt x="17009" y="12214"/>
                      <a:pt x="18023" y="11501"/>
                      <a:pt x="18023" y="11501"/>
                    </a:cubicBezTo>
                    <a:cubicBezTo>
                      <a:pt x="18213" y="11568"/>
                      <a:pt x="18410" y="11599"/>
                      <a:pt x="18613" y="11599"/>
                    </a:cubicBezTo>
                    <a:cubicBezTo>
                      <a:pt x="19744" y="11599"/>
                      <a:pt x="20033" y="10413"/>
                      <a:pt x="20033" y="10413"/>
                    </a:cubicBezTo>
                    <a:lnTo>
                      <a:pt x="20076" y="10413"/>
                    </a:lnTo>
                    <a:cubicBezTo>
                      <a:pt x="21668" y="10394"/>
                      <a:pt x="21975" y="9313"/>
                      <a:pt x="21975" y="9313"/>
                    </a:cubicBezTo>
                    <a:cubicBezTo>
                      <a:pt x="22172" y="9380"/>
                      <a:pt x="22381" y="9417"/>
                      <a:pt x="22590" y="9423"/>
                    </a:cubicBezTo>
                    <a:cubicBezTo>
                      <a:pt x="23002" y="9423"/>
                      <a:pt x="23119" y="9202"/>
                      <a:pt x="23162" y="9067"/>
                    </a:cubicBezTo>
                    <a:lnTo>
                      <a:pt x="23162" y="9067"/>
                    </a:lnTo>
                    <a:cubicBezTo>
                      <a:pt x="22977" y="10382"/>
                      <a:pt x="23807" y="10603"/>
                      <a:pt x="23807" y="10603"/>
                    </a:cubicBezTo>
                    <a:cubicBezTo>
                      <a:pt x="23586" y="11396"/>
                      <a:pt x="23487" y="12220"/>
                      <a:pt x="23512" y="13044"/>
                    </a:cubicBezTo>
                    <a:cubicBezTo>
                      <a:pt x="22602" y="15336"/>
                      <a:pt x="24084" y="16240"/>
                      <a:pt x="24084" y="16240"/>
                    </a:cubicBezTo>
                    <a:cubicBezTo>
                      <a:pt x="22996" y="17611"/>
                      <a:pt x="23807" y="18938"/>
                      <a:pt x="23807" y="18938"/>
                    </a:cubicBezTo>
                    <a:cubicBezTo>
                      <a:pt x="23401" y="19553"/>
                      <a:pt x="23586" y="21415"/>
                      <a:pt x="23586" y="21415"/>
                    </a:cubicBezTo>
                    <a:cubicBezTo>
                      <a:pt x="23045" y="22024"/>
                      <a:pt x="22768" y="23303"/>
                      <a:pt x="22768" y="23303"/>
                    </a:cubicBezTo>
                    <a:cubicBezTo>
                      <a:pt x="20943" y="24077"/>
                      <a:pt x="21035" y="25706"/>
                      <a:pt x="21035" y="25706"/>
                    </a:cubicBezTo>
                    <a:cubicBezTo>
                      <a:pt x="21145" y="25755"/>
                      <a:pt x="21244" y="25841"/>
                      <a:pt x="21311" y="25946"/>
                    </a:cubicBezTo>
                    <a:cubicBezTo>
                      <a:pt x="21570" y="26327"/>
                      <a:pt x="22215" y="26757"/>
                      <a:pt x="22215" y="26757"/>
                    </a:cubicBezTo>
                    <a:cubicBezTo>
                      <a:pt x="21496" y="27089"/>
                      <a:pt x="20850" y="29455"/>
                      <a:pt x="20648" y="30027"/>
                    </a:cubicBezTo>
                    <a:cubicBezTo>
                      <a:pt x="20586" y="30193"/>
                      <a:pt x="20654" y="30267"/>
                      <a:pt x="20777" y="30267"/>
                    </a:cubicBezTo>
                    <a:cubicBezTo>
                      <a:pt x="21109" y="30267"/>
                      <a:pt x="21871" y="29750"/>
                      <a:pt x="22067" y="28921"/>
                    </a:cubicBezTo>
                    <a:cubicBezTo>
                      <a:pt x="22362" y="27796"/>
                      <a:pt x="23180" y="27384"/>
                      <a:pt x="23180" y="27384"/>
                    </a:cubicBezTo>
                    <a:cubicBezTo>
                      <a:pt x="23567" y="28251"/>
                      <a:pt x="24194" y="28521"/>
                      <a:pt x="24852" y="28521"/>
                    </a:cubicBezTo>
                    <a:cubicBezTo>
                      <a:pt x="25565" y="28521"/>
                      <a:pt x="26309" y="28195"/>
                      <a:pt x="26800" y="27974"/>
                    </a:cubicBezTo>
                    <a:cubicBezTo>
                      <a:pt x="27741" y="27550"/>
                      <a:pt x="27649" y="25405"/>
                      <a:pt x="27649" y="25405"/>
                    </a:cubicBezTo>
                    <a:cubicBezTo>
                      <a:pt x="27649" y="25405"/>
                      <a:pt x="27962" y="25276"/>
                      <a:pt x="28497" y="23782"/>
                    </a:cubicBezTo>
                    <a:cubicBezTo>
                      <a:pt x="28835" y="22928"/>
                      <a:pt x="28749" y="21975"/>
                      <a:pt x="28276" y="21194"/>
                    </a:cubicBezTo>
                    <a:cubicBezTo>
                      <a:pt x="28927" y="19197"/>
                      <a:pt x="27852" y="18035"/>
                      <a:pt x="27852" y="18035"/>
                    </a:cubicBezTo>
                    <a:cubicBezTo>
                      <a:pt x="28798" y="16461"/>
                      <a:pt x="27833" y="15078"/>
                      <a:pt x="27833" y="15078"/>
                    </a:cubicBezTo>
                    <a:cubicBezTo>
                      <a:pt x="28632" y="13726"/>
                      <a:pt x="27759" y="12435"/>
                      <a:pt x="27759" y="12435"/>
                    </a:cubicBezTo>
                    <a:cubicBezTo>
                      <a:pt x="28552" y="11286"/>
                      <a:pt x="27981" y="9792"/>
                      <a:pt x="27981" y="9792"/>
                    </a:cubicBezTo>
                    <a:cubicBezTo>
                      <a:pt x="28995" y="8311"/>
                      <a:pt x="28036" y="7352"/>
                      <a:pt x="28036" y="7352"/>
                    </a:cubicBezTo>
                    <a:cubicBezTo>
                      <a:pt x="28036" y="7352"/>
                      <a:pt x="28663" y="7167"/>
                      <a:pt x="28589" y="5151"/>
                    </a:cubicBezTo>
                    <a:cubicBezTo>
                      <a:pt x="28540" y="3424"/>
                      <a:pt x="26973" y="3301"/>
                      <a:pt x="26524" y="3301"/>
                    </a:cubicBezTo>
                    <a:lnTo>
                      <a:pt x="26407" y="3301"/>
                    </a:lnTo>
                    <a:cubicBezTo>
                      <a:pt x="26032" y="2895"/>
                      <a:pt x="25663" y="2754"/>
                      <a:pt x="25344" y="2754"/>
                    </a:cubicBezTo>
                    <a:cubicBezTo>
                      <a:pt x="24581" y="2754"/>
                      <a:pt x="24041" y="3541"/>
                      <a:pt x="24041" y="3541"/>
                    </a:cubicBezTo>
                    <a:cubicBezTo>
                      <a:pt x="23942" y="3510"/>
                      <a:pt x="23844" y="3498"/>
                      <a:pt x="23739" y="3498"/>
                    </a:cubicBezTo>
                    <a:cubicBezTo>
                      <a:pt x="22658" y="3498"/>
                      <a:pt x="21809" y="5016"/>
                      <a:pt x="21809" y="5016"/>
                    </a:cubicBezTo>
                    <a:lnTo>
                      <a:pt x="21729" y="5016"/>
                    </a:lnTo>
                    <a:cubicBezTo>
                      <a:pt x="20574" y="5016"/>
                      <a:pt x="20641" y="5834"/>
                      <a:pt x="20641" y="5834"/>
                    </a:cubicBezTo>
                    <a:cubicBezTo>
                      <a:pt x="20439" y="5784"/>
                      <a:pt x="20230" y="5754"/>
                      <a:pt x="20021" y="5754"/>
                    </a:cubicBezTo>
                    <a:cubicBezTo>
                      <a:pt x="19344" y="5748"/>
                      <a:pt x="18717" y="6104"/>
                      <a:pt x="18392" y="6700"/>
                    </a:cubicBezTo>
                    <a:cubicBezTo>
                      <a:pt x="18152" y="6571"/>
                      <a:pt x="17888" y="6510"/>
                      <a:pt x="17617" y="6504"/>
                    </a:cubicBezTo>
                    <a:cubicBezTo>
                      <a:pt x="16707" y="6510"/>
                      <a:pt x="16136" y="7315"/>
                      <a:pt x="16136" y="7315"/>
                    </a:cubicBezTo>
                    <a:cubicBezTo>
                      <a:pt x="15902" y="7247"/>
                      <a:pt x="15656" y="7217"/>
                      <a:pt x="15417" y="7217"/>
                    </a:cubicBezTo>
                    <a:cubicBezTo>
                      <a:pt x="14396" y="7217"/>
                      <a:pt x="13843" y="7831"/>
                      <a:pt x="13843" y="7831"/>
                    </a:cubicBezTo>
                    <a:cubicBezTo>
                      <a:pt x="13339" y="7167"/>
                      <a:pt x="12743" y="6977"/>
                      <a:pt x="12233" y="6977"/>
                    </a:cubicBezTo>
                    <a:cubicBezTo>
                      <a:pt x="11790" y="6983"/>
                      <a:pt x="11360" y="7106"/>
                      <a:pt x="10979" y="7333"/>
                    </a:cubicBezTo>
                    <a:cubicBezTo>
                      <a:pt x="10942" y="6393"/>
                      <a:pt x="10198" y="6245"/>
                      <a:pt x="9737" y="6245"/>
                    </a:cubicBezTo>
                    <a:cubicBezTo>
                      <a:pt x="9614" y="6245"/>
                      <a:pt x="9491" y="6258"/>
                      <a:pt x="9368" y="6276"/>
                    </a:cubicBezTo>
                    <a:cubicBezTo>
                      <a:pt x="9202" y="5225"/>
                      <a:pt x="7598" y="5041"/>
                      <a:pt x="7598" y="5041"/>
                    </a:cubicBezTo>
                    <a:cubicBezTo>
                      <a:pt x="8114" y="3762"/>
                      <a:pt x="6688" y="3320"/>
                      <a:pt x="6688" y="3320"/>
                    </a:cubicBezTo>
                    <a:cubicBezTo>
                      <a:pt x="6744" y="2176"/>
                      <a:pt x="5600" y="1807"/>
                      <a:pt x="5600" y="1807"/>
                    </a:cubicBezTo>
                    <a:cubicBezTo>
                      <a:pt x="5422" y="578"/>
                      <a:pt x="4777" y="302"/>
                      <a:pt x="4236" y="302"/>
                    </a:cubicBezTo>
                    <a:cubicBezTo>
                      <a:pt x="3959" y="308"/>
                      <a:pt x="3689" y="363"/>
                      <a:pt x="3443" y="474"/>
                    </a:cubicBezTo>
                    <a:cubicBezTo>
                      <a:pt x="3443" y="474"/>
                      <a:pt x="3092" y="0"/>
                      <a:pt x="224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7"/>
              <p:cNvSpPr/>
              <p:nvPr/>
            </p:nvSpPr>
            <p:spPr>
              <a:xfrm>
                <a:off x="1726651" y="2627300"/>
                <a:ext cx="281400" cy="432450"/>
              </a:xfrm>
              <a:custGeom>
                <a:rect b="b" l="l" r="r" t="t"/>
                <a:pathLst>
                  <a:path extrusionOk="0" h="17298" w="11256">
                    <a:moveTo>
                      <a:pt x="6147" y="1"/>
                    </a:moveTo>
                    <a:cubicBezTo>
                      <a:pt x="6141" y="1"/>
                      <a:pt x="6129" y="1"/>
                      <a:pt x="6117" y="1"/>
                    </a:cubicBezTo>
                    <a:cubicBezTo>
                      <a:pt x="6043" y="56"/>
                      <a:pt x="5570" y="873"/>
                      <a:pt x="5514" y="1175"/>
                    </a:cubicBezTo>
                    <a:cubicBezTo>
                      <a:pt x="5483" y="1359"/>
                      <a:pt x="5299" y="1414"/>
                      <a:pt x="5127" y="1414"/>
                    </a:cubicBezTo>
                    <a:cubicBezTo>
                      <a:pt x="5022" y="1414"/>
                      <a:pt x="4918" y="1396"/>
                      <a:pt x="4820" y="1359"/>
                    </a:cubicBezTo>
                    <a:cubicBezTo>
                      <a:pt x="4684" y="1322"/>
                      <a:pt x="4684" y="99"/>
                      <a:pt x="4684" y="99"/>
                    </a:cubicBezTo>
                    <a:cubicBezTo>
                      <a:pt x="4119" y="99"/>
                      <a:pt x="3553" y="548"/>
                      <a:pt x="3553" y="548"/>
                    </a:cubicBezTo>
                    <a:lnTo>
                      <a:pt x="3738" y="1605"/>
                    </a:lnTo>
                    <a:cubicBezTo>
                      <a:pt x="3215" y="2066"/>
                      <a:pt x="3418" y="2502"/>
                      <a:pt x="3418" y="2502"/>
                    </a:cubicBezTo>
                    <a:cubicBezTo>
                      <a:pt x="2681" y="3049"/>
                      <a:pt x="2797" y="4242"/>
                      <a:pt x="2361" y="4242"/>
                    </a:cubicBezTo>
                    <a:cubicBezTo>
                      <a:pt x="1974" y="4223"/>
                      <a:pt x="1974" y="4045"/>
                      <a:pt x="1851" y="4045"/>
                    </a:cubicBezTo>
                    <a:cubicBezTo>
                      <a:pt x="1826" y="4045"/>
                      <a:pt x="1808" y="4045"/>
                      <a:pt x="1795" y="4051"/>
                    </a:cubicBezTo>
                    <a:cubicBezTo>
                      <a:pt x="1623" y="4131"/>
                      <a:pt x="1377" y="4371"/>
                      <a:pt x="1586" y="4525"/>
                    </a:cubicBezTo>
                    <a:cubicBezTo>
                      <a:pt x="1777" y="4691"/>
                      <a:pt x="1605" y="4691"/>
                      <a:pt x="1377" y="4973"/>
                    </a:cubicBezTo>
                    <a:cubicBezTo>
                      <a:pt x="1132" y="5262"/>
                      <a:pt x="1642" y="5828"/>
                      <a:pt x="1832" y="5895"/>
                    </a:cubicBezTo>
                    <a:cubicBezTo>
                      <a:pt x="1845" y="5902"/>
                      <a:pt x="1857" y="5902"/>
                      <a:pt x="1869" y="5902"/>
                    </a:cubicBezTo>
                    <a:cubicBezTo>
                      <a:pt x="2121" y="5902"/>
                      <a:pt x="2963" y="5465"/>
                      <a:pt x="2963" y="5465"/>
                    </a:cubicBezTo>
                    <a:lnTo>
                      <a:pt x="2963" y="5465"/>
                    </a:lnTo>
                    <a:cubicBezTo>
                      <a:pt x="2736" y="5957"/>
                      <a:pt x="2773" y="6633"/>
                      <a:pt x="2773" y="6633"/>
                    </a:cubicBezTo>
                    <a:cubicBezTo>
                      <a:pt x="2773" y="6633"/>
                      <a:pt x="2631" y="6221"/>
                      <a:pt x="2269" y="6221"/>
                    </a:cubicBezTo>
                    <a:cubicBezTo>
                      <a:pt x="2189" y="6227"/>
                      <a:pt x="2115" y="6246"/>
                      <a:pt x="2041" y="6276"/>
                    </a:cubicBezTo>
                    <a:cubicBezTo>
                      <a:pt x="1513" y="6485"/>
                      <a:pt x="1494" y="6879"/>
                      <a:pt x="1494" y="6879"/>
                    </a:cubicBezTo>
                    <a:cubicBezTo>
                      <a:pt x="1869" y="6897"/>
                      <a:pt x="2023" y="7278"/>
                      <a:pt x="2023" y="7278"/>
                    </a:cubicBezTo>
                    <a:cubicBezTo>
                      <a:pt x="1" y="10659"/>
                      <a:pt x="1" y="15927"/>
                      <a:pt x="683" y="16683"/>
                    </a:cubicBezTo>
                    <a:cubicBezTo>
                      <a:pt x="1070" y="17089"/>
                      <a:pt x="1574" y="17298"/>
                      <a:pt x="2293" y="17298"/>
                    </a:cubicBezTo>
                    <a:cubicBezTo>
                      <a:pt x="2871" y="17298"/>
                      <a:pt x="3590" y="17168"/>
                      <a:pt x="4512" y="16904"/>
                    </a:cubicBezTo>
                    <a:cubicBezTo>
                      <a:pt x="6608" y="16302"/>
                      <a:pt x="10063" y="13868"/>
                      <a:pt x="10647" y="11354"/>
                    </a:cubicBezTo>
                    <a:cubicBezTo>
                      <a:pt x="11255" y="8846"/>
                      <a:pt x="9178" y="7407"/>
                      <a:pt x="9178" y="7407"/>
                    </a:cubicBezTo>
                    <a:cubicBezTo>
                      <a:pt x="9178" y="7407"/>
                      <a:pt x="9251" y="6670"/>
                      <a:pt x="9178" y="5182"/>
                    </a:cubicBezTo>
                    <a:cubicBezTo>
                      <a:pt x="9129" y="3855"/>
                      <a:pt x="8182" y="3781"/>
                      <a:pt x="7973" y="3781"/>
                    </a:cubicBezTo>
                    <a:lnTo>
                      <a:pt x="7930" y="3781"/>
                    </a:lnTo>
                    <a:cubicBezTo>
                      <a:pt x="8041" y="2349"/>
                      <a:pt x="6664" y="1931"/>
                      <a:pt x="6664" y="1740"/>
                    </a:cubicBezTo>
                    <a:cubicBezTo>
                      <a:pt x="6682" y="1531"/>
                      <a:pt x="7082" y="837"/>
                      <a:pt x="7155" y="511"/>
                    </a:cubicBezTo>
                    <a:cubicBezTo>
                      <a:pt x="7241" y="216"/>
                      <a:pt x="6344" y="1"/>
                      <a:pt x="61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42" name="Google Shape;11642;p67"/>
          <p:cNvGrpSpPr/>
          <p:nvPr/>
        </p:nvGrpSpPr>
        <p:grpSpPr>
          <a:xfrm>
            <a:off x="1234609" y="2417569"/>
            <a:ext cx="224507" cy="215983"/>
            <a:chOff x="2648935" y="1948120"/>
            <a:chExt cx="233594" cy="224748"/>
          </a:xfrm>
        </p:grpSpPr>
        <p:sp>
          <p:nvSpPr>
            <p:cNvPr id="11643" name="Google Shape;11643;p67"/>
            <p:cNvSpPr/>
            <p:nvPr/>
          </p:nvSpPr>
          <p:spPr>
            <a:xfrm>
              <a:off x="2648935" y="1948120"/>
              <a:ext cx="233594" cy="224748"/>
            </a:xfrm>
            <a:custGeom>
              <a:rect b="b" l="l" r="r" t="t"/>
              <a:pathLst>
                <a:path extrusionOk="0" h="8893" w="9243">
                  <a:moveTo>
                    <a:pt x="4802" y="1351"/>
                  </a:moveTo>
                  <a:cubicBezTo>
                    <a:pt x="5200" y="1351"/>
                    <a:pt x="5602" y="1428"/>
                    <a:pt x="5984" y="1586"/>
                  </a:cubicBezTo>
                  <a:cubicBezTo>
                    <a:pt x="7139" y="2066"/>
                    <a:pt x="7896" y="3194"/>
                    <a:pt x="7896" y="4447"/>
                  </a:cubicBezTo>
                  <a:cubicBezTo>
                    <a:pt x="7891" y="6158"/>
                    <a:pt x="6507" y="7542"/>
                    <a:pt x="4796" y="7542"/>
                  </a:cubicBezTo>
                  <a:cubicBezTo>
                    <a:pt x="3548" y="7542"/>
                    <a:pt x="2415" y="6790"/>
                    <a:pt x="1941" y="5630"/>
                  </a:cubicBezTo>
                  <a:cubicBezTo>
                    <a:pt x="1461" y="4474"/>
                    <a:pt x="1723" y="3145"/>
                    <a:pt x="2611" y="2257"/>
                  </a:cubicBezTo>
                  <a:cubicBezTo>
                    <a:pt x="3202" y="1666"/>
                    <a:pt x="3995" y="1351"/>
                    <a:pt x="4802" y="1351"/>
                  </a:cubicBezTo>
                  <a:close/>
                  <a:moveTo>
                    <a:pt x="4796" y="1"/>
                  </a:moveTo>
                  <a:cubicBezTo>
                    <a:pt x="2998" y="1"/>
                    <a:pt x="1380" y="1085"/>
                    <a:pt x="693" y="2747"/>
                  </a:cubicBezTo>
                  <a:cubicBezTo>
                    <a:pt x="1" y="4409"/>
                    <a:pt x="382" y="6322"/>
                    <a:pt x="1652" y="7591"/>
                  </a:cubicBezTo>
                  <a:cubicBezTo>
                    <a:pt x="2505" y="8441"/>
                    <a:pt x="3645" y="8893"/>
                    <a:pt x="4803" y="8893"/>
                  </a:cubicBezTo>
                  <a:cubicBezTo>
                    <a:pt x="5375" y="8893"/>
                    <a:pt x="5952" y="8783"/>
                    <a:pt x="6502" y="8556"/>
                  </a:cubicBezTo>
                  <a:cubicBezTo>
                    <a:pt x="8158" y="7864"/>
                    <a:pt x="9242" y="6245"/>
                    <a:pt x="9242" y="4447"/>
                  </a:cubicBezTo>
                  <a:cubicBezTo>
                    <a:pt x="9242" y="1995"/>
                    <a:pt x="7254" y="6"/>
                    <a:pt x="479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7"/>
            <p:cNvSpPr/>
            <p:nvPr/>
          </p:nvSpPr>
          <p:spPr>
            <a:xfrm>
              <a:off x="2733370" y="2023735"/>
              <a:ext cx="73695" cy="73568"/>
            </a:xfrm>
            <a:custGeom>
              <a:rect b="b" l="l" r="r" t="t"/>
              <a:pathLst>
                <a:path extrusionOk="0" h="2911" w="2916">
                  <a:moveTo>
                    <a:pt x="1455" y="0"/>
                  </a:moveTo>
                  <a:cubicBezTo>
                    <a:pt x="654" y="0"/>
                    <a:pt x="0" y="649"/>
                    <a:pt x="0" y="1455"/>
                  </a:cubicBezTo>
                  <a:cubicBezTo>
                    <a:pt x="0" y="2262"/>
                    <a:pt x="654" y="2910"/>
                    <a:pt x="1455" y="2910"/>
                  </a:cubicBezTo>
                  <a:cubicBezTo>
                    <a:pt x="2261" y="2910"/>
                    <a:pt x="2915" y="2262"/>
                    <a:pt x="2915" y="1455"/>
                  </a:cubicBezTo>
                  <a:cubicBezTo>
                    <a:pt x="2915" y="649"/>
                    <a:pt x="2261" y="0"/>
                    <a:pt x="1455"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67"/>
          <p:cNvGrpSpPr/>
          <p:nvPr/>
        </p:nvGrpSpPr>
        <p:grpSpPr>
          <a:xfrm>
            <a:off x="2463611" y="3301566"/>
            <a:ext cx="330071" cy="317580"/>
            <a:chOff x="3628558" y="2776198"/>
            <a:chExt cx="257045" cy="247375"/>
          </a:xfrm>
        </p:grpSpPr>
        <p:sp>
          <p:nvSpPr>
            <p:cNvPr id="11646" name="Google Shape;11646;p67"/>
            <p:cNvSpPr/>
            <p:nvPr/>
          </p:nvSpPr>
          <p:spPr>
            <a:xfrm>
              <a:off x="3686627" y="2843457"/>
              <a:ext cx="131842" cy="112806"/>
            </a:xfrm>
            <a:custGeom>
              <a:rect b="b" l="l" r="r" t="t"/>
              <a:pathLst>
                <a:path extrusionOk="0" h="4468" w="5222">
                  <a:moveTo>
                    <a:pt x="2969" y="0"/>
                  </a:moveTo>
                  <a:cubicBezTo>
                    <a:pt x="2421" y="0"/>
                    <a:pt x="1863" y="203"/>
                    <a:pt x="1409" y="655"/>
                  </a:cubicBezTo>
                  <a:cubicBezTo>
                    <a:pt x="1" y="2063"/>
                    <a:pt x="998" y="4468"/>
                    <a:pt x="2986" y="4468"/>
                  </a:cubicBezTo>
                  <a:cubicBezTo>
                    <a:pt x="4224" y="4468"/>
                    <a:pt x="5221" y="3470"/>
                    <a:pt x="5221" y="2239"/>
                  </a:cubicBezTo>
                  <a:cubicBezTo>
                    <a:pt x="5221" y="892"/>
                    <a:pt x="4118" y="0"/>
                    <a:pt x="2969" y="0"/>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7"/>
            <p:cNvSpPr/>
            <p:nvPr/>
          </p:nvSpPr>
          <p:spPr>
            <a:xfrm>
              <a:off x="3663097" y="2808237"/>
              <a:ext cx="190593" cy="183398"/>
            </a:xfrm>
            <a:custGeom>
              <a:rect b="b" l="l" r="r" t="t"/>
              <a:pathLst>
                <a:path extrusionOk="0" h="7264" w="7549">
                  <a:moveTo>
                    <a:pt x="3918" y="440"/>
                  </a:moveTo>
                  <a:cubicBezTo>
                    <a:pt x="5678" y="446"/>
                    <a:pt x="7105" y="1874"/>
                    <a:pt x="7105" y="3634"/>
                  </a:cubicBezTo>
                  <a:cubicBezTo>
                    <a:pt x="7105" y="4924"/>
                    <a:pt x="6329" y="6084"/>
                    <a:pt x="5137" y="6579"/>
                  </a:cubicBezTo>
                  <a:cubicBezTo>
                    <a:pt x="4742" y="6744"/>
                    <a:pt x="4327" y="6823"/>
                    <a:pt x="3916" y="6823"/>
                  </a:cubicBezTo>
                  <a:cubicBezTo>
                    <a:pt x="3087" y="6823"/>
                    <a:pt x="2273" y="6499"/>
                    <a:pt x="1663" y="5889"/>
                  </a:cubicBezTo>
                  <a:cubicBezTo>
                    <a:pt x="750" y="4976"/>
                    <a:pt x="477" y="3601"/>
                    <a:pt x="972" y="2415"/>
                  </a:cubicBezTo>
                  <a:cubicBezTo>
                    <a:pt x="1461" y="1222"/>
                    <a:pt x="2627" y="440"/>
                    <a:pt x="3918" y="440"/>
                  </a:cubicBezTo>
                  <a:close/>
                  <a:moveTo>
                    <a:pt x="3916" y="1"/>
                  </a:moveTo>
                  <a:cubicBezTo>
                    <a:pt x="2971" y="1"/>
                    <a:pt x="2043" y="369"/>
                    <a:pt x="1350" y="1066"/>
                  </a:cubicBezTo>
                  <a:cubicBezTo>
                    <a:pt x="307" y="2102"/>
                    <a:pt x="1" y="3666"/>
                    <a:pt x="561" y="5022"/>
                  </a:cubicBezTo>
                  <a:cubicBezTo>
                    <a:pt x="1122" y="6377"/>
                    <a:pt x="2445" y="7264"/>
                    <a:pt x="3918" y="7264"/>
                  </a:cubicBezTo>
                  <a:cubicBezTo>
                    <a:pt x="5919" y="7264"/>
                    <a:pt x="7548" y="5641"/>
                    <a:pt x="7548" y="3634"/>
                  </a:cubicBezTo>
                  <a:cubicBezTo>
                    <a:pt x="7548" y="2161"/>
                    <a:pt x="6662" y="838"/>
                    <a:pt x="5306" y="277"/>
                  </a:cubicBezTo>
                  <a:cubicBezTo>
                    <a:pt x="4857" y="91"/>
                    <a:pt x="4384" y="1"/>
                    <a:pt x="391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7"/>
            <p:cNvSpPr/>
            <p:nvPr/>
          </p:nvSpPr>
          <p:spPr>
            <a:xfrm>
              <a:off x="3628558" y="2776198"/>
              <a:ext cx="257045" cy="247375"/>
            </a:xfrm>
            <a:custGeom>
              <a:rect b="b" l="l" r="r" t="t"/>
              <a:pathLst>
                <a:path extrusionOk="0" h="9798" w="10181">
                  <a:moveTo>
                    <a:pt x="5286" y="223"/>
                  </a:moveTo>
                  <a:cubicBezTo>
                    <a:pt x="7867" y="229"/>
                    <a:pt x="9959" y="2322"/>
                    <a:pt x="9959" y="4903"/>
                  </a:cubicBezTo>
                  <a:cubicBezTo>
                    <a:pt x="9959" y="6793"/>
                    <a:pt x="8818" y="8500"/>
                    <a:pt x="7072" y="9224"/>
                  </a:cubicBezTo>
                  <a:cubicBezTo>
                    <a:pt x="6495" y="9463"/>
                    <a:pt x="5890" y="9579"/>
                    <a:pt x="5289" y="9579"/>
                  </a:cubicBezTo>
                  <a:cubicBezTo>
                    <a:pt x="4072" y="9579"/>
                    <a:pt x="2874" y="9102"/>
                    <a:pt x="1975" y="8207"/>
                  </a:cubicBezTo>
                  <a:cubicBezTo>
                    <a:pt x="639" y="6871"/>
                    <a:pt x="241" y="4857"/>
                    <a:pt x="965" y="3110"/>
                  </a:cubicBezTo>
                  <a:cubicBezTo>
                    <a:pt x="1688" y="1364"/>
                    <a:pt x="3396" y="223"/>
                    <a:pt x="5286" y="223"/>
                  </a:cubicBezTo>
                  <a:close/>
                  <a:moveTo>
                    <a:pt x="5286" y="1"/>
                  </a:moveTo>
                  <a:cubicBezTo>
                    <a:pt x="4011" y="1"/>
                    <a:pt x="2756" y="498"/>
                    <a:pt x="1819" y="1435"/>
                  </a:cubicBezTo>
                  <a:cubicBezTo>
                    <a:pt x="417" y="2836"/>
                    <a:pt x="0" y="4942"/>
                    <a:pt x="756" y="6773"/>
                  </a:cubicBezTo>
                  <a:cubicBezTo>
                    <a:pt x="1519" y="8605"/>
                    <a:pt x="3305" y="9797"/>
                    <a:pt x="5286" y="9797"/>
                  </a:cubicBezTo>
                  <a:cubicBezTo>
                    <a:pt x="7991" y="9797"/>
                    <a:pt x="10181" y="7607"/>
                    <a:pt x="10181" y="4903"/>
                  </a:cubicBezTo>
                  <a:cubicBezTo>
                    <a:pt x="10181" y="2921"/>
                    <a:pt x="8988" y="1135"/>
                    <a:pt x="7156" y="373"/>
                  </a:cubicBezTo>
                  <a:cubicBezTo>
                    <a:pt x="6552" y="123"/>
                    <a:pt x="5917" y="1"/>
                    <a:pt x="528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67"/>
          <p:cNvGrpSpPr/>
          <p:nvPr/>
        </p:nvGrpSpPr>
        <p:grpSpPr>
          <a:xfrm>
            <a:off x="5117800" y="1548900"/>
            <a:ext cx="389275" cy="1356725"/>
            <a:chOff x="5117800" y="1548900"/>
            <a:chExt cx="389275" cy="1356725"/>
          </a:xfrm>
        </p:grpSpPr>
        <p:sp>
          <p:nvSpPr>
            <p:cNvPr id="11650" name="Google Shape;11650;p67"/>
            <p:cNvSpPr/>
            <p:nvPr/>
          </p:nvSpPr>
          <p:spPr>
            <a:xfrm>
              <a:off x="5220000" y="1620325"/>
              <a:ext cx="178725" cy="170600"/>
            </a:xfrm>
            <a:custGeom>
              <a:rect b="b" l="l" r="r" t="t"/>
              <a:pathLst>
                <a:path extrusionOk="0" h="6824" w="7149">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1" name="Google Shape;11651;p67"/>
            <p:cNvGrpSpPr/>
            <p:nvPr/>
          </p:nvGrpSpPr>
          <p:grpSpPr>
            <a:xfrm>
              <a:off x="5117800" y="1606500"/>
              <a:ext cx="389275" cy="1299125"/>
              <a:chOff x="5117800" y="1606500"/>
              <a:chExt cx="389275" cy="1299125"/>
            </a:xfrm>
          </p:grpSpPr>
          <p:grpSp>
            <p:nvGrpSpPr>
              <p:cNvPr id="11652" name="Google Shape;11652;p67"/>
              <p:cNvGrpSpPr/>
              <p:nvPr/>
            </p:nvGrpSpPr>
            <p:grpSpPr>
              <a:xfrm>
                <a:off x="5117800" y="1606500"/>
                <a:ext cx="389275" cy="1299125"/>
                <a:chOff x="5117800" y="1606500"/>
                <a:chExt cx="389275" cy="1299125"/>
              </a:xfrm>
            </p:grpSpPr>
            <p:sp>
              <p:nvSpPr>
                <p:cNvPr id="11653" name="Google Shape;11653;p67"/>
                <p:cNvSpPr/>
                <p:nvPr/>
              </p:nvSpPr>
              <p:spPr>
                <a:xfrm>
                  <a:off x="5117800" y="1721575"/>
                  <a:ext cx="389275" cy="1184050"/>
                </a:xfrm>
                <a:custGeom>
                  <a:rect b="b" l="l" r="r" t="t"/>
                  <a:pathLst>
                    <a:path extrusionOk="0" h="47362" w="15571">
                      <a:moveTo>
                        <a:pt x="9374" y="1"/>
                      </a:moveTo>
                      <a:lnTo>
                        <a:pt x="7788" y="38"/>
                      </a:lnTo>
                      <a:lnTo>
                        <a:pt x="6203" y="7"/>
                      </a:lnTo>
                      <a:lnTo>
                        <a:pt x="6203" y="7"/>
                      </a:lnTo>
                      <a:cubicBezTo>
                        <a:pt x="6203" y="7"/>
                        <a:pt x="6270" y="1525"/>
                        <a:pt x="6203"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1" y="22234"/>
                        <a:pt x="210" y="22658"/>
                      </a:cubicBezTo>
                      <a:cubicBezTo>
                        <a:pt x="682" y="23602"/>
                        <a:pt x="1024" y="23870"/>
                        <a:pt x="1191" y="23870"/>
                      </a:cubicBezTo>
                      <a:cubicBezTo>
                        <a:pt x="1277" y="23870"/>
                        <a:pt x="1316" y="23800"/>
                        <a:pt x="1304" y="23715"/>
                      </a:cubicBezTo>
                      <a:cubicBezTo>
                        <a:pt x="1267" y="23469"/>
                        <a:pt x="990" y="22977"/>
                        <a:pt x="923" y="22486"/>
                      </a:cubicBezTo>
                      <a:cubicBezTo>
                        <a:pt x="863" y="22089"/>
                        <a:pt x="943" y="21530"/>
                        <a:pt x="1031"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86" y="19142"/>
                      </a:cubicBezTo>
                      <a:cubicBezTo>
                        <a:pt x="1623" y="18576"/>
                        <a:pt x="2926" y="15226"/>
                        <a:pt x="3172" y="13819"/>
                      </a:cubicBezTo>
                      <a:cubicBezTo>
                        <a:pt x="3424" y="12411"/>
                        <a:pt x="3775" y="8569"/>
                        <a:pt x="3775" y="8569"/>
                      </a:cubicBezTo>
                      <a:cubicBezTo>
                        <a:pt x="3916" y="9448"/>
                        <a:pt x="4475" y="10579"/>
                        <a:pt x="4512" y="12233"/>
                      </a:cubicBezTo>
                      <a:cubicBezTo>
                        <a:pt x="4549" y="13886"/>
                        <a:pt x="3105" y="16603"/>
                        <a:pt x="2822" y="18890"/>
                      </a:cubicBezTo>
                      <a:cubicBezTo>
                        <a:pt x="2539" y="21182"/>
                        <a:pt x="3351" y="27981"/>
                        <a:pt x="3670" y="30556"/>
                      </a:cubicBezTo>
                      <a:cubicBezTo>
                        <a:pt x="3984" y="33126"/>
                        <a:pt x="3314" y="35806"/>
                        <a:pt x="3559" y="37355"/>
                      </a:cubicBezTo>
                      <a:cubicBezTo>
                        <a:pt x="3805" y="38903"/>
                        <a:pt x="4617" y="42671"/>
                        <a:pt x="4617" y="43200"/>
                      </a:cubicBezTo>
                      <a:cubicBezTo>
                        <a:pt x="4617" y="43729"/>
                        <a:pt x="4586" y="44190"/>
                        <a:pt x="4727" y="44540"/>
                      </a:cubicBezTo>
                      <a:cubicBezTo>
                        <a:pt x="4863" y="44890"/>
                        <a:pt x="4408" y="45456"/>
                        <a:pt x="4266" y="46058"/>
                      </a:cubicBezTo>
                      <a:cubicBezTo>
                        <a:pt x="4119" y="46654"/>
                        <a:pt x="4512" y="47361"/>
                        <a:pt x="5145" y="47361"/>
                      </a:cubicBezTo>
                      <a:cubicBezTo>
                        <a:pt x="5778" y="47361"/>
                        <a:pt x="6375" y="46833"/>
                        <a:pt x="6270" y="46378"/>
                      </a:cubicBezTo>
                      <a:cubicBezTo>
                        <a:pt x="6172" y="45917"/>
                        <a:pt x="6166" y="44792"/>
                        <a:pt x="6233" y="44190"/>
                      </a:cubicBezTo>
                      <a:cubicBezTo>
                        <a:pt x="6307" y="43593"/>
                        <a:pt x="5957" y="43274"/>
                        <a:pt x="5957" y="42714"/>
                      </a:cubicBezTo>
                      <a:cubicBezTo>
                        <a:pt x="5957" y="42149"/>
                        <a:pt x="6166" y="37988"/>
                        <a:pt x="6190" y="34668"/>
                      </a:cubicBezTo>
                      <a:cubicBezTo>
                        <a:pt x="6196" y="33261"/>
                        <a:pt x="6565" y="32179"/>
                        <a:pt x="6940" y="28983"/>
                      </a:cubicBezTo>
                      <a:cubicBezTo>
                        <a:pt x="7315" y="25786"/>
                        <a:pt x="7788" y="21182"/>
                        <a:pt x="7788" y="21182"/>
                      </a:cubicBezTo>
                      <a:cubicBezTo>
                        <a:pt x="7788" y="21182"/>
                        <a:pt x="8256" y="25786"/>
                        <a:pt x="8631" y="28983"/>
                      </a:cubicBezTo>
                      <a:cubicBezTo>
                        <a:pt x="9006" y="32173"/>
                        <a:pt x="9374" y="33255"/>
                        <a:pt x="9380" y="34668"/>
                      </a:cubicBezTo>
                      <a:cubicBezTo>
                        <a:pt x="9405" y="37988"/>
                        <a:pt x="9620" y="42149"/>
                        <a:pt x="9620" y="42714"/>
                      </a:cubicBezTo>
                      <a:cubicBezTo>
                        <a:pt x="9620" y="43274"/>
                        <a:pt x="9264" y="43593"/>
                        <a:pt x="9337" y="44190"/>
                      </a:cubicBezTo>
                      <a:cubicBezTo>
                        <a:pt x="9405" y="44792"/>
                        <a:pt x="9405" y="45917"/>
                        <a:pt x="9301" y="46378"/>
                      </a:cubicBezTo>
                      <a:cubicBezTo>
                        <a:pt x="9196" y="46833"/>
                        <a:pt x="9792" y="47361"/>
                        <a:pt x="10425" y="47361"/>
                      </a:cubicBezTo>
                      <a:cubicBezTo>
                        <a:pt x="11065" y="47361"/>
                        <a:pt x="11452" y="46654"/>
                        <a:pt x="11311" y="46058"/>
                      </a:cubicBezTo>
                      <a:cubicBezTo>
                        <a:pt x="11169" y="45456"/>
                        <a:pt x="10708" y="44890"/>
                        <a:pt x="10850" y="44540"/>
                      </a:cubicBezTo>
                      <a:cubicBezTo>
                        <a:pt x="10985" y="44190"/>
                        <a:pt x="10954" y="43729"/>
                        <a:pt x="10954" y="43200"/>
                      </a:cubicBezTo>
                      <a:cubicBezTo>
                        <a:pt x="10954" y="42671"/>
                        <a:pt x="11765" y="38897"/>
                        <a:pt x="12011" y="37355"/>
                      </a:cubicBezTo>
                      <a:cubicBezTo>
                        <a:pt x="12257" y="35806"/>
                        <a:pt x="11587" y="33126"/>
                        <a:pt x="11907" y="30556"/>
                      </a:cubicBezTo>
                      <a:cubicBezTo>
                        <a:pt x="12220" y="27981"/>
                        <a:pt x="13032" y="21182"/>
                        <a:pt x="12749" y="18890"/>
                      </a:cubicBezTo>
                      <a:cubicBezTo>
                        <a:pt x="12466" y="16603"/>
                        <a:pt x="11022" y="13886"/>
                        <a:pt x="11059" y="12233"/>
                      </a:cubicBezTo>
                      <a:cubicBezTo>
                        <a:pt x="11095" y="10579"/>
                        <a:pt x="11661" y="9448"/>
                        <a:pt x="11796" y="8569"/>
                      </a:cubicBezTo>
                      <a:cubicBezTo>
                        <a:pt x="11796" y="8569"/>
                        <a:pt x="12153" y="12411"/>
                        <a:pt x="12399" y="13819"/>
                      </a:cubicBezTo>
                      <a:cubicBezTo>
                        <a:pt x="12644" y="15226"/>
                        <a:pt x="13947" y="18576"/>
                        <a:pt x="13984" y="19142"/>
                      </a:cubicBezTo>
                      <a:cubicBezTo>
                        <a:pt x="14021" y="19701"/>
                        <a:pt x="13739" y="20267"/>
                        <a:pt x="13739" y="20832"/>
                      </a:cubicBezTo>
                      <a:cubicBezTo>
                        <a:pt x="13739" y="21391"/>
                        <a:pt x="13806" y="22522"/>
                        <a:pt x="14021" y="22799"/>
                      </a:cubicBezTo>
                      <a:cubicBezTo>
                        <a:pt x="14045" y="22832"/>
                        <a:pt x="14069" y="22847"/>
                        <a:pt x="14091" y="22847"/>
                      </a:cubicBezTo>
                      <a:cubicBezTo>
                        <a:pt x="14263" y="22847"/>
                        <a:pt x="14384" y="21980"/>
                        <a:pt x="14482" y="21637"/>
                      </a:cubicBezTo>
                      <a:cubicBezTo>
                        <a:pt x="14503" y="21562"/>
                        <a:pt x="14524" y="21530"/>
                        <a:pt x="14545" y="21530"/>
                      </a:cubicBezTo>
                      <a:cubicBezTo>
                        <a:pt x="14634" y="21530"/>
                        <a:pt x="14714" y="22089"/>
                        <a:pt x="14654" y="22486"/>
                      </a:cubicBezTo>
                      <a:cubicBezTo>
                        <a:pt x="14587" y="22977"/>
                        <a:pt x="14304" y="23469"/>
                        <a:pt x="14273" y="23715"/>
                      </a:cubicBezTo>
                      <a:cubicBezTo>
                        <a:pt x="14261" y="23800"/>
                        <a:pt x="14300" y="23870"/>
                        <a:pt x="14384" y="23870"/>
                      </a:cubicBezTo>
                      <a:cubicBezTo>
                        <a:pt x="14549" y="23870"/>
                        <a:pt x="14889" y="23602"/>
                        <a:pt x="15361" y="22658"/>
                      </a:cubicBezTo>
                      <a:cubicBezTo>
                        <a:pt x="15570" y="22234"/>
                        <a:pt x="15294" y="20230"/>
                        <a:pt x="15220" y="19701"/>
                      </a:cubicBezTo>
                      <a:cubicBezTo>
                        <a:pt x="15152" y="19173"/>
                        <a:pt x="14833" y="17937"/>
                        <a:pt x="14796" y="17058"/>
                      </a:cubicBezTo>
                      <a:cubicBezTo>
                        <a:pt x="14759" y="16173"/>
                        <a:pt x="14095" y="13216"/>
                        <a:pt x="13843" y="12122"/>
                      </a:cubicBezTo>
                      <a:cubicBezTo>
                        <a:pt x="13597" y="11034"/>
                        <a:pt x="13493" y="8213"/>
                        <a:pt x="13493" y="6947"/>
                      </a:cubicBezTo>
                      <a:cubicBezTo>
                        <a:pt x="13493" y="5674"/>
                        <a:pt x="13284" y="3701"/>
                        <a:pt x="12472" y="3209"/>
                      </a:cubicBezTo>
                      <a:cubicBezTo>
                        <a:pt x="11661" y="2718"/>
                        <a:pt x="10954" y="2785"/>
                        <a:pt x="10290" y="2576"/>
                      </a:cubicBezTo>
                      <a:cubicBezTo>
                        <a:pt x="9620" y="2367"/>
                        <a:pt x="9442" y="2011"/>
                        <a:pt x="9374" y="1765"/>
                      </a:cubicBezTo>
                      <a:cubicBezTo>
                        <a:pt x="9301"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7"/>
                <p:cNvSpPr/>
                <p:nvPr/>
              </p:nvSpPr>
              <p:spPr>
                <a:xfrm>
                  <a:off x="5247800" y="1606500"/>
                  <a:ext cx="129275" cy="165675"/>
                </a:xfrm>
                <a:custGeom>
                  <a:rect b="b" l="l" r="r" t="t"/>
                  <a:pathLst>
                    <a:path extrusionOk="0" h="6627" w="5171">
                      <a:moveTo>
                        <a:pt x="2588" y="0"/>
                      </a:moveTo>
                      <a:cubicBezTo>
                        <a:pt x="50" y="0"/>
                        <a:pt x="1" y="1082"/>
                        <a:pt x="191" y="3221"/>
                      </a:cubicBezTo>
                      <a:cubicBezTo>
                        <a:pt x="382" y="5360"/>
                        <a:pt x="1697" y="6626"/>
                        <a:pt x="2588" y="6626"/>
                      </a:cubicBezTo>
                      <a:cubicBezTo>
                        <a:pt x="3480" y="6626"/>
                        <a:pt x="4795" y="5360"/>
                        <a:pt x="4986"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67"/>
              <p:cNvGrpSpPr/>
              <p:nvPr/>
            </p:nvGrpSpPr>
            <p:grpSpPr>
              <a:xfrm>
                <a:off x="5125650" y="1613550"/>
                <a:ext cx="373725" cy="1286875"/>
                <a:chOff x="5125650" y="1613550"/>
                <a:chExt cx="373725" cy="1286875"/>
              </a:xfrm>
            </p:grpSpPr>
            <p:sp>
              <p:nvSpPr>
                <p:cNvPr id="11656" name="Google Shape;11656;p67"/>
                <p:cNvSpPr/>
                <p:nvPr/>
              </p:nvSpPr>
              <p:spPr>
                <a:xfrm>
                  <a:off x="5221075" y="2221050"/>
                  <a:ext cx="53950" cy="335175"/>
                </a:xfrm>
                <a:custGeom>
                  <a:rect b="b" l="l" r="r" t="t"/>
                  <a:pathLst>
                    <a:path extrusionOk="0" h="13407" w="2158">
                      <a:moveTo>
                        <a:pt x="485" y="0"/>
                      </a:moveTo>
                      <a:cubicBezTo>
                        <a:pt x="219" y="0"/>
                        <a:pt x="23" y="143"/>
                        <a:pt x="19" y="460"/>
                      </a:cubicBezTo>
                      <a:cubicBezTo>
                        <a:pt x="0" y="1996"/>
                        <a:pt x="301" y="7172"/>
                        <a:pt x="252" y="8549"/>
                      </a:cubicBezTo>
                      <a:cubicBezTo>
                        <a:pt x="203" y="9920"/>
                        <a:pt x="0" y="12034"/>
                        <a:pt x="117" y="12704"/>
                      </a:cubicBezTo>
                      <a:cubicBezTo>
                        <a:pt x="193" y="13121"/>
                        <a:pt x="667" y="13407"/>
                        <a:pt x="1105" y="13407"/>
                      </a:cubicBezTo>
                      <a:cubicBezTo>
                        <a:pt x="1372" y="13407"/>
                        <a:pt x="1626" y="13301"/>
                        <a:pt x="1770" y="13054"/>
                      </a:cubicBezTo>
                      <a:cubicBezTo>
                        <a:pt x="2158" y="12403"/>
                        <a:pt x="1438" y="8174"/>
                        <a:pt x="1309" y="6502"/>
                      </a:cubicBezTo>
                      <a:cubicBezTo>
                        <a:pt x="1186" y="4836"/>
                        <a:pt x="2022" y="1966"/>
                        <a:pt x="1899" y="1339"/>
                      </a:cubicBezTo>
                      <a:cubicBezTo>
                        <a:pt x="1739" y="514"/>
                        <a:pt x="988" y="0"/>
                        <a:pt x="4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7"/>
                <p:cNvSpPr/>
                <p:nvPr/>
              </p:nvSpPr>
              <p:spPr>
                <a:xfrm>
                  <a:off x="5216150" y="2586575"/>
                  <a:ext cx="49800" cy="223800"/>
                </a:xfrm>
                <a:custGeom>
                  <a:rect b="b" l="l" r="r" t="t"/>
                  <a:pathLst>
                    <a:path extrusionOk="0" h="8952" w="1992">
                      <a:moveTo>
                        <a:pt x="519" y="1683"/>
                      </a:moveTo>
                      <a:cubicBezTo>
                        <a:pt x="629" y="1683"/>
                        <a:pt x="1481" y="6700"/>
                        <a:pt x="1279" y="6861"/>
                      </a:cubicBezTo>
                      <a:cubicBezTo>
                        <a:pt x="1275" y="6863"/>
                        <a:pt x="1271" y="6865"/>
                        <a:pt x="1267" y="6865"/>
                      </a:cubicBezTo>
                      <a:cubicBezTo>
                        <a:pt x="1041" y="6865"/>
                        <a:pt x="390" y="2495"/>
                        <a:pt x="511" y="1703"/>
                      </a:cubicBezTo>
                      <a:cubicBezTo>
                        <a:pt x="513" y="1690"/>
                        <a:pt x="516" y="1683"/>
                        <a:pt x="519" y="1683"/>
                      </a:cubicBezTo>
                      <a:close/>
                      <a:moveTo>
                        <a:pt x="68" y="1"/>
                      </a:moveTo>
                      <a:cubicBezTo>
                        <a:pt x="0" y="241"/>
                        <a:pt x="93" y="1040"/>
                        <a:pt x="80" y="1919"/>
                      </a:cubicBezTo>
                      <a:cubicBezTo>
                        <a:pt x="68" y="2798"/>
                        <a:pt x="972" y="8594"/>
                        <a:pt x="1088" y="8834"/>
                      </a:cubicBezTo>
                      <a:cubicBezTo>
                        <a:pt x="1129" y="8915"/>
                        <a:pt x="1202" y="8951"/>
                        <a:pt x="1284" y="8951"/>
                      </a:cubicBezTo>
                      <a:cubicBezTo>
                        <a:pt x="1439" y="8951"/>
                        <a:pt x="1627" y="8821"/>
                        <a:pt x="1691" y="8612"/>
                      </a:cubicBezTo>
                      <a:cubicBezTo>
                        <a:pt x="1789" y="8287"/>
                        <a:pt x="1592" y="2877"/>
                        <a:pt x="1605" y="2078"/>
                      </a:cubicBezTo>
                      <a:cubicBezTo>
                        <a:pt x="1617" y="1279"/>
                        <a:pt x="1992" y="425"/>
                        <a:pt x="1844" y="234"/>
                      </a:cubicBezTo>
                      <a:cubicBezTo>
                        <a:pt x="1816" y="196"/>
                        <a:pt x="1787" y="181"/>
                        <a:pt x="1754" y="181"/>
                      </a:cubicBezTo>
                      <a:cubicBezTo>
                        <a:pt x="1617" y="181"/>
                        <a:pt x="1421" y="453"/>
                        <a:pt x="984" y="493"/>
                      </a:cubicBezTo>
                      <a:cubicBezTo>
                        <a:pt x="958" y="495"/>
                        <a:pt x="932" y="496"/>
                        <a:pt x="907" y="496"/>
                      </a:cubicBezTo>
                      <a:cubicBezTo>
                        <a:pt x="408" y="496"/>
                        <a:pt x="68" y="1"/>
                        <a:pt x="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7"/>
                <p:cNvSpPr/>
                <p:nvPr/>
              </p:nvSpPr>
              <p:spPr>
                <a:xfrm>
                  <a:off x="5236950" y="2807700"/>
                  <a:ext cx="32400" cy="24975"/>
                </a:xfrm>
                <a:custGeom>
                  <a:rect b="b" l="l" r="r" t="t"/>
                  <a:pathLst>
                    <a:path extrusionOk="0" h="999" w="1296">
                      <a:moveTo>
                        <a:pt x="994" y="1"/>
                      </a:moveTo>
                      <a:cubicBezTo>
                        <a:pt x="891" y="1"/>
                        <a:pt x="634" y="271"/>
                        <a:pt x="421" y="271"/>
                      </a:cubicBezTo>
                      <a:cubicBezTo>
                        <a:pt x="396" y="271"/>
                        <a:pt x="372" y="267"/>
                        <a:pt x="349" y="259"/>
                      </a:cubicBezTo>
                      <a:cubicBezTo>
                        <a:pt x="286" y="237"/>
                        <a:pt x="241" y="227"/>
                        <a:pt x="208" y="227"/>
                      </a:cubicBezTo>
                      <a:cubicBezTo>
                        <a:pt x="122" y="227"/>
                        <a:pt x="110" y="290"/>
                        <a:pt x="66" y="370"/>
                      </a:cubicBezTo>
                      <a:cubicBezTo>
                        <a:pt x="0" y="477"/>
                        <a:pt x="4" y="998"/>
                        <a:pt x="183" y="998"/>
                      </a:cubicBezTo>
                      <a:cubicBezTo>
                        <a:pt x="189" y="998"/>
                        <a:pt x="195" y="998"/>
                        <a:pt x="201" y="997"/>
                      </a:cubicBezTo>
                      <a:cubicBezTo>
                        <a:pt x="374" y="969"/>
                        <a:pt x="568" y="763"/>
                        <a:pt x="782" y="763"/>
                      </a:cubicBezTo>
                      <a:cubicBezTo>
                        <a:pt x="803" y="763"/>
                        <a:pt x="825" y="765"/>
                        <a:pt x="847" y="769"/>
                      </a:cubicBezTo>
                      <a:cubicBezTo>
                        <a:pt x="911" y="783"/>
                        <a:pt x="964" y="790"/>
                        <a:pt x="1008" y="790"/>
                      </a:cubicBezTo>
                      <a:cubicBezTo>
                        <a:pt x="1126" y="790"/>
                        <a:pt x="1178" y="738"/>
                        <a:pt x="1228" y="622"/>
                      </a:cubicBezTo>
                      <a:cubicBezTo>
                        <a:pt x="1295" y="462"/>
                        <a:pt x="1148" y="19"/>
                        <a:pt x="1000" y="1"/>
                      </a:cubicBezTo>
                      <a:cubicBezTo>
                        <a:pt x="998" y="1"/>
                        <a:pt x="996" y="1"/>
                        <a:pt x="99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7"/>
                <p:cNvSpPr/>
                <p:nvPr/>
              </p:nvSpPr>
              <p:spPr>
                <a:xfrm>
                  <a:off x="5259175" y="2830450"/>
                  <a:ext cx="11700" cy="28625"/>
                </a:xfrm>
                <a:custGeom>
                  <a:rect b="b" l="l" r="r" t="t"/>
                  <a:pathLst>
                    <a:path extrusionOk="0" h="1145" w="468">
                      <a:moveTo>
                        <a:pt x="271" y="1"/>
                      </a:moveTo>
                      <a:cubicBezTo>
                        <a:pt x="203" y="1"/>
                        <a:pt x="120" y="19"/>
                        <a:pt x="74" y="44"/>
                      </a:cubicBezTo>
                      <a:cubicBezTo>
                        <a:pt x="1" y="87"/>
                        <a:pt x="99" y="345"/>
                        <a:pt x="111" y="406"/>
                      </a:cubicBezTo>
                      <a:cubicBezTo>
                        <a:pt x="123" y="468"/>
                        <a:pt x="148" y="1015"/>
                        <a:pt x="148" y="1095"/>
                      </a:cubicBezTo>
                      <a:cubicBezTo>
                        <a:pt x="148" y="1129"/>
                        <a:pt x="184" y="1144"/>
                        <a:pt x="229" y="1144"/>
                      </a:cubicBezTo>
                      <a:cubicBezTo>
                        <a:pt x="289" y="1144"/>
                        <a:pt x="365" y="1118"/>
                        <a:pt x="400" y="1076"/>
                      </a:cubicBezTo>
                      <a:cubicBezTo>
                        <a:pt x="468" y="1009"/>
                        <a:pt x="302" y="523"/>
                        <a:pt x="277" y="406"/>
                      </a:cubicBezTo>
                      <a:cubicBezTo>
                        <a:pt x="253" y="290"/>
                        <a:pt x="400" y="99"/>
                        <a:pt x="375" y="37"/>
                      </a:cubicBezTo>
                      <a:cubicBezTo>
                        <a:pt x="365" y="11"/>
                        <a:pt x="323" y="1"/>
                        <a:pt x="2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7"/>
                <p:cNvSpPr/>
                <p:nvPr/>
              </p:nvSpPr>
              <p:spPr>
                <a:xfrm>
                  <a:off x="5252725" y="2831550"/>
                  <a:ext cx="8775" cy="28775"/>
                </a:xfrm>
                <a:custGeom>
                  <a:rect b="b" l="l" r="r" t="t"/>
                  <a:pathLst>
                    <a:path extrusionOk="0" h="1151" w="351">
                      <a:moveTo>
                        <a:pt x="174" y="1"/>
                      </a:moveTo>
                      <a:cubicBezTo>
                        <a:pt x="130" y="1"/>
                        <a:pt x="59" y="37"/>
                        <a:pt x="37" y="86"/>
                      </a:cubicBezTo>
                      <a:cubicBezTo>
                        <a:pt x="13" y="147"/>
                        <a:pt x="99" y="461"/>
                        <a:pt x="86" y="639"/>
                      </a:cubicBezTo>
                      <a:cubicBezTo>
                        <a:pt x="68" y="823"/>
                        <a:pt x="0" y="1026"/>
                        <a:pt x="25" y="1094"/>
                      </a:cubicBezTo>
                      <a:cubicBezTo>
                        <a:pt x="41" y="1132"/>
                        <a:pt x="114" y="1151"/>
                        <a:pt x="184" y="1151"/>
                      </a:cubicBezTo>
                      <a:cubicBezTo>
                        <a:pt x="248" y="1151"/>
                        <a:pt x="308" y="1135"/>
                        <a:pt x="320" y="1106"/>
                      </a:cubicBezTo>
                      <a:cubicBezTo>
                        <a:pt x="351" y="1038"/>
                        <a:pt x="246" y="707"/>
                        <a:pt x="259" y="565"/>
                      </a:cubicBezTo>
                      <a:cubicBezTo>
                        <a:pt x="265" y="381"/>
                        <a:pt x="252" y="196"/>
                        <a:pt x="209" y="18"/>
                      </a:cubicBezTo>
                      <a:cubicBezTo>
                        <a:pt x="204" y="6"/>
                        <a:pt x="191" y="1"/>
                        <a:pt x="1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7"/>
                <p:cNvSpPr/>
                <p:nvPr/>
              </p:nvSpPr>
              <p:spPr>
                <a:xfrm>
                  <a:off x="5244575" y="2833525"/>
                  <a:ext cx="7550" cy="27075"/>
                </a:xfrm>
                <a:custGeom>
                  <a:rect b="b" l="l" r="r" t="t"/>
                  <a:pathLst>
                    <a:path extrusionOk="0" h="1083" w="302">
                      <a:moveTo>
                        <a:pt x="212" y="0"/>
                      </a:moveTo>
                      <a:cubicBezTo>
                        <a:pt x="171" y="0"/>
                        <a:pt x="130" y="15"/>
                        <a:pt x="130" y="37"/>
                      </a:cubicBezTo>
                      <a:cubicBezTo>
                        <a:pt x="130" y="80"/>
                        <a:pt x="210" y="437"/>
                        <a:pt x="142" y="603"/>
                      </a:cubicBezTo>
                      <a:cubicBezTo>
                        <a:pt x="81" y="769"/>
                        <a:pt x="1" y="953"/>
                        <a:pt x="31" y="1021"/>
                      </a:cubicBezTo>
                      <a:cubicBezTo>
                        <a:pt x="48" y="1061"/>
                        <a:pt x="108" y="1083"/>
                        <a:pt x="163" y="1083"/>
                      </a:cubicBezTo>
                      <a:cubicBezTo>
                        <a:pt x="210" y="1083"/>
                        <a:pt x="254" y="1067"/>
                        <a:pt x="265" y="1033"/>
                      </a:cubicBezTo>
                      <a:cubicBezTo>
                        <a:pt x="296" y="953"/>
                        <a:pt x="240" y="603"/>
                        <a:pt x="265" y="523"/>
                      </a:cubicBezTo>
                      <a:cubicBezTo>
                        <a:pt x="296" y="363"/>
                        <a:pt x="302" y="197"/>
                        <a:pt x="289" y="37"/>
                      </a:cubicBezTo>
                      <a:cubicBezTo>
                        <a:pt x="284" y="11"/>
                        <a:pt x="248" y="0"/>
                        <a:pt x="2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7"/>
                <p:cNvSpPr/>
                <p:nvPr/>
              </p:nvSpPr>
              <p:spPr>
                <a:xfrm>
                  <a:off x="5263475" y="2882075"/>
                  <a:ext cx="8150" cy="10475"/>
                </a:xfrm>
                <a:custGeom>
                  <a:rect b="b" l="l" r="r" t="t"/>
                  <a:pathLst>
                    <a:path extrusionOk="0" h="419" w="326">
                      <a:moveTo>
                        <a:pt x="258" y="0"/>
                      </a:moveTo>
                      <a:cubicBezTo>
                        <a:pt x="256" y="0"/>
                        <a:pt x="254" y="0"/>
                        <a:pt x="253" y="1"/>
                      </a:cubicBezTo>
                      <a:cubicBezTo>
                        <a:pt x="210" y="7"/>
                        <a:pt x="56" y="32"/>
                        <a:pt x="38" y="81"/>
                      </a:cubicBezTo>
                      <a:cubicBezTo>
                        <a:pt x="7" y="179"/>
                        <a:pt x="1" y="351"/>
                        <a:pt x="81" y="407"/>
                      </a:cubicBezTo>
                      <a:cubicBezTo>
                        <a:pt x="93" y="415"/>
                        <a:pt x="106" y="419"/>
                        <a:pt x="120" y="419"/>
                      </a:cubicBezTo>
                      <a:cubicBezTo>
                        <a:pt x="198" y="419"/>
                        <a:pt x="298" y="300"/>
                        <a:pt x="308" y="216"/>
                      </a:cubicBezTo>
                      <a:cubicBezTo>
                        <a:pt x="326" y="116"/>
                        <a:pt x="293" y="0"/>
                        <a:pt x="25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7"/>
                <p:cNvSpPr/>
                <p:nvPr/>
              </p:nvSpPr>
              <p:spPr>
                <a:xfrm>
                  <a:off x="5252725" y="2885275"/>
                  <a:ext cx="8475" cy="12900"/>
                </a:xfrm>
                <a:custGeom>
                  <a:rect b="b" l="l" r="r" t="t"/>
                  <a:pathLst>
                    <a:path extrusionOk="0" h="516" w="339">
                      <a:moveTo>
                        <a:pt x="188" y="0"/>
                      </a:moveTo>
                      <a:cubicBezTo>
                        <a:pt x="123" y="0"/>
                        <a:pt x="60" y="38"/>
                        <a:pt x="37" y="106"/>
                      </a:cubicBezTo>
                      <a:cubicBezTo>
                        <a:pt x="7" y="223"/>
                        <a:pt x="0" y="481"/>
                        <a:pt x="99" y="506"/>
                      </a:cubicBezTo>
                      <a:cubicBezTo>
                        <a:pt x="118" y="513"/>
                        <a:pt x="137" y="516"/>
                        <a:pt x="157" y="516"/>
                      </a:cubicBezTo>
                      <a:cubicBezTo>
                        <a:pt x="225" y="516"/>
                        <a:pt x="290" y="476"/>
                        <a:pt x="314" y="414"/>
                      </a:cubicBezTo>
                      <a:cubicBezTo>
                        <a:pt x="338" y="291"/>
                        <a:pt x="332" y="162"/>
                        <a:pt x="302" y="45"/>
                      </a:cubicBezTo>
                      <a:cubicBezTo>
                        <a:pt x="269" y="15"/>
                        <a:pt x="228"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7"/>
                <p:cNvSpPr/>
                <p:nvPr/>
              </p:nvSpPr>
              <p:spPr>
                <a:xfrm>
                  <a:off x="5242875" y="2886450"/>
                  <a:ext cx="7575" cy="13975"/>
                </a:xfrm>
                <a:custGeom>
                  <a:rect b="b" l="l" r="r" t="t"/>
                  <a:pathLst>
                    <a:path extrusionOk="0" h="559" w="303">
                      <a:moveTo>
                        <a:pt x="137" y="1"/>
                      </a:moveTo>
                      <a:cubicBezTo>
                        <a:pt x="87" y="1"/>
                        <a:pt x="40" y="33"/>
                        <a:pt x="26" y="90"/>
                      </a:cubicBezTo>
                      <a:cubicBezTo>
                        <a:pt x="1" y="176"/>
                        <a:pt x="1" y="514"/>
                        <a:pt x="87" y="539"/>
                      </a:cubicBezTo>
                      <a:cubicBezTo>
                        <a:pt x="127" y="547"/>
                        <a:pt x="165" y="558"/>
                        <a:pt x="199" y="558"/>
                      </a:cubicBezTo>
                      <a:cubicBezTo>
                        <a:pt x="242" y="558"/>
                        <a:pt x="276" y="539"/>
                        <a:pt x="290" y="465"/>
                      </a:cubicBezTo>
                      <a:cubicBezTo>
                        <a:pt x="302" y="324"/>
                        <a:pt x="284" y="182"/>
                        <a:pt x="235" y="53"/>
                      </a:cubicBezTo>
                      <a:cubicBezTo>
                        <a:pt x="209" y="17"/>
                        <a:pt x="172" y="1"/>
                        <a:pt x="1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7"/>
                <p:cNvSpPr/>
                <p:nvPr/>
              </p:nvSpPr>
              <p:spPr>
                <a:xfrm>
                  <a:off x="5233350" y="2885150"/>
                  <a:ext cx="7400" cy="12900"/>
                </a:xfrm>
                <a:custGeom>
                  <a:rect b="b" l="l" r="r" t="t"/>
                  <a:pathLst>
                    <a:path extrusionOk="0" h="516" w="296">
                      <a:moveTo>
                        <a:pt x="150" y="1"/>
                      </a:moveTo>
                      <a:cubicBezTo>
                        <a:pt x="108" y="1"/>
                        <a:pt x="68" y="25"/>
                        <a:pt x="50" y="68"/>
                      </a:cubicBezTo>
                      <a:cubicBezTo>
                        <a:pt x="25" y="130"/>
                        <a:pt x="1" y="400"/>
                        <a:pt x="62" y="462"/>
                      </a:cubicBezTo>
                      <a:cubicBezTo>
                        <a:pt x="99" y="498"/>
                        <a:pt x="134" y="515"/>
                        <a:pt x="164" y="515"/>
                      </a:cubicBezTo>
                      <a:cubicBezTo>
                        <a:pt x="189" y="515"/>
                        <a:pt x="211" y="503"/>
                        <a:pt x="228" y="480"/>
                      </a:cubicBezTo>
                      <a:cubicBezTo>
                        <a:pt x="271" y="431"/>
                        <a:pt x="296" y="93"/>
                        <a:pt x="234" y="38"/>
                      </a:cubicBezTo>
                      <a:cubicBezTo>
                        <a:pt x="209" y="12"/>
                        <a:pt x="179" y="1"/>
                        <a:pt x="1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7"/>
                <p:cNvSpPr/>
                <p:nvPr/>
              </p:nvSpPr>
              <p:spPr>
                <a:xfrm>
                  <a:off x="5227075" y="2881775"/>
                  <a:ext cx="6400" cy="9250"/>
                </a:xfrm>
                <a:custGeom>
                  <a:rect b="b" l="l" r="r" t="t"/>
                  <a:pathLst>
                    <a:path extrusionOk="0" h="370" w="256">
                      <a:moveTo>
                        <a:pt x="93" y="1"/>
                      </a:moveTo>
                      <a:cubicBezTo>
                        <a:pt x="51" y="1"/>
                        <a:pt x="1" y="91"/>
                        <a:pt x="6" y="173"/>
                      </a:cubicBezTo>
                      <a:cubicBezTo>
                        <a:pt x="12" y="265"/>
                        <a:pt x="31" y="363"/>
                        <a:pt x="92" y="369"/>
                      </a:cubicBezTo>
                      <a:cubicBezTo>
                        <a:pt x="93" y="370"/>
                        <a:pt x="94" y="370"/>
                        <a:pt x="95" y="370"/>
                      </a:cubicBezTo>
                      <a:cubicBezTo>
                        <a:pt x="157" y="370"/>
                        <a:pt x="256" y="170"/>
                        <a:pt x="117" y="13"/>
                      </a:cubicBezTo>
                      <a:cubicBezTo>
                        <a:pt x="109" y="5"/>
                        <a:pt x="101" y="1"/>
                        <a:pt x="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7"/>
                <p:cNvSpPr/>
                <p:nvPr/>
              </p:nvSpPr>
              <p:spPr>
                <a:xfrm>
                  <a:off x="5238425" y="2836575"/>
                  <a:ext cx="8475" cy="23350"/>
                </a:xfrm>
                <a:custGeom>
                  <a:rect b="b" l="l" r="r" t="t"/>
                  <a:pathLst>
                    <a:path extrusionOk="0" h="934" w="339">
                      <a:moveTo>
                        <a:pt x="290" y="1"/>
                      </a:moveTo>
                      <a:cubicBezTo>
                        <a:pt x="252" y="1"/>
                        <a:pt x="191" y="54"/>
                        <a:pt x="191" y="88"/>
                      </a:cubicBezTo>
                      <a:cubicBezTo>
                        <a:pt x="185" y="241"/>
                        <a:pt x="173" y="389"/>
                        <a:pt x="136" y="536"/>
                      </a:cubicBezTo>
                      <a:cubicBezTo>
                        <a:pt x="105" y="641"/>
                        <a:pt x="1" y="874"/>
                        <a:pt x="19" y="899"/>
                      </a:cubicBezTo>
                      <a:cubicBezTo>
                        <a:pt x="27" y="919"/>
                        <a:pt x="52" y="933"/>
                        <a:pt x="87" y="933"/>
                      </a:cubicBezTo>
                      <a:cubicBezTo>
                        <a:pt x="107" y="933"/>
                        <a:pt x="130" y="928"/>
                        <a:pt x="154" y="917"/>
                      </a:cubicBezTo>
                      <a:cubicBezTo>
                        <a:pt x="197" y="893"/>
                        <a:pt x="277" y="462"/>
                        <a:pt x="314" y="370"/>
                      </a:cubicBezTo>
                      <a:cubicBezTo>
                        <a:pt x="339" y="254"/>
                        <a:pt x="339" y="131"/>
                        <a:pt x="314" y="14"/>
                      </a:cubicBezTo>
                      <a:cubicBezTo>
                        <a:pt x="309" y="5"/>
                        <a:pt x="300" y="1"/>
                        <a:pt x="2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7"/>
                <p:cNvSpPr/>
                <p:nvPr/>
              </p:nvSpPr>
              <p:spPr>
                <a:xfrm>
                  <a:off x="5232050" y="2840700"/>
                  <a:ext cx="9625" cy="17500"/>
                </a:xfrm>
                <a:custGeom>
                  <a:rect b="b" l="l" r="r" t="t"/>
                  <a:pathLst>
                    <a:path extrusionOk="0" h="700" w="385">
                      <a:moveTo>
                        <a:pt x="343" y="0"/>
                      </a:moveTo>
                      <a:cubicBezTo>
                        <a:pt x="328" y="0"/>
                        <a:pt x="307" y="20"/>
                        <a:pt x="280" y="76"/>
                      </a:cubicBezTo>
                      <a:cubicBezTo>
                        <a:pt x="225" y="205"/>
                        <a:pt x="22" y="586"/>
                        <a:pt x="10" y="623"/>
                      </a:cubicBezTo>
                      <a:cubicBezTo>
                        <a:pt x="1" y="656"/>
                        <a:pt x="84" y="699"/>
                        <a:pt x="132" y="699"/>
                      </a:cubicBezTo>
                      <a:cubicBezTo>
                        <a:pt x="147" y="699"/>
                        <a:pt x="159" y="695"/>
                        <a:pt x="164" y="685"/>
                      </a:cubicBezTo>
                      <a:cubicBezTo>
                        <a:pt x="188" y="636"/>
                        <a:pt x="385" y="125"/>
                        <a:pt x="379" y="70"/>
                      </a:cubicBezTo>
                      <a:cubicBezTo>
                        <a:pt x="375" y="35"/>
                        <a:pt x="364" y="0"/>
                        <a:pt x="3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7"/>
                <p:cNvSpPr/>
                <p:nvPr/>
              </p:nvSpPr>
              <p:spPr>
                <a:xfrm>
                  <a:off x="5263025" y="2860375"/>
                  <a:ext cx="9400" cy="20600"/>
                </a:xfrm>
                <a:custGeom>
                  <a:rect b="b" l="l" r="r" t="t"/>
                  <a:pathLst>
                    <a:path extrusionOk="0" h="824" w="376">
                      <a:moveTo>
                        <a:pt x="156" y="0"/>
                      </a:moveTo>
                      <a:cubicBezTo>
                        <a:pt x="96" y="0"/>
                        <a:pt x="30" y="23"/>
                        <a:pt x="19" y="64"/>
                      </a:cubicBezTo>
                      <a:cubicBezTo>
                        <a:pt x="6" y="168"/>
                        <a:pt x="19" y="273"/>
                        <a:pt x="49" y="371"/>
                      </a:cubicBezTo>
                      <a:cubicBezTo>
                        <a:pt x="80" y="476"/>
                        <a:pt x="0" y="703"/>
                        <a:pt x="6" y="777"/>
                      </a:cubicBezTo>
                      <a:cubicBezTo>
                        <a:pt x="11" y="809"/>
                        <a:pt x="46" y="823"/>
                        <a:pt x="91" y="823"/>
                      </a:cubicBezTo>
                      <a:cubicBezTo>
                        <a:pt x="158" y="823"/>
                        <a:pt x="247" y="791"/>
                        <a:pt x="295" y="740"/>
                      </a:cubicBezTo>
                      <a:cubicBezTo>
                        <a:pt x="375" y="654"/>
                        <a:pt x="277" y="598"/>
                        <a:pt x="265" y="482"/>
                      </a:cubicBezTo>
                      <a:cubicBezTo>
                        <a:pt x="246" y="371"/>
                        <a:pt x="301" y="88"/>
                        <a:pt x="252" y="33"/>
                      </a:cubicBezTo>
                      <a:cubicBezTo>
                        <a:pt x="235" y="11"/>
                        <a:pt x="197" y="0"/>
                        <a:pt x="1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7"/>
                <p:cNvSpPr/>
                <p:nvPr/>
              </p:nvSpPr>
              <p:spPr>
                <a:xfrm>
                  <a:off x="5253025" y="2862075"/>
                  <a:ext cx="7550" cy="21350"/>
                </a:xfrm>
                <a:custGeom>
                  <a:rect b="b" l="l" r="r" t="t"/>
                  <a:pathLst>
                    <a:path extrusionOk="0" h="854" w="302">
                      <a:moveTo>
                        <a:pt x="182" y="0"/>
                      </a:moveTo>
                      <a:cubicBezTo>
                        <a:pt x="126" y="0"/>
                        <a:pt x="63" y="23"/>
                        <a:pt x="56" y="63"/>
                      </a:cubicBezTo>
                      <a:cubicBezTo>
                        <a:pt x="38" y="137"/>
                        <a:pt x="117" y="383"/>
                        <a:pt x="93" y="512"/>
                      </a:cubicBezTo>
                      <a:cubicBezTo>
                        <a:pt x="68" y="635"/>
                        <a:pt x="1" y="733"/>
                        <a:pt x="44" y="807"/>
                      </a:cubicBezTo>
                      <a:cubicBezTo>
                        <a:pt x="65" y="838"/>
                        <a:pt x="105" y="853"/>
                        <a:pt x="147" y="853"/>
                      </a:cubicBezTo>
                      <a:cubicBezTo>
                        <a:pt x="204" y="853"/>
                        <a:pt x="263" y="826"/>
                        <a:pt x="277" y="776"/>
                      </a:cubicBezTo>
                      <a:cubicBezTo>
                        <a:pt x="302" y="684"/>
                        <a:pt x="228" y="592"/>
                        <a:pt x="247" y="475"/>
                      </a:cubicBezTo>
                      <a:cubicBezTo>
                        <a:pt x="259" y="352"/>
                        <a:pt x="296" y="88"/>
                        <a:pt x="271" y="33"/>
                      </a:cubicBezTo>
                      <a:cubicBezTo>
                        <a:pt x="256" y="10"/>
                        <a:pt x="221"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7"/>
                <p:cNvSpPr/>
                <p:nvPr/>
              </p:nvSpPr>
              <p:spPr>
                <a:xfrm>
                  <a:off x="5244425" y="2863800"/>
                  <a:ext cx="6175" cy="19550"/>
                </a:xfrm>
                <a:custGeom>
                  <a:rect b="b" l="l" r="r" t="t"/>
                  <a:pathLst>
                    <a:path extrusionOk="0" h="782" w="247">
                      <a:moveTo>
                        <a:pt x="130" y="0"/>
                      </a:moveTo>
                      <a:cubicBezTo>
                        <a:pt x="93" y="7"/>
                        <a:pt x="62" y="25"/>
                        <a:pt x="43" y="62"/>
                      </a:cubicBezTo>
                      <a:cubicBezTo>
                        <a:pt x="31" y="99"/>
                        <a:pt x="25" y="136"/>
                        <a:pt x="31" y="173"/>
                      </a:cubicBezTo>
                      <a:cubicBezTo>
                        <a:pt x="37" y="283"/>
                        <a:pt x="80" y="400"/>
                        <a:pt x="56" y="504"/>
                      </a:cubicBezTo>
                      <a:cubicBezTo>
                        <a:pt x="43" y="554"/>
                        <a:pt x="19" y="603"/>
                        <a:pt x="13" y="652"/>
                      </a:cubicBezTo>
                      <a:cubicBezTo>
                        <a:pt x="0" y="701"/>
                        <a:pt x="19" y="750"/>
                        <a:pt x="68" y="775"/>
                      </a:cubicBezTo>
                      <a:cubicBezTo>
                        <a:pt x="79" y="779"/>
                        <a:pt x="90" y="781"/>
                        <a:pt x="101" y="781"/>
                      </a:cubicBezTo>
                      <a:cubicBezTo>
                        <a:pt x="138" y="781"/>
                        <a:pt x="172" y="758"/>
                        <a:pt x="191" y="720"/>
                      </a:cubicBezTo>
                      <a:cubicBezTo>
                        <a:pt x="209" y="670"/>
                        <a:pt x="209" y="621"/>
                        <a:pt x="197" y="572"/>
                      </a:cubicBezTo>
                      <a:cubicBezTo>
                        <a:pt x="185" y="523"/>
                        <a:pt x="173" y="474"/>
                        <a:pt x="173" y="425"/>
                      </a:cubicBezTo>
                      <a:cubicBezTo>
                        <a:pt x="173" y="314"/>
                        <a:pt x="246" y="209"/>
                        <a:pt x="228" y="105"/>
                      </a:cubicBezTo>
                      <a:cubicBezTo>
                        <a:pt x="228" y="50"/>
                        <a:pt x="185" y="7"/>
                        <a:pt x="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7"/>
                <p:cNvSpPr/>
                <p:nvPr/>
              </p:nvSpPr>
              <p:spPr>
                <a:xfrm>
                  <a:off x="5235675" y="2863500"/>
                  <a:ext cx="5850" cy="18775"/>
                </a:xfrm>
                <a:custGeom>
                  <a:rect b="b" l="l" r="r" t="t"/>
                  <a:pathLst>
                    <a:path extrusionOk="0" h="751" w="234">
                      <a:moveTo>
                        <a:pt x="116" y="1"/>
                      </a:moveTo>
                      <a:cubicBezTo>
                        <a:pt x="104" y="1"/>
                        <a:pt x="92" y="3"/>
                        <a:pt x="80" y="6"/>
                      </a:cubicBezTo>
                      <a:cubicBezTo>
                        <a:pt x="37" y="37"/>
                        <a:pt x="12" y="92"/>
                        <a:pt x="25" y="142"/>
                      </a:cubicBezTo>
                      <a:cubicBezTo>
                        <a:pt x="25" y="240"/>
                        <a:pt x="68" y="338"/>
                        <a:pt x="49" y="437"/>
                      </a:cubicBezTo>
                      <a:cubicBezTo>
                        <a:pt x="43" y="498"/>
                        <a:pt x="12" y="553"/>
                        <a:pt x="6" y="615"/>
                      </a:cubicBezTo>
                      <a:cubicBezTo>
                        <a:pt x="0" y="670"/>
                        <a:pt x="31" y="744"/>
                        <a:pt x="86" y="750"/>
                      </a:cubicBezTo>
                      <a:cubicBezTo>
                        <a:pt x="90" y="751"/>
                        <a:pt x="95" y="751"/>
                        <a:pt x="99" y="751"/>
                      </a:cubicBezTo>
                      <a:cubicBezTo>
                        <a:pt x="143" y="751"/>
                        <a:pt x="180" y="722"/>
                        <a:pt x="197" y="682"/>
                      </a:cubicBezTo>
                      <a:cubicBezTo>
                        <a:pt x="209" y="633"/>
                        <a:pt x="209" y="590"/>
                        <a:pt x="197" y="547"/>
                      </a:cubicBezTo>
                      <a:cubicBezTo>
                        <a:pt x="184" y="498"/>
                        <a:pt x="172" y="455"/>
                        <a:pt x="172" y="406"/>
                      </a:cubicBezTo>
                      <a:cubicBezTo>
                        <a:pt x="178" y="357"/>
                        <a:pt x="191" y="301"/>
                        <a:pt x="209" y="252"/>
                      </a:cubicBezTo>
                      <a:cubicBezTo>
                        <a:pt x="234" y="197"/>
                        <a:pt x="234" y="142"/>
                        <a:pt x="221" y="80"/>
                      </a:cubicBezTo>
                      <a:cubicBezTo>
                        <a:pt x="207" y="31"/>
                        <a:pt x="164" y="1"/>
                        <a:pt x="1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7"/>
                <p:cNvSpPr/>
                <p:nvPr/>
              </p:nvSpPr>
              <p:spPr>
                <a:xfrm>
                  <a:off x="5227825" y="2862850"/>
                  <a:ext cx="6800" cy="16400"/>
                </a:xfrm>
                <a:custGeom>
                  <a:rect b="b" l="l" r="r" t="t"/>
                  <a:pathLst>
                    <a:path extrusionOk="0" h="656" w="272">
                      <a:moveTo>
                        <a:pt x="184" y="1"/>
                      </a:moveTo>
                      <a:cubicBezTo>
                        <a:pt x="146" y="1"/>
                        <a:pt x="109" y="24"/>
                        <a:pt x="93" y="57"/>
                      </a:cubicBezTo>
                      <a:cubicBezTo>
                        <a:pt x="74" y="100"/>
                        <a:pt x="74" y="143"/>
                        <a:pt x="81" y="186"/>
                      </a:cubicBezTo>
                      <a:cubicBezTo>
                        <a:pt x="81" y="229"/>
                        <a:pt x="93" y="272"/>
                        <a:pt x="93" y="309"/>
                      </a:cubicBezTo>
                      <a:cubicBezTo>
                        <a:pt x="99" y="370"/>
                        <a:pt x="87" y="432"/>
                        <a:pt x="56" y="481"/>
                      </a:cubicBezTo>
                      <a:cubicBezTo>
                        <a:pt x="31" y="524"/>
                        <a:pt x="1" y="573"/>
                        <a:pt x="25" y="616"/>
                      </a:cubicBezTo>
                      <a:cubicBezTo>
                        <a:pt x="38" y="642"/>
                        <a:pt x="62" y="655"/>
                        <a:pt x="86" y="655"/>
                      </a:cubicBezTo>
                      <a:cubicBezTo>
                        <a:pt x="97" y="655"/>
                        <a:pt x="108" y="653"/>
                        <a:pt x="117" y="647"/>
                      </a:cubicBezTo>
                      <a:cubicBezTo>
                        <a:pt x="154" y="635"/>
                        <a:pt x="179" y="604"/>
                        <a:pt x="185" y="573"/>
                      </a:cubicBezTo>
                      <a:cubicBezTo>
                        <a:pt x="197" y="536"/>
                        <a:pt x="203" y="493"/>
                        <a:pt x="203" y="456"/>
                      </a:cubicBezTo>
                      <a:cubicBezTo>
                        <a:pt x="197" y="333"/>
                        <a:pt x="216" y="211"/>
                        <a:pt x="253" y="94"/>
                      </a:cubicBezTo>
                      <a:cubicBezTo>
                        <a:pt x="271" y="51"/>
                        <a:pt x="240" y="8"/>
                        <a:pt x="197" y="2"/>
                      </a:cubicBezTo>
                      <a:cubicBezTo>
                        <a:pt x="193" y="1"/>
                        <a:pt x="188" y="1"/>
                        <a:pt x="1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7"/>
                <p:cNvSpPr/>
                <p:nvPr/>
              </p:nvSpPr>
              <p:spPr>
                <a:xfrm>
                  <a:off x="5219375" y="2559325"/>
                  <a:ext cx="41050" cy="33625"/>
                </a:xfrm>
                <a:custGeom>
                  <a:rect b="b" l="l" r="r" t="t"/>
                  <a:pathLst>
                    <a:path extrusionOk="0" h="1345" w="1642">
                      <a:moveTo>
                        <a:pt x="526" y="0"/>
                      </a:moveTo>
                      <a:cubicBezTo>
                        <a:pt x="448" y="0"/>
                        <a:pt x="372" y="13"/>
                        <a:pt x="302" y="52"/>
                      </a:cubicBezTo>
                      <a:cubicBezTo>
                        <a:pt x="185" y="132"/>
                        <a:pt x="105" y="261"/>
                        <a:pt x="93" y="408"/>
                      </a:cubicBezTo>
                      <a:cubicBezTo>
                        <a:pt x="1" y="845"/>
                        <a:pt x="296" y="1275"/>
                        <a:pt x="744" y="1337"/>
                      </a:cubicBezTo>
                      <a:cubicBezTo>
                        <a:pt x="780" y="1342"/>
                        <a:pt x="816" y="1344"/>
                        <a:pt x="852" y="1344"/>
                      </a:cubicBezTo>
                      <a:cubicBezTo>
                        <a:pt x="1251" y="1344"/>
                        <a:pt x="1596" y="1036"/>
                        <a:pt x="1629" y="624"/>
                      </a:cubicBezTo>
                      <a:cubicBezTo>
                        <a:pt x="1642" y="519"/>
                        <a:pt x="1629" y="408"/>
                        <a:pt x="1580" y="316"/>
                      </a:cubicBezTo>
                      <a:cubicBezTo>
                        <a:pt x="1500" y="193"/>
                        <a:pt x="1377" y="107"/>
                        <a:pt x="1236" y="77"/>
                      </a:cubicBezTo>
                      <a:cubicBezTo>
                        <a:pt x="1095" y="52"/>
                        <a:pt x="947" y="34"/>
                        <a:pt x="806" y="27"/>
                      </a:cubicBezTo>
                      <a:cubicBezTo>
                        <a:pt x="713" y="17"/>
                        <a:pt x="618" y="0"/>
                        <a:pt x="5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7"/>
                <p:cNvSpPr/>
                <p:nvPr/>
              </p:nvSpPr>
              <p:spPr>
                <a:xfrm>
                  <a:off x="5208475" y="2128425"/>
                  <a:ext cx="208075" cy="116600"/>
                </a:xfrm>
                <a:custGeom>
                  <a:rect b="b" l="l" r="r" t="t"/>
                  <a:pathLst>
                    <a:path extrusionOk="0" h="4664" w="8323">
                      <a:moveTo>
                        <a:pt x="1584" y="1"/>
                      </a:moveTo>
                      <a:cubicBezTo>
                        <a:pt x="1329" y="1"/>
                        <a:pt x="1078" y="38"/>
                        <a:pt x="842" y="145"/>
                      </a:cubicBezTo>
                      <a:cubicBezTo>
                        <a:pt x="344" y="366"/>
                        <a:pt x="0" y="1024"/>
                        <a:pt x="283" y="1497"/>
                      </a:cubicBezTo>
                      <a:cubicBezTo>
                        <a:pt x="467" y="1792"/>
                        <a:pt x="824" y="1915"/>
                        <a:pt x="1094" y="2124"/>
                      </a:cubicBezTo>
                      <a:cubicBezTo>
                        <a:pt x="1531" y="2456"/>
                        <a:pt x="1758" y="2997"/>
                        <a:pt x="2004" y="3489"/>
                      </a:cubicBezTo>
                      <a:cubicBezTo>
                        <a:pt x="2256" y="3980"/>
                        <a:pt x="2600" y="4484"/>
                        <a:pt x="3123" y="4632"/>
                      </a:cubicBezTo>
                      <a:cubicBezTo>
                        <a:pt x="3196" y="4653"/>
                        <a:pt x="3274" y="4664"/>
                        <a:pt x="3352" y="4664"/>
                      </a:cubicBezTo>
                      <a:cubicBezTo>
                        <a:pt x="3680" y="4664"/>
                        <a:pt x="4015" y="4481"/>
                        <a:pt x="4069" y="4159"/>
                      </a:cubicBezTo>
                      <a:cubicBezTo>
                        <a:pt x="4137" y="3759"/>
                        <a:pt x="3774" y="3452"/>
                        <a:pt x="3498" y="3175"/>
                      </a:cubicBezTo>
                      <a:cubicBezTo>
                        <a:pt x="3153" y="2819"/>
                        <a:pt x="2889" y="2382"/>
                        <a:pt x="2735" y="1909"/>
                      </a:cubicBezTo>
                      <a:cubicBezTo>
                        <a:pt x="2705" y="1811"/>
                        <a:pt x="2680" y="1681"/>
                        <a:pt x="2760" y="1608"/>
                      </a:cubicBezTo>
                      <a:cubicBezTo>
                        <a:pt x="2790" y="1579"/>
                        <a:pt x="2823" y="1567"/>
                        <a:pt x="2858" y="1567"/>
                      </a:cubicBezTo>
                      <a:cubicBezTo>
                        <a:pt x="2967" y="1567"/>
                        <a:pt x="3090" y="1685"/>
                        <a:pt x="3160" y="1792"/>
                      </a:cubicBezTo>
                      <a:cubicBezTo>
                        <a:pt x="3460" y="2252"/>
                        <a:pt x="3803" y="3218"/>
                        <a:pt x="4164" y="3218"/>
                      </a:cubicBezTo>
                      <a:cubicBezTo>
                        <a:pt x="4165" y="3218"/>
                        <a:pt x="4166" y="3218"/>
                        <a:pt x="4168" y="3218"/>
                      </a:cubicBezTo>
                      <a:cubicBezTo>
                        <a:pt x="4536" y="3212"/>
                        <a:pt x="4862" y="2253"/>
                        <a:pt x="5157" y="1792"/>
                      </a:cubicBezTo>
                      <a:cubicBezTo>
                        <a:pt x="5227" y="1685"/>
                        <a:pt x="5350" y="1567"/>
                        <a:pt x="5459" y="1567"/>
                      </a:cubicBezTo>
                      <a:cubicBezTo>
                        <a:pt x="5494" y="1567"/>
                        <a:pt x="5527" y="1579"/>
                        <a:pt x="5557" y="1608"/>
                      </a:cubicBezTo>
                      <a:cubicBezTo>
                        <a:pt x="5637" y="1681"/>
                        <a:pt x="5612" y="1811"/>
                        <a:pt x="5581" y="1909"/>
                      </a:cubicBezTo>
                      <a:cubicBezTo>
                        <a:pt x="5428" y="2382"/>
                        <a:pt x="5170" y="2819"/>
                        <a:pt x="4819" y="3175"/>
                      </a:cubicBezTo>
                      <a:cubicBezTo>
                        <a:pt x="4543" y="3452"/>
                        <a:pt x="4186" y="3765"/>
                        <a:pt x="4248" y="4159"/>
                      </a:cubicBezTo>
                      <a:cubicBezTo>
                        <a:pt x="4297" y="4477"/>
                        <a:pt x="4638" y="4663"/>
                        <a:pt x="4968" y="4663"/>
                      </a:cubicBezTo>
                      <a:cubicBezTo>
                        <a:pt x="5045" y="4663"/>
                        <a:pt x="5122" y="4653"/>
                        <a:pt x="5194" y="4632"/>
                      </a:cubicBezTo>
                      <a:cubicBezTo>
                        <a:pt x="5717" y="4484"/>
                        <a:pt x="6061" y="3980"/>
                        <a:pt x="6313" y="3489"/>
                      </a:cubicBezTo>
                      <a:cubicBezTo>
                        <a:pt x="6565" y="2997"/>
                        <a:pt x="6786" y="2456"/>
                        <a:pt x="7223" y="2124"/>
                      </a:cubicBezTo>
                      <a:cubicBezTo>
                        <a:pt x="7493" y="1915"/>
                        <a:pt x="7850" y="1792"/>
                        <a:pt x="8034" y="1497"/>
                      </a:cubicBezTo>
                      <a:cubicBezTo>
                        <a:pt x="8323" y="1024"/>
                        <a:pt x="7972" y="366"/>
                        <a:pt x="7475" y="145"/>
                      </a:cubicBezTo>
                      <a:cubicBezTo>
                        <a:pt x="7242" y="38"/>
                        <a:pt x="6991" y="1"/>
                        <a:pt x="6735" y="1"/>
                      </a:cubicBezTo>
                      <a:cubicBezTo>
                        <a:pt x="6444" y="1"/>
                        <a:pt x="6146" y="49"/>
                        <a:pt x="5858" y="102"/>
                      </a:cubicBezTo>
                      <a:cubicBezTo>
                        <a:pt x="5292" y="200"/>
                        <a:pt x="4727" y="311"/>
                        <a:pt x="4161" y="434"/>
                      </a:cubicBezTo>
                      <a:cubicBezTo>
                        <a:pt x="3596" y="311"/>
                        <a:pt x="3030" y="200"/>
                        <a:pt x="2459" y="102"/>
                      </a:cubicBezTo>
                      <a:cubicBezTo>
                        <a:pt x="2171" y="49"/>
                        <a:pt x="1875"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7"/>
                <p:cNvSpPr/>
                <p:nvPr/>
              </p:nvSpPr>
              <p:spPr>
                <a:xfrm>
                  <a:off x="5166825" y="1818475"/>
                  <a:ext cx="53800" cy="203850"/>
                </a:xfrm>
                <a:custGeom>
                  <a:rect b="b" l="l" r="r" t="t"/>
                  <a:pathLst>
                    <a:path extrusionOk="0" h="8154" w="2152">
                      <a:moveTo>
                        <a:pt x="1589" y="0"/>
                      </a:moveTo>
                      <a:cubicBezTo>
                        <a:pt x="1274" y="0"/>
                        <a:pt x="885" y="222"/>
                        <a:pt x="873" y="544"/>
                      </a:cubicBezTo>
                      <a:cubicBezTo>
                        <a:pt x="849" y="1036"/>
                        <a:pt x="720" y="2739"/>
                        <a:pt x="701" y="3802"/>
                      </a:cubicBezTo>
                      <a:cubicBezTo>
                        <a:pt x="676" y="4866"/>
                        <a:pt x="443" y="6531"/>
                        <a:pt x="363" y="6974"/>
                      </a:cubicBezTo>
                      <a:cubicBezTo>
                        <a:pt x="277" y="7423"/>
                        <a:pt x="0" y="7552"/>
                        <a:pt x="43" y="7828"/>
                      </a:cubicBezTo>
                      <a:cubicBezTo>
                        <a:pt x="67" y="8003"/>
                        <a:pt x="451" y="8153"/>
                        <a:pt x="763" y="8153"/>
                      </a:cubicBezTo>
                      <a:cubicBezTo>
                        <a:pt x="945" y="8153"/>
                        <a:pt x="1102" y="8102"/>
                        <a:pt x="1150" y="7976"/>
                      </a:cubicBezTo>
                      <a:cubicBezTo>
                        <a:pt x="1273" y="7638"/>
                        <a:pt x="1033" y="6722"/>
                        <a:pt x="1027" y="6144"/>
                      </a:cubicBezTo>
                      <a:cubicBezTo>
                        <a:pt x="1021" y="5572"/>
                        <a:pt x="1512" y="1589"/>
                        <a:pt x="1678" y="1294"/>
                      </a:cubicBezTo>
                      <a:cubicBezTo>
                        <a:pt x="1807" y="1079"/>
                        <a:pt x="2152" y="569"/>
                        <a:pt x="1955" y="188"/>
                      </a:cubicBezTo>
                      <a:cubicBezTo>
                        <a:pt x="1891" y="58"/>
                        <a:pt x="1749" y="0"/>
                        <a:pt x="15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7"/>
                <p:cNvSpPr/>
                <p:nvPr/>
              </p:nvSpPr>
              <p:spPr>
                <a:xfrm>
                  <a:off x="5132400" y="2022800"/>
                  <a:ext cx="67125" cy="185725"/>
                </a:xfrm>
                <a:custGeom>
                  <a:rect b="b" l="l" r="r" t="t"/>
                  <a:pathLst>
                    <a:path extrusionOk="0" h="7429" w="2685">
                      <a:moveTo>
                        <a:pt x="1790" y="707"/>
                      </a:moveTo>
                      <a:cubicBezTo>
                        <a:pt x="1882" y="707"/>
                        <a:pt x="1966" y="777"/>
                        <a:pt x="1955" y="885"/>
                      </a:cubicBezTo>
                      <a:cubicBezTo>
                        <a:pt x="1931" y="1069"/>
                        <a:pt x="1045" y="3767"/>
                        <a:pt x="935" y="4634"/>
                      </a:cubicBezTo>
                      <a:cubicBezTo>
                        <a:pt x="935" y="4634"/>
                        <a:pt x="1291" y="1542"/>
                        <a:pt x="1599" y="848"/>
                      </a:cubicBezTo>
                      <a:cubicBezTo>
                        <a:pt x="1641" y="749"/>
                        <a:pt x="1718" y="707"/>
                        <a:pt x="1790" y="707"/>
                      </a:cubicBezTo>
                      <a:close/>
                      <a:moveTo>
                        <a:pt x="1474" y="1"/>
                      </a:moveTo>
                      <a:cubicBezTo>
                        <a:pt x="1446" y="1"/>
                        <a:pt x="1426" y="11"/>
                        <a:pt x="1414" y="36"/>
                      </a:cubicBezTo>
                      <a:cubicBezTo>
                        <a:pt x="1070" y="780"/>
                        <a:pt x="0" y="7074"/>
                        <a:pt x="62" y="7296"/>
                      </a:cubicBezTo>
                      <a:cubicBezTo>
                        <a:pt x="90" y="7388"/>
                        <a:pt x="196" y="7428"/>
                        <a:pt x="320" y="7428"/>
                      </a:cubicBezTo>
                      <a:cubicBezTo>
                        <a:pt x="490" y="7428"/>
                        <a:pt x="694" y="7352"/>
                        <a:pt x="769" y="7234"/>
                      </a:cubicBezTo>
                      <a:cubicBezTo>
                        <a:pt x="898" y="7037"/>
                        <a:pt x="1371" y="5046"/>
                        <a:pt x="1715" y="3583"/>
                      </a:cubicBezTo>
                      <a:cubicBezTo>
                        <a:pt x="2045" y="2156"/>
                        <a:pt x="2685" y="162"/>
                        <a:pt x="2528" y="162"/>
                      </a:cubicBezTo>
                      <a:cubicBezTo>
                        <a:pt x="2524" y="162"/>
                        <a:pt x="2519" y="163"/>
                        <a:pt x="2514" y="165"/>
                      </a:cubicBezTo>
                      <a:cubicBezTo>
                        <a:pt x="2421" y="213"/>
                        <a:pt x="2327" y="232"/>
                        <a:pt x="2234" y="232"/>
                      </a:cubicBezTo>
                      <a:cubicBezTo>
                        <a:pt x="1908" y="232"/>
                        <a:pt x="1606" y="1"/>
                        <a:pt x="14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7"/>
                <p:cNvSpPr/>
                <p:nvPr/>
              </p:nvSpPr>
              <p:spPr>
                <a:xfrm>
                  <a:off x="5144375" y="2212375"/>
                  <a:ext cx="15100" cy="37250"/>
                </a:xfrm>
                <a:custGeom>
                  <a:rect b="b" l="l" r="r" t="t"/>
                  <a:pathLst>
                    <a:path extrusionOk="0" h="1490" w="604">
                      <a:moveTo>
                        <a:pt x="229" y="0"/>
                      </a:moveTo>
                      <a:cubicBezTo>
                        <a:pt x="161" y="0"/>
                        <a:pt x="96" y="35"/>
                        <a:pt x="62" y="94"/>
                      </a:cubicBezTo>
                      <a:cubicBezTo>
                        <a:pt x="19" y="167"/>
                        <a:pt x="1" y="260"/>
                        <a:pt x="13" y="346"/>
                      </a:cubicBezTo>
                      <a:cubicBezTo>
                        <a:pt x="19" y="542"/>
                        <a:pt x="87" y="739"/>
                        <a:pt x="75" y="942"/>
                      </a:cubicBezTo>
                      <a:cubicBezTo>
                        <a:pt x="69" y="1022"/>
                        <a:pt x="44" y="1102"/>
                        <a:pt x="44" y="1188"/>
                      </a:cubicBezTo>
                      <a:cubicBezTo>
                        <a:pt x="32" y="1268"/>
                        <a:pt x="56" y="1354"/>
                        <a:pt x="112" y="1415"/>
                      </a:cubicBezTo>
                      <a:cubicBezTo>
                        <a:pt x="161" y="1465"/>
                        <a:pt x="224" y="1489"/>
                        <a:pt x="289" y="1489"/>
                      </a:cubicBezTo>
                      <a:cubicBezTo>
                        <a:pt x="345" y="1489"/>
                        <a:pt x="401" y="1471"/>
                        <a:pt x="450" y="1434"/>
                      </a:cubicBezTo>
                      <a:cubicBezTo>
                        <a:pt x="548" y="1354"/>
                        <a:pt x="603" y="1231"/>
                        <a:pt x="603" y="1108"/>
                      </a:cubicBezTo>
                      <a:cubicBezTo>
                        <a:pt x="603" y="985"/>
                        <a:pt x="585" y="856"/>
                        <a:pt x="554" y="739"/>
                      </a:cubicBezTo>
                      <a:lnTo>
                        <a:pt x="431" y="241"/>
                      </a:lnTo>
                      <a:cubicBezTo>
                        <a:pt x="407" y="149"/>
                        <a:pt x="376" y="38"/>
                        <a:pt x="284" y="8"/>
                      </a:cubicBezTo>
                      <a:cubicBezTo>
                        <a:pt x="266" y="3"/>
                        <a:pt x="247" y="0"/>
                        <a:pt x="2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7"/>
                <p:cNvSpPr/>
                <p:nvPr/>
              </p:nvSpPr>
              <p:spPr>
                <a:xfrm>
                  <a:off x="5149150" y="2254150"/>
                  <a:ext cx="10000" cy="15600"/>
                </a:xfrm>
                <a:custGeom>
                  <a:rect b="b" l="l" r="r" t="t"/>
                  <a:pathLst>
                    <a:path extrusionOk="0" h="624" w="400">
                      <a:moveTo>
                        <a:pt x="211" y="0"/>
                      </a:moveTo>
                      <a:cubicBezTo>
                        <a:pt x="195" y="0"/>
                        <a:pt x="177" y="3"/>
                        <a:pt x="160" y="9"/>
                      </a:cubicBezTo>
                      <a:cubicBezTo>
                        <a:pt x="111" y="21"/>
                        <a:pt x="62" y="45"/>
                        <a:pt x="19" y="76"/>
                      </a:cubicBezTo>
                      <a:cubicBezTo>
                        <a:pt x="0" y="254"/>
                        <a:pt x="87" y="568"/>
                        <a:pt x="259" y="623"/>
                      </a:cubicBezTo>
                      <a:cubicBezTo>
                        <a:pt x="357" y="488"/>
                        <a:pt x="400" y="316"/>
                        <a:pt x="369" y="150"/>
                      </a:cubicBezTo>
                      <a:cubicBezTo>
                        <a:pt x="363" y="107"/>
                        <a:pt x="345" y="70"/>
                        <a:pt x="314" y="39"/>
                      </a:cubicBezTo>
                      <a:cubicBezTo>
                        <a:pt x="284" y="14"/>
                        <a:pt x="249"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7"/>
                <p:cNvSpPr/>
                <p:nvPr/>
              </p:nvSpPr>
              <p:spPr>
                <a:xfrm>
                  <a:off x="5152825" y="2275925"/>
                  <a:ext cx="5875" cy="10425"/>
                </a:xfrm>
                <a:custGeom>
                  <a:rect b="b" l="l" r="r" t="t"/>
                  <a:pathLst>
                    <a:path extrusionOk="0" h="417" w="235">
                      <a:moveTo>
                        <a:pt x="91" y="0"/>
                      </a:moveTo>
                      <a:cubicBezTo>
                        <a:pt x="64" y="0"/>
                        <a:pt x="39" y="9"/>
                        <a:pt x="19" y="29"/>
                      </a:cubicBezTo>
                      <a:cubicBezTo>
                        <a:pt x="1" y="139"/>
                        <a:pt x="7" y="250"/>
                        <a:pt x="44" y="355"/>
                      </a:cubicBezTo>
                      <a:cubicBezTo>
                        <a:pt x="50" y="385"/>
                        <a:pt x="81" y="416"/>
                        <a:pt x="99" y="416"/>
                      </a:cubicBezTo>
                      <a:cubicBezTo>
                        <a:pt x="118" y="416"/>
                        <a:pt x="136" y="392"/>
                        <a:pt x="142" y="373"/>
                      </a:cubicBezTo>
                      <a:cubicBezTo>
                        <a:pt x="179" y="324"/>
                        <a:pt x="204" y="269"/>
                        <a:pt x="222" y="207"/>
                      </a:cubicBezTo>
                      <a:cubicBezTo>
                        <a:pt x="235" y="152"/>
                        <a:pt x="222" y="84"/>
                        <a:pt x="179" y="41"/>
                      </a:cubicBezTo>
                      <a:cubicBezTo>
                        <a:pt x="156" y="14"/>
                        <a:pt x="123" y="0"/>
                        <a:pt x="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7"/>
                <p:cNvSpPr/>
                <p:nvPr/>
              </p:nvSpPr>
              <p:spPr>
                <a:xfrm>
                  <a:off x="5128250" y="2216675"/>
                  <a:ext cx="13550" cy="37100"/>
                </a:xfrm>
                <a:custGeom>
                  <a:rect b="b" l="l" r="r" t="t"/>
                  <a:pathLst>
                    <a:path extrusionOk="0" h="1484" w="542">
                      <a:moveTo>
                        <a:pt x="293" y="1"/>
                      </a:moveTo>
                      <a:cubicBezTo>
                        <a:pt x="288" y="1"/>
                        <a:pt x="282" y="1"/>
                        <a:pt x="277" y="2"/>
                      </a:cubicBezTo>
                      <a:cubicBezTo>
                        <a:pt x="179" y="20"/>
                        <a:pt x="136" y="125"/>
                        <a:pt x="117" y="217"/>
                      </a:cubicBezTo>
                      <a:cubicBezTo>
                        <a:pt x="50" y="500"/>
                        <a:pt x="13" y="788"/>
                        <a:pt x="7" y="1077"/>
                      </a:cubicBezTo>
                      <a:cubicBezTo>
                        <a:pt x="1" y="1157"/>
                        <a:pt x="13" y="1243"/>
                        <a:pt x="37" y="1323"/>
                      </a:cubicBezTo>
                      <a:cubicBezTo>
                        <a:pt x="62" y="1403"/>
                        <a:pt x="130" y="1465"/>
                        <a:pt x="209" y="1483"/>
                      </a:cubicBezTo>
                      <a:cubicBezTo>
                        <a:pt x="214" y="1483"/>
                        <a:pt x="219" y="1483"/>
                        <a:pt x="224" y="1483"/>
                      </a:cubicBezTo>
                      <a:cubicBezTo>
                        <a:pt x="317" y="1483"/>
                        <a:pt x="402" y="1429"/>
                        <a:pt x="443" y="1348"/>
                      </a:cubicBezTo>
                      <a:cubicBezTo>
                        <a:pt x="480" y="1256"/>
                        <a:pt x="505" y="1163"/>
                        <a:pt x="505" y="1065"/>
                      </a:cubicBezTo>
                      <a:cubicBezTo>
                        <a:pt x="541" y="801"/>
                        <a:pt x="541" y="530"/>
                        <a:pt x="505" y="266"/>
                      </a:cubicBezTo>
                      <a:cubicBezTo>
                        <a:pt x="498" y="198"/>
                        <a:pt x="480" y="137"/>
                        <a:pt x="443" y="82"/>
                      </a:cubicBezTo>
                      <a:cubicBezTo>
                        <a:pt x="409" y="31"/>
                        <a:pt x="350" y="1"/>
                        <a:pt x="2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7"/>
                <p:cNvSpPr/>
                <p:nvPr/>
              </p:nvSpPr>
              <p:spPr>
                <a:xfrm>
                  <a:off x="5125650" y="2258950"/>
                  <a:ext cx="10000" cy="22800"/>
                </a:xfrm>
                <a:custGeom>
                  <a:rect b="b" l="l" r="r" t="t"/>
                  <a:pathLst>
                    <a:path extrusionOk="0" h="912" w="400">
                      <a:moveTo>
                        <a:pt x="215" y="1"/>
                      </a:moveTo>
                      <a:cubicBezTo>
                        <a:pt x="166" y="1"/>
                        <a:pt x="117" y="26"/>
                        <a:pt x="92" y="69"/>
                      </a:cubicBezTo>
                      <a:cubicBezTo>
                        <a:pt x="61" y="112"/>
                        <a:pt x="49" y="161"/>
                        <a:pt x="43" y="216"/>
                      </a:cubicBezTo>
                      <a:cubicBezTo>
                        <a:pt x="37" y="308"/>
                        <a:pt x="49" y="401"/>
                        <a:pt x="37" y="493"/>
                      </a:cubicBezTo>
                      <a:cubicBezTo>
                        <a:pt x="18" y="573"/>
                        <a:pt x="6" y="646"/>
                        <a:pt x="6" y="726"/>
                      </a:cubicBezTo>
                      <a:cubicBezTo>
                        <a:pt x="0" y="806"/>
                        <a:pt x="49" y="880"/>
                        <a:pt x="123" y="911"/>
                      </a:cubicBezTo>
                      <a:cubicBezTo>
                        <a:pt x="129" y="911"/>
                        <a:pt x="134" y="911"/>
                        <a:pt x="140" y="911"/>
                      </a:cubicBezTo>
                      <a:cubicBezTo>
                        <a:pt x="202" y="911"/>
                        <a:pt x="261" y="881"/>
                        <a:pt x="295" y="825"/>
                      </a:cubicBezTo>
                      <a:cubicBezTo>
                        <a:pt x="332" y="769"/>
                        <a:pt x="350" y="702"/>
                        <a:pt x="357" y="634"/>
                      </a:cubicBezTo>
                      <a:cubicBezTo>
                        <a:pt x="400" y="480"/>
                        <a:pt x="400" y="321"/>
                        <a:pt x="375" y="161"/>
                      </a:cubicBezTo>
                      <a:cubicBezTo>
                        <a:pt x="350" y="87"/>
                        <a:pt x="301" y="1"/>
                        <a:pt x="21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7"/>
                <p:cNvSpPr/>
                <p:nvPr/>
              </p:nvSpPr>
              <p:spPr>
                <a:xfrm>
                  <a:off x="5130875" y="2286450"/>
                  <a:ext cx="11225" cy="17200"/>
                </a:xfrm>
                <a:custGeom>
                  <a:rect b="b" l="l" r="r" t="t"/>
                  <a:pathLst>
                    <a:path extrusionOk="0" h="688" w="449">
                      <a:moveTo>
                        <a:pt x="118" y="1"/>
                      </a:moveTo>
                      <a:cubicBezTo>
                        <a:pt x="55" y="1"/>
                        <a:pt x="6" y="48"/>
                        <a:pt x="0" y="112"/>
                      </a:cubicBezTo>
                      <a:cubicBezTo>
                        <a:pt x="0" y="173"/>
                        <a:pt x="25" y="235"/>
                        <a:pt x="68" y="278"/>
                      </a:cubicBezTo>
                      <a:cubicBezTo>
                        <a:pt x="104" y="327"/>
                        <a:pt x="141" y="376"/>
                        <a:pt x="172" y="432"/>
                      </a:cubicBezTo>
                      <a:cubicBezTo>
                        <a:pt x="197" y="499"/>
                        <a:pt x="221" y="561"/>
                        <a:pt x="246" y="616"/>
                      </a:cubicBezTo>
                      <a:cubicBezTo>
                        <a:pt x="271" y="658"/>
                        <a:pt x="316" y="688"/>
                        <a:pt x="357" y="688"/>
                      </a:cubicBezTo>
                      <a:cubicBezTo>
                        <a:pt x="377" y="688"/>
                        <a:pt x="396" y="681"/>
                        <a:pt x="412" y="665"/>
                      </a:cubicBezTo>
                      <a:cubicBezTo>
                        <a:pt x="436" y="641"/>
                        <a:pt x="449" y="604"/>
                        <a:pt x="436" y="567"/>
                      </a:cubicBezTo>
                      <a:cubicBezTo>
                        <a:pt x="430" y="530"/>
                        <a:pt x="412" y="493"/>
                        <a:pt x="393" y="462"/>
                      </a:cubicBezTo>
                      <a:cubicBezTo>
                        <a:pt x="326" y="358"/>
                        <a:pt x="270" y="247"/>
                        <a:pt x="234" y="136"/>
                      </a:cubicBezTo>
                      <a:cubicBezTo>
                        <a:pt x="209" y="81"/>
                        <a:pt x="184" y="20"/>
                        <a:pt x="129" y="1"/>
                      </a:cubicBezTo>
                      <a:cubicBezTo>
                        <a:pt x="125" y="1"/>
                        <a:pt x="121" y="1"/>
                        <a:pt x="1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7"/>
                <p:cNvSpPr/>
                <p:nvPr/>
              </p:nvSpPr>
              <p:spPr>
                <a:xfrm>
                  <a:off x="5141625" y="2306150"/>
                  <a:ext cx="5250" cy="8000"/>
                </a:xfrm>
                <a:custGeom>
                  <a:rect b="b" l="l" r="r" t="t"/>
                  <a:pathLst>
                    <a:path extrusionOk="0" h="320" w="210">
                      <a:moveTo>
                        <a:pt x="56" y="0"/>
                      </a:moveTo>
                      <a:lnTo>
                        <a:pt x="56" y="0"/>
                      </a:lnTo>
                      <a:cubicBezTo>
                        <a:pt x="0" y="123"/>
                        <a:pt x="62" y="270"/>
                        <a:pt x="191" y="320"/>
                      </a:cubicBezTo>
                      <a:cubicBezTo>
                        <a:pt x="209" y="252"/>
                        <a:pt x="209" y="184"/>
                        <a:pt x="197" y="117"/>
                      </a:cubicBezTo>
                      <a:cubicBezTo>
                        <a:pt x="185" y="55"/>
                        <a:pt x="123" y="6"/>
                        <a:pt x="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7"/>
                <p:cNvSpPr/>
                <p:nvPr/>
              </p:nvSpPr>
              <p:spPr>
                <a:xfrm>
                  <a:off x="5229575" y="1823150"/>
                  <a:ext cx="82950" cy="196300"/>
                </a:xfrm>
                <a:custGeom>
                  <a:rect b="b" l="l" r="r" t="t"/>
                  <a:pathLst>
                    <a:path extrusionOk="0" h="7852" w="3318">
                      <a:moveTo>
                        <a:pt x="2690" y="1"/>
                      </a:moveTo>
                      <a:cubicBezTo>
                        <a:pt x="2690" y="1"/>
                        <a:pt x="2770" y="4427"/>
                        <a:pt x="2690" y="4494"/>
                      </a:cubicBezTo>
                      <a:cubicBezTo>
                        <a:pt x="2617" y="4562"/>
                        <a:pt x="2211" y="4808"/>
                        <a:pt x="1701" y="5619"/>
                      </a:cubicBezTo>
                      <a:cubicBezTo>
                        <a:pt x="1209" y="6400"/>
                        <a:pt x="1068" y="7260"/>
                        <a:pt x="779" y="7315"/>
                      </a:cubicBezTo>
                      <a:cubicBezTo>
                        <a:pt x="771" y="7317"/>
                        <a:pt x="763" y="7318"/>
                        <a:pt x="755" y="7318"/>
                      </a:cubicBezTo>
                      <a:cubicBezTo>
                        <a:pt x="504" y="7318"/>
                        <a:pt x="249" y="6662"/>
                        <a:pt x="133" y="6662"/>
                      </a:cubicBezTo>
                      <a:cubicBezTo>
                        <a:pt x="121" y="6662"/>
                        <a:pt x="111" y="6668"/>
                        <a:pt x="103" y="6682"/>
                      </a:cubicBezTo>
                      <a:cubicBezTo>
                        <a:pt x="0" y="6839"/>
                        <a:pt x="223" y="7852"/>
                        <a:pt x="758" y="7852"/>
                      </a:cubicBezTo>
                      <a:cubicBezTo>
                        <a:pt x="769" y="7852"/>
                        <a:pt x="780" y="7851"/>
                        <a:pt x="791" y="7850"/>
                      </a:cubicBezTo>
                      <a:cubicBezTo>
                        <a:pt x="1350" y="7801"/>
                        <a:pt x="1695" y="6842"/>
                        <a:pt x="2002" y="6092"/>
                      </a:cubicBezTo>
                      <a:cubicBezTo>
                        <a:pt x="2309" y="5342"/>
                        <a:pt x="3317" y="4937"/>
                        <a:pt x="3317" y="4937"/>
                      </a:cubicBezTo>
                      <a:lnTo>
                        <a:pt x="3317" y="25"/>
                      </a:lnTo>
                      <a:cubicBezTo>
                        <a:pt x="2992" y="25"/>
                        <a:pt x="2691" y="1"/>
                        <a:pt x="26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7"/>
                <p:cNvSpPr/>
                <p:nvPr/>
              </p:nvSpPr>
              <p:spPr>
                <a:xfrm>
                  <a:off x="5231925" y="1823375"/>
                  <a:ext cx="68775" cy="13925"/>
                </a:xfrm>
                <a:custGeom>
                  <a:rect b="b" l="l" r="r" t="t"/>
                  <a:pathLst>
                    <a:path extrusionOk="0" h="557" w="2751">
                      <a:moveTo>
                        <a:pt x="516" y="0"/>
                      </a:moveTo>
                      <a:cubicBezTo>
                        <a:pt x="137" y="0"/>
                        <a:pt x="1" y="197"/>
                        <a:pt x="82" y="312"/>
                      </a:cubicBezTo>
                      <a:cubicBezTo>
                        <a:pt x="150" y="411"/>
                        <a:pt x="1135" y="556"/>
                        <a:pt x="1963" y="556"/>
                      </a:cubicBezTo>
                      <a:cubicBezTo>
                        <a:pt x="2263" y="556"/>
                        <a:pt x="2542" y="537"/>
                        <a:pt x="2750" y="490"/>
                      </a:cubicBezTo>
                      <a:lnTo>
                        <a:pt x="2670" y="53"/>
                      </a:lnTo>
                      <a:cubicBezTo>
                        <a:pt x="2670" y="53"/>
                        <a:pt x="2459" y="56"/>
                        <a:pt x="2169" y="56"/>
                      </a:cubicBezTo>
                      <a:cubicBezTo>
                        <a:pt x="1686" y="56"/>
                        <a:pt x="984" y="49"/>
                        <a:pt x="673" y="10"/>
                      </a:cubicBezTo>
                      <a:cubicBezTo>
                        <a:pt x="616" y="3"/>
                        <a:pt x="564" y="0"/>
                        <a:pt x="51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7"/>
                <p:cNvSpPr/>
                <p:nvPr/>
              </p:nvSpPr>
              <p:spPr>
                <a:xfrm>
                  <a:off x="5273175" y="1794500"/>
                  <a:ext cx="35050" cy="10050"/>
                </a:xfrm>
                <a:custGeom>
                  <a:rect b="b" l="l" r="r" t="t"/>
                  <a:pathLst>
                    <a:path extrusionOk="0" h="402" w="1402">
                      <a:moveTo>
                        <a:pt x="244" y="0"/>
                      </a:moveTo>
                      <a:cubicBezTo>
                        <a:pt x="59" y="0"/>
                        <a:pt x="0" y="126"/>
                        <a:pt x="43" y="206"/>
                      </a:cubicBezTo>
                      <a:cubicBezTo>
                        <a:pt x="81" y="278"/>
                        <a:pt x="641" y="401"/>
                        <a:pt x="1074" y="401"/>
                      </a:cubicBezTo>
                      <a:cubicBezTo>
                        <a:pt x="1199" y="401"/>
                        <a:pt x="1313" y="391"/>
                        <a:pt x="1401" y="366"/>
                      </a:cubicBezTo>
                      <a:lnTo>
                        <a:pt x="1358" y="71"/>
                      </a:lnTo>
                      <a:cubicBezTo>
                        <a:pt x="1358" y="71"/>
                        <a:pt x="590" y="59"/>
                        <a:pt x="338" y="10"/>
                      </a:cubicBezTo>
                      <a:cubicBezTo>
                        <a:pt x="304" y="3"/>
                        <a:pt x="272" y="0"/>
                        <a:pt x="2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7"/>
                <p:cNvSpPr/>
                <p:nvPr/>
              </p:nvSpPr>
              <p:spPr>
                <a:xfrm>
                  <a:off x="5284975" y="1779250"/>
                  <a:ext cx="27250" cy="9250"/>
                </a:xfrm>
                <a:custGeom>
                  <a:rect b="b" l="l" r="r" t="t"/>
                  <a:pathLst>
                    <a:path extrusionOk="0" h="370" w="1090">
                      <a:moveTo>
                        <a:pt x="181" y="1"/>
                      </a:moveTo>
                      <a:cubicBezTo>
                        <a:pt x="45" y="1"/>
                        <a:pt x="0" y="110"/>
                        <a:pt x="32" y="183"/>
                      </a:cubicBezTo>
                      <a:cubicBezTo>
                        <a:pt x="66" y="247"/>
                        <a:pt x="523" y="370"/>
                        <a:pt x="863" y="370"/>
                      </a:cubicBezTo>
                      <a:cubicBezTo>
                        <a:pt x="949" y="370"/>
                        <a:pt x="1027" y="362"/>
                        <a:pt x="1089" y="343"/>
                      </a:cubicBezTo>
                      <a:lnTo>
                        <a:pt x="1052" y="79"/>
                      </a:lnTo>
                      <a:cubicBezTo>
                        <a:pt x="1052" y="79"/>
                        <a:pt x="456" y="54"/>
                        <a:pt x="259" y="11"/>
                      </a:cubicBezTo>
                      <a:cubicBezTo>
                        <a:pt x="230" y="4"/>
                        <a:pt x="204" y="1"/>
                        <a:pt x="1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7"/>
                <p:cNvSpPr/>
                <p:nvPr/>
              </p:nvSpPr>
              <p:spPr>
                <a:xfrm>
                  <a:off x="5284950" y="1973650"/>
                  <a:ext cx="25275" cy="8500"/>
                </a:xfrm>
                <a:custGeom>
                  <a:rect b="b" l="l" r="r" t="t"/>
                  <a:pathLst>
                    <a:path extrusionOk="0" h="340" w="1011">
                      <a:moveTo>
                        <a:pt x="176" y="1"/>
                      </a:moveTo>
                      <a:cubicBezTo>
                        <a:pt x="32" y="1"/>
                        <a:pt x="1" y="129"/>
                        <a:pt x="45" y="208"/>
                      </a:cubicBezTo>
                      <a:cubicBezTo>
                        <a:pt x="79" y="263"/>
                        <a:pt x="408" y="339"/>
                        <a:pt x="692" y="339"/>
                      </a:cubicBezTo>
                      <a:cubicBezTo>
                        <a:pt x="816" y="339"/>
                        <a:pt x="932" y="325"/>
                        <a:pt x="1010" y="287"/>
                      </a:cubicBezTo>
                      <a:lnTo>
                        <a:pt x="943" y="11"/>
                      </a:lnTo>
                      <a:cubicBezTo>
                        <a:pt x="943" y="11"/>
                        <a:pt x="740" y="20"/>
                        <a:pt x="541" y="20"/>
                      </a:cubicBezTo>
                      <a:cubicBezTo>
                        <a:pt x="417" y="20"/>
                        <a:pt x="294" y="16"/>
                        <a:pt x="223" y="5"/>
                      </a:cubicBezTo>
                      <a:cubicBezTo>
                        <a:pt x="207" y="2"/>
                        <a:pt x="191" y="1"/>
                        <a:pt x="1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7"/>
                <p:cNvSpPr/>
                <p:nvPr/>
              </p:nvSpPr>
              <p:spPr>
                <a:xfrm>
                  <a:off x="5284925" y="1991775"/>
                  <a:ext cx="25300" cy="8500"/>
                </a:xfrm>
                <a:custGeom>
                  <a:rect b="b" l="l" r="r" t="t"/>
                  <a:pathLst>
                    <a:path extrusionOk="0" h="340" w="1012">
                      <a:moveTo>
                        <a:pt x="179" y="1"/>
                      </a:moveTo>
                      <a:cubicBezTo>
                        <a:pt x="38" y="1"/>
                        <a:pt x="1" y="130"/>
                        <a:pt x="40" y="208"/>
                      </a:cubicBezTo>
                      <a:cubicBezTo>
                        <a:pt x="74" y="263"/>
                        <a:pt x="406" y="340"/>
                        <a:pt x="691" y="340"/>
                      </a:cubicBezTo>
                      <a:cubicBezTo>
                        <a:pt x="816" y="340"/>
                        <a:pt x="933" y="325"/>
                        <a:pt x="1011" y="288"/>
                      </a:cubicBezTo>
                      <a:lnTo>
                        <a:pt x="944" y="11"/>
                      </a:lnTo>
                      <a:cubicBezTo>
                        <a:pt x="944" y="11"/>
                        <a:pt x="739" y="20"/>
                        <a:pt x="540" y="20"/>
                      </a:cubicBezTo>
                      <a:cubicBezTo>
                        <a:pt x="415" y="20"/>
                        <a:pt x="293" y="17"/>
                        <a:pt x="224" y="5"/>
                      </a:cubicBezTo>
                      <a:cubicBezTo>
                        <a:pt x="208" y="2"/>
                        <a:pt x="193" y="1"/>
                        <a:pt x="1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7"/>
                <p:cNvSpPr/>
                <p:nvPr/>
              </p:nvSpPr>
              <p:spPr>
                <a:xfrm>
                  <a:off x="5284800" y="2009925"/>
                  <a:ext cx="25425" cy="8525"/>
                </a:xfrm>
                <a:custGeom>
                  <a:rect b="b" l="l" r="r" t="t"/>
                  <a:pathLst>
                    <a:path extrusionOk="0" h="341" w="1017">
                      <a:moveTo>
                        <a:pt x="183" y="0"/>
                      </a:moveTo>
                      <a:cubicBezTo>
                        <a:pt x="42" y="0"/>
                        <a:pt x="1" y="129"/>
                        <a:pt x="51" y="207"/>
                      </a:cubicBezTo>
                      <a:cubicBezTo>
                        <a:pt x="85" y="266"/>
                        <a:pt x="408" y="340"/>
                        <a:pt x="690" y="340"/>
                      </a:cubicBezTo>
                      <a:cubicBezTo>
                        <a:pt x="817" y="340"/>
                        <a:pt x="936" y="325"/>
                        <a:pt x="1016" y="287"/>
                      </a:cubicBezTo>
                      <a:lnTo>
                        <a:pt x="949" y="10"/>
                      </a:lnTo>
                      <a:cubicBezTo>
                        <a:pt x="949" y="10"/>
                        <a:pt x="737" y="22"/>
                        <a:pt x="535" y="22"/>
                      </a:cubicBezTo>
                      <a:cubicBezTo>
                        <a:pt x="414" y="22"/>
                        <a:pt x="296" y="18"/>
                        <a:pt x="229" y="4"/>
                      </a:cubicBezTo>
                      <a:cubicBezTo>
                        <a:pt x="213" y="1"/>
                        <a:pt x="198" y="0"/>
                        <a:pt x="1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7"/>
                <p:cNvSpPr/>
                <p:nvPr/>
              </p:nvSpPr>
              <p:spPr>
                <a:xfrm>
                  <a:off x="5284800" y="2028050"/>
                  <a:ext cx="25425" cy="8650"/>
                </a:xfrm>
                <a:custGeom>
                  <a:rect b="b" l="l" r="r" t="t"/>
                  <a:pathLst>
                    <a:path extrusionOk="0" h="346" w="1017">
                      <a:moveTo>
                        <a:pt x="182" y="0"/>
                      </a:moveTo>
                      <a:cubicBezTo>
                        <a:pt x="37" y="0"/>
                        <a:pt x="0" y="129"/>
                        <a:pt x="45" y="207"/>
                      </a:cubicBezTo>
                      <a:cubicBezTo>
                        <a:pt x="79" y="267"/>
                        <a:pt x="410" y="345"/>
                        <a:pt x="696" y="345"/>
                      </a:cubicBezTo>
                      <a:cubicBezTo>
                        <a:pt x="820" y="345"/>
                        <a:pt x="936" y="331"/>
                        <a:pt x="1016" y="294"/>
                      </a:cubicBezTo>
                      <a:lnTo>
                        <a:pt x="949" y="11"/>
                      </a:lnTo>
                      <a:cubicBezTo>
                        <a:pt x="949" y="11"/>
                        <a:pt x="740" y="23"/>
                        <a:pt x="538" y="23"/>
                      </a:cubicBezTo>
                      <a:cubicBezTo>
                        <a:pt x="417" y="23"/>
                        <a:pt x="299" y="18"/>
                        <a:pt x="229" y="5"/>
                      </a:cubicBezTo>
                      <a:cubicBezTo>
                        <a:pt x="213" y="2"/>
                        <a:pt x="197"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7"/>
                <p:cNvSpPr/>
                <p:nvPr/>
              </p:nvSpPr>
              <p:spPr>
                <a:xfrm>
                  <a:off x="5284800" y="2046175"/>
                  <a:ext cx="25425" cy="8650"/>
                </a:xfrm>
                <a:custGeom>
                  <a:rect b="b" l="l" r="r" t="t"/>
                  <a:pathLst>
                    <a:path extrusionOk="0" h="346" w="1017">
                      <a:moveTo>
                        <a:pt x="182" y="1"/>
                      </a:moveTo>
                      <a:cubicBezTo>
                        <a:pt x="37" y="1"/>
                        <a:pt x="0" y="130"/>
                        <a:pt x="45" y="208"/>
                      </a:cubicBezTo>
                      <a:cubicBezTo>
                        <a:pt x="79" y="268"/>
                        <a:pt x="410" y="346"/>
                        <a:pt x="696" y="346"/>
                      </a:cubicBezTo>
                      <a:cubicBezTo>
                        <a:pt x="820" y="346"/>
                        <a:pt x="936" y="331"/>
                        <a:pt x="1016" y="294"/>
                      </a:cubicBezTo>
                      <a:lnTo>
                        <a:pt x="949" y="11"/>
                      </a:lnTo>
                      <a:cubicBezTo>
                        <a:pt x="949" y="11"/>
                        <a:pt x="737" y="23"/>
                        <a:pt x="535" y="23"/>
                      </a:cubicBezTo>
                      <a:cubicBezTo>
                        <a:pt x="414" y="23"/>
                        <a:pt x="296" y="19"/>
                        <a:pt x="229" y="5"/>
                      </a:cubicBezTo>
                      <a:cubicBezTo>
                        <a:pt x="213" y="2"/>
                        <a:pt x="197" y="1"/>
                        <a:pt x="1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7"/>
                <p:cNvSpPr/>
                <p:nvPr/>
              </p:nvSpPr>
              <p:spPr>
                <a:xfrm>
                  <a:off x="5284825" y="2064425"/>
                  <a:ext cx="25400" cy="8550"/>
                </a:xfrm>
                <a:custGeom>
                  <a:rect b="b" l="l" r="r" t="t"/>
                  <a:pathLst>
                    <a:path extrusionOk="0" h="342" w="1016">
                      <a:moveTo>
                        <a:pt x="174" y="1"/>
                      </a:moveTo>
                      <a:cubicBezTo>
                        <a:pt x="35" y="1"/>
                        <a:pt x="0" y="126"/>
                        <a:pt x="44" y="203"/>
                      </a:cubicBezTo>
                      <a:cubicBezTo>
                        <a:pt x="78" y="263"/>
                        <a:pt x="409" y="341"/>
                        <a:pt x="695" y="341"/>
                      </a:cubicBezTo>
                      <a:cubicBezTo>
                        <a:pt x="819" y="341"/>
                        <a:pt x="935" y="326"/>
                        <a:pt x="1015" y="289"/>
                      </a:cubicBezTo>
                      <a:lnTo>
                        <a:pt x="948" y="13"/>
                      </a:lnTo>
                      <a:cubicBezTo>
                        <a:pt x="948" y="13"/>
                        <a:pt x="743" y="22"/>
                        <a:pt x="544" y="22"/>
                      </a:cubicBezTo>
                      <a:cubicBezTo>
                        <a:pt x="419" y="22"/>
                        <a:pt x="297" y="18"/>
                        <a:pt x="228" y="6"/>
                      </a:cubicBezTo>
                      <a:cubicBezTo>
                        <a:pt x="209" y="2"/>
                        <a:pt x="190" y="1"/>
                        <a:pt x="1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7"/>
                <p:cNvSpPr/>
                <p:nvPr/>
              </p:nvSpPr>
              <p:spPr>
                <a:xfrm>
                  <a:off x="5284800" y="2082600"/>
                  <a:ext cx="25425" cy="8500"/>
                </a:xfrm>
                <a:custGeom>
                  <a:rect b="b" l="l" r="r" t="t"/>
                  <a:pathLst>
                    <a:path extrusionOk="0" h="340" w="1017">
                      <a:moveTo>
                        <a:pt x="182" y="1"/>
                      </a:moveTo>
                      <a:cubicBezTo>
                        <a:pt x="37" y="1"/>
                        <a:pt x="0" y="129"/>
                        <a:pt x="45" y="208"/>
                      </a:cubicBezTo>
                      <a:cubicBezTo>
                        <a:pt x="79" y="263"/>
                        <a:pt x="408" y="340"/>
                        <a:pt x="694" y="340"/>
                      </a:cubicBezTo>
                      <a:cubicBezTo>
                        <a:pt x="819" y="340"/>
                        <a:pt x="936" y="325"/>
                        <a:pt x="1016" y="287"/>
                      </a:cubicBezTo>
                      <a:lnTo>
                        <a:pt x="942" y="11"/>
                      </a:lnTo>
                      <a:cubicBezTo>
                        <a:pt x="942" y="11"/>
                        <a:pt x="742" y="20"/>
                        <a:pt x="545" y="20"/>
                      </a:cubicBezTo>
                      <a:cubicBezTo>
                        <a:pt x="422" y="20"/>
                        <a:pt x="300" y="17"/>
                        <a:pt x="229" y="5"/>
                      </a:cubicBezTo>
                      <a:cubicBezTo>
                        <a:pt x="213" y="2"/>
                        <a:pt x="197" y="1"/>
                        <a:pt x="1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7"/>
                <p:cNvSpPr/>
                <p:nvPr/>
              </p:nvSpPr>
              <p:spPr>
                <a:xfrm>
                  <a:off x="5284825" y="2100700"/>
                  <a:ext cx="25400" cy="8525"/>
                </a:xfrm>
                <a:custGeom>
                  <a:rect b="b" l="l" r="r" t="t"/>
                  <a:pathLst>
                    <a:path extrusionOk="0" h="341" w="1016">
                      <a:moveTo>
                        <a:pt x="175" y="0"/>
                      </a:moveTo>
                      <a:cubicBezTo>
                        <a:pt x="35" y="0"/>
                        <a:pt x="0" y="131"/>
                        <a:pt x="44" y="203"/>
                      </a:cubicBezTo>
                      <a:cubicBezTo>
                        <a:pt x="78" y="263"/>
                        <a:pt x="409" y="341"/>
                        <a:pt x="695" y="341"/>
                      </a:cubicBezTo>
                      <a:cubicBezTo>
                        <a:pt x="819" y="341"/>
                        <a:pt x="935" y="326"/>
                        <a:pt x="1015" y="289"/>
                      </a:cubicBezTo>
                      <a:lnTo>
                        <a:pt x="941" y="12"/>
                      </a:lnTo>
                      <a:cubicBezTo>
                        <a:pt x="941" y="12"/>
                        <a:pt x="739" y="21"/>
                        <a:pt x="542" y="21"/>
                      </a:cubicBezTo>
                      <a:cubicBezTo>
                        <a:pt x="418" y="21"/>
                        <a:pt x="297" y="18"/>
                        <a:pt x="228" y="6"/>
                      </a:cubicBezTo>
                      <a:cubicBezTo>
                        <a:pt x="209" y="2"/>
                        <a:pt x="191" y="0"/>
                        <a:pt x="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7"/>
                <p:cNvSpPr/>
                <p:nvPr/>
              </p:nvSpPr>
              <p:spPr>
                <a:xfrm>
                  <a:off x="5284800" y="2118875"/>
                  <a:ext cx="25425" cy="8500"/>
                </a:xfrm>
                <a:custGeom>
                  <a:rect b="b" l="l" r="r" t="t"/>
                  <a:pathLst>
                    <a:path extrusionOk="0" h="340" w="1017">
                      <a:moveTo>
                        <a:pt x="177" y="0"/>
                      </a:moveTo>
                      <a:cubicBezTo>
                        <a:pt x="37" y="0"/>
                        <a:pt x="0" y="129"/>
                        <a:pt x="45" y="207"/>
                      </a:cubicBezTo>
                      <a:cubicBezTo>
                        <a:pt x="79" y="263"/>
                        <a:pt x="408" y="339"/>
                        <a:pt x="694" y="339"/>
                      </a:cubicBezTo>
                      <a:cubicBezTo>
                        <a:pt x="819" y="339"/>
                        <a:pt x="936" y="324"/>
                        <a:pt x="1016" y="287"/>
                      </a:cubicBezTo>
                      <a:lnTo>
                        <a:pt x="942" y="10"/>
                      </a:lnTo>
                      <a:cubicBezTo>
                        <a:pt x="942" y="10"/>
                        <a:pt x="740" y="20"/>
                        <a:pt x="541" y="20"/>
                      </a:cubicBezTo>
                      <a:cubicBezTo>
                        <a:pt x="417" y="20"/>
                        <a:pt x="294" y="16"/>
                        <a:pt x="223" y="4"/>
                      </a:cubicBezTo>
                      <a:cubicBezTo>
                        <a:pt x="207" y="1"/>
                        <a:pt x="192" y="0"/>
                        <a:pt x="17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7"/>
                <p:cNvSpPr/>
                <p:nvPr/>
              </p:nvSpPr>
              <p:spPr>
                <a:xfrm>
                  <a:off x="5218350" y="1840700"/>
                  <a:ext cx="83100" cy="17425"/>
                </a:xfrm>
                <a:custGeom>
                  <a:rect b="b" l="l" r="r" t="t"/>
                  <a:pathLst>
                    <a:path extrusionOk="0" h="697" w="3324">
                      <a:moveTo>
                        <a:pt x="305" y="1"/>
                      </a:moveTo>
                      <a:cubicBezTo>
                        <a:pt x="0" y="1"/>
                        <a:pt x="45" y="325"/>
                        <a:pt x="306" y="461"/>
                      </a:cubicBezTo>
                      <a:cubicBezTo>
                        <a:pt x="539" y="585"/>
                        <a:pt x="2067" y="696"/>
                        <a:pt x="2885" y="696"/>
                      </a:cubicBezTo>
                      <a:cubicBezTo>
                        <a:pt x="3082" y="696"/>
                        <a:pt x="3237" y="690"/>
                        <a:pt x="3324" y="676"/>
                      </a:cubicBezTo>
                      <a:lnTo>
                        <a:pt x="3275" y="295"/>
                      </a:lnTo>
                      <a:cubicBezTo>
                        <a:pt x="3275" y="295"/>
                        <a:pt x="1277" y="215"/>
                        <a:pt x="441" y="18"/>
                      </a:cubicBezTo>
                      <a:cubicBezTo>
                        <a:pt x="390" y="6"/>
                        <a:pt x="344" y="1"/>
                        <a:pt x="3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7"/>
                <p:cNvSpPr/>
                <p:nvPr/>
              </p:nvSpPr>
              <p:spPr>
                <a:xfrm>
                  <a:off x="5208600" y="1889900"/>
                  <a:ext cx="93475" cy="14250"/>
                </a:xfrm>
                <a:custGeom>
                  <a:rect b="b" l="l" r="r" t="t"/>
                  <a:pathLst>
                    <a:path extrusionOk="0" h="570" w="3739">
                      <a:moveTo>
                        <a:pt x="381" y="1"/>
                      </a:moveTo>
                      <a:cubicBezTo>
                        <a:pt x="0" y="1"/>
                        <a:pt x="73" y="367"/>
                        <a:pt x="382" y="490"/>
                      </a:cubicBezTo>
                      <a:cubicBezTo>
                        <a:pt x="522" y="546"/>
                        <a:pt x="1034" y="569"/>
                        <a:pt x="1621" y="569"/>
                      </a:cubicBezTo>
                      <a:cubicBezTo>
                        <a:pt x="2458" y="569"/>
                        <a:pt x="3450" y="522"/>
                        <a:pt x="3738" y="453"/>
                      </a:cubicBezTo>
                      <a:lnTo>
                        <a:pt x="3646" y="54"/>
                      </a:lnTo>
                      <a:cubicBezTo>
                        <a:pt x="3646" y="54"/>
                        <a:pt x="2912" y="85"/>
                        <a:pt x="2110" y="85"/>
                      </a:cubicBezTo>
                      <a:cubicBezTo>
                        <a:pt x="1522" y="85"/>
                        <a:pt x="897" y="68"/>
                        <a:pt x="499" y="11"/>
                      </a:cubicBezTo>
                      <a:cubicBezTo>
                        <a:pt x="456" y="4"/>
                        <a:pt x="417" y="1"/>
                        <a:pt x="3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7"/>
                <p:cNvSpPr/>
                <p:nvPr/>
              </p:nvSpPr>
              <p:spPr>
                <a:xfrm>
                  <a:off x="5210350" y="1863550"/>
                  <a:ext cx="94025" cy="19475"/>
                </a:xfrm>
                <a:custGeom>
                  <a:rect b="b" l="l" r="r" t="t"/>
                  <a:pathLst>
                    <a:path extrusionOk="0" h="779" w="3761">
                      <a:moveTo>
                        <a:pt x="381" y="0"/>
                      </a:moveTo>
                      <a:cubicBezTo>
                        <a:pt x="84" y="0"/>
                        <a:pt x="0" y="322"/>
                        <a:pt x="368" y="506"/>
                      </a:cubicBezTo>
                      <a:cubicBezTo>
                        <a:pt x="688" y="666"/>
                        <a:pt x="2231" y="779"/>
                        <a:pt x="3148" y="779"/>
                      </a:cubicBezTo>
                      <a:cubicBezTo>
                        <a:pt x="3428" y="779"/>
                        <a:pt x="3650" y="768"/>
                        <a:pt x="3761" y="745"/>
                      </a:cubicBezTo>
                      <a:lnTo>
                        <a:pt x="3687" y="278"/>
                      </a:lnTo>
                      <a:cubicBezTo>
                        <a:pt x="3687" y="278"/>
                        <a:pt x="3529" y="283"/>
                        <a:pt x="3276" y="283"/>
                      </a:cubicBezTo>
                      <a:cubicBezTo>
                        <a:pt x="2618" y="283"/>
                        <a:pt x="1323" y="251"/>
                        <a:pt x="515" y="20"/>
                      </a:cubicBezTo>
                      <a:cubicBezTo>
                        <a:pt x="467" y="7"/>
                        <a:pt x="422" y="0"/>
                        <a:pt x="3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7"/>
                <p:cNvSpPr/>
                <p:nvPr/>
              </p:nvSpPr>
              <p:spPr>
                <a:xfrm>
                  <a:off x="5213750" y="1912125"/>
                  <a:ext cx="91550" cy="14400"/>
                </a:xfrm>
                <a:custGeom>
                  <a:rect b="b" l="l" r="r" t="t"/>
                  <a:pathLst>
                    <a:path extrusionOk="0" h="576" w="3662">
                      <a:moveTo>
                        <a:pt x="3551" y="1"/>
                      </a:moveTo>
                      <a:cubicBezTo>
                        <a:pt x="3551" y="1"/>
                        <a:pt x="2511" y="131"/>
                        <a:pt x="1520" y="131"/>
                      </a:cubicBezTo>
                      <a:cubicBezTo>
                        <a:pt x="1148" y="131"/>
                        <a:pt x="784" y="113"/>
                        <a:pt x="484" y="62"/>
                      </a:cubicBezTo>
                      <a:cubicBezTo>
                        <a:pt x="453" y="58"/>
                        <a:pt x="424" y="55"/>
                        <a:pt x="397" y="55"/>
                      </a:cubicBezTo>
                      <a:cubicBezTo>
                        <a:pt x="74" y="55"/>
                        <a:pt x="0" y="369"/>
                        <a:pt x="385" y="505"/>
                      </a:cubicBezTo>
                      <a:cubicBezTo>
                        <a:pt x="527" y="555"/>
                        <a:pt x="899" y="575"/>
                        <a:pt x="1345" y="575"/>
                      </a:cubicBezTo>
                      <a:cubicBezTo>
                        <a:pt x="2215" y="575"/>
                        <a:pt x="3369" y="498"/>
                        <a:pt x="3662" y="413"/>
                      </a:cubicBezTo>
                      <a:lnTo>
                        <a:pt x="355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7"/>
                <p:cNvSpPr/>
                <p:nvPr/>
              </p:nvSpPr>
              <p:spPr>
                <a:xfrm>
                  <a:off x="5219325" y="1931650"/>
                  <a:ext cx="89675" cy="15550"/>
                </a:xfrm>
                <a:custGeom>
                  <a:rect b="b" l="l" r="r" t="t"/>
                  <a:pathLst>
                    <a:path extrusionOk="0" h="622" w="3587">
                      <a:moveTo>
                        <a:pt x="3469" y="0"/>
                      </a:moveTo>
                      <a:cubicBezTo>
                        <a:pt x="3469" y="0"/>
                        <a:pt x="2096" y="221"/>
                        <a:pt x="1019" y="221"/>
                      </a:cubicBezTo>
                      <a:cubicBezTo>
                        <a:pt x="825" y="221"/>
                        <a:pt x="641" y="214"/>
                        <a:pt x="476" y="197"/>
                      </a:cubicBezTo>
                      <a:cubicBezTo>
                        <a:pt x="455" y="195"/>
                        <a:pt x="435" y="194"/>
                        <a:pt x="416" y="194"/>
                      </a:cubicBezTo>
                      <a:cubicBezTo>
                        <a:pt x="84" y="194"/>
                        <a:pt x="0" y="486"/>
                        <a:pt x="390" y="591"/>
                      </a:cubicBezTo>
                      <a:cubicBezTo>
                        <a:pt x="469" y="612"/>
                        <a:pt x="621" y="621"/>
                        <a:pt x="818" y="621"/>
                      </a:cubicBezTo>
                      <a:cubicBezTo>
                        <a:pt x="1639" y="621"/>
                        <a:pt x="3239" y="460"/>
                        <a:pt x="3586" y="351"/>
                      </a:cubicBezTo>
                      <a:lnTo>
                        <a:pt x="34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7"/>
                <p:cNvSpPr/>
                <p:nvPr/>
              </p:nvSpPr>
              <p:spPr>
                <a:xfrm>
                  <a:off x="5221775" y="1955325"/>
                  <a:ext cx="63850" cy="12850"/>
                </a:xfrm>
                <a:custGeom>
                  <a:rect b="b" l="l" r="r" t="t"/>
                  <a:pathLst>
                    <a:path extrusionOk="0" h="514" w="2554">
                      <a:moveTo>
                        <a:pt x="2455" y="0"/>
                      </a:moveTo>
                      <a:cubicBezTo>
                        <a:pt x="2455" y="0"/>
                        <a:pt x="1638" y="141"/>
                        <a:pt x="910" y="141"/>
                      </a:cubicBezTo>
                      <a:cubicBezTo>
                        <a:pt x="700" y="141"/>
                        <a:pt x="496" y="129"/>
                        <a:pt x="323" y="98"/>
                      </a:cubicBezTo>
                      <a:cubicBezTo>
                        <a:pt x="302" y="95"/>
                        <a:pt x="283" y="93"/>
                        <a:pt x="264" y="93"/>
                      </a:cubicBezTo>
                      <a:cubicBezTo>
                        <a:pt x="38" y="93"/>
                        <a:pt x="0" y="359"/>
                        <a:pt x="273" y="467"/>
                      </a:cubicBezTo>
                      <a:cubicBezTo>
                        <a:pt x="357" y="500"/>
                        <a:pt x="547" y="513"/>
                        <a:pt x="784" y="513"/>
                      </a:cubicBezTo>
                      <a:cubicBezTo>
                        <a:pt x="1399" y="513"/>
                        <a:pt x="2332" y="422"/>
                        <a:pt x="2554" y="338"/>
                      </a:cubicBezTo>
                      <a:lnTo>
                        <a:pt x="24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7"/>
                <p:cNvSpPr/>
                <p:nvPr/>
              </p:nvSpPr>
              <p:spPr>
                <a:xfrm>
                  <a:off x="5229500" y="1975750"/>
                  <a:ext cx="42925" cy="10700"/>
                </a:xfrm>
                <a:custGeom>
                  <a:rect b="b" l="l" r="r" t="t"/>
                  <a:pathLst>
                    <a:path extrusionOk="0" h="428" w="1717">
                      <a:moveTo>
                        <a:pt x="1642" y="1"/>
                      </a:moveTo>
                      <a:cubicBezTo>
                        <a:pt x="1642" y="1"/>
                        <a:pt x="1217" y="78"/>
                        <a:pt x="781" y="78"/>
                      </a:cubicBezTo>
                      <a:cubicBezTo>
                        <a:pt x="580" y="78"/>
                        <a:pt x="376" y="62"/>
                        <a:pt x="210" y="13"/>
                      </a:cubicBezTo>
                      <a:cubicBezTo>
                        <a:pt x="194" y="8"/>
                        <a:pt x="178" y="6"/>
                        <a:pt x="164" y="6"/>
                      </a:cubicBezTo>
                      <a:cubicBezTo>
                        <a:pt x="15" y="6"/>
                        <a:pt x="1" y="251"/>
                        <a:pt x="186" y="357"/>
                      </a:cubicBezTo>
                      <a:cubicBezTo>
                        <a:pt x="271" y="407"/>
                        <a:pt x="509" y="428"/>
                        <a:pt x="773" y="428"/>
                      </a:cubicBezTo>
                      <a:cubicBezTo>
                        <a:pt x="1158" y="428"/>
                        <a:pt x="1600" y="385"/>
                        <a:pt x="1716" y="326"/>
                      </a:cubicBezTo>
                      <a:lnTo>
                        <a:pt x="16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7"/>
                <p:cNvSpPr/>
                <p:nvPr/>
              </p:nvSpPr>
              <p:spPr>
                <a:xfrm>
                  <a:off x="5296675" y="1774600"/>
                  <a:ext cx="15850" cy="49825"/>
                </a:xfrm>
                <a:custGeom>
                  <a:rect b="b" l="l" r="r" t="t"/>
                  <a:pathLst>
                    <a:path extrusionOk="0" h="1993" w="634">
                      <a:moveTo>
                        <a:pt x="228" y="1"/>
                      </a:moveTo>
                      <a:cubicBezTo>
                        <a:pt x="228" y="1"/>
                        <a:pt x="0" y="1162"/>
                        <a:pt x="0" y="1943"/>
                      </a:cubicBezTo>
                      <a:cubicBezTo>
                        <a:pt x="0" y="1943"/>
                        <a:pt x="280" y="1992"/>
                        <a:pt x="474" y="1992"/>
                      </a:cubicBezTo>
                      <a:cubicBezTo>
                        <a:pt x="544" y="1992"/>
                        <a:pt x="604" y="1986"/>
                        <a:pt x="633" y="1967"/>
                      </a:cubicBezTo>
                      <a:lnTo>
                        <a:pt x="633" y="93"/>
                      </a:lnTo>
                      <a:cubicBezTo>
                        <a:pt x="633" y="93"/>
                        <a:pt x="326" y="62"/>
                        <a:pt x="2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7"/>
                <p:cNvSpPr/>
                <p:nvPr/>
              </p:nvSpPr>
              <p:spPr>
                <a:xfrm>
                  <a:off x="5194025" y="1804725"/>
                  <a:ext cx="29825" cy="15700"/>
                </a:xfrm>
                <a:custGeom>
                  <a:rect b="b" l="l" r="r" t="t"/>
                  <a:pathLst>
                    <a:path extrusionOk="0" h="628" w="1193">
                      <a:moveTo>
                        <a:pt x="640" y="1"/>
                      </a:moveTo>
                      <a:cubicBezTo>
                        <a:pt x="454" y="1"/>
                        <a:pt x="270" y="75"/>
                        <a:pt x="136" y="209"/>
                      </a:cubicBezTo>
                      <a:cubicBezTo>
                        <a:pt x="62" y="277"/>
                        <a:pt x="13" y="369"/>
                        <a:pt x="0" y="474"/>
                      </a:cubicBezTo>
                      <a:cubicBezTo>
                        <a:pt x="136" y="393"/>
                        <a:pt x="287" y="353"/>
                        <a:pt x="437" y="353"/>
                      </a:cubicBezTo>
                      <a:cubicBezTo>
                        <a:pt x="641" y="353"/>
                        <a:pt x="843" y="427"/>
                        <a:pt x="1002" y="572"/>
                      </a:cubicBezTo>
                      <a:cubicBezTo>
                        <a:pt x="1031" y="595"/>
                        <a:pt x="1064" y="628"/>
                        <a:pt x="1098" y="628"/>
                      </a:cubicBezTo>
                      <a:cubicBezTo>
                        <a:pt x="1101" y="628"/>
                        <a:pt x="1104" y="628"/>
                        <a:pt x="1107" y="627"/>
                      </a:cubicBezTo>
                      <a:cubicBezTo>
                        <a:pt x="1168" y="621"/>
                        <a:pt x="1193" y="547"/>
                        <a:pt x="1193" y="486"/>
                      </a:cubicBezTo>
                      <a:cubicBezTo>
                        <a:pt x="1174" y="252"/>
                        <a:pt x="1002" y="56"/>
                        <a:pt x="769" y="13"/>
                      </a:cubicBezTo>
                      <a:cubicBezTo>
                        <a:pt x="726" y="4"/>
                        <a:pt x="683" y="1"/>
                        <a:pt x="6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7"/>
                <p:cNvSpPr/>
                <p:nvPr/>
              </p:nvSpPr>
              <p:spPr>
                <a:xfrm>
                  <a:off x="5219825" y="1800025"/>
                  <a:ext cx="83475" cy="18850"/>
                </a:xfrm>
                <a:custGeom>
                  <a:rect b="b" l="l" r="r" t="t"/>
                  <a:pathLst>
                    <a:path extrusionOk="0" h="754" w="3339">
                      <a:moveTo>
                        <a:pt x="373" y="0"/>
                      </a:moveTo>
                      <a:cubicBezTo>
                        <a:pt x="292" y="0"/>
                        <a:pt x="223" y="10"/>
                        <a:pt x="167" y="35"/>
                      </a:cubicBezTo>
                      <a:cubicBezTo>
                        <a:pt x="1" y="108"/>
                        <a:pt x="130" y="403"/>
                        <a:pt x="671" y="502"/>
                      </a:cubicBezTo>
                      <a:cubicBezTo>
                        <a:pt x="1047" y="567"/>
                        <a:pt x="1807" y="753"/>
                        <a:pt x="2511" y="753"/>
                      </a:cubicBezTo>
                      <a:cubicBezTo>
                        <a:pt x="2808" y="753"/>
                        <a:pt x="3095" y="720"/>
                        <a:pt x="3339" y="631"/>
                      </a:cubicBezTo>
                      <a:lnTo>
                        <a:pt x="3246" y="287"/>
                      </a:lnTo>
                      <a:cubicBezTo>
                        <a:pt x="3246" y="287"/>
                        <a:pt x="3050" y="370"/>
                        <a:pt x="2629" y="370"/>
                      </a:cubicBezTo>
                      <a:cubicBezTo>
                        <a:pt x="2477" y="370"/>
                        <a:pt x="2296" y="359"/>
                        <a:pt x="2085" y="330"/>
                      </a:cubicBezTo>
                      <a:cubicBezTo>
                        <a:pt x="1422" y="243"/>
                        <a:pt x="764" y="0"/>
                        <a:pt x="3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7"/>
                <p:cNvSpPr/>
                <p:nvPr/>
              </p:nvSpPr>
              <p:spPr>
                <a:xfrm>
                  <a:off x="5299425" y="1955325"/>
                  <a:ext cx="13100" cy="176425"/>
                </a:xfrm>
                <a:custGeom>
                  <a:rect b="b" l="l" r="r" t="t"/>
                  <a:pathLst>
                    <a:path extrusionOk="0" h="7057" w="524">
                      <a:moveTo>
                        <a:pt x="523" y="0"/>
                      </a:moveTo>
                      <a:cubicBezTo>
                        <a:pt x="204" y="0"/>
                        <a:pt x="1" y="338"/>
                        <a:pt x="1" y="338"/>
                      </a:cubicBezTo>
                      <a:cubicBezTo>
                        <a:pt x="50" y="959"/>
                        <a:pt x="1" y="6921"/>
                        <a:pt x="1" y="6921"/>
                      </a:cubicBezTo>
                      <a:cubicBezTo>
                        <a:pt x="5" y="6921"/>
                        <a:pt x="8" y="6921"/>
                        <a:pt x="12" y="6921"/>
                      </a:cubicBezTo>
                      <a:cubicBezTo>
                        <a:pt x="182" y="6921"/>
                        <a:pt x="523" y="7056"/>
                        <a:pt x="523" y="7056"/>
                      </a:cubicBezTo>
                      <a:lnTo>
                        <a:pt x="5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7"/>
                <p:cNvSpPr/>
                <p:nvPr/>
              </p:nvSpPr>
              <p:spPr>
                <a:xfrm>
                  <a:off x="5350000" y="2221050"/>
                  <a:ext cx="53950" cy="335175"/>
                </a:xfrm>
                <a:custGeom>
                  <a:rect b="b" l="l" r="r" t="t"/>
                  <a:pathLst>
                    <a:path extrusionOk="0" h="13407" w="2158">
                      <a:moveTo>
                        <a:pt x="1671" y="0"/>
                      </a:moveTo>
                      <a:cubicBezTo>
                        <a:pt x="1167" y="0"/>
                        <a:pt x="413" y="514"/>
                        <a:pt x="252" y="1339"/>
                      </a:cubicBezTo>
                      <a:cubicBezTo>
                        <a:pt x="129" y="1966"/>
                        <a:pt x="959" y="4836"/>
                        <a:pt x="842" y="6502"/>
                      </a:cubicBezTo>
                      <a:cubicBezTo>
                        <a:pt x="719" y="8174"/>
                        <a:pt x="0" y="12403"/>
                        <a:pt x="381" y="13054"/>
                      </a:cubicBezTo>
                      <a:cubicBezTo>
                        <a:pt x="528" y="13301"/>
                        <a:pt x="782" y="13407"/>
                        <a:pt x="1049" y="13407"/>
                      </a:cubicBezTo>
                      <a:cubicBezTo>
                        <a:pt x="1487" y="13407"/>
                        <a:pt x="1958" y="13121"/>
                        <a:pt x="2035" y="12704"/>
                      </a:cubicBezTo>
                      <a:cubicBezTo>
                        <a:pt x="2158" y="12034"/>
                        <a:pt x="1949" y="9920"/>
                        <a:pt x="1900" y="8549"/>
                      </a:cubicBezTo>
                      <a:cubicBezTo>
                        <a:pt x="1857" y="7172"/>
                        <a:pt x="2158" y="1996"/>
                        <a:pt x="2139" y="460"/>
                      </a:cubicBezTo>
                      <a:cubicBezTo>
                        <a:pt x="2135" y="143"/>
                        <a:pt x="1938" y="0"/>
                        <a:pt x="16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7"/>
                <p:cNvSpPr/>
                <p:nvPr/>
              </p:nvSpPr>
              <p:spPr>
                <a:xfrm>
                  <a:off x="5358900" y="2586575"/>
                  <a:ext cx="49825" cy="223850"/>
                </a:xfrm>
                <a:custGeom>
                  <a:rect b="b" l="l" r="r" t="t"/>
                  <a:pathLst>
                    <a:path extrusionOk="0" h="8954" w="1993">
                      <a:moveTo>
                        <a:pt x="1479" y="1683"/>
                      </a:moveTo>
                      <a:cubicBezTo>
                        <a:pt x="1483" y="1683"/>
                        <a:pt x="1486" y="1690"/>
                        <a:pt x="1488" y="1703"/>
                      </a:cubicBezTo>
                      <a:cubicBezTo>
                        <a:pt x="1609" y="2494"/>
                        <a:pt x="959" y="6859"/>
                        <a:pt x="732" y="6859"/>
                      </a:cubicBezTo>
                      <a:cubicBezTo>
                        <a:pt x="728" y="6859"/>
                        <a:pt x="724" y="6857"/>
                        <a:pt x="720" y="6854"/>
                      </a:cubicBezTo>
                      <a:cubicBezTo>
                        <a:pt x="512" y="6700"/>
                        <a:pt x="1364" y="1683"/>
                        <a:pt x="1479" y="1683"/>
                      </a:cubicBezTo>
                      <a:close/>
                      <a:moveTo>
                        <a:pt x="1931" y="1"/>
                      </a:moveTo>
                      <a:cubicBezTo>
                        <a:pt x="1931" y="1"/>
                        <a:pt x="1591" y="496"/>
                        <a:pt x="1092" y="496"/>
                      </a:cubicBezTo>
                      <a:cubicBezTo>
                        <a:pt x="1067" y="496"/>
                        <a:pt x="1041" y="495"/>
                        <a:pt x="1015" y="493"/>
                      </a:cubicBezTo>
                      <a:cubicBezTo>
                        <a:pt x="575" y="453"/>
                        <a:pt x="381" y="179"/>
                        <a:pt x="243" y="179"/>
                      </a:cubicBezTo>
                      <a:cubicBezTo>
                        <a:pt x="209" y="179"/>
                        <a:pt x="178" y="195"/>
                        <a:pt x="148" y="234"/>
                      </a:cubicBezTo>
                      <a:cubicBezTo>
                        <a:pt x="1" y="431"/>
                        <a:pt x="376" y="1279"/>
                        <a:pt x="394" y="2078"/>
                      </a:cubicBezTo>
                      <a:cubicBezTo>
                        <a:pt x="406" y="2877"/>
                        <a:pt x="204" y="8287"/>
                        <a:pt x="302" y="8612"/>
                      </a:cubicBezTo>
                      <a:cubicBezTo>
                        <a:pt x="370" y="8821"/>
                        <a:pt x="559" y="8954"/>
                        <a:pt x="715" y="8954"/>
                      </a:cubicBezTo>
                      <a:cubicBezTo>
                        <a:pt x="797" y="8954"/>
                        <a:pt x="870" y="8917"/>
                        <a:pt x="910" y="8834"/>
                      </a:cubicBezTo>
                      <a:cubicBezTo>
                        <a:pt x="1021" y="8594"/>
                        <a:pt x="1931" y="2798"/>
                        <a:pt x="1912" y="1919"/>
                      </a:cubicBezTo>
                      <a:cubicBezTo>
                        <a:pt x="1900" y="1040"/>
                        <a:pt x="1992" y="241"/>
                        <a:pt x="19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7"/>
                <p:cNvSpPr/>
                <p:nvPr/>
              </p:nvSpPr>
              <p:spPr>
                <a:xfrm>
                  <a:off x="5355675" y="2807700"/>
                  <a:ext cx="32250" cy="24975"/>
                </a:xfrm>
                <a:custGeom>
                  <a:rect b="b" l="l" r="r" t="t"/>
                  <a:pathLst>
                    <a:path extrusionOk="0" h="999" w="1290">
                      <a:moveTo>
                        <a:pt x="296" y="1"/>
                      </a:moveTo>
                      <a:cubicBezTo>
                        <a:pt x="294" y="1"/>
                        <a:pt x="292" y="1"/>
                        <a:pt x="290" y="1"/>
                      </a:cubicBezTo>
                      <a:cubicBezTo>
                        <a:pt x="148" y="19"/>
                        <a:pt x="1" y="462"/>
                        <a:pt x="62" y="622"/>
                      </a:cubicBezTo>
                      <a:cubicBezTo>
                        <a:pt x="112" y="738"/>
                        <a:pt x="167" y="790"/>
                        <a:pt x="287" y="790"/>
                      </a:cubicBezTo>
                      <a:cubicBezTo>
                        <a:pt x="332" y="790"/>
                        <a:pt x="385" y="783"/>
                        <a:pt x="449" y="769"/>
                      </a:cubicBezTo>
                      <a:cubicBezTo>
                        <a:pt x="471" y="765"/>
                        <a:pt x="493" y="763"/>
                        <a:pt x="514" y="763"/>
                      </a:cubicBezTo>
                      <a:cubicBezTo>
                        <a:pt x="728" y="763"/>
                        <a:pt x="921" y="969"/>
                        <a:pt x="1095" y="997"/>
                      </a:cubicBezTo>
                      <a:cubicBezTo>
                        <a:pt x="1101" y="998"/>
                        <a:pt x="1107" y="998"/>
                        <a:pt x="1113" y="998"/>
                      </a:cubicBezTo>
                      <a:cubicBezTo>
                        <a:pt x="1286" y="998"/>
                        <a:pt x="1290" y="477"/>
                        <a:pt x="1230" y="370"/>
                      </a:cubicBezTo>
                      <a:cubicBezTo>
                        <a:pt x="1186" y="290"/>
                        <a:pt x="1173" y="227"/>
                        <a:pt x="1086" y="227"/>
                      </a:cubicBezTo>
                      <a:cubicBezTo>
                        <a:pt x="1051" y="227"/>
                        <a:pt x="1005" y="237"/>
                        <a:pt x="941" y="259"/>
                      </a:cubicBezTo>
                      <a:cubicBezTo>
                        <a:pt x="918" y="267"/>
                        <a:pt x="895" y="271"/>
                        <a:pt x="870" y="271"/>
                      </a:cubicBezTo>
                      <a:cubicBezTo>
                        <a:pt x="662" y="271"/>
                        <a:pt x="405" y="1"/>
                        <a:pt x="29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7"/>
                <p:cNvSpPr/>
                <p:nvPr/>
              </p:nvSpPr>
              <p:spPr>
                <a:xfrm>
                  <a:off x="5354150" y="2830450"/>
                  <a:ext cx="11550" cy="28625"/>
                </a:xfrm>
                <a:custGeom>
                  <a:rect b="b" l="l" r="r" t="t"/>
                  <a:pathLst>
                    <a:path extrusionOk="0" h="1145" w="462">
                      <a:moveTo>
                        <a:pt x="196" y="1"/>
                      </a:moveTo>
                      <a:cubicBezTo>
                        <a:pt x="145" y="1"/>
                        <a:pt x="103" y="11"/>
                        <a:pt x="92" y="37"/>
                      </a:cubicBezTo>
                      <a:cubicBezTo>
                        <a:pt x="68" y="99"/>
                        <a:pt x="215" y="290"/>
                        <a:pt x="191" y="406"/>
                      </a:cubicBezTo>
                      <a:cubicBezTo>
                        <a:pt x="166" y="523"/>
                        <a:pt x="0" y="1009"/>
                        <a:pt x="62" y="1076"/>
                      </a:cubicBezTo>
                      <a:cubicBezTo>
                        <a:pt x="97" y="1118"/>
                        <a:pt x="173" y="1144"/>
                        <a:pt x="233" y="1144"/>
                      </a:cubicBezTo>
                      <a:cubicBezTo>
                        <a:pt x="278" y="1144"/>
                        <a:pt x="314" y="1129"/>
                        <a:pt x="314" y="1095"/>
                      </a:cubicBezTo>
                      <a:cubicBezTo>
                        <a:pt x="314" y="1015"/>
                        <a:pt x="338" y="468"/>
                        <a:pt x="351" y="406"/>
                      </a:cubicBezTo>
                      <a:cubicBezTo>
                        <a:pt x="369" y="345"/>
                        <a:pt x="461" y="87"/>
                        <a:pt x="387" y="44"/>
                      </a:cubicBezTo>
                      <a:cubicBezTo>
                        <a:pt x="345" y="19"/>
                        <a:pt x="263" y="1"/>
                        <a:pt x="19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7"/>
                <p:cNvSpPr/>
                <p:nvPr/>
              </p:nvSpPr>
              <p:spPr>
                <a:xfrm>
                  <a:off x="5363375" y="2831550"/>
                  <a:ext cx="8925" cy="28775"/>
                </a:xfrm>
                <a:custGeom>
                  <a:rect b="b" l="l" r="r" t="t"/>
                  <a:pathLst>
                    <a:path extrusionOk="0" h="1151" w="357">
                      <a:moveTo>
                        <a:pt x="180" y="1"/>
                      </a:moveTo>
                      <a:cubicBezTo>
                        <a:pt x="163" y="1"/>
                        <a:pt x="148" y="6"/>
                        <a:pt x="141" y="18"/>
                      </a:cubicBezTo>
                      <a:cubicBezTo>
                        <a:pt x="105" y="196"/>
                        <a:pt x="86" y="381"/>
                        <a:pt x="98" y="565"/>
                      </a:cubicBezTo>
                      <a:cubicBezTo>
                        <a:pt x="111" y="707"/>
                        <a:pt x="0" y="1038"/>
                        <a:pt x="31" y="1106"/>
                      </a:cubicBezTo>
                      <a:cubicBezTo>
                        <a:pt x="45" y="1135"/>
                        <a:pt x="108" y="1151"/>
                        <a:pt x="171" y="1151"/>
                      </a:cubicBezTo>
                      <a:cubicBezTo>
                        <a:pt x="241" y="1151"/>
                        <a:pt x="313" y="1132"/>
                        <a:pt x="326" y="1094"/>
                      </a:cubicBezTo>
                      <a:cubicBezTo>
                        <a:pt x="357" y="1026"/>
                        <a:pt x="283" y="823"/>
                        <a:pt x="270" y="639"/>
                      </a:cubicBezTo>
                      <a:cubicBezTo>
                        <a:pt x="252" y="461"/>
                        <a:pt x="344" y="147"/>
                        <a:pt x="314" y="86"/>
                      </a:cubicBezTo>
                      <a:cubicBezTo>
                        <a:pt x="296" y="37"/>
                        <a:pt x="227" y="1"/>
                        <a:pt x="1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7"/>
                <p:cNvSpPr/>
                <p:nvPr/>
              </p:nvSpPr>
              <p:spPr>
                <a:xfrm>
                  <a:off x="5372725" y="2833525"/>
                  <a:ext cx="7725" cy="27075"/>
                </a:xfrm>
                <a:custGeom>
                  <a:rect b="b" l="l" r="r" t="t"/>
                  <a:pathLst>
                    <a:path extrusionOk="0" h="1083" w="309">
                      <a:moveTo>
                        <a:pt x="94" y="0"/>
                      </a:moveTo>
                      <a:cubicBezTo>
                        <a:pt x="59" y="0"/>
                        <a:pt x="25" y="11"/>
                        <a:pt x="19" y="37"/>
                      </a:cubicBezTo>
                      <a:cubicBezTo>
                        <a:pt x="1" y="197"/>
                        <a:pt x="13" y="363"/>
                        <a:pt x="38" y="523"/>
                      </a:cubicBezTo>
                      <a:cubicBezTo>
                        <a:pt x="69" y="603"/>
                        <a:pt x="7" y="953"/>
                        <a:pt x="38" y="1033"/>
                      </a:cubicBezTo>
                      <a:cubicBezTo>
                        <a:pt x="52" y="1067"/>
                        <a:pt x="97" y="1083"/>
                        <a:pt x="145" y="1083"/>
                      </a:cubicBezTo>
                      <a:cubicBezTo>
                        <a:pt x="201" y="1083"/>
                        <a:pt x="261" y="1061"/>
                        <a:pt x="278" y="1021"/>
                      </a:cubicBezTo>
                      <a:cubicBezTo>
                        <a:pt x="308" y="953"/>
                        <a:pt x="222" y="769"/>
                        <a:pt x="161" y="603"/>
                      </a:cubicBezTo>
                      <a:cubicBezTo>
                        <a:pt x="99" y="437"/>
                        <a:pt x="173" y="80"/>
                        <a:pt x="173" y="37"/>
                      </a:cubicBezTo>
                      <a:cubicBezTo>
                        <a:pt x="173" y="15"/>
                        <a:pt x="133" y="0"/>
                        <a:pt x="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7"/>
                <p:cNvSpPr/>
                <p:nvPr/>
              </p:nvSpPr>
              <p:spPr>
                <a:xfrm>
                  <a:off x="5353400" y="2882075"/>
                  <a:ext cx="8150" cy="10475"/>
                </a:xfrm>
                <a:custGeom>
                  <a:rect b="b" l="l" r="r" t="t"/>
                  <a:pathLst>
                    <a:path extrusionOk="0" h="419" w="326">
                      <a:moveTo>
                        <a:pt x="67" y="0"/>
                      </a:moveTo>
                      <a:cubicBezTo>
                        <a:pt x="27" y="0"/>
                        <a:pt x="0" y="116"/>
                        <a:pt x="18" y="216"/>
                      </a:cubicBezTo>
                      <a:cubicBezTo>
                        <a:pt x="28" y="300"/>
                        <a:pt x="128" y="419"/>
                        <a:pt x="206" y="419"/>
                      </a:cubicBezTo>
                      <a:cubicBezTo>
                        <a:pt x="220" y="419"/>
                        <a:pt x="233" y="415"/>
                        <a:pt x="245" y="407"/>
                      </a:cubicBezTo>
                      <a:cubicBezTo>
                        <a:pt x="325" y="351"/>
                        <a:pt x="319" y="179"/>
                        <a:pt x="288" y="81"/>
                      </a:cubicBezTo>
                      <a:cubicBezTo>
                        <a:pt x="270" y="32"/>
                        <a:pt x="110" y="7"/>
                        <a:pt x="73" y="1"/>
                      </a:cubicBezTo>
                      <a:cubicBezTo>
                        <a:pt x="71" y="0"/>
                        <a:pt x="69" y="0"/>
                        <a:pt x="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7"/>
                <p:cNvSpPr/>
                <p:nvPr/>
              </p:nvSpPr>
              <p:spPr>
                <a:xfrm>
                  <a:off x="5363675" y="2885275"/>
                  <a:ext cx="8625" cy="12900"/>
                </a:xfrm>
                <a:custGeom>
                  <a:rect b="b" l="l" r="r" t="t"/>
                  <a:pathLst>
                    <a:path extrusionOk="0" h="516" w="345">
                      <a:moveTo>
                        <a:pt x="152" y="0"/>
                      </a:moveTo>
                      <a:cubicBezTo>
                        <a:pt x="113" y="0"/>
                        <a:pt x="74" y="15"/>
                        <a:pt x="43" y="45"/>
                      </a:cubicBezTo>
                      <a:cubicBezTo>
                        <a:pt x="6" y="162"/>
                        <a:pt x="0" y="291"/>
                        <a:pt x="25" y="414"/>
                      </a:cubicBezTo>
                      <a:cubicBezTo>
                        <a:pt x="54" y="476"/>
                        <a:pt x="116" y="516"/>
                        <a:pt x="183" y="516"/>
                      </a:cubicBezTo>
                      <a:cubicBezTo>
                        <a:pt x="202" y="516"/>
                        <a:pt x="221" y="513"/>
                        <a:pt x="240" y="506"/>
                      </a:cubicBezTo>
                      <a:cubicBezTo>
                        <a:pt x="345" y="481"/>
                        <a:pt x="338" y="223"/>
                        <a:pt x="302" y="106"/>
                      </a:cubicBezTo>
                      <a:cubicBezTo>
                        <a:pt x="279" y="38"/>
                        <a:pt x="216"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7"/>
                <p:cNvSpPr/>
                <p:nvPr/>
              </p:nvSpPr>
              <p:spPr>
                <a:xfrm>
                  <a:off x="5374575" y="2886525"/>
                  <a:ext cx="7400" cy="13900"/>
                </a:xfrm>
                <a:custGeom>
                  <a:rect b="b" l="l" r="r" t="t"/>
                  <a:pathLst>
                    <a:path extrusionOk="0" h="556" w="296">
                      <a:moveTo>
                        <a:pt x="164" y="0"/>
                      </a:moveTo>
                      <a:cubicBezTo>
                        <a:pt x="128" y="0"/>
                        <a:pt x="92" y="17"/>
                        <a:pt x="68" y="50"/>
                      </a:cubicBezTo>
                      <a:cubicBezTo>
                        <a:pt x="19" y="179"/>
                        <a:pt x="1" y="321"/>
                        <a:pt x="13" y="462"/>
                      </a:cubicBezTo>
                      <a:cubicBezTo>
                        <a:pt x="27" y="536"/>
                        <a:pt x="61" y="555"/>
                        <a:pt x="103" y="555"/>
                      </a:cubicBezTo>
                      <a:cubicBezTo>
                        <a:pt x="135" y="555"/>
                        <a:pt x="173" y="544"/>
                        <a:pt x="210" y="536"/>
                      </a:cubicBezTo>
                      <a:cubicBezTo>
                        <a:pt x="296" y="511"/>
                        <a:pt x="296" y="173"/>
                        <a:pt x="271" y="87"/>
                      </a:cubicBezTo>
                      <a:cubicBezTo>
                        <a:pt x="261" y="30"/>
                        <a:pt x="213" y="0"/>
                        <a:pt x="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7"/>
                <p:cNvSpPr/>
                <p:nvPr/>
              </p:nvSpPr>
              <p:spPr>
                <a:xfrm>
                  <a:off x="5384250" y="2885150"/>
                  <a:ext cx="7425" cy="12900"/>
                </a:xfrm>
                <a:custGeom>
                  <a:rect b="b" l="l" r="r" t="t"/>
                  <a:pathLst>
                    <a:path extrusionOk="0" h="516" w="297">
                      <a:moveTo>
                        <a:pt x="143" y="1"/>
                      </a:moveTo>
                      <a:cubicBezTo>
                        <a:pt x="114" y="1"/>
                        <a:pt x="85" y="12"/>
                        <a:pt x="62" y="38"/>
                      </a:cubicBezTo>
                      <a:cubicBezTo>
                        <a:pt x="1" y="93"/>
                        <a:pt x="26" y="431"/>
                        <a:pt x="62" y="480"/>
                      </a:cubicBezTo>
                      <a:cubicBezTo>
                        <a:pt x="82" y="503"/>
                        <a:pt x="106" y="515"/>
                        <a:pt x="132" y="515"/>
                      </a:cubicBezTo>
                      <a:cubicBezTo>
                        <a:pt x="162" y="515"/>
                        <a:pt x="195" y="498"/>
                        <a:pt x="228" y="462"/>
                      </a:cubicBezTo>
                      <a:cubicBezTo>
                        <a:pt x="296" y="400"/>
                        <a:pt x="271" y="130"/>
                        <a:pt x="247" y="68"/>
                      </a:cubicBezTo>
                      <a:cubicBezTo>
                        <a:pt x="225" y="25"/>
                        <a:pt x="184" y="1"/>
                        <a:pt x="1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7"/>
                <p:cNvSpPr/>
                <p:nvPr/>
              </p:nvSpPr>
              <p:spPr>
                <a:xfrm>
                  <a:off x="5391375" y="2881775"/>
                  <a:ext cx="6550" cy="9250"/>
                </a:xfrm>
                <a:custGeom>
                  <a:rect b="b" l="l" r="r" t="t"/>
                  <a:pathLst>
                    <a:path extrusionOk="0" h="370" w="262">
                      <a:moveTo>
                        <a:pt x="170" y="1"/>
                      </a:moveTo>
                      <a:cubicBezTo>
                        <a:pt x="162" y="1"/>
                        <a:pt x="154" y="5"/>
                        <a:pt x="146" y="13"/>
                      </a:cubicBezTo>
                      <a:cubicBezTo>
                        <a:pt x="1" y="170"/>
                        <a:pt x="100" y="370"/>
                        <a:pt x="162" y="370"/>
                      </a:cubicBezTo>
                      <a:cubicBezTo>
                        <a:pt x="163" y="370"/>
                        <a:pt x="164" y="370"/>
                        <a:pt x="165" y="369"/>
                      </a:cubicBezTo>
                      <a:cubicBezTo>
                        <a:pt x="232" y="363"/>
                        <a:pt x="245" y="265"/>
                        <a:pt x="257" y="173"/>
                      </a:cubicBezTo>
                      <a:cubicBezTo>
                        <a:pt x="262" y="91"/>
                        <a:pt x="212" y="1"/>
                        <a:pt x="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7"/>
                <p:cNvSpPr/>
                <p:nvPr/>
              </p:nvSpPr>
              <p:spPr>
                <a:xfrm>
                  <a:off x="5377950" y="2836575"/>
                  <a:ext cx="8500" cy="23350"/>
                </a:xfrm>
                <a:custGeom>
                  <a:rect b="b" l="l" r="r" t="t"/>
                  <a:pathLst>
                    <a:path extrusionOk="0" h="934" w="340">
                      <a:moveTo>
                        <a:pt x="53" y="1"/>
                      </a:moveTo>
                      <a:cubicBezTo>
                        <a:pt x="43" y="1"/>
                        <a:pt x="36" y="5"/>
                        <a:pt x="32" y="14"/>
                      </a:cubicBezTo>
                      <a:cubicBezTo>
                        <a:pt x="1" y="131"/>
                        <a:pt x="1" y="254"/>
                        <a:pt x="32" y="370"/>
                      </a:cubicBezTo>
                      <a:cubicBezTo>
                        <a:pt x="69" y="462"/>
                        <a:pt x="142" y="893"/>
                        <a:pt x="192" y="917"/>
                      </a:cubicBezTo>
                      <a:cubicBezTo>
                        <a:pt x="214" y="928"/>
                        <a:pt x="235" y="933"/>
                        <a:pt x="254" y="933"/>
                      </a:cubicBezTo>
                      <a:cubicBezTo>
                        <a:pt x="288" y="933"/>
                        <a:pt x="315" y="919"/>
                        <a:pt x="327" y="899"/>
                      </a:cubicBezTo>
                      <a:cubicBezTo>
                        <a:pt x="339" y="874"/>
                        <a:pt x="241" y="641"/>
                        <a:pt x="204" y="536"/>
                      </a:cubicBezTo>
                      <a:cubicBezTo>
                        <a:pt x="173" y="389"/>
                        <a:pt x="155" y="241"/>
                        <a:pt x="155" y="88"/>
                      </a:cubicBezTo>
                      <a:cubicBezTo>
                        <a:pt x="155" y="54"/>
                        <a:pt x="90" y="1"/>
                        <a:pt x="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7"/>
                <p:cNvSpPr/>
                <p:nvPr/>
              </p:nvSpPr>
              <p:spPr>
                <a:xfrm>
                  <a:off x="5383350" y="2840700"/>
                  <a:ext cx="9475" cy="17500"/>
                </a:xfrm>
                <a:custGeom>
                  <a:rect b="b" l="l" r="r" t="t"/>
                  <a:pathLst>
                    <a:path extrusionOk="0" h="700" w="379">
                      <a:moveTo>
                        <a:pt x="41" y="0"/>
                      </a:moveTo>
                      <a:cubicBezTo>
                        <a:pt x="21" y="0"/>
                        <a:pt x="10" y="35"/>
                        <a:pt x="6" y="70"/>
                      </a:cubicBezTo>
                      <a:cubicBezTo>
                        <a:pt x="0" y="125"/>
                        <a:pt x="197" y="636"/>
                        <a:pt x="215" y="685"/>
                      </a:cubicBezTo>
                      <a:cubicBezTo>
                        <a:pt x="220" y="695"/>
                        <a:pt x="231" y="699"/>
                        <a:pt x="247" y="699"/>
                      </a:cubicBezTo>
                      <a:cubicBezTo>
                        <a:pt x="295" y="699"/>
                        <a:pt x="378" y="656"/>
                        <a:pt x="369" y="623"/>
                      </a:cubicBezTo>
                      <a:cubicBezTo>
                        <a:pt x="363" y="586"/>
                        <a:pt x="160" y="205"/>
                        <a:pt x="98" y="76"/>
                      </a:cubicBezTo>
                      <a:cubicBezTo>
                        <a:pt x="75" y="20"/>
                        <a:pt x="55" y="0"/>
                        <a:pt x="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7"/>
                <p:cNvSpPr/>
                <p:nvPr/>
              </p:nvSpPr>
              <p:spPr>
                <a:xfrm>
                  <a:off x="5352600" y="2860375"/>
                  <a:ext cx="9400" cy="20600"/>
                </a:xfrm>
                <a:custGeom>
                  <a:rect b="b" l="l" r="r" t="t"/>
                  <a:pathLst>
                    <a:path extrusionOk="0" h="824" w="376">
                      <a:moveTo>
                        <a:pt x="217" y="0"/>
                      </a:moveTo>
                      <a:cubicBezTo>
                        <a:pt x="176" y="0"/>
                        <a:pt x="137" y="11"/>
                        <a:pt x="118" y="33"/>
                      </a:cubicBezTo>
                      <a:cubicBezTo>
                        <a:pt x="75" y="88"/>
                        <a:pt x="130" y="371"/>
                        <a:pt x="111" y="482"/>
                      </a:cubicBezTo>
                      <a:cubicBezTo>
                        <a:pt x="93" y="598"/>
                        <a:pt x="1" y="654"/>
                        <a:pt x="81" y="740"/>
                      </a:cubicBezTo>
                      <a:cubicBezTo>
                        <a:pt x="129" y="791"/>
                        <a:pt x="218" y="823"/>
                        <a:pt x="284" y="823"/>
                      </a:cubicBezTo>
                      <a:cubicBezTo>
                        <a:pt x="328" y="823"/>
                        <a:pt x="361" y="809"/>
                        <a:pt x="363" y="777"/>
                      </a:cubicBezTo>
                      <a:cubicBezTo>
                        <a:pt x="376" y="703"/>
                        <a:pt x="296" y="476"/>
                        <a:pt x="327" y="371"/>
                      </a:cubicBezTo>
                      <a:cubicBezTo>
                        <a:pt x="357" y="273"/>
                        <a:pt x="370" y="168"/>
                        <a:pt x="357" y="64"/>
                      </a:cubicBezTo>
                      <a:cubicBezTo>
                        <a:pt x="343" y="23"/>
                        <a:pt x="277"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7"/>
                <p:cNvSpPr/>
                <p:nvPr/>
              </p:nvSpPr>
              <p:spPr>
                <a:xfrm>
                  <a:off x="5364450" y="2862075"/>
                  <a:ext cx="7700" cy="21350"/>
                </a:xfrm>
                <a:custGeom>
                  <a:rect b="b" l="l" r="r" t="t"/>
                  <a:pathLst>
                    <a:path extrusionOk="0" h="854" w="308">
                      <a:moveTo>
                        <a:pt x="124" y="0"/>
                      </a:moveTo>
                      <a:cubicBezTo>
                        <a:pt x="86" y="0"/>
                        <a:pt x="52" y="10"/>
                        <a:pt x="37" y="33"/>
                      </a:cubicBezTo>
                      <a:cubicBezTo>
                        <a:pt x="0" y="88"/>
                        <a:pt x="49" y="352"/>
                        <a:pt x="62" y="475"/>
                      </a:cubicBezTo>
                      <a:cubicBezTo>
                        <a:pt x="80" y="592"/>
                        <a:pt x="6" y="684"/>
                        <a:pt x="31" y="776"/>
                      </a:cubicBezTo>
                      <a:cubicBezTo>
                        <a:pt x="45" y="826"/>
                        <a:pt x="104" y="853"/>
                        <a:pt x="160" y="853"/>
                      </a:cubicBezTo>
                      <a:cubicBezTo>
                        <a:pt x="201" y="853"/>
                        <a:pt x="240" y="838"/>
                        <a:pt x="258" y="807"/>
                      </a:cubicBezTo>
                      <a:cubicBezTo>
                        <a:pt x="307" y="733"/>
                        <a:pt x="234" y="635"/>
                        <a:pt x="215" y="512"/>
                      </a:cubicBezTo>
                      <a:cubicBezTo>
                        <a:pt x="191" y="383"/>
                        <a:pt x="271" y="137"/>
                        <a:pt x="252" y="63"/>
                      </a:cubicBezTo>
                      <a:cubicBezTo>
                        <a:pt x="241" y="23"/>
                        <a:pt x="179" y="0"/>
                        <a:pt x="1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7"/>
                <p:cNvSpPr/>
                <p:nvPr/>
              </p:nvSpPr>
              <p:spPr>
                <a:xfrm>
                  <a:off x="5374275" y="2863800"/>
                  <a:ext cx="6325" cy="19550"/>
                </a:xfrm>
                <a:custGeom>
                  <a:rect b="b" l="l" r="r" t="t"/>
                  <a:pathLst>
                    <a:path extrusionOk="0" h="782" w="253">
                      <a:moveTo>
                        <a:pt x="117" y="0"/>
                      </a:moveTo>
                      <a:cubicBezTo>
                        <a:pt x="68" y="7"/>
                        <a:pt x="25" y="50"/>
                        <a:pt x="19" y="105"/>
                      </a:cubicBezTo>
                      <a:cubicBezTo>
                        <a:pt x="0" y="209"/>
                        <a:pt x="80" y="314"/>
                        <a:pt x="80" y="425"/>
                      </a:cubicBezTo>
                      <a:cubicBezTo>
                        <a:pt x="74" y="474"/>
                        <a:pt x="68" y="523"/>
                        <a:pt x="56" y="572"/>
                      </a:cubicBezTo>
                      <a:cubicBezTo>
                        <a:pt x="37" y="621"/>
                        <a:pt x="43" y="670"/>
                        <a:pt x="62" y="720"/>
                      </a:cubicBezTo>
                      <a:cubicBezTo>
                        <a:pt x="76" y="758"/>
                        <a:pt x="113" y="781"/>
                        <a:pt x="151" y="781"/>
                      </a:cubicBezTo>
                      <a:cubicBezTo>
                        <a:pt x="162" y="781"/>
                        <a:pt x="174" y="779"/>
                        <a:pt x="185" y="775"/>
                      </a:cubicBezTo>
                      <a:cubicBezTo>
                        <a:pt x="228" y="750"/>
                        <a:pt x="252" y="701"/>
                        <a:pt x="240" y="652"/>
                      </a:cubicBezTo>
                      <a:cubicBezTo>
                        <a:pt x="234" y="603"/>
                        <a:pt x="209" y="554"/>
                        <a:pt x="197" y="504"/>
                      </a:cubicBezTo>
                      <a:cubicBezTo>
                        <a:pt x="173" y="400"/>
                        <a:pt x="209" y="283"/>
                        <a:pt x="222" y="173"/>
                      </a:cubicBezTo>
                      <a:cubicBezTo>
                        <a:pt x="222" y="136"/>
                        <a:pt x="222" y="99"/>
                        <a:pt x="203" y="62"/>
                      </a:cubicBezTo>
                      <a:cubicBezTo>
                        <a:pt x="191" y="25"/>
                        <a:pt x="154" y="7"/>
                        <a:pt x="1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7"/>
                <p:cNvSpPr/>
                <p:nvPr/>
              </p:nvSpPr>
              <p:spPr>
                <a:xfrm>
                  <a:off x="5383350" y="2863500"/>
                  <a:ext cx="6000" cy="18775"/>
                </a:xfrm>
                <a:custGeom>
                  <a:rect b="b" l="l" r="r" t="t"/>
                  <a:pathLst>
                    <a:path extrusionOk="0" h="751" w="240">
                      <a:moveTo>
                        <a:pt x="118" y="1"/>
                      </a:moveTo>
                      <a:cubicBezTo>
                        <a:pt x="70" y="1"/>
                        <a:pt x="28" y="31"/>
                        <a:pt x="19" y="80"/>
                      </a:cubicBezTo>
                      <a:cubicBezTo>
                        <a:pt x="0" y="142"/>
                        <a:pt x="6" y="197"/>
                        <a:pt x="31" y="252"/>
                      </a:cubicBezTo>
                      <a:cubicBezTo>
                        <a:pt x="49" y="301"/>
                        <a:pt x="62" y="357"/>
                        <a:pt x="62" y="406"/>
                      </a:cubicBezTo>
                      <a:cubicBezTo>
                        <a:pt x="62" y="455"/>
                        <a:pt x="55" y="498"/>
                        <a:pt x="43" y="547"/>
                      </a:cubicBezTo>
                      <a:cubicBezTo>
                        <a:pt x="31" y="590"/>
                        <a:pt x="31" y="633"/>
                        <a:pt x="43" y="682"/>
                      </a:cubicBezTo>
                      <a:cubicBezTo>
                        <a:pt x="54" y="722"/>
                        <a:pt x="91" y="751"/>
                        <a:pt x="135" y="751"/>
                      </a:cubicBezTo>
                      <a:cubicBezTo>
                        <a:pt x="139" y="751"/>
                        <a:pt x="143" y="751"/>
                        <a:pt x="148" y="750"/>
                      </a:cubicBezTo>
                      <a:cubicBezTo>
                        <a:pt x="209" y="744"/>
                        <a:pt x="240" y="670"/>
                        <a:pt x="234" y="615"/>
                      </a:cubicBezTo>
                      <a:cubicBezTo>
                        <a:pt x="228" y="553"/>
                        <a:pt x="197" y="498"/>
                        <a:pt x="185" y="437"/>
                      </a:cubicBezTo>
                      <a:cubicBezTo>
                        <a:pt x="172" y="338"/>
                        <a:pt x="209" y="240"/>
                        <a:pt x="209" y="142"/>
                      </a:cubicBezTo>
                      <a:cubicBezTo>
                        <a:pt x="221" y="92"/>
                        <a:pt x="197" y="37"/>
                        <a:pt x="154" y="6"/>
                      </a:cubicBezTo>
                      <a:cubicBezTo>
                        <a:pt x="142" y="3"/>
                        <a:pt x="130" y="1"/>
                        <a:pt x="1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7"/>
                <p:cNvSpPr/>
                <p:nvPr/>
              </p:nvSpPr>
              <p:spPr>
                <a:xfrm>
                  <a:off x="5390400" y="2862850"/>
                  <a:ext cx="6650" cy="16400"/>
                </a:xfrm>
                <a:custGeom>
                  <a:rect b="b" l="l" r="r" t="t"/>
                  <a:pathLst>
                    <a:path extrusionOk="0" h="656" w="266">
                      <a:moveTo>
                        <a:pt x="82" y="1"/>
                      </a:moveTo>
                      <a:cubicBezTo>
                        <a:pt x="77" y="1"/>
                        <a:pt x="73" y="1"/>
                        <a:pt x="68" y="2"/>
                      </a:cubicBezTo>
                      <a:cubicBezTo>
                        <a:pt x="25" y="8"/>
                        <a:pt x="1" y="51"/>
                        <a:pt x="13" y="94"/>
                      </a:cubicBezTo>
                      <a:cubicBezTo>
                        <a:pt x="50" y="211"/>
                        <a:pt x="68" y="340"/>
                        <a:pt x="68" y="463"/>
                      </a:cubicBezTo>
                      <a:cubicBezTo>
                        <a:pt x="68" y="499"/>
                        <a:pt x="75" y="536"/>
                        <a:pt x="81" y="573"/>
                      </a:cubicBezTo>
                      <a:cubicBezTo>
                        <a:pt x="93" y="604"/>
                        <a:pt x="118" y="635"/>
                        <a:pt x="148" y="647"/>
                      </a:cubicBezTo>
                      <a:cubicBezTo>
                        <a:pt x="160" y="653"/>
                        <a:pt x="171" y="655"/>
                        <a:pt x="182" y="655"/>
                      </a:cubicBezTo>
                      <a:cubicBezTo>
                        <a:pt x="207" y="655"/>
                        <a:pt x="230" y="642"/>
                        <a:pt x="247" y="616"/>
                      </a:cubicBezTo>
                      <a:cubicBezTo>
                        <a:pt x="265" y="573"/>
                        <a:pt x="234" y="524"/>
                        <a:pt x="210" y="481"/>
                      </a:cubicBezTo>
                      <a:cubicBezTo>
                        <a:pt x="185" y="432"/>
                        <a:pt x="173" y="370"/>
                        <a:pt x="173" y="309"/>
                      </a:cubicBezTo>
                      <a:cubicBezTo>
                        <a:pt x="173" y="272"/>
                        <a:pt x="185" y="229"/>
                        <a:pt x="191" y="186"/>
                      </a:cubicBezTo>
                      <a:cubicBezTo>
                        <a:pt x="198" y="143"/>
                        <a:pt x="191" y="100"/>
                        <a:pt x="173" y="57"/>
                      </a:cubicBezTo>
                      <a:cubicBezTo>
                        <a:pt x="156" y="24"/>
                        <a:pt x="120" y="1"/>
                        <a:pt x="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7"/>
                <p:cNvSpPr/>
                <p:nvPr/>
              </p:nvSpPr>
              <p:spPr>
                <a:xfrm>
                  <a:off x="5364275" y="2559325"/>
                  <a:ext cx="40600" cy="32375"/>
                </a:xfrm>
                <a:custGeom>
                  <a:rect b="b" l="l" r="r" t="t"/>
                  <a:pathLst>
                    <a:path extrusionOk="0" h="1295" w="1624">
                      <a:moveTo>
                        <a:pt x="1120" y="0"/>
                      </a:moveTo>
                      <a:cubicBezTo>
                        <a:pt x="1028" y="0"/>
                        <a:pt x="933" y="17"/>
                        <a:pt x="843" y="27"/>
                      </a:cubicBezTo>
                      <a:cubicBezTo>
                        <a:pt x="702" y="34"/>
                        <a:pt x="554" y="52"/>
                        <a:pt x="413" y="77"/>
                      </a:cubicBezTo>
                      <a:cubicBezTo>
                        <a:pt x="271" y="107"/>
                        <a:pt x="148" y="193"/>
                        <a:pt x="69" y="316"/>
                      </a:cubicBezTo>
                      <a:cubicBezTo>
                        <a:pt x="19" y="408"/>
                        <a:pt x="1" y="519"/>
                        <a:pt x="19" y="624"/>
                      </a:cubicBezTo>
                      <a:cubicBezTo>
                        <a:pt x="76" y="1013"/>
                        <a:pt x="413" y="1294"/>
                        <a:pt x="796" y="1294"/>
                      </a:cubicBezTo>
                      <a:cubicBezTo>
                        <a:pt x="830" y="1294"/>
                        <a:pt x="864" y="1292"/>
                        <a:pt x="898" y="1287"/>
                      </a:cubicBezTo>
                      <a:cubicBezTo>
                        <a:pt x="1322" y="1226"/>
                        <a:pt x="1624" y="833"/>
                        <a:pt x="1562" y="408"/>
                      </a:cubicBezTo>
                      <a:cubicBezTo>
                        <a:pt x="1550" y="261"/>
                        <a:pt x="1470" y="132"/>
                        <a:pt x="1341" y="52"/>
                      </a:cubicBezTo>
                      <a:cubicBezTo>
                        <a:pt x="1273" y="13"/>
                        <a:pt x="1198" y="0"/>
                        <a:pt x="11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7"/>
                <p:cNvSpPr/>
                <p:nvPr/>
              </p:nvSpPr>
              <p:spPr>
                <a:xfrm>
                  <a:off x="5404400" y="1818475"/>
                  <a:ext cx="53800" cy="203850"/>
                </a:xfrm>
                <a:custGeom>
                  <a:rect b="b" l="l" r="r" t="t"/>
                  <a:pathLst>
                    <a:path extrusionOk="0" h="8154" w="2152">
                      <a:moveTo>
                        <a:pt x="560" y="0"/>
                      </a:moveTo>
                      <a:cubicBezTo>
                        <a:pt x="399" y="0"/>
                        <a:pt x="257" y="58"/>
                        <a:pt x="191" y="188"/>
                      </a:cubicBezTo>
                      <a:cubicBezTo>
                        <a:pt x="0" y="569"/>
                        <a:pt x="344" y="1079"/>
                        <a:pt x="467" y="1294"/>
                      </a:cubicBezTo>
                      <a:cubicBezTo>
                        <a:pt x="639" y="1589"/>
                        <a:pt x="1131" y="5572"/>
                        <a:pt x="1125" y="6144"/>
                      </a:cubicBezTo>
                      <a:cubicBezTo>
                        <a:pt x="1119" y="6722"/>
                        <a:pt x="873" y="7638"/>
                        <a:pt x="1002" y="7976"/>
                      </a:cubicBezTo>
                      <a:cubicBezTo>
                        <a:pt x="1050" y="8102"/>
                        <a:pt x="1206" y="8153"/>
                        <a:pt x="1387" y="8153"/>
                      </a:cubicBezTo>
                      <a:cubicBezTo>
                        <a:pt x="1698" y="8153"/>
                        <a:pt x="2081" y="8003"/>
                        <a:pt x="2109" y="7828"/>
                      </a:cubicBezTo>
                      <a:cubicBezTo>
                        <a:pt x="2152" y="7552"/>
                        <a:pt x="1875" y="7423"/>
                        <a:pt x="1789" y="6974"/>
                      </a:cubicBezTo>
                      <a:cubicBezTo>
                        <a:pt x="1703" y="6531"/>
                        <a:pt x="1469" y="4866"/>
                        <a:pt x="1451" y="3802"/>
                      </a:cubicBezTo>
                      <a:cubicBezTo>
                        <a:pt x="1426" y="2739"/>
                        <a:pt x="1297" y="1036"/>
                        <a:pt x="1279" y="544"/>
                      </a:cubicBezTo>
                      <a:cubicBezTo>
                        <a:pt x="1262" y="222"/>
                        <a:pt x="876" y="0"/>
                        <a:pt x="5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7"/>
                <p:cNvSpPr/>
                <p:nvPr/>
              </p:nvSpPr>
              <p:spPr>
                <a:xfrm>
                  <a:off x="5425475" y="2022800"/>
                  <a:ext cx="67000" cy="185725"/>
                </a:xfrm>
                <a:custGeom>
                  <a:rect b="b" l="l" r="r" t="t"/>
                  <a:pathLst>
                    <a:path extrusionOk="0" h="7429" w="2680">
                      <a:moveTo>
                        <a:pt x="896" y="707"/>
                      </a:moveTo>
                      <a:cubicBezTo>
                        <a:pt x="968" y="707"/>
                        <a:pt x="1044" y="749"/>
                        <a:pt x="1087" y="848"/>
                      </a:cubicBezTo>
                      <a:cubicBezTo>
                        <a:pt x="1395" y="1542"/>
                        <a:pt x="1745" y="4634"/>
                        <a:pt x="1745" y="4634"/>
                      </a:cubicBezTo>
                      <a:cubicBezTo>
                        <a:pt x="1640" y="3767"/>
                        <a:pt x="749" y="1075"/>
                        <a:pt x="731" y="885"/>
                      </a:cubicBezTo>
                      <a:cubicBezTo>
                        <a:pt x="720" y="777"/>
                        <a:pt x="804" y="707"/>
                        <a:pt x="896" y="707"/>
                      </a:cubicBezTo>
                      <a:close/>
                      <a:moveTo>
                        <a:pt x="1210" y="1"/>
                      </a:moveTo>
                      <a:cubicBezTo>
                        <a:pt x="1075" y="1"/>
                        <a:pt x="773" y="232"/>
                        <a:pt x="449" y="232"/>
                      </a:cubicBezTo>
                      <a:cubicBezTo>
                        <a:pt x="357" y="232"/>
                        <a:pt x="264" y="213"/>
                        <a:pt x="171" y="165"/>
                      </a:cubicBezTo>
                      <a:cubicBezTo>
                        <a:pt x="166" y="163"/>
                        <a:pt x="162" y="162"/>
                        <a:pt x="158" y="162"/>
                      </a:cubicBezTo>
                      <a:cubicBezTo>
                        <a:pt x="1" y="162"/>
                        <a:pt x="635" y="2156"/>
                        <a:pt x="971" y="3583"/>
                      </a:cubicBezTo>
                      <a:cubicBezTo>
                        <a:pt x="1309" y="5046"/>
                        <a:pt x="1788" y="7037"/>
                        <a:pt x="1911" y="7234"/>
                      </a:cubicBezTo>
                      <a:cubicBezTo>
                        <a:pt x="1986" y="7352"/>
                        <a:pt x="2191" y="7428"/>
                        <a:pt x="2363" y="7428"/>
                      </a:cubicBezTo>
                      <a:cubicBezTo>
                        <a:pt x="2486" y="7428"/>
                        <a:pt x="2592" y="7388"/>
                        <a:pt x="2618" y="7296"/>
                      </a:cubicBezTo>
                      <a:cubicBezTo>
                        <a:pt x="2679" y="7074"/>
                        <a:pt x="1616" y="780"/>
                        <a:pt x="1272" y="36"/>
                      </a:cubicBezTo>
                      <a:cubicBezTo>
                        <a:pt x="1259" y="11"/>
                        <a:pt x="1238" y="1"/>
                        <a:pt x="12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7"/>
                <p:cNvSpPr/>
                <p:nvPr/>
              </p:nvSpPr>
              <p:spPr>
                <a:xfrm>
                  <a:off x="5465400" y="2212350"/>
                  <a:ext cx="15075" cy="37150"/>
                </a:xfrm>
                <a:custGeom>
                  <a:rect b="b" l="l" r="r" t="t"/>
                  <a:pathLst>
                    <a:path extrusionOk="0" h="1486" w="603">
                      <a:moveTo>
                        <a:pt x="381" y="0"/>
                      </a:moveTo>
                      <a:cubicBezTo>
                        <a:pt x="363" y="0"/>
                        <a:pt x="344" y="3"/>
                        <a:pt x="326" y="9"/>
                      </a:cubicBezTo>
                      <a:cubicBezTo>
                        <a:pt x="234" y="39"/>
                        <a:pt x="197" y="150"/>
                        <a:pt x="179" y="242"/>
                      </a:cubicBezTo>
                      <a:lnTo>
                        <a:pt x="56" y="740"/>
                      </a:lnTo>
                      <a:cubicBezTo>
                        <a:pt x="19" y="857"/>
                        <a:pt x="0" y="980"/>
                        <a:pt x="7" y="1103"/>
                      </a:cubicBezTo>
                      <a:cubicBezTo>
                        <a:pt x="7" y="1232"/>
                        <a:pt x="62" y="1349"/>
                        <a:pt x="160" y="1435"/>
                      </a:cubicBezTo>
                      <a:cubicBezTo>
                        <a:pt x="206" y="1469"/>
                        <a:pt x="262" y="1486"/>
                        <a:pt x="318" y="1486"/>
                      </a:cubicBezTo>
                      <a:cubicBezTo>
                        <a:pt x="383" y="1486"/>
                        <a:pt x="449" y="1463"/>
                        <a:pt x="498" y="1416"/>
                      </a:cubicBezTo>
                      <a:cubicBezTo>
                        <a:pt x="548" y="1349"/>
                        <a:pt x="572" y="1269"/>
                        <a:pt x="566" y="1183"/>
                      </a:cubicBezTo>
                      <a:cubicBezTo>
                        <a:pt x="566" y="1103"/>
                        <a:pt x="541" y="1023"/>
                        <a:pt x="535" y="937"/>
                      </a:cubicBezTo>
                      <a:cubicBezTo>
                        <a:pt x="517" y="740"/>
                        <a:pt x="591" y="543"/>
                        <a:pt x="597" y="341"/>
                      </a:cubicBezTo>
                      <a:cubicBezTo>
                        <a:pt x="603" y="255"/>
                        <a:pt x="584" y="168"/>
                        <a:pt x="548" y="95"/>
                      </a:cubicBezTo>
                      <a:cubicBezTo>
                        <a:pt x="509" y="33"/>
                        <a:pt x="445" y="0"/>
                        <a:pt x="3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7"/>
                <p:cNvSpPr/>
                <p:nvPr/>
              </p:nvSpPr>
              <p:spPr>
                <a:xfrm>
                  <a:off x="5465850" y="2254150"/>
                  <a:ext cx="10025" cy="15600"/>
                </a:xfrm>
                <a:custGeom>
                  <a:rect b="b" l="l" r="r" t="t"/>
                  <a:pathLst>
                    <a:path extrusionOk="0" h="624" w="401">
                      <a:moveTo>
                        <a:pt x="188" y="0"/>
                      </a:moveTo>
                      <a:cubicBezTo>
                        <a:pt x="152" y="0"/>
                        <a:pt x="117" y="14"/>
                        <a:pt x="87" y="39"/>
                      </a:cubicBezTo>
                      <a:cubicBezTo>
                        <a:pt x="56" y="70"/>
                        <a:pt x="38" y="107"/>
                        <a:pt x="32" y="150"/>
                      </a:cubicBezTo>
                      <a:cubicBezTo>
                        <a:pt x="1" y="316"/>
                        <a:pt x="38" y="488"/>
                        <a:pt x="142" y="623"/>
                      </a:cubicBezTo>
                      <a:cubicBezTo>
                        <a:pt x="314" y="568"/>
                        <a:pt x="400" y="254"/>
                        <a:pt x="376" y="76"/>
                      </a:cubicBezTo>
                      <a:cubicBezTo>
                        <a:pt x="333" y="45"/>
                        <a:pt x="284" y="21"/>
                        <a:pt x="234" y="9"/>
                      </a:cubicBezTo>
                      <a:cubicBezTo>
                        <a:pt x="219" y="3"/>
                        <a:pt x="203"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7"/>
                <p:cNvSpPr/>
                <p:nvPr/>
              </p:nvSpPr>
              <p:spPr>
                <a:xfrm>
                  <a:off x="5466175" y="2275925"/>
                  <a:ext cx="5850" cy="10425"/>
                </a:xfrm>
                <a:custGeom>
                  <a:rect b="b" l="l" r="r" t="t"/>
                  <a:pathLst>
                    <a:path extrusionOk="0" h="417" w="234">
                      <a:moveTo>
                        <a:pt x="145" y="0"/>
                      </a:moveTo>
                      <a:cubicBezTo>
                        <a:pt x="112" y="0"/>
                        <a:pt x="79" y="14"/>
                        <a:pt x="56" y="41"/>
                      </a:cubicBezTo>
                      <a:cubicBezTo>
                        <a:pt x="19" y="84"/>
                        <a:pt x="0" y="152"/>
                        <a:pt x="19" y="207"/>
                      </a:cubicBezTo>
                      <a:cubicBezTo>
                        <a:pt x="37" y="269"/>
                        <a:pt x="62" y="324"/>
                        <a:pt x="92" y="373"/>
                      </a:cubicBezTo>
                      <a:cubicBezTo>
                        <a:pt x="105" y="392"/>
                        <a:pt x="117" y="416"/>
                        <a:pt x="142" y="416"/>
                      </a:cubicBezTo>
                      <a:cubicBezTo>
                        <a:pt x="160" y="416"/>
                        <a:pt x="185" y="385"/>
                        <a:pt x="197" y="355"/>
                      </a:cubicBezTo>
                      <a:cubicBezTo>
                        <a:pt x="228" y="250"/>
                        <a:pt x="234" y="139"/>
                        <a:pt x="221" y="29"/>
                      </a:cubicBezTo>
                      <a:cubicBezTo>
                        <a:pt x="199" y="9"/>
                        <a:pt x="172" y="0"/>
                        <a:pt x="1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7"/>
                <p:cNvSpPr/>
                <p:nvPr/>
              </p:nvSpPr>
              <p:spPr>
                <a:xfrm>
                  <a:off x="5483225" y="2216675"/>
                  <a:ext cx="13400" cy="37100"/>
                </a:xfrm>
                <a:custGeom>
                  <a:rect b="b" l="l" r="r" t="t"/>
                  <a:pathLst>
                    <a:path extrusionOk="0" h="1484" w="536">
                      <a:moveTo>
                        <a:pt x="248" y="1"/>
                      </a:moveTo>
                      <a:cubicBezTo>
                        <a:pt x="187" y="1"/>
                        <a:pt x="133" y="31"/>
                        <a:pt x="99" y="82"/>
                      </a:cubicBezTo>
                      <a:cubicBezTo>
                        <a:pt x="62" y="137"/>
                        <a:pt x="37" y="198"/>
                        <a:pt x="31" y="266"/>
                      </a:cubicBezTo>
                      <a:cubicBezTo>
                        <a:pt x="0" y="530"/>
                        <a:pt x="0" y="801"/>
                        <a:pt x="31" y="1065"/>
                      </a:cubicBezTo>
                      <a:cubicBezTo>
                        <a:pt x="37" y="1163"/>
                        <a:pt x="56" y="1256"/>
                        <a:pt x="99" y="1348"/>
                      </a:cubicBezTo>
                      <a:cubicBezTo>
                        <a:pt x="140" y="1429"/>
                        <a:pt x="219" y="1483"/>
                        <a:pt x="311" y="1483"/>
                      </a:cubicBezTo>
                      <a:cubicBezTo>
                        <a:pt x="316" y="1483"/>
                        <a:pt x="321" y="1483"/>
                        <a:pt x="326" y="1483"/>
                      </a:cubicBezTo>
                      <a:cubicBezTo>
                        <a:pt x="412" y="1465"/>
                        <a:pt x="480" y="1403"/>
                        <a:pt x="505" y="1323"/>
                      </a:cubicBezTo>
                      <a:cubicBezTo>
                        <a:pt x="529" y="1243"/>
                        <a:pt x="535" y="1157"/>
                        <a:pt x="529" y="1077"/>
                      </a:cubicBezTo>
                      <a:cubicBezTo>
                        <a:pt x="529" y="788"/>
                        <a:pt x="492" y="500"/>
                        <a:pt x="425" y="217"/>
                      </a:cubicBezTo>
                      <a:cubicBezTo>
                        <a:pt x="400" y="125"/>
                        <a:pt x="357" y="20"/>
                        <a:pt x="265" y="2"/>
                      </a:cubicBezTo>
                      <a:cubicBezTo>
                        <a:pt x="259" y="1"/>
                        <a:pt x="253" y="1"/>
                        <a:pt x="2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7"/>
                <p:cNvSpPr/>
                <p:nvPr/>
              </p:nvSpPr>
              <p:spPr>
                <a:xfrm>
                  <a:off x="5489075" y="2258950"/>
                  <a:ext cx="10300" cy="22800"/>
                </a:xfrm>
                <a:custGeom>
                  <a:rect b="b" l="l" r="r" t="t"/>
                  <a:pathLst>
                    <a:path extrusionOk="0" h="912" w="412">
                      <a:moveTo>
                        <a:pt x="191" y="1"/>
                      </a:moveTo>
                      <a:cubicBezTo>
                        <a:pt x="111" y="1"/>
                        <a:pt x="55" y="87"/>
                        <a:pt x="31" y="173"/>
                      </a:cubicBezTo>
                      <a:cubicBezTo>
                        <a:pt x="0" y="327"/>
                        <a:pt x="6" y="487"/>
                        <a:pt x="49" y="640"/>
                      </a:cubicBezTo>
                      <a:cubicBezTo>
                        <a:pt x="55" y="708"/>
                        <a:pt x="80" y="769"/>
                        <a:pt x="111" y="825"/>
                      </a:cubicBezTo>
                      <a:cubicBezTo>
                        <a:pt x="144" y="881"/>
                        <a:pt x="204" y="911"/>
                        <a:pt x="266" y="911"/>
                      </a:cubicBezTo>
                      <a:cubicBezTo>
                        <a:pt x="271" y="911"/>
                        <a:pt x="277" y="911"/>
                        <a:pt x="283" y="911"/>
                      </a:cubicBezTo>
                      <a:cubicBezTo>
                        <a:pt x="363" y="880"/>
                        <a:pt x="412" y="806"/>
                        <a:pt x="406" y="726"/>
                      </a:cubicBezTo>
                      <a:cubicBezTo>
                        <a:pt x="400" y="646"/>
                        <a:pt x="387" y="573"/>
                        <a:pt x="369" y="493"/>
                      </a:cubicBezTo>
                      <a:cubicBezTo>
                        <a:pt x="363" y="401"/>
                        <a:pt x="369" y="308"/>
                        <a:pt x="363" y="216"/>
                      </a:cubicBezTo>
                      <a:cubicBezTo>
                        <a:pt x="357" y="161"/>
                        <a:pt x="344" y="112"/>
                        <a:pt x="320" y="69"/>
                      </a:cubicBezTo>
                      <a:cubicBezTo>
                        <a:pt x="289" y="26"/>
                        <a:pt x="240" y="1"/>
                        <a:pt x="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7"/>
                <p:cNvSpPr/>
                <p:nvPr/>
              </p:nvSpPr>
              <p:spPr>
                <a:xfrm>
                  <a:off x="5483075" y="2286450"/>
                  <a:ext cx="11075" cy="17200"/>
                </a:xfrm>
                <a:custGeom>
                  <a:rect b="b" l="l" r="r" t="t"/>
                  <a:pathLst>
                    <a:path extrusionOk="0" h="688" w="443">
                      <a:moveTo>
                        <a:pt x="330" y="1"/>
                      </a:moveTo>
                      <a:cubicBezTo>
                        <a:pt x="327" y="1"/>
                        <a:pt x="323" y="1"/>
                        <a:pt x="320" y="1"/>
                      </a:cubicBezTo>
                      <a:cubicBezTo>
                        <a:pt x="259" y="20"/>
                        <a:pt x="234" y="81"/>
                        <a:pt x="215" y="136"/>
                      </a:cubicBezTo>
                      <a:cubicBezTo>
                        <a:pt x="172" y="247"/>
                        <a:pt x="117" y="358"/>
                        <a:pt x="56" y="462"/>
                      </a:cubicBezTo>
                      <a:cubicBezTo>
                        <a:pt x="37" y="493"/>
                        <a:pt x="19" y="530"/>
                        <a:pt x="6" y="567"/>
                      </a:cubicBezTo>
                      <a:cubicBezTo>
                        <a:pt x="0" y="604"/>
                        <a:pt x="6" y="641"/>
                        <a:pt x="31" y="665"/>
                      </a:cubicBezTo>
                      <a:cubicBezTo>
                        <a:pt x="47" y="681"/>
                        <a:pt x="67" y="688"/>
                        <a:pt x="87" y="688"/>
                      </a:cubicBezTo>
                      <a:cubicBezTo>
                        <a:pt x="130" y="688"/>
                        <a:pt x="176" y="658"/>
                        <a:pt x="197" y="616"/>
                      </a:cubicBezTo>
                      <a:cubicBezTo>
                        <a:pt x="228" y="561"/>
                        <a:pt x="252" y="499"/>
                        <a:pt x="271" y="432"/>
                      </a:cubicBezTo>
                      <a:cubicBezTo>
                        <a:pt x="302" y="376"/>
                        <a:pt x="338" y="327"/>
                        <a:pt x="381" y="278"/>
                      </a:cubicBezTo>
                      <a:cubicBezTo>
                        <a:pt x="424" y="235"/>
                        <a:pt x="443" y="173"/>
                        <a:pt x="443" y="112"/>
                      </a:cubicBezTo>
                      <a:cubicBezTo>
                        <a:pt x="437" y="48"/>
                        <a:pt x="388" y="1"/>
                        <a:pt x="3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7"/>
                <p:cNvSpPr/>
                <p:nvPr/>
              </p:nvSpPr>
              <p:spPr>
                <a:xfrm>
                  <a:off x="5478150" y="2306150"/>
                  <a:ext cx="5250" cy="8000"/>
                </a:xfrm>
                <a:custGeom>
                  <a:rect b="b" l="l" r="r" t="t"/>
                  <a:pathLst>
                    <a:path extrusionOk="0" h="320" w="210">
                      <a:moveTo>
                        <a:pt x="154" y="0"/>
                      </a:moveTo>
                      <a:cubicBezTo>
                        <a:pt x="87" y="6"/>
                        <a:pt x="25" y="55"/>
                        <a:pt x="13" y="117"/>
                      </a:cubicBezTo>
                      <a:cubicBezTo>
                        <a:pt x="1" y="184"/>
                        <a:pt x="1" y="252"/>
                        <a:pt x="19" y="320"/>
                      </a:cubicBezTo>
                      <a:cubicBezTo>
                        <a:pt x="148" y="270"/>
                        <a:pt x="210" y="123"/>
                        <a:pt x="1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7"/>
                <p:cNvSpPr/>
                <p:nvPr/>
              </p:nvSpPr>
              <p:spPr>
                <a:xfrm>
                  <a:off x="5312500" y="1823150"/>
                  <a:ext cx="82800" cy="196300"/>
                </a:xfrm>
                <a:custGeom>
                  <a:rect b="b" l="l" r="r" t="t"/>
                  <a:pathLst>
                    <a:path extrusionOk="0" h="7852" w="3312">
                      <a:moveTo>
                        <a:pt x="621" y="1"/>
                      </a:moveTo>
                      <a:cubicBezTo>
                        <a:pt x="621" y="1"/>
                        <a:pt x="326" y="25"/>
                        <a:pt x="0" y="25"/>
                      </a:cubicBezTo>
                      <a:lnTo>
                        <a:pt x="0" y="4937"/>
                      </a:lnTo>
                      <a:cubicBezTo>
                        <a:pt x="0" y="4937"/>
                        <a:pt x="1009" y="5342"/>
                        <a:pt x="1316" y="6092"/>
                      </a:cubicBezTo>
                      <a:cubicBezTo>
                        <a:pt x="1617" y="6842"/>
                        <a:pt x="1961" y="7801"/>
                        <a:pt x="2527" y="7850"/>
                      </a:cubicBezTo>
                      <a:cubicBezTo>
                        <a:pt x="2538" y="7851"/>
                        <a:pt x="2549" y="7852"/>
                        <a:pt x="2560" y="7852"/>
                      </a:cubicBezTo>
                      <a:cubicBezTo>
                        <a:pt x="3095" y="7852"/>
                        <a:pt x="3312" y="6839"/>
                        <a:pt x="3215" y="6682"/>
                      </a:cubicBezTo>
                      <a:cubicBezTo>
                        <a:pt x="3207" y="6668"/>
                        <a:pt x="3197" y="6662"/>
                        <a:pt x="3185" y="6662"/>
                      </a:cubicBezTo>
                      <a:cubicBezTo>
                        <a:pt x="3069" y="6662"/>
                        <a:pt x="2813" y="7318"/>
                        <a:pt x="2558" y="7318"/>
                      </a:cubicBezTo>
                      <a:cubicBezTo>
                        <a:pt x="2549" y="7318"/>
                        <a:pt x="2541" y="7317"/>
                        <a:pt x="2533" y="7315"/>
                      </a:cubicBezTo>
                      <a:cubicBezTo>
                        <a:pt x="2250" y="7260"/>
                        <a:pt x="2109" y="6400"/>
                        <a:pt x="1611" y="5619"/>
                      </a:cubicBezTo>
                      <a:cubicBezTo>
                        <a:pt x="1101" y="4808"/>
                        <a:pt x="701" y="4562"/>
                        <a:pt x="621" y="4494"/>
                      </a:cubicBezTo>
                      <a:cubicBezTo>
                        <a:pt x="548" y="4427"/>
                        <a:pt x="621"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7"/>
                <p:cNvSpPr/>
                <p:nvPr/>
              </p:nvSpPr>
              <p:spPr>
                <a:xfrm>
                  <a:off x="5324175" y="1823375"/>
                  <a:ext cx="68925" cy="13925"/>
                </a:xfrm>
                <a:custGeom>
                  <a:rect b="b" l="l" r="r" t="t"/>
                  <a:pathLst>
                    <a:path extrusionOk="0" h="557" w="2757">
                      <a:moveTo>
                        <a:pt x="2241" y="0"/>
                      </a:moveTo>
                      <a:cubicBezTo>
                        <a:pt x="2193" y="0"/>
                        <a:pt x="2141" y="3"/>
                        <a:pt x="2084" y="10"/>
                      </a:cubicBezTo>
                      <a:cubicBezTo>
                        <a:pt x="1773" y="49"/>
                        <a:pt x="1071" y="56"/>
                        <a:pt x="587" y="56"/>
                      </a:cubicBezTo>
                      <a:cubicBezTo>
                        <a:pt x="298" y="56"/>
                        <a:pt x="87" y="53"/>
                        <a:pt x="87" y="53"/>
                      </a:cubicBezTo>
                      <a:lnTo>
                        <a:pt x="1" y="490"/>
                      </a:lnTo>
                      <a:cubicBezTo>
                        <a:pt x="210" y="537"/>
                        <a:pt x="490" y="556"/>
                        <a:pt x="791" y="556"/>
                      </a:cubicBezTo>
                      <a:cubicBezTo>
                        <a:pt x="1620" y="556"/>
                        <a:pt x="2602" y="411"/>
                        <a:pt x="2674" y="312"/>
                      </a:cubicBezTo>
                      <a:cubicBezTo>
                        <a:pt x="2756" y="197"/>
                        <a:pt x="2620" y="0"/>
                        <a:pt x="22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7"/>
                <p:cNvSpPr/>
                <p:nvPr/>
              </p:nvSpPr>
              <p:spPr>
                <a:xfrm>
                  <a:off x="5316650" y="1794500"/>
                  <a:ext cx="35200" cy="10050"/>
                </a:xfrm>
                <a:custGeom>
                  <a:rect b="b" l="l" r="r" t="t"/>
                  <a:pathLst>
                    <a:path extrusionOk="0" h="402" w="1408">
                      <a:moveTo>
                        <a:pt x="1162" y="0"/>
                      </a:moveTo>
                      <a:cubicBezTo>
                        <a:pt x="1134" y="0"/>
                        <a:pt x="1103" y="3"/>
                        <a:pt x="1070" y="10"/>
                      </a:cubicBezTo>
                      <a:cubicBezTo>
                        <a:pt x="812" y="59"/>
                        <a:pt x="50" y="71"/>
                        <a:pt x="50" y="71"/>
                      </a:cubicBezTo>
                      <a:lnTo>
                        <a:pt x="0" y="366"/>
                      </a:lnTo>
                      <a:cubicBezTo>
                        <a:pt x="90" y="391"/>
                        <a:pt x="205" y="401"/>
                        <a:pt x="330" y="401"/>
                      </a:cubicBezTo>
                      <a:cubicBezTo>
                        <a:pt x="765" y="401"/>
                        <a:pt x="1322" y="278"/>
                        <a:pt x="1365" y="206"/>
                      </a:cubicBezTo>
                      <a:cubicBezTo>
                        <a:pt x="1408" y="126"/>
                        <a:pt x="1344" y="0"/>
                        <a:pt x="116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7"/>
                <p:cNvSpPr/>
                <p:nvPr/>
              </p:nvSpPr>
              <p:spPr>
                <a:xfrm>
                  <a:off x="5312650" y="1779250"/>
                  <a:ext cx="27375" cy="9250"/>
                </a:xfrm>
                <a:custGeom>
                  <a:rect b="b" l="l" r="r" t="t"/>
                  <a:pathLst>
                    <a:path extrusionOk="0" h="370" w="1095">
                      <a:moveTo>
                        <a:pt x="915" y="1"/>
                      </a:moveTo>
                      <a:cubicBezTo>
                        <a:pt x="892" y="1"/>
                        <a:pt x="865" y="4"/>
                        <a:pt x="837" y="11"/>
                      </a:cubicBezTo>
                      <a:cubicBezTo>
                        <a:pt x="634" y="54"/>
                        <a:pt x="44" y="79"/>
                        <a:pt x="44" y="79"/>
                      </a:cubicBezTo>
                      <a:lnTo>
                        <a:pt x="1" y="343"/>
                      </a:lnTo>
                      <a:cubicBezTo>
                        <a:pt x="63" y="362"/>
                        <a:pt x="141" y="370"/>
                        <a:pt x="227" y="370"/>
                      </a:cubicBezTo>
                      <a:cubicBezTo>
                        <a:pt x="568" y="370"/>
                        <a:pt x="1028" y="247"/>
                        <a:pt x="1058" y="183"/>
                      </a:cubicBezTo>
                      <a:cubicBezTo>
                        <a:pt x="1095" y="110"/>
                        <a:pt x="1051" y="1"/>
                        <a:pt x="91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7"/>
                <p:cNvSpPr/>
                <p:nvPr/>
              </p:nvSpPr>
              <p:spPr>
                <a:xfrm>
                  <a:off x="5314650" y="1973650"/>
                  <a:ext cx="25425" cy="8500"/>
                </a:xfrm>
                <a:custGeom>
                  <a:rect b="b" l="l" r="r" t="t"/>
                  <a:pathLst>
                    <a:path extrusionOk="0" h="340" w="1017">
                      <a:moveTo>
                        <a:pt x="835" y="1"/>
                      </a:moveTo>
                      <a:cubicBezTo>
                        <a:pt x="820" y="1"/>
                        <a:pt x="804" y="2"/>
                        <a:pt x="787" y="5"/>
                      </a:cubicBezTo>
                      <a:cubicBezTo>
                        <a:pt x="719" y="16"/>
                        <a:pt x="597" y="20"/>
                        <a:pt x="474" y="20"/>
                      </a:cubicBezTo>
                      <a:cubicBezTo>
                        <a:pt x="277" y="20"/>
                        <a:pt x="74" y="11"/>
                        <a:pt x="74" y="11"/>
                      </a:cubicBezTo>
                      <a:lnTo>
                        <a:pt x="1" y="287"/>
                      </a:lnTo>
                      <a:cubicBezTo>
                        <a:pt x="81" y="325"/>
                        <a:pt x="198" y="339"/>
                        <a:pt x="323" y="339"/>
                      </a:cubicBezTo>
                      <a:cubicBezTo>
                        <a:pt x="609" y="339"/>
                        <a:pt x="937" y="263"/>
                        <a:pt x="972" y="208"/>
                      </a:cubicBezTo>
                      <a:cubicBezTo>
                        <a:pt x="1016" y="129"/>
                        <a:pt x="980" y="1"/>
                        <a:pt x="8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7"/>
                <p:cNvSpPr/>
                <p:nvPr/>
              </p:nvSpPr>
              <p:spPr>
                <a:xfrm>
                  <a:off x="5314650" y="1991775"/>
                  <a:ext cx="25425" cy="8500"/>
                </a:xfrm>
                <a:custGeom>
                  <a:rect b="b" l="l" r="r" t="t"/>
                  <a:pathLst>
                    <a:path extrusionOk="0" h="340" w="1017">
                      <a:moveTo>
                        <a:pt x="841" y="1"/>
                      </a:moveTo>
                      <a:cubicBezTo>
                        <a:pt x="826" y="1"/>
                        <a:pt x="810" y="2"/>
                        <a:pt x="793" y="5"/>
                      </a:cubicBezTo>
                      <a:cubicBezTo>
                        <a:pt x="723" y="17"/>
                        <a:pt x="600" y="20"/>
                        <a:pt x="476" y="20"/>
                      </a:cubicBezTo>
                      <a:cubicBezTo>
                        <a:pt x="277" y="20"/>
                        <a:pt x="74" y="11"/>
                        <a:pt x="74" y="11"/>
                      </a:cubicBezTo>
                      <a:lnTo>
                        <a:pt x="1" y="288"/>
                      </a:lnTo>
                      <a:cubicBezTo>
                        <a:pt x="81" y="325"/>
                        <a:pt x="198" y="340"/>
                        <a:pt x="323" y="340"/>
                      </a:cubicBezTo>
                      <a:cubicBezTo>
                        <a:pt x="609" y="340"/>
                        <a:pt x="937" y="263"/>
                        <a:pt x="972" y="208"/>
                      </a:cubicBezTo>
                      <a:cubicBezTo>
                        <a:pt x="1016" y="130"/>
                        <a:pt x="985" y="1"/>
                        <a:pt x="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7"/>
                <p:cNvSpPr/>
                <p:nvPr/>
              </p:nvSpPr>
              <p:spPr>
                <a:xfrm>
                  <a:off x="5314650" y="2009925"/>
                  <a:ext cx="25425" cy="8525"/>
                </a:xfrm>
                <a:custGeom>
                  <a:rect b="b" l="l" r="r" t="t"/>
                  <a:pathLst>
                    <a:path extrusionOk="0" h="341" w="1017">
                      <a:moveTo>
                        <a:pt x="841" y="0"/>
                      </a:moveTo>
                      <a:cubicBezTo>
                        <a:pt x="826" y="0"/>
                        <a:pt x="810" y="1"/>
                        <a:pt x="793" y="4"/>
                      </a:cubicBezTo>
                      <a:cubicBezTo>
                        <a:pt x="724" y="18"/>
                        <a:pt x="606" y="22"/>
                        <a:pt x="485" y="22"/>
                      </a:cubicBezTo>
                      <a:cubicBezTo>
                        <a:pt x="283" y="22"/>
                        <a:pt x="74" y="10"/>
                        <a:pt x="74" y="10"/>
                      </a:cubicBezTo>
                      <a:lnTo>
                        <a:pt x="1" y="287"/>
                      </a:lnTo>
                      <a:cubicBezTo>
                        <a:pt x="83" y="325"/>
                        <a:pt x="203" y="340"/>
                        <a:pt x="331" y="340"/>
                      </a:cubicBezTo>
                      <a:cubicBezTo>
                        <a:pt x="615" y="340"/>
                        <a:pt x="938" y="266"/>
                        <a:pt x="972" y="207"/>
                      </a:cubicBezTo>
                      <a:cubicBezTo>
                        <a:pt x="1016" y="129"/>
                        <a:pt x="985"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7"/>
                <p:cNvSpPr/>
                <p:nvPr/>
              </p:nvSpPr>
              <p:spPr>
                <a:xfrm>
                  <a:off x="5314650" y="2028050"/>
                  <a:ext cx="25425" cy="8650"/>
                </a:xfrm>
                <a:custGeom>
                  <a:rect b="b" l="l" r="r" t="t"/>
                  <a:pathLst>
                    <a:path extrusionOk="0" h="346" w="1017">
                      <a:moveTo>
                        <a:pt x="841" y="0"/>
                      </a:moveTo>
                      <a:cubicBezTo>
                        <a:pt x="826" y="0"/>
                        <a:pt x="810" y="2"/>
                        <a:pt x="793" y="5"/>
                      </a:cubicBezTo>
                      <a:cubicBezTo>
                        <a:pt x="724" y="18"/>
                        <a:pt x="606" y="23"/>
                        <a:pt x="485" y="23"/>
                      </a:cubicBezTo>
                      <a:cubicBezTo>
                        <a:pt x="283" y="23"/>
                        <a:pt x="74" y="11"/>
                        <a:pt x="74" y="11"/>
                      </a:cubicBezTo>
                      <a:lnTo>
                        <a:pt x="1" y="294"/>
                      </a:lnTo>
                      <a:cubicBezTo>
                        <a:pt x="81" y="331"/>
                        <a:pt x="197" y="345"/>
                        <a:pt x="321" y="345"/>
                      </a:cubicBezTo>
                      <a:cubicBezTo>
                        <a:pt x="607" y="345"/>
                        <a:pt x="937" y="267"/>
                        <a:pt x="972" y="207"/>
                      </a:cubicBezTo>
                      <a:cubicBezTo>
                        <a:pt x="1016" y="129"/>
                        <a:pt x="985"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7"/>
                <p:cNvSpPr/>
                <p:nvPr/>
              </p:nvSpPr>
              <p:spPr>
                <a:xfrm>
                  <a:off x="5314650" y="2046175"/>
                  <a:ext cx="25425" cy="8650"/>
                </a:xfrm>
                <a:custGeom>
                  <a:rect b="b" l="l" r="r" t="t"/>
                  <a:pathLst>
                    <a:path extrusionOk="0" h="346" w="1017">
                      <a:moveTo>
                        <a:pt x="841" y="1"/>
                      </a:moveTo>
                      <a:cubicBezTo>
                        <a:pt x="826" y="1"/>
                        <a:pt x="810" y="2"/>
                        <a:pt x="793" y="5"/>
                      </a:cubicBezTo>
                      <a:cubicBezTo>
                        <a:pt x="724" y="19"/>
                        <a:pt x="606" y="23"/>
                        <a:pt x="485" y="23"/>
                      </a:cubicBezTo>
                      <a:cubicBezTo>
                        <a:pt x="283" y="23"/>
                        <a:pt x="74" y="11"/>
                        <a:pt x="74" y="11"/>
                      </a:cubicBezTo>
                      <a:lnTo>
                        <a:pt x="1" y="294"/>
                      </a:lnTo>
                      <a:cubicBezTo>
                        <a:pt x="81" y="331"/>
                        <a:pt x="197" y="346"/>
                        <a:pt x="321" y="346"/>
                      </a:cubicBezTo>
                      <a:cubicBezTo>
                        <a:pt x="607" y="346"/>
                        <a:pt x="937" y="268"/>
                        <a:pt x="972" y="208"/>
                      </a:cubicBezTo>
                      <a:cubicBezTo>
                        <a:pt x="1016" y="130"/>
                        <a:pt x="985" y="1"/>
                        <a:pt x="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7"/>
                <p:cNvSpPr/>
                <p:nvPr/>
              </p:nvSpPr>
              <p:spPr>
                <a:xfrm>
                  <a:off x="5314650" y="2064425"/>
                  <a:ext cx="25400" cy="8550"/>
                </a:xfrm>
                <a:custGeom>
                  <a:rect b="b" l="l" r="r" t="t"/>
                  <a:pathLst>
                    <a:path extrusionOk="0" h="342" w="1016">
                      <a:moveTo>
                        <a:pt x="847" y="1"/>
                      </a:moveTo>
                      <a:cubicBezTo>
                        <a:pt x="830" y="1"/>
                        <a:pt x="813" y="2"/>
                        <a:pt x="793" y="6"/>
                      </a:cubicBezTo>
                      <a:cubicBezTo>
                        <a:pt x="725" y="18"/>
                        <a:pt x="603" y="22"/>
                        <a:pt x="478" y="22"/>
                      </a:cubicBezTo>
                      <a:cubicBezTo>
                        <a:pt x="279" y="22"/>
                        <a:pt x="74" y="13"/>
                        <a:pt x="74" y="13"/>
                      </a:cubicBezTo>
                      <a:lnTo>
                        <a:pt x="1" y="289"/>
                      </a:lnTo>
                      <a:cubicBezTo>
                        <a:pt x="81" y="326"/>
                        <a:pt x="197" y="341"/>
                        <a:pt x="321" y="341"/>
                      </a:cubicBezTo>
                      <a:cubicBezTo>
                        <a:pt x="607" y="341"/>
                        <a:pt x="937" y="263"/>
                        <a:pt x="972" y="203"/>
                      </a:cubicBezTo>
                      <a:cubicBezTo>
                        <a:pt x="1016" y="126"/>
                        <a:pt x="981" y="1"/>
                        <a:pt x="8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7"/>
                <p:cNvSpPr/>
                <p:nvPr/>
              </p:nvSpPr>
              <p:spPr>
                <a:xfrm>
                  <a:off x="5314800" y="2082600"/>
                  <a:ext cx="25275" cy="8500"/>
                </a:xfrm>
                <a:custGeom>
                  <a:rect b="b" l="l" r="r" t="t"/>
                  <a:pathLst>
                    <a:path extrusionOk="0" h="340" w="1011">
                      <a:moveTo>
                        <a:pt x="835" y="1"/>
                      </a:moveTo>
                      <a:cubicBezTo>
                        <a:pt x="820" y="1"/>
                        <a:pt x="804" y="2"/>
                        <a:pt x="787" y="5"/>
                      </a:cubicBezTo>
                      <a:cubicBezTo>
                        <a:pt x="717" y="17"/>
                        <a:pt x="594" y="20"/>
                        <a:pt x="470" y="20"/>
                      </a:cubicBezTo>
                      <a:cubicBezTo>
                        <a:pt x="271" y="20"/>
                        <a:pt x="68" y="11"/>
                        <a:pt x="68" y="11"/>
                      </a:cubicBezTo>
                      <a:lnTo>
                        <a:pt x="1" y="287"/>
                      </a:lnTo>
                      <a:cubicBezTo>
                        <a:pt x="79" y="325"/>
                        <a:pt x="195" y="340"/>
                        <a:pt x="319" y="340"/>
                      </a:cubicBezTo>
                      <a:cubicBezTo>
                        <a:pt x="603" y="340"/>
                        <a:pt x="931" y="263"/>
                        <a:pt x="966" y="208"/>
                      </a:cubicBezTo>
                      <a:cubicBezTo>
                        <a:pt x="1010" y="129"/>
                        <a:pt x="979" y="1"/>
                        <a:pt x="8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7"/>
                <p:cNvSpPr/>
                <p:nvPr/>
              </p:nvSpPr>
              <p:spPr>
                <a:xfrm>
                  <a:off x="5314800" y="2100700"/>
                  <a:ext cx="25400" cy="8525"/>
                </a:xfrm>
                <a:custGeom>
                  <a:rect b="b" l="l" r="r" t="t"/>
                  <a:pathLst>
                    <a:path extrusionOk="0" h="341" w="1016">
                      <a:moveTo>
                        <a:pt x="841" y="0"/>
                      </a:moveTo>
                      <a:cubicBezTo>
                        <a:pt x="824" y="0"/>
                        <a:pt x="807" y="2"/>
                        <a:pt x="787" y="6"/>
                      </a:cubicBezTo>
                      <a:cubicBezTo>
                        <a:pt x="717" y="18"/>
                        <a:pt x="594" y="21"/>
                        <a:pt x="470" y="21"/>
                      </a:cubicBezTo>
                      <a:cubicBezTo>
                        <a:pt x="271" y="21"/>
                        <a:pt x="68" y="12"/>
                        <a:pt x="68" y="12"/>
                      </a:cubicBezTo>
                      <a:lnTo>
                        <a:pt x="1" y="289"/>
                      </a:lnTo>
                      <a:cubicBezTo>
                        <a:pt x="79" y="326"/>
                        <a:pt x="194" y="341"/>
                        <a:pt x="318" y="341"/>
                      </a:cubicBezTo>
                      <a:cubicBezTo>
                        <a:pt x="604" y="341"/>
                        <a:pt x="938" y="263"/>
                        <a:pt x="972" y="203"/>
                      </a:cubicBezTo>
                      <a:cubicBezTo>
                        <a:pt x="1016" y="131"/>
                        <a:pt x="981"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7"/>
                <p:cNvSpPr/>
                <p:nvPr/>
              </p:nvSpPr>
              <p:spPr>
                <a:xfrm>
                  <a:off x="5314800" y="2118875"/>
                  <a:ext cx="25400" cy="8500"/>
                </a:xfrm>
                <a:custGeom>
                  <a:rect b="b" l="l" r="r" t="t"/>
                  <a:pathLst>
                    <a:path extrusionOk="0" h="340" w="1016">
                      <a:moveTo>
                        <a:pt x="833" y="0"/>
                      </a:moveTo>
                      <a:cubicBezTo>
                        <a:pt x="819" y="0"/>
                        <a:pt x="804" y="1"/>
                        <a:pt x="787" y="4"/>
                      </a:cubicBezTo>
                      <a:cubicBezTo>
                        <a:pt x="719" y="16"/>
                        <a:pt x="597" y="20"/>
                        <a:pt x="472" y="20"/>
                      </a:cubicBezTo>
                      <a:cubicBezTo>
                        <a:pt x="273" y="20"/>
                        <a:pt x="68" y="10"/>
                        <a:pt x="68" y="10"/>
                      </a:cubicBezTo>
                      <a:lnTo>
                        <a:pt x="1" y="287"/>
                      </a:lnTo>
                      <a:cubicBezTo>
                        <a:pt x="81" y="324"/>
                        <a:pt x="197" y="339"/>
                        <a:pt x="322" y="339"/>
                      </a:cubicBezTo>
                      <a:cubicBezTo>
                        <a:pt x="606" y="339"/>
                        <a:pt x="931" y="263"/>
                        <a:pt x="966" y="207"/>
                      </a:cubicBezTo>
                      <a:cubicBezTo>
                        <a:pt x="1016" y="129"/>
                        <a:pt x="975"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7"/>
                <p:cNvSpPr/>
                <p:nvPr/>
              </p:nvSpPr>
              <p:spPr>
                <a:xfrm>
                  <a:off x="5323400" y="1840700"/>
                  <a:ext cx="83125" cy="17425"/>
                </a:xfrm>
                <a:custGeom>
                  <a:rect b="b" l="l" r="r" t="t"/>
                  <a:pathLst>
                    <a:path extrusionOk="0" h="697" w="3325">
                      <a:moveTo>
                        <a:pt x="3020" y="1"/>
                      </a:moveTo>
                      <a:cubicBezTo>
                        <a:pt x="2980" y="1"/>
                        <a:pt x="2935" y="6"/>
                        <a:pt x="2884" y="18"/>
                      </a:cubicBezTo>
                      <a:cubicBezTo>
                        <a:pt x="2054" y="215"/>
                        <a:pt x="56" y="295"/>
                        <a:pt x="56" y="295"/>
                      </a:cubicBezTo>
                      <a:lnTo>
                        <a:pt x="1" y="676"/>
                      </a:lnTo>
                      <a:cubicBezTo>
                        <a:pt x="88" y="690"/>
                        <a:pt x="243" y="696"/>
                        <a:pt x="440" y="696"/>
                      </a:cubicBezTo>
                      <a:cubicBezTo>
                        <a:pt x="1258" y="696"/>
                        <a:pt x="2787" y="585"/>
                        <a:pt x="3025" y="461"/>
                      </a:cubicBezTo>
                      <a:cubicBezTo>
                        <a:pt x="3281" y="325"/>
                        <a:pt x="3325" y="1"/>
                        <a:pt x="302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7"/>
                <p:cNvSpPr/>
                <p:nvPr/>
              </p:nvSpPr>
              <p:spPr>
                <a:xfrm>
                  <a:off x="5322950" y="1889900"/>
                  <a:ext cx="93325" cy="14250"/>
                </a:xfrm>
                <a:custGeom>
                  <a:rect b="b" l="l" r="r" t="t"/>
                  <a:pathLst>
                    <a:path extrusionOk="0" h="570" w="3733">
                      <a:moveTo>
                        <a:pt x="3356" y="1"/>
                      </a:moveTo>
                      <a:cubicBezTo>
                        <a:pt x="3321" y="1"/>
                        <a:pt x="3283" y="4"/>
                        <a:pt x="3240" y="11"/>
                      </a:cubicBezTo>
                      <a:cubicBezTo>
                        <a:pt x="2842" y="68"/>
                        <a:pt x="2216" y="85"/>
                        <a:pt x="1627" y="85"/>
                      </a:cubicBezTo>
                      <a:cubicBezTo>
                        <a:pt x="823" y="85"/>
                        <a:pt x="86" y="54"/>
                        <a:pt x="86" y="54"/>
                      </a:cubicBezTo>
                      <a:lnTo>
                        <a:pt x="0" y="453"/>
                      </a:lnTo>
                      <a:cubicBezTo>
                        <a:pt x="289" y="522"/>
                        <a:pt x="1281" y="569"/>
                        <a:pt x="2118" y="569"/>
                      </a:cubicBezTo>
                      <a:cubicBezTo>
                        <a:pt x="2705" y="569"/>
                        <a:pt x="3217" y="546"/>
                        <a:pt x="3357" y="490"/>
                      </a:cubicBezTo>
                      <a:cubicBezTo>
                        <a:pt x="3660" y="367"/>
                        <a:pt x="3732" y="1"/>
                        <a:pt x="33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7"/>
                <p:cNvSpPr/>
                <p:nvPr/>
              </p:nvSpPr>
              <p:spPr>
                <a:xfrm>
                  <a:off x="5320500" y="1863550"/>
                  <a:ext cx="94175" cy="19475"/>
                </a:xfrm>
                <a:custGeom>
                  <a:rect b="b" l="l" r="r" t="t"/>
                  <a:pathLst>
                    <a:path extrusionOk="0" h="779" w="3767">
                      <a:moveTo>
                        <a:pt x="3386" y="0"/>
                      </a:moveTo>
                      <a:cubicBezTo>
                        <a:pt x="3345" y="0"/>
                        <a:pt x="3300" y="7"/>
                        <a:pt x="3252" y="20"/>
                      </a:cubicBezTo>
                      <a:cubicBezTo>
                        <a:pt x="2439" y="251"/>
                        <a:pt x="1143" y="283"/>
                        <a:pt x="485" y="283"/>
                      </a:cubicBezTo>
                      <a:cubicBezTo>
                        <a:pt x="232" y="283"/>
                        <a:pt x="74" y="278"/>
                        <a:pt x="74" y="278"/>
                      </a:cubicBezTo>
                      <a:lnTo>
                        <a:pt x="0" y="745"/>
                      </a:lnTo>
                      <a:cubicBezTo>
                        <a:pt x="112" y="768"/>
                        <a:pt x="335" y="779"/>
                        <a:pt x="616" y="779"/>
                      </a:cubicBezTo>
                      <a:cubicBezTo>
                        <a:pt x="1536" y="779"/>
                        <a:pt x="3079" y="666"/>
                        <a:pt x="3399" y="506"/>
                      </a:cubicBezTo>
                      <a:cubicBezTo>
                        <a:pt x="3767" y="322"/>
                        <a:pt x="3683" y="0"/>
                        <a:pt x="3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7"/>
                <p:cNvSpPr/>
                <p:nvPr/>
              </p:nvSpPr>
              <p:spPr>
                <a:xfrm>
                  <a:off x="5319725" y="1912125"/>
                  <a:ext cx="91400" cy="14400"/>
                </a:xfrm>
                <a:custGeom>
                  <a:rect b="b" l="l" r="r" t="t"/>
                  <a:pathLst>
                    <a:path extrusionOk="0" h="576" w="3656">
                      <a:moveTo>
                        <a:pt x="105" y="1"/>
                      </a:moveTo>
                      <a:lnTo>
                        <a:pt x="0" y="413"/>
                      </a:lnTo>
                      <a:cubicBezTo>
                        <a:pt x="293" y="498"/>
                        <a:pt x="1444" y="575"/>
                        <a:pt x="2313" y="575"/>
                      </a:cubicBezTo>
                      <a:cubicBezTo>
                        <a:pt x="2758" y="575"/>
                        <a:pt x="3129" y="555"/>
                        <a:pt x="3270" y="505"/>
                      </a:cubicBezTo>
                      <a:cubicBezTo>
                        <a:pt x="3656" y="369"/>
                        <a:pt x="3581" y="55"/>
                        <a:pt x="3259" y="55"/>
                      </a:cubicBezTo>
                      <a:cubicBezTo>
                        <a:pt x="3232" y="55"/>
                        <a:pt x="3203" y="58"/>
                        <a:pt x="3172" y="62"/>
                      </a:cubicBezTo>
                      <a:cubicBezTo>
                        <a:pt x="2872" y="113"/>
                        <a:pt x="2507" y="131"/>
                        <a:pt x="2136" y="131"/>
                      </a:cubicBezTo>
                      <a:cubicBezTo>
                        <a:pt x="1145" y="131"/>
                        <a:pt x="105"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7"/>
                <p:cNvSpPr/>
                <p:nvPr/>
              </p:nvSpPr>
              <p:spPr>
                <a:xfrm>
                  <a:off x="5316025" y="1931650"/>
                  <a:ext cx="89525" cy="15550"/>
                </a:xfrm>
                <a:custGeom>
                  <a:rect b="b" l="l" r="r" t="t"/>
                  <a:pathLst>
                    <a:path extrusionOk="0" h="622" w="3581">
                      <a:moveTo>
                        <a:pt x="118" y="0"/>
                      </a:moveTo>
                      <a:lnTo>
                        <a:pt x="1" y="351"/>
                      </a:lnTo>
                      <a:cubicBezTo>
                        <a:pt x="343" y="460"/>
                        <a:pt x="1942" y="621"/>
                        <a:pt x="2763" y="621"/>
                      </a:cubicBezTo>
                      <a:cubicBezTo>
                        <a:pt x="2960" y="621"/>
                        <a:pt x="3112" y="612"/>
                        <a:pt x="3191" y="591"/>
                      </a:cubicBezTo>
                      <a:cubicBezTo>
                        <a:pt x="3581" y="486"/>
                        <a:pt x="3503" y="194"/>
                        <a:pt x="3165" y="194"/>
                      </a:cubicBezTo>
                      <a:cubicBezTo>
                        <a:pt x="3146" y="194"/>
                        <a:pt x="3126" y="195"/>
                        <a:pt x="3105" y="197"/>
                      </a:cubicBezTo>
                      <a:cubicBezTo>
                        <a:pt x="2941" y="214"/>
                        <a:pt x="2757" y="221"/>
                        <a:pt x="2564" y="221"/>
                      </a:cubicBezTo>
                      <a:cubicBezTo>
                        <a:pt x="1491" y="221"/>
                        <a:pt x="118" y="0"/>
                        <a:pt x="1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7"/>
                <p:cNvSpPr/>
                <p:nvPr/>
              </p:nvSpPr>
              <p:spPr>
                <a:xfrm>
                  <a:off x="5339400" y="1955325"/>
                  <a:ext cx="63850" cy="12850"/>
                </a:xfrm>
                <a:custGeom>
                  <a:rect b="b" l="l" r="r" t="t"/>
                  <a:pathLst>
                    <a:path extrusionOk="0" h="514" w="2554">
                      <a:moveTo>
                        <a:pt x="92" y="0"/>
                      </a:moveTo>
                      <a:lnTo>
                        <a:pt x="0" y="338"/>
                      </a:lnTo>
                      <a:cubicBezTo>
                        <a:pt x="218" y="422"/>
                        <a:pt x="1153" y="513"/>
                        <a:pt x="1767" y="513"/>
                      </a:cubicBezTo>
                      <a:cubicBezTo>
                        <a:pt x="2003" y="513"/>
                        <a:pt x="2192" y="500"/>
                        <a:pt x="2274" y="467"/>
                      </a:cubicBezTo>
                      <a:cubicBezTo>
                        <a:pt x="2553" y="359"/>
                        <a:pt x="2516" y="93"/>
                        <a:pt x="2290" y="93"/>
                      </a:cubicBezTo>
                      <a:cubicBezTo>
                        <a:pt x="2271" y="93"/>
                        <a:pt x="2252" y="95"/>
                        <a:pt x="2231" y="98"/>
                      </a:cubicBezTo>
                      <a:cubicBezTo>
                        <a:pt x="2056" y="129"/>
                        <a:pt x="1852" y="141"/>
                        <a:pt x="1640" y="141"/>
                      </a:cubicBezTo>
                      <a:cubicBezTo>
                        <a:pt x="909" y="141"/>
                        <a:pt x="92" y="0"/>
                        <a:pt x="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7"/>
                <p:cNvSpPr/>
                <p:nvPr/>
              </p:nvSpPr>
              <p:spPr>
                <a:xfrm>
                  <a:off x="5352450" y="1975750"/>
                  <a:ext cx="42925" cy="10700"/>
                </a:xfrm>
                <a:custGeom>
                  <a:rect b="b" l="l" r="r" t="t"/>
                  <a:pathLst>
                    <a:path extrusionOk="0" h="428" w="1717">
                      <a:moveTo>
                        <a:pt x="81" y="1"/>
                      </a:moveTo>
                      <a:lnTo>
                        <a:pt x="1" y="326"/>
                      </a:lnTo>
                      <a:cubicBezTo>
                        <a:pt x="121" y="385"/>
                        <a:pt x="564" y="428"/>
                        <a:pt x="948" y="428"/>
                      </a:cubicBezTo>
                      <a:cubicBezTo>
                        <a:pt x="1212" y="428"/>
                        <a:pt x="1448" y="407"/>
                        <a:pt x="1531" y="357"/>
                      </a:cubicBezTo>
                      <a:cubicBezTo>
                        <a:pt x="1716" y="251"/>
                        <a:pt x="1707" y="6"/>
                        <a:pt x="1559" y="6"/>
                      </a:cubicBezTo>
                      <a:cubicBezTo>
                        <a:pt x="1545" y="6"/>
                        <a:pt x="1529" y="8"/>
                        <a:pt x="1513" y="13"/>
                      </a:cubicBezTo>
                      <a:cubicBezTo>
                        <a:pt x="1345" y="62"/>
                        <a:pt x="1141" y="78"/>
                        <a:pt x="939" y="78"/>
                      </a:cubicBezTo>
                      <a:cubicBezTo>
                        <a:pt x="503" y="78"/>
                        <a:pt x="81" y="1"/>
                        <a:pt x="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7"/>
                <p:cNvSpPr/>
                <p:nvPr/>
              </p:nvSpPr>
              <p:spPr>
                <a:xfrm>
                  <a:off x="5312500" y="1774600"/>
                  <a:ext cx="15850" cy="49825"/>
                </a:xfrm>
                <a:custGeom>
                  <a:rect b="b" l="l" r="r" t="t"/>
                  <a:pathLst>
                    <a:path extrusionOk="0" h="1993" w="634">
                      <a:moveTo>
                        <a:pt x="406" y="1"/>
                      </a:moveTo>
                      <a:cubicBezTo>
                        <a:pt x="302" y="62"/>
                        <a:pt x="0" y="93"/>
                        <a:pt x="0" y="93"/>
                      </a:cubicBezTo>
                      <a:lnTo>
                        <a:pt x="0" y="1967"/>
                      </a:lnTo>
                      <a:cubicBezTo>
                        <a:pt x="32" y="1986"/>
                        <a:pt x="91" y="1992"/>
                        <a:pt x="162" y="1992"/>
                      </a:cubicBezTo>
                      <a:cubicBezTo>
                        <a:pt x="355" y="1992"/>
                        <a:pt x="629" y="1943"/>
                        <a:pt x="634" y="1943"/>
                      </a:cubicBezTo>
                      <a:cubicBezTo>
                        <a:pt x="634" y="1162"/>
                        <a:pt x="406" y="1"/>
                        <a:pt x="4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7"/>
                <p:cNvSpPr/>
                <p:nvPr/>
              </p:nvSpPr>
              <p:spPr>
                <a:xfrm>
                  <a:off x="5401000" y="1804725"/>
                  <a:ext cx="29850" cy="15700"/>
                </a:xfrm>
                <a:custGeom>
                  <a:rect b="b" l="l" r="r" t="t"/>
                  <a:pathLst>
                    <a:path extrusionOk="0" h="628" w="1194">
                      <a:moveTo>
                        <a:pt x="560" y="1"/>
                      </a:moveTo>
                      <a:cubicBezTo>
                        <a:pt x="517" y="1"/>
                        <a:pt x="474" y="4"/>
                        <a:pt x="431" y="13"/>
                      </a:cubicBezTo>
                      <a:cubicBezTo>
                        <a:pt x="198" y="56"/>
                        <a:pt x="26" y="252"/>
                        <a:pt x="7" y="486"/>
                      </a:cubicBezTo>
                      <a:cubicBezTo>
                        <a:pt x="1" y="547"/>
                        <a:pt x="26" y="621"/>
                        <a:pt x="87" y="627"/>
                      </a:cubicBezTo>
                      <a:cubicBezTo>
                        <a:pt x="90" y="628"/>
                        <a:pt x="93" y="628"/>
                        <a:pt x="97" y="628"/>
                      </a:cubicBezTo>
                      <a:cubicBezTo>
                        <a:pt x="136" y="628"/>
                        <a:pt x="169" y="595"/>
                        <a:pt x="198" y="572"/>
                      </a:cubicBezTo>
                      <a:cubicBezTo>
                        <a:pt x="357" y="427"/>
                        <a:pt x="559" y="353"/>
                        <a:pt x="762" y="353"/>
                      </a:cubicBezTo>
                      <a:cubicBezTo>
                        <a:pt x="911" y="353"/>
                        <a:pt x="1061" y="393"/>
                        <a:pt x="1193" y="474"/>
                      </a:cubicBezTo>
                      <a:cubicBezTo>
                        <a:pt x="1187" y="369"/>
                        <a:pt x="1138" y="277"/>
                        <a:pt x="1058" y="209"/>
                      </a:cubicBezTo>
                      <a:cubicBezTo>
                        <a:pt x="923" y="75"/>
                        <a:pt x="744" y="1"/>
                        <a:pt x="5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7"/>
                <p:cNvSpPr/>
                <p:nvPr/>
              </p:nvSpPr>
              <p:spPr>
                <a:xfrm>
                  <a:off x="5321725" y="1800025"/>
                  <a:ext cx="83450" cy="18850"/>
                </a:xfrm>
                <a:custGeom>
                  <a:rect b="b" l="l" r="r" t="t"/>
                  <a:pathLst>
                    <a:path extrusionOk="0" h="754" w="3338">
                      <a:moveTo>
                        <a:pt x="2966" y="0"/>
                      </a:moveTo>
                      <a:cubicBezTo>
                        <a:pt x="2573" y="0"/>
                        <a:pt x="1910" y="243"/>
                        <a:pt x="1248" y="330"/>
                      </a:cubicBezTo>
                      <a:cubicBezTo>
                        <a:pt x="1037" y="359"/>
                        <a:pt x="856" y="370"/>
                        <a:pt x="704" y="370"/>
                      </a:cubicBezTo>
                      <a:cubicBezTo>
                        <a:pt x="282" y="370"/>
                        <a:pt x="86" y="287"/>
                        <a:pt x="86" y="287"/>
                      </a:cubicBezTo>
                      <a:lnTo>
                        <a:pt x="0" y="631"/>
                      </a:lnTo>
                      <a:cubicBezTo>
                        <a:pt x="244" y="720"/>
                        <a:pt x="531" y="753"/>
                        <a:pt x="828" y="753"/>
                      </a:cubicBezTo>
                      <a:cubicBezTo>
                        <a:pt x="1532" y="753"/>
                        <a:pt x="2292" y="567"/>
                        <a:pt x="2668" y="502"/>
                      </a:cubicBezTo>
                      <a:cubicBezTo>
                        <a:pt x="3203" y="403"/>
                        <a:pt x="3338" y="108"/>
                        <a:pt x="3172" y="35"/>
                      </a:cubicBezTo>
                      <a:cubicBezTo>
                        <a:pt x="3116" y="10"/>
                        <a:pt x="3047" y="0"/>
                        <a:pt x="29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7"/>
                <p:cNvSpPr/>
                <p:nvPr/>
              </p:nvSpPr>
              <p:spPr>
                <a:xfrm>
                  <a:off x="5312500" y="1955325"/>
                  <a:ext cx="13075" cy="176425"/>
                </a:xfrm>
                <a:custGeom>
                  <a:rect b="b" l="l" r="r" t="t"/>
                  <a:pathLst>
                    <a:path extrusionOk="0" h="7057" w="523">
                      <a:moveTo>
                        <a:pt x="0" y="0"/>
                      </a:moveTo>
                      <a:lnTo>
                        <a:pt x="0" y="7056"/>
                      </a:lnTo>
                      <a:cubicBezTo>
                        <a:pt x="0" y="7056"/>
                        <a:pt x="336" y="6921"/>
                        <a:pt x="512" y="6921"/>
                      </a:cubicBezTo>
                      <a:cubicBezTo>
                        <a:pt x="516" y="6921"/>
                        <a:pt x="519" y="6921"/>
                        <a:pt x="523" y="6921"/>
                      </a:cubicBezTo>
                      <a:cubicBezTo>
                        <a:pt x="523" y="6921"/>
                        <a:pt x="474" y="959"/>
                        <a:pt x="523" y="338"/>
                      </a:cubicBezTo>
                      <a:cubicBezTo>
                        <a:pt x="517" y="338"/>
                        <a:pt x="314" y="0"/>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7"/>
                <p:cNvSpPr/>
                <p:nvPr/>
              </p:nvSpPr>
              <p:spPr>
                <a:xfrm>
                  <a:off x="5253500" y="1613550"/>
                  <a:ext cx="118025" cy="151400"/>
                </a:xfrm>
                <a:custGeom>
                  <a:rect b="b" l="l" r="r" t="t"/>
                  <a:pathLst>
                    <a:path extrusionOk="0" h="6056" w="4721">
                      <a:moveTo>
                        <a:pt x="1334" y="2097"/>
                      </a:moveTo>
                      <a:cubicBezTo>
                        <a:pt x="1422" y="2097"/>
                        <a:pt x="1511" y="2111"/>
                        <a:pt x="1592" y="2140"/>
                      </a:cubicBezTo>
                      <a:cubicBezTo>
                        <a:pt x="1826" y="2232"/>
                        <a:pt x="2016" y="2416"/>
                        <a:pt x="2127" y="2644"/>
                      </a:cubicBezTo>
                      <a:cubicBezTo>
                        <a:pt x="2194" y="2779"/>
                        <a:pt x="2238" y="2933"/>
                        <a:pt x="2182" y="3074"/>
                      </a:cubicBezTo>
                      <a:cubicBezTo>
                        <a:pt x="2121" y="3234"/>
                        <a:pt x="1949" y="3332"/>
                        <a:pt x="1783" y="3412"/>
                      </a:cubicBezTo>
                      <a:cubicBezTo>
                        <a:pt x="1635" y="3480"/>
                        <a:pt x="1481" y="3529"/>
                        <a:pt x="1322" y="3547"/>
                      </a:cubicBezTo>
                      <a:cubicBezTo>
                        <a:pt x="1299" y="3550"/>
                        <a:pt x="1276" y="3551"/>
                        <a:pt x="1253" y="3551"/>
                      </a:cubicBezTo>
                      <a:cubicBezTo>
                        <a:pt x="1112" y="3551"/>
                        <a:pt x="978" y="3503"/>
                        <a:pt x="867" y="3418"/>
                      </a:cubicBezTo>
                      <a:cubicBezTo>
                        <a:pt x="719" y="3283"/>
                        <a:pt x="695" y="3068"/>
                        <a:pt x="695" y="2877"/>
                      </a:cubicBezTo>
                      <a:cubicBezTo>
                        <a:pt x="695" y="2668"/>
                        <a:pt x="713" y="2435"/>
                        <a:pt x="861" y="2275"/>
                      </a:cubicBezTo>
                      <a:cubicBezTo>
                        <a:pt x="976" y="2156"/>
                        <a:pt x="1154" y="2097"/>
                        <a:pt x="1334" y="2097"/>
                      </a:cubicBezTo>
                      <a:close/>
                      <a:moveTo>
                        <a:pt x="3423" y="2097"/>
                      </a:moveTo>
                      <a:cubicBezTo>
                        <a:pt x="3600" y="2097"/>
                        <a:pt x="3776" y="2156"/>
                        <a:pt x="3891" y="2275"/>
                      </a:cubicBezTo>
                      <a:cubicBezTo>
                        <a:pt x="4045" y="2435"/>
                        <a:pt x="4063" y="2668"/>
                        <a:pt x="4057" y="2877"/>
                      </a:cubicBezTo>
                      <a:cubicBezTo>
                        <a:pt x="4057" y="3068"/>
                        <a:pt x="4032" y="3283"/>
                        <a:pt x="3885" y="3418"/>
                      </a:cubicBezTo>
                      <a:cubicBezTo>
                        <a:pt x="3774" y="3503"/>
                        <a:pt x="3640" y="3551"/>
                        <a:pt x="3499" y="3551"/>
                      </a:cubicBezTo>
                      <a:cubicBezTo>
                        <a:pt x="3476" y="3551"/>
                        <a:pt x="3453" y="3550"/>
                        <a:pt x="3430" y="3547"/>
                      </a:cubicBezTo>
                      <a:cubicBezTo>
                        <a:pt x="3270" y="3529"/>
                        <a:pt x="3117" y="3480"/>
                        <a:pt x="2969" y="3412"/>
                      </a:cubicBezTo>
                      <a:cubicBezTo>
                        <a:pt x="2803" y="3332"/>
                        <a:pt x="2631" y="3234"/>
                        <a:pt x="2569" y="3074"/>
                      </a:cubicBezTo>
                      <a:cubicBezTo>
                        <a:pt x="2514" y="2933"/>
                        <a:pt x="2557" y="2779"/>
                        <a:pt x="2625" y="2644"/>
                      </a:cubicBezTo>
                      <a:cubicBezTo>
                        <a:pt x="2735" y="2416"/>
                        <a:pt x="2926" y="2232"/>
                        <a:pt x="3166" y="2140"/>
                      </a:cubicBezTo>
                      <a:cubicBezTo>
                        <a:pt x="3247" y="2111"/>
                        <a:pt x="3335" y="2097"/>
                        <a:pt x="3423" y="2097"/>
                      </a:cubicBezTo>
                      <a:close/>
                      <a:moveTo>
                        <a:pt x="2360" y="3431"/>
                      </a:moveTo>
                      <a:cubicBezTo>
                        <a:pt x="2496" y="3431"/>
                        <a:pt x="2729" y="3806"/>
                        <a:pt x="2760" y="4008"/>
                      </a:cubicBezTo>
                      <a:cubicBezTo>
                        <a:pt x="2791" y="4181"/>
                        <a:pt x="2756" y="4282"/>
                        <a:pt x="2650" y="4282"/>
                      </a:cubicBezTo>
                      <a:cubicBezTo>
                        <a:pt x="2632" y="4282"/>
                        <a:pt x="2611" y="4279"/>
                        <a:pt x="2588" y="4273"/>
                      </a:cubicBezTo>
                      <a:cubicBezTo>
                        <a:pt x="2434" y="4224"/>
                        <a:pt x="2447" y="4015"/>
                        <a:pt x="2354" y="4015"/>
                      </a:cubicBezTo>
                      <a:cubicBezTo>
                        <a:pt x="2268" y="4015"/>
                        <a:pt x="2281" y="4224"/>
                        <a:pt x="2127" y="4273"/>
                      </a:cubicBezTo>
                      <a:cubicBezTo>
                        <a:pt x="2104" y="4279"/>
                        <a:pt x="2083" y="4282"/>
                        <a:pt x="2064" y="4282"/>
                      </a:cubicBezTo>
                      <a:cubicBezTo>
                        <a:pt x="1959" y="4282"/>
                        <a:pt x="1922" y="4181"/>
                        <a:pt x="1949" y="4008"/>
                      </a:cubicBezTo>
                      <a:cubicBezTo>
                        <a:pt x="1986" y="3806"/>
                        <a:pt x="2219" y="3431"/>
                        <a:pt x="2360" y="3431"/>
                      </a:cubicBezTo>
                      <a:close/>
                      <a:moveTo>
                        <a:pt x="3700" y="4338"/>
                      </a:moveTo>
                      <a:cubicBezTo>
                        <a:pt x="3794" y="4338"/>
                        <a:pt x="3820" y="4791"/>
                        <a:pt x="3670" y="4986"/>
                      </a:cubicBezTo>
                      <a:cubicBezTo>
                        <a:pt x="3504" y="5201"/>
                        <a:pt x="2864" y="5674"/>
                        <a:pt x="2360" y="5674"/>
                      </a:cubicBezTo>
                      <a:cubicBezTo>
                        <a:pt x="1856" y="5674"/>
                        <a:pt x="1217" y="5201"/>
                        <a:pt x="1057" y="4986"/>
                      </a:cubicBezTo>
                      <a:cubicBezTo>
                        <a:pt x="907" y="4791"/>
                        <a:pt x="928" y="4338"/>
                        <a:pt x="1025" y="4338"/>
                      </a:cubicBezTo>
                      <a:cubicBezTo>
                        <a:pt x="1035" y="4338"/>
                        <a:pt x="1046" y="4342"/>
                        <a:pt x="1057" y="4353"/>
                      </a:cubicBezTo>
                      <a:cubicBezTo>
                        <a:pt x="1174" y="4457"/>
                        <a:pt x="1715" y="4721"/>
                        <a:pt x="2360" y="4721"/>
                      </a:cubicBezTo>
                      <a:cubicBezTo>
                        <a:pt x="3012" y="4721"/>
                        <a:pt x="3553" y="4457"/>
                        <a:pt x="3670" y="4353"/>
                      </a:cubicBezTo>
                      <a:cubicBezTo>
                        <a:pt x="3681" y="4342"/>
                        <a:pt x="3691" y="4338"/>
                        <a:pt x="3700" y="4338"/>
                      </a:cubicBezTo>
                      <a:close/>
                      <a:moveTo>
                        <a:pt x="2360" y="1"/>
                      </a:moveTo>
                      <a:cubicBezTo>
                        <a:pt x="43" y="1"/>
                        <a:pt x="0" y="990"/>
                        <a:pt x="172" y="2945"/>
                      </a:cubicBezTo>
                      <a:cubicBezTo>
                        <a:pt x="344" y="4900"/>
                        <a:pt x="1543" y="6055"/>
                        <a:pt x="2360" y="6055"/>
                      </a:cubicBezTo>
                      <a:cubicBezTo>
                        <a:pt x="3172" y="6055"/>
                        <a:pt x="4377" y="4900"/>
                        <a:pt x="4549" y="2945"/>
                      </a:cubicBezTo>
                      <a:cubicBezTo>
                        <a:pt x="4721" y="990"/>
                        <a:pt x="4678" y="1"/>
                        <a:pt x="23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7"/>
                <p:cNvSpPr/>
                <p:nvPr/>
              </p:nvSpPr>
              <p:spPr>
                <a:xfrm>
                  <a:off x="5303575" y="1732350"/>
                  <a:ext cx="8500" cy="10800"/>
                </a:xfrm>
                <a:custGeom>
                  <a:rect b="b" l="l" r="r" t="t"/>
                  <a:pathLst>
                    <a:path extrusionOk="0" h="432" w="340">
                      <a:moveTo>
                        <a:pt x="192" y="0"/>
                      </a:moveTo>
                      <a:cubicBezTo>
                        <a:pt x="150" y="0"/>
                        <a:pt x="109" y="11"/>
                        <a:pt x="93" y="37"/>
                      </a:cubicBezTo>
                      <a:cubicBezTo>
                        <a:pt x="50" y="99"/>
                        <a:pt x="1" y="283"/>
                        <a:pt x="50" y="351"/>
                      </a:cubicBezTo>
                      <a:cubicBezTo>
                        <a:pt x="84" y="401"/>
                        <a:pt x="164" y="432"/>
                        <a:pt x="227" y="432"/>
                      </a:cubicBezTo>
                      <a:cubicBezTo>
                        <a:pt x="256" y="432"/>
                        <a:pt x="281" y="425"/>
                        <a:pt x="296" y="412"/>
                      </a:cubicBezTo>
                      <a:cubicBezTo>
                        <a:pt x="339" y="375"/>
                        <a:pt x="321" y="86"/>
                        <a:pt x="308" y="43"/>
                      </a:cubicBezTo>
                      <a:cubicBezTo>
                        <a:pt x="305" y="19"/>
                        <a:pt x="247" y="0"/>
                        <a:pt x="1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7"/>
                <p:cNvSpPr/>
                <p:nvPr/>
              </p:nvSpPr>
              <p:spPr>
                <a:xfrm>
                  <a:off x="5302675" y="1743875"/>
                  <a:ext cx="8775" cy="10600"/>
                </a:xfrm>
                <a:custGeom>
                  <a:rect b="b" l="l" r="r" t="t"/>
                  <a:pathLst>
                    <a:path extrusionOk="0" h="424" w="351">
                      <a:moveTo>
                        <a:pt x="125" y="0"/>
                      </a:moveTo>
                      <a:cubicBezTo>
                        <a:pt x="99" y="0"/>
                        <a:pt x="78" y="5"/>
                        <a:pt x="68" y="19"/>
                      </a:cubicBezTo>
                      <a:cubicBezTo>
                        <a:pt x="25" y="68"/>
                        <a:pt x="0" y="338"/>
                        <a:pt x="37" y="363"/>
                      </a:cubicBezTo>
                      <a:cubicBezTo>
                        <a:pt x="64" y="381"/>
                        <a:pt x="181" y="423"/>
                        <a:pt x="256" y="423"/>
                      </a:cubicBezTo>
                      <a:cubicBezTo>
                        <a:pt x="282" y="423"/>
                        <a:pt x="303" y="418"/>
                        <a:pt x="314" y="406"/>
                      </a:cubicBezTo>
                      <a:cubicBezTo>
                        <a:pt x="350" y="351"/>
                        <a:pt x="332" y="86"/>
                        <a:pt x="314" y="56"/>
                      </a:cubicBezTo>
                      <a:cubicBezTo>
                        <a:pt x="300" y="38"/>
                        <a:pt x="195"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7"/>
                <p:cNvSpPr/>
                <p:nvPr/>
              </p:nvSpPr>
              <p:spPr>
                <a:xfrm>
                  <a:off x="5298200" y="1731850"/>
                  <a:ext cx="5725" cy="9000"/>
                </a:xfrm>
                <a:custGeom>
                  <a:rect b="b" l="l" r="r" t="t"/>
                  <a:pathLst>
                    <a:path extrusionOk="0" h="360" w="229">
                      <a:moveTo>
                        <a:pt x="117" y="0"/>
                      </a:moveTo>
                      <a:cubicBezTo>
                        <a:pt x="88" y="0"/>
                        <a:pt x="59" y="10"/>
                        <a:pt x="44" y="32"/>
                      </a:cubicBezTo>
                      <a:cubicBezTo>
                        <a:pt x="7" y="119"/>
                        <a:pt x="1" y="211"/>
                        <a:pt x="25" y="297"/>
                      </a:cubicBezTo>
                      <a:cubicBezTo>
                        <a:pt x="53" y="335"/>
                        <a:pt x="100" y="359"/>
                        <a:pt x="154" y="359"/>
                      </a:cubicBezTo>
                      <a:cubicBezTo>
                        <a:pt x="160" y="359"/>
                        <a:pt x="167" y="359"/>
                        <a:pt x="173" y="358"/>
                      </a:cubicBezTo>
                      <a:cubicBezTo>
                        <a:pt x="216" y="352"/>
                        <a:pt x="228" y="94"/>
                        <a:pt x="210" y="45"/>
                      </a:cubicBezTo>
                      <a:cubicBezTo>
                        <a:pt x="203" y="19"/>
                        <a:pt x="159"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7"/>
                <p:cNvSpPr/>
                <p:nvPr/>
              </p:nvSpPr>
              <p:spPr>
                <a:xfrm>
                  <a:off x="5296975" y="1741950"/>
                  <a:ext cx="5725" cy="8625"/>
                </a:xfrm>
                <a:custGeom>
                  <a:rect b="b" l="l" r="r" t="t"/>
                  <a:pathLst>
                    <a:path extrusionOk="0" h="345" w="229">
                      <a:moveTo>
                        <a:pt x="98" y="1"/>
                      </a:moveTo>
                      <a:cubicBezTo>
                        <a:pt x="76" y="1"/>
                        <a:pt x="53" y="8"/>
                        <a:pt x="31" y="22"/>
                      </a:cubicBezTo>
                      <a:cubicBezTo>
                        <a:pt x="7" y="102"/>
                        <a:pt x="1" y="188"/>
                        <a:pt x="13" y="268"/>
                      </a:cubicBezTo>
                      <a:cubicBezTo>
                        <a:pt x="44" y="315"/>
                        <a:pt x="94" y="344"/>
                        <a:pt x="146" y="344"/>
                      </a:cubicBezTo>
                      <a:cubicBezTo>
                        <a:pt x="155" y="344"/>
                        <a:pt x="164" y="343"/>
                        <a:pt x="173" y="341"/>
                      </a:cubicBezTo>
                      <a:cubicBezTo>
                        <a:pt x="222" y="329"/>
                        <a:pt x="228" y="108"/>
                        <a:pt x="197" y="53"/>
                      </a:cubicBezTo>
                      <a:cubicBezTo>
                        <a:pt x="171" y="19"/>
                        <a:pt x="135" y="1"/>
                        <a:pt x="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7"/>
                <p:cNvSpPr/>
                <p:nvPr/>
              </p:nvSpPr>
              <p:spPr>
                <a:xfrm>
                  <a:off x="5292400" y="1730950"/>
                  <a:ext cx="7375" cy="9250"/>
                </a:xfrm>
                <a:custGeom>
                  <a:rect b="b" l="l" r="r" t="t"/>
                  <a:pathLst>
                    <a:path extrusionOk="0" h="370" w="295">
                      <a:moveTo>
                        <a:pt x="77" y="1"/>
                      </a:moveTo>
                      <a:cubicBezTo>
                        <a:pt x="23" y="1"/>
                        <a:pt x="1" y="272"/>
                        <a:pt x="122" y="370"/>
                      </a:cubicBezTo>
                      <a:cubicBezTo>
                        <a:pt x="159" y="320"/>
                        <a:pt x="184" y="259"/>
                        <a:pt x="190" y="204"/>
                      </a:cubicBezTo>
                      <a:cubicBezTo>
                        <a:pt x="202" y="112"/>
                        <a:pt x="294" y="19"/>
                        <a:pt x="79" y="1"/>
                      </a:cubicBezTo>
                      <a:cubicBezTo>
                        <a:pt x="79" y="1"/>
                        <a:pt x="78"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7"/>
                <p:cNvSpPr/>
                <p:nvPr/>
              </p:nvSpPr>
              <p:spPr>
                <a:xfrm>
                  <a:off x="5290975" y="1739575"/>
                  <a:ext cx="4950" cy="7975"/>
                </a:xfrm>
                <a:custGeom>
                  <a:rect b="b" l="l" r="r" t="t"/>
                  <a:pathLst>
                    <a:path extrusionOk="0" h="319" w="198">
                      <a:moveTo>
                        <a:pt x="105" y="0"/>
                      </a:moveTo>
                      <a:cubicBezTo>
                        <a:pt x="7" y="49"/>
                        <a:pt x="1" y="154"/>
                        <a:pt x="7" y="228"/>
                      </a:cubicBezTo>
                      <a:cubicBezTo>
                        <a:pt x="7" y="281"/>
                        <a:pt x="72" y="318"/>
                        <a:pt x="114" y="318"/>
                      </a:cubicBezTo>
                      <a:cubicBezTo>
                        <a:pt x="130" y="318"/>
                        <a:pt x="143" y="313"/>
                        <a:pt x="148" y="301"/>
                      </a:cubicBezTo>
                      <a:cubicBezTo>
                        <a:pt x="198" y="191"/>
                        <a:pt x="105" y="0"/>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7"/>
                <p:cNvSpPr/>
                <p:nvPr/>
              </p:nvSpPr>
              <p:spPr>
                <a:xfrm>
                  <a:off x="5287300" y="1728425"/>
                  <a:ext cx="5550" cy="8700"/>
                </a:xfrm>
                <a:custGeom>
                  <a:rect b="b" l="l" r="r" t="t"/>
                  <a:pathLst>
                    <a:path extrusionOk="0" h="348" w="222">
                      <a:moveTo>
                        <a:pt x="59" y="1"/>
                      </a:moveTo>
                      <a:cubicBezTo>
                        <a:pt x="48" y="1"/>
                        <a:pt x="39" y="3"/>
                        <a:pt x="31" y="10"/>
                      </a:cubicBezTo>
                      <a:cubicBezTo>
                        <a:pt x="0" y="40"/>
                        <a:pt x="0" y="206"/>
                        <a:pt x="7" y="262"/>
                      </a:cubicBezTo>
                      <a:cubicBezTo>
                        <a:pt x="13" y="311"/>
                        <a:pt x="111" y="348"/>
                        <a:pt x="154" y="348"/>
                      </a:cubicBezTo>
                      <a:cubicBezTo>
                        <a:pt x="197" y="348"/>
                        <a:pt x="222" y="90"/>
                        <a:pt x="185" y="65"/>
                      </a:cubicBezTo>
                      <a:cubicBezTo>
                        <a:pt x="160" y="41"/>
                        <a:pt x="101" y="1"/>
                        <a:pt x="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7"/>
                <p:cNvSpPr/>
                <p:nvPr/>
              </p:nvSpPr>
              <p:spPr>
                <a:xfrm>
                  <a:off x="5286075" y="1737300"/>
                  <a:ext cx="4925" cy="6950"/>
                </a:xfrm>
                <a:custGeom>
                  <a:rect b="b" l="l" r="r" t="t"/>
                  <a:pathLst>
                    <a:path extrusionOk="0" h="278" w="197">
                      <a:moveTo>
                        <a:pt x="62" y="1"/>
                      </a:moveTo>
                      <a:cubicBezTo>
                        <a:pt x="54" y="1"/>
                        <a:pt x="48" y="2"/>
                        <a:pt x="43" y="5"/>
                      </a:cubicBezTo>
                      <a:cubicBezTo>
                        <a:pt x="13" y="60"/>
                        <a:pt x="0" y="128"/>
                        <a:pt x="13" y="196"/>
                      </a:cubicBezTo>
                      <a:cubicBezTo>
                        <a:pt x="24" y="229"/>
                        <a:pt x="85" y="277"/>
                        <a:pt x="124" y="277"/>
                      </a:cubicBezTo>
                      <a:cubicBezTo>
                        <a:pt x="128" y="277"/>
                        <a:pt x="132" y="277"/>
                        <a:pt x="135" y="275"/>
                      </a:cubicBezTo>
                      <a:cubicBezTo>
                        <a:pt x="166" y="269"/>
                        <a:pt x="197" y="91"/>
                        <a:pt x="191" y="60"/>
                      </a:cubicBezTo>
                      <a:cubicBezTo>
                        <a:pt x="186" y="39"/>
                        <a:pt x="105" y="1"/>
                        <a:pt x="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7"/>
                <p:cNvSpPr/>
                <p:nvPr/>
              </p:nvSpPr>
              <p:spPr>
                <a:xfrm>
                  <a:off x="5281300" y="1734425"/>
                  <a:ext cx="4800" cy="6275"/>
                </a:xfrm>
                <a:custGeom>
                  <a:rect b="b" l="l" r="r" t="t"/>
                  <a:pathLst>
                    <a:path extrusionOk="0" h="251" w="192">
                      <a:moveTo>
                        <a:pt x="42" y="0"/>
                      </a:moveTo>
                      <a:cubicBezTo>
                        <a:pt x="37" y="0"/>
                        <a:pt x="34" y="1"/>
                        <a:pt x="31" y="3"/>
                      </a:cubicBezTo>
                      <a:cubicBezTo>
                        <a:pt x="7" y="59"/>
                        <a:pt x="1" y="120"/>
                        <a:pt x="19" y="181"/>
                      </a:cubicBezTo>
                      <a:cubicBezTo>
                        <a:pt x="41" y="204"/>
                        <a:pt x="98" y="251"/>
                        <a:pt x="132" y="251"/>
                      </a:cubicBezTo>
                      <a:cubicBezTo>
                        <a:pt x="136" y="251"/>
                        <a:pt x="139" y="250"/>
                        <a:pt x="142" y="249"/>
                      </a:cubicBezTo>
                      <a:cubicBezTo>
                        <a:pt x="167" y="237"/>
                        <a:pt x="191" y="95"/>
                        <a:pt x="179" y="71"/>
                      </a:cubicBezTo>
                      <a:cubicBezTo>
                        <a:pt x="168" y="55"/>
                        <a:pt x="76"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7"/>
                <p:cNvSpPr/>
                <p:nvPr/>
              </p:nvSpPr>
              <p:spPr>
                <a:xfrm>
                  <a:off x="5278550" y="1731675"/>
                  <a:ext cx="2450" cy="5175"/>
                </a:xfrm>
                <a:custGeom>
                  <a:rect b="b" l="l" r="r" t="t"/>
                  <a:pathLst>
                    <a:path extrusionOk="0" h="207" w="98">
                      <a:moveTo>
                        <a:pt x="26" y="1"/>
                      </a:moveTo>
                      <a:cubicBezTo>
                        <a:pt x="23" y="1"/>
                        <a:pt x="20" y="1"/>
                        <a:pt x="18" y="3"/>
                      </a:cubicBezTo>
                      <a:cubicBezTo>
                        <a:pt x="6" y="9"/>
                        <a:pt x="0" y="169"/>
                        <a:pt x="74" y="205"/>
                      </a:cubicBezTo>
                      <a:cubicBezTo>
                        <a:pt x="75" y="206"/>
                        <a:pt x="76" y="206"/>
                        <a:pt x="77" y="206"/>
                      </a:cubicBezTo>
                      <a:cubicBezTo>
                        <a:pt x="98" y="206"/>
                        <a:pt x="92" y="81"/>
                        <a:pt x="92" y="58"/>
                      </a:cubicBezTo>
                      <a:cubicBezTo>
                        <a:pt x="92" y="41"/>
                        <a:pt x="48" y="1"/>
                        <a:pt x="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7"/>
                <p:cNvSpPr/>
                <p:nvPr/>
              </p:nvSpPr>
              <p:spPr>
                <a:xfrm>
                  <a:off x="5312950" y="1732425"/>
                  <a:ext cx="8325" cy="10775"/>
                </a:xfrm>
                <a:custGeom>
                  <a:rect b="b" l="l" r="r" t="t"/>
                  <a:pathLst>
                    <a:path extrusionOk="0" h="431" w="333">
                      <a:moveTo>
                        <a:pt x="156" y="1"/>
                      </a:moveTo>
                      <a:cubicBezTo>
                        <a:pt x="96" y="1"/>
                        <a:pt x="29" y="22"/>
                        <a:pt x="25" y="40"/>
                      </a:cubicBezTo>
                      <a:cubicBezTo>
                        <a:pt x="19" y="77"/>
                        <a:pt x="1" y="378"/>
                        <a:pt x="44" y="415"/>
                      </a:cubicBezTo>
                      <a:cubicBezTo>
                        <a:pt x="56" y="426"/>
                        <a:pt x="79" y="431"/>
                        <a:pt x="104" y="431"/>
                      </a:cubicBezTo>
                      <a:cubicBezTo>
                        <a:pt x="167" y="431"/>
                        <a:pt x="253" y="402"/>
                        <a:pt x="284" y="354"/>
                      </a:cubicBezTo>
                      <a:cubicBezTo>
                        <a:pt x="333" y="280"/>
                        <a:pt x="284" y="96"/>
                        <a:pt x="247" y="34"/>
                      </a:cubicBezTo>
                      <a:cubicBezTo>
                        <a:pt x="232" y="10"/>
                        <a:pt x="195" y="1"/>
                        <a:pt x="1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7"/>
                <p:cNvSpPr/>
                <p:nvPr/>
              </p:nvSpPr>
              <p:spPr>
                <a:xfrm>
                  <a:off x="5313425" y="1743775"/>
                  <a:ext cx="8775" cy="10700"/>
                </a:xfrm>
                <a:custGeom>
                  <a:rect b="b" l="l" r="r" t="t"/>
                  <a:pathLst>
                    <a:path extrusionOk="0" h="428" w="351">
                      <a:moveTo>
                        <a:pt x="224" y="0"/>
                      </a:moveTo>
                      <a:cubicBezTo>
                        <a:pt x="153" y="0"/>
                        <a:pt x="56" y="38"/>
                        <a:pt x="43" y="60"/>
                      </a:cubicBezTo>
                      <a:cubicBezTo>
                        <a:pt x="19" y="90"/>
                        <a:pt x="0" y="355"/>
                        <a:pt x="43" y="410"/>
                      </a:cubicBezTo>
                      <a:cubicBezTo>
                        <a:pt x="53" y="422"/>
                        <a:pt x="73" y="427"/>
                        <a:pt x="97" y="427"/>
                      </a:cubicBezTo>
                      <a:cubicBezTo>
                        <a:pt x="170" y="427"/>
                        <a:pt x="286" y="385"/>
                        <a:pt x="314" y="367"/>
                      </a:cubicBezTo>
                      <a:cubicBezTo>
                        <a:pt x="351" y="342"/>
                        <a:pt x="326" y="72"/>
                        <a:pt x="289" y="23"/>
                      </a:cubicBezTo>
                      <a:cubicBezTo>
                        <a:pt x="277" y="7"/>
                        <a:pt x="252"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7"/>
                <p:cNvSpPr/>
                <p:nvPr/>
              </p:nvSpPr>
              <p:spPr>
                <a:xfrm>
                  <a:off x="5320950" y="1731850"/>
                  <a:ext cx="5700" cy="9000"/>
                </a:xfrm>
                <a:custGeom>
                  <a:rect b="b" l="l" r="r" t="t"/>
                  <a:pathLst>
                    <a:path extrusionOk="0" h="360" w="228">
                      <a:moveTo>
                        <a:pt x="117" y="0"/>
                      </a:moveTo>
                      <a:cubicBezTo>
                        <a:pt x="76" y="0"/>
                        <a:pt x="32" y="19"/>
                        <a:pt x="25" y="45"/>
                      </a:cubicBezTo>
                      <a:cubicBezTo>
                        <a:pt x="1" y="94"/>
                        <a:pt x="25" y="352"/>
                        <a:pt x="62" y="358"/>
                      </a:cubicBezTo>
                      <a:cubicBezTo>
                        <a:pt x="68" y="359"/>
                        <a:pt x="73" y="359"/>
                        <a:pt x="79" y="359"/>
                      </a:cubicBezTo>
                      <a:cubicBezTo>
                        <a:pt x="128" y="359"/>
                        <a:pt x="176" y="335"/>
                        <a:pt x="210" y="297"/>
                      </a:cubicBezTo>
                      <a:cubicBezTo>
                        <a:pt x="228" y="211"/>
                        <a:pt x="222" y="119"/>
                        <a:pt x="185" y="32"/>
                      </a:cubicBezTo>
                      <a:cubicBezTo>
                        <a:pt x="172" y="10"/>
                        <a:pt x="145"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7"/>
                <p:cNvSpPr/>
                <p:nvPr/>
              </p:nvSpPr>
              <p:spPr>
                <a:xfrm>
                  <a:off x="5322325" y="1742100"/>
                  <a:ext cx="5725" cy="8575"/>
                </a:xfrm>
                <a:custGeom>
                  <a:rect b="b" l="l" r="r" t="t"/>
                  <a:pathLst>
                    <a:path extrusionOk="0" h="343" w="229">
                      <a:moveTo>
                        <a:pt x="127" y="1"/>
                      </a:moveTo>
                      <a:cubicBezTo>
                        <a:pt x="90" y="1"/>
                        <a:pt x="54" y="17"/>
                        <a:pt x="32" y="47"/>
                      </a:cubicBezTo>
                      <a:cubicBezTo>
                        <a:pt x="1" y="108"/>
                        <a:pt x="7" y="323"/>
                        <a:pt x="50" y="342"/>
                      </a:cubicBezTo>
                      <a:cubicBezTo>
                        <a:pt x="56" y="342"/>
                        <a:pt x="61" y="342"/>
                        <a:pt x="67" y="342"/>
                      </a:cubicBezTo>
                      <a:cubicBezTo>
                        <a:pt x="128" y="342"/>
                        <a:pt x="182" y="312"/>
                        <a:pt x="216" y="262"/>
                      </a:cubicBezTo>
                      <a:cubicBezTo>
                        <a:pt x="228" y="182"/>
                        <a:pt x="222" y="96"/>
                        <a:pt x="198" y="22"/>
                      </a:cubicBezTo>
                      <a:cubicBezTo>
                        <a:pt x="176" y="7"/>
                        <a:pt x="151" y="1"/>
                        <a:pt x="1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7"/>
                <p:cNvSpPr/>
                <p:nvPr/>
              </p:nvSpPr>
              <p:spPr>
                <a:xfrm>
                  <a:off x="5325250" y="1730950"/>
                  <a:ext cx="7525" cy="9250"/>
                </a:xfrm>
                <a:custGeom>
                  <a:rect b="b" l="l" r="r" t="t"/>
                  <a:pathLst>
                    <a:path extrusionOk="0" h="370" w="301">
                      <a:moveTo>
                        <a:pt x="217" y="1"/>
                      </a:moveTo>
                      <a:cubicBezTo>
                        <a:pt x="217" y="1"/>
                        <a:pt x="216" y="1"/>
                        <a:pt x="216" y="1"/>
                      </a:cubicBezTo>
                      <a:cubicBezTo>
                        <a:pt x="1" y="13"/>
                        <a:pt x="93" y="112"/>
                        <a:pt x="99" y="204"/>
                      </a:cubicBezTo>
                      <a:cubicBezTo>
                        <a:pt x="111" y="259"/>
                        <a:pt x="136" y="320"/>
                        <a:pt x="167" y="370"/>
                      </a:cubicBezTo>
                      <a:cubicBezTo>
                        <a:pt x="300" y="272"/>
                        <a:pt x="266" y="1"/>
                        <a:pt x="2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7"/>
                <p:cNvSpPr/>
                <p:nvPr/>
              </p:nvSpPr>
              <p:spPr>
                <a:xfrm>
                  <a:off x="5328950" y="1739725"/>
                  <a:ext cx="5075" cy="7875"/>
                </a:xfrm>
                <a:custGeom>
                  <a:rect b="b" l="l" r="r" t="t"/>
                  <a:pathLst>
                    <a:path extrusionOk="0" h="315" w="203">
                      <a:moveTo>
                        <a:pt x="99" y="0"/>
                      </a:moveTo>
                      <a:cubicBezTo>
                        <a:pt x="99" y="0"/>
                        <a:pt x="0" y="185"/>
                        <a:pt x="49" y="301"/>
                      </a:cubicBezTo>
                      <a:cubicBezTo>
                        <a:pt x="54" y="311"/>
                        <a:pt x="65" y="315"/>
                        <a:pt x="79" y="315"/>
                      </a:cubicBezTo>
                      <a:cubicBezTo>
                        <a:pt x="122" y="315"/>
                        <a:pt x="192" y="277"/>
                        <a:pt x="197" y="222"/>
                      </a:cubicBezTo>
                      <a:cubicBezTo>
                        <a:pt x="203" y="154"/>
                        <a:pt x="197" y="43"/>
                        <a:pt x="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7"/>
                <p:cNvSpPr/>
                <p:nvPr/>
              </p:nvSpPr>
              <p:spPr>
                <a:xfrm>
                  <a:off x="5332175" y="1728450"/>
                  <a:ext cx="5400" cy="8675"/>
                </a:xfrm>
                <a:custGeom>
                  <a:rect b="b" l="l" r="r" t="t"/>
                  <a:pathLst>
                    <a:path extrusionOk="0" h="347" w="216">
                      <a:moveTo>
                        <a:pt x="158" y="0"/>
                      </a:moveTo>
                      <a:cubicBezTo>
                        <a:pt x="115" y="0"/>
                        <a:pt x="51" y="44"/>
                        <a:pt x="31" y="64"/>
                      </a:cubicBezTo>
                      <a:cubicBezTo>
                        <a:pt x="0" y="82"/>
                        <a:pt x="25" y="341"/>
                        <a:pt x="68" y="347"/>
                      </a:cubicBezTo>
                      <a:cubicBezTo>
                        <a:pt x="111" y="347"/>
                        <a:pt x="209" y="310"/>
                        <a:pt x="209" y="261"/>
                      </a:cubicBezTo>
                      <a:cubicBezTo>
                        <a:pt x="215" y="205"/>
                        <a:pt x="215" y="39"/>
                        <a:pt x="185" y="9"/>
                      </a:cubicBezTo>
                      <a:cubicBezTo>
                        <a:pt x="178" y="3"/>
                        <a:pt x="168" y="0"/>
                        <a:pt x="1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7"/>
                <p:cNvSpPr/>
                <p:nvPr/>
              </p:nvSpPr>
              <p:spPr>
                <a:xfrm>
                  <a:off x="5334025" y="1737300"/>
                  <a:ext cx="4925" cy="6950"/>
                </a:xfrm>
                <a:custGeom>
                  <a:rect b="b" l="l" r="r" t="t"/>
                  <a:pathLst>
                    <a:path extrusionOk="0" h="278" w="197">
                      <a:moveTo>
                        <a:pt x="129" y="1"/>
                      </a:moveTo>
                      <a:cubicBezTo>
                        <a:pt x="87" y="1"/>
                        <a:pt x="11" y="39"/>
                        <a:pt x="6" y="60"/>
                      </a:cubicBezTo>
                      <a:cubicBezTo>
                        <a:pt x="0" y="91"/>
                        <a:pt x="25" y="263"/>
                        <a:pt x="61" y="275"/>
                      </a:cubicBezTo>
                      <a:cubicBezTo>
                        <a:pt x="65" y="277"/>
                        <a:pt x="69" y="277"/>
                        <a:pt x="73" y="277"/>
                      </a:cubicBezTo>
                      <a:cubicBezTo>
                        <a:pt x="111" y="277"/>
                        <a:pt x="168" y="229"/>
                        <a:pt x="184" y="196"/>
                      </a:cubicBezTo>
                      <a:cubicBezTo>
                        <a:pt x="197" y="128"/>
                        <a:pt x="184" y="60"/>
                        <a:pt x="148" y="5"/>
                      </a:cubicBezTo>
                      <a:cubicBezTo>
                        <a:pt x="143" y="2"/>
                        <a:pt x="136" y="1"/>
                        <a:pt x="1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7"/>
                <p:cNvSpPr/>
                <p:nvPr/>
              </p:nvSpPr>
              <p:spPr>
                <a:xfrm>
                  <a:off x="5338925" y="1734425"/>
                  <a:ext cx="4650" cy="6275"/>
                </a:xfrm>
                <a:custGeom>
                  <a:rect b="b" l="l" r="r" t="t"/>
                  <a:pathLst>
                    <a:path extrusionOk="0" h="251" w="186">
                      <a:moveTo>
                        <a:pt x="150" y="0"/>
                      </a:moveTo>
                      <a:cubicBezTo>
                        <a:pt x="116" y="0"/>
                        <a:pt x="24" y="55"/>
                        <a:pt x="13" y="77"/>
                      </a:cubicBezTo>
                      <a:cubicBezTo>
                        <a:pt x="1" y="95"/>
                        <a:pt x="19" y="237"/>
                        <a:pt x="50" y="249"/>
                      </a:cubicBezTo>
                      <a:cubicBezTo>
                        <a:pt x="52" y="250"/>
                        <a:pt x="55" y="251"/>
                        <a:pt x="58" y="251"/>
                      </a:cubicBezTo>
                      <a:cubicBezTo>
                        <a:pt x="88" y="251"/>
                        <a:pt x="150" y="204"/>
                        <a:pt x="167" y="181"/>
                      </a:cubicBezTo>
                      <a:cubicBezTo>
                        <a:pt x="185" y="120"/>
                        <a:pt x="185" y="59"/>
                        <a:pt x="161" y="3"/>
                      </a:cubicBezTo>
                      <a:cubicBezTo>
                        <a:pt x="158" y="1"/>
                        <a:pt x="155" y="0"/>
                        <a:pt x="1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7"/>
                <p:cNvSpPr/>
                <p:nvPr/>
              </p:nvSpPr>
              <p:spPr>
                <a:xfrm>
                  <a:off x="5343875" y="1731700"/>
                  <a:ext cx="2600" cy="5300"/>
                </a:xfrm>
                <a:custGeom>
                  <a:rect b="b" l="l" r="r" t="t"/>
                  <a:pathLst>
                    <a:path extrusionOk="0" h="212" w="104">
                      <a:moveTo>
                        <a:pt x="76" y="1"/>
                      </a:moveTo>
                      <a:cubicBezTo>
                        <a:pt x="59" y="1"/>
                        <a:pt x="12" y="35"/>
                        <a:pt x="12" y="63"/>
                      </a:cubicBezTo>
                      <a:cubicBezTo>
                        <a:pt x="12" y="87"/>
                        <a:pt x="0" y="211"/>
                        <a:pt x="21" y="211"/>
                      </a:cubicBezTo>
                      <a:cubicBezTo>
                        <a:pt x="22" y="211"/>
                        <a:pt x="23" y="211"/>
                        <a:pt x="24" y="211"/>
                      </a:cubicBezTo>
                      <a:cubicBezTo>
                        <a:pt x="104" y="174"/>
                        <a:pt x="98" y="14"/>
                        <a:pt x="79" y="2"/>
                      </a:cubicBezTo>
                      <a:cubicBezTo>
                        <a:pt x="78" y="1"/>
                        <a:pt x="77"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7"/>
                <p:cNvSpPr/>
                <p:nvPr/>
              </p:nvSpPr>
              <p:spPr>
                <a:xfrm>
                  <a:off x="5339292" y="1726059"/>
                  <a:ext cx="3700" cy="6950"/>
                </a:xfrm>
                <a:custGeom>
                  <a:rect b="b" l="l" r="r" t="t"/>
                  <a:pathLst>
                    <a:path extrusionOk="0" h="278" w="148">
                      <a:moveTo>
                        <a:pt x="77" y="1"/>
                      </a:moveTo>
                      <a:cubicBezTo>
                        <a:pt x="43" y="1"/>
                        <a:pt x="6" y="13"/>
                        <a:pt x="6" y="32"/>
                      </a:cubicBezTo>
                      <a:cubicBezTo>
                        <a:pt x="6" y="57"/>
                        <a:pt x="0" y="266"/>
                        <a:pt x="19" y="272"/>
                      </a:cubicBezTo>
                      <a:cubicBezTo>
                        <a:pt x="24" y="275"/>
                        <a:pt x="33" y="277"/>
                        <a:pt x="45" y="277"/>
                      </a:cubicBezTo>
                      <a:cubicBezTo>
                        <a:pt x="74" y="277"/>
                        <a:pt x="114" y="264"/>
                        <a:pt x="123" y="229"/>
                      </a:cubicBezTo>
                      <a:cubicBezTo>
                        <a:pt x="135" y="180"/>
                        <a:pt x="148" y="38"/>
                        <a:pt x="123" y="14"/>
                      </a:cubicBezTo>
                      <a:cubicBezTo>
                        <a:pt x="114" y="5"/>
                        <a:pt x="96"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7"/>
                <p:cNvSpPr/>
                <p:nvPr/>
              </p:nvSpPr>
              <p:spPr>
                <a:xfrm>
                  <a:off x="5343592" y="1723309"/>
                  <a:ext cx="3550" cy="7125"/>
                </a:xfrm>
                <a:custGeom>
                  <a:rect b="b" l="l" r="r" t="t"/>
                  <a:pathLst>
                    <a:path extrusionOk="0" h="285" w="142">
                      <a:moveTo>
                        <a:pt x="93" y="0"/>
                      </a:moveTo>
                      <a:cubicBezTo>
                        <a:pt x="57" y="0"/>
                        <a:pt x="7" y="58"/>
                        <a:pt x="7" y="93"/>
                      </a:cubicBezTo>
                      <a:cubicBezTo>
                        <a:pt x="1" y="123"/>
                        <a:pt x="0" y="284"/>
                        <a:pt x="28" y="284"/>
                      </a:cubicBezTo>
                      <a:cubicBezTo>
                        <a:pt x="29" y="284"/>
                        <a:pt x="30" y="284"/>
                        <a:pt x="31" y="283"/>
                      </a:cubicBezTo>
                      <a:cubicBezTo>
                        <a:pt x="74" y="271"/>
                        <a:pt x="111" y="240"/>
                        <a:pt x="123" y="197"/>
                      </a:cubicBezTo>
                      <a:cubicBezTo>
                        <a:pt x="136" y="161"/>
                        <a:pt x="142" y="13"/>
                        <a:pt x="99" y="1"/>
                      </a:cubicBezTo>
                      <a:cubicBezTo>
                        <a:pt x="97" y="0"/>
                        <a:pt x="95" y="0"/>
                        <a:pt x="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7"/>
                <p:cNvSpPr/>
                <p:nvPr/>
              </p:nvSpPr>
              <p:spPr>
                <a:xfrm>
                  <a:off x="5282477" y="1726059"/>
                  <a:ext cx="3700" cy="6950"/>
                </a:xfrm>
                <a:custGeom>
                  <a:rect b="b" l="l" r="r" t="t"/>
                  <a:pathLst>
                    <a:path extrusionOk="0" h="278" w="148">
                      <a:moveTo>
                        <a:pt x="71" y="1"/>
                      </a:moveTo>
                      <a:cubicBezTo>
                        <a:pt x="52" y="1"/>
                        <a:pt x="34" y="5"/>
                        <a:pt x="25" y="14"/>
                      </a:cubicBezTo>
                      <a:cubicBezTo>
                        <a:pt x="0" y="38"/>
                        <a:pt x="12" y="180"/>
                        <a:pt x="25" y="229"/>
                      </a:cubicBezTo>
                      <a:cubicBezTo>
                        <a:pt x="34" y="264"/>
                        <a:pt x="71" y="277"/>
                        <a:pt x="101" y="277"/>
                      </a:cubicBezTo>
                      <a:cubicBezTo>
                        <a:pt x="112" y="277"/>
                        <a:pt x="122" y="275"/>
                        <a:pt x="129" y="272"/>
                      </a:cubicBezTo>
                      <a:cubicBezTo>
                        <a:pt x="148" y="266"/>
                        <a:pt x="142" y="57"/>
                        <a:pt x="142" y="32"/>
                      </a:cubicBezTo>
                      <a:cubicBezTo>
                        <a:pt x="142" y="13"/>
                        <a:pt x="105" y="1"/>
                        <a:pt x="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7"/>
                <p:cNvSpPr/>
                <p:nvPr/>
              </p:nvSpPr>
              <p:spPr>
                <a:xfrm>
                  <a:off x="5278327" y="1723434"/>
                  <a:ext cx="3550" cy="7125"/>
                </a:xfrm>
                <a:custGeom>
                  <a:rect b="b" l="l" r="r" t="t"/>
                  <a:pathLst>
                    <a:path extrusionOk="0" h="285" w="142">
                      <a:moveTo>
                        <a:pt x="45" y="0"/>
                      </a:moveTo>
                      <a:cubicBezTo>
                        <a:pt x="42" y="0"/>
                        <a:pt x="40" y="1"/>
                        <a:pt x="37" y="2"/>
                      </a:cubicBezTo>
                      <a:cubicBezTo>
                        <a:pt x="6" y="8"/>
                        <a:pt x="0" y="156"/>
                        <a:pt x="12" y="199"/>
                      </a:cubicBezTo>
                      <a:cubicBezTo>
                        <a:pt x="31" y="235"/>
                        <a:pt x="62" y="266"/>
                        <a:pt x="105" y="285"/>
                      </a:cubicBezTo>
                      <a:cubicBezTo>
                        <a:pt x="105" y="285"/>
                        <a:pt x="106" y="285"/>
                        <a:pt x="107" y="285"/>
                      </a:cubicBezTo>
                      <a:cubicBezTo>
                        <a:pt x="141" y="285"/>
                        <a:pt x="135" y="118"/>
                        <a:pt x="135" y="88"/>
                      </a:cubicBezTo>
                      <a:cubicBezTo>
                        <a:pt x="135" y="60"/>
                        <a:pt x="78" y="0"/>
                        <a:pt x="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786" name="Google Shape;11786;p67"/>
            <p:cNvSpPr/>
            <p:nvPr/>
          </p:nvSpPr>
          <p:spPr>
            <a:xfrm>
              <a:off x="5206775" y="1548900"/>
              <a:ext cx="193800" cy="222950"/>
            </a:xfrm>
            <a:custGeom>
              <a:rect b="b" l="l" r="r" t="t"/>
              <a:pathLst>
                <a:path extrusionOk="0" h="8918" w="7752">
                  <a:moveTo>
                    <a:pt x="3748" y="1"/>
                  </a:moveTo>
                  <a:cubicBezTo>
                    <a:pt x="3379" y="1"/>
                    <a:pt x="2960" y="60"/>
                    <a:pt x="2502" y="220"/>
                  </a:cubicBezTo>
                  <a:cubicBezTo>
                    <a:pt x="670" y="853"/>
                    <a:pt x="0" y="3460"/>
                    <a:pt x="738" y="5888"/>
                  </a:cubicBezTo>
                  <a:cubicBezTo>
                    <a:pt x="1482" y="8322"/>
                    <a:pt x="2889" y="8918"/>
                    <a:pt x="2889" y="8918"/>
                  </a:cubicBezTo>
                  <a:cubicBezTo>
                    <a:pt x="1869" y="7615"/>
                    <a:pt x="1832" y="5525"/>
                    <a:pt x="1832" y="5525"/>
                  </a:cubicBezTo>
                  <a:lnTo>
                    <a:pt x="1832" y="5525"/>
                  </a:lnTo>
                  <a:cubicBezTo>
                    <a:pt x="2041" y="6459"/>
                    <a:pt x="2644" y="6914"/>
                    <a:pt x="2644" y="6914"/>
                  </a:cubicBezTo>
                  <a:cubicBezTo>
                    <a:pt x="2183" y="6422"/>
                    <a:pt x="2115" y="4941"/>
                    <a:pt x="2644" y="4695"/>
                  </a:cubicBezTo>
                  <a:cubicBezTo>
                    <a:pt x="3172" y="4449"/>
                    <a:pt x="4229" y="3779"/>
                    <a:pt x="4229" y="3779"/>
                  </a:cubicBezTo>
                  <a:lnTo>
                    <a:pt x="4229" y="3779"/>
                  </a:lnTo>
                  <a:cubicBezTo>
                    <a:pt x="3947" y="4308"/>
                    <a:pt x="3277" y="4621"/>
                    <a:pt x="3277" y="4621"/>
                  </a:cubicBezTo>
                  <a:cubicBezTo>
                    <a:pt x="4826" y="4375"/>
                    <a:pt x="5287" y="3460"/>
                    <a:pt x="5287" y="3460"/>
                  </a:cubicBezTo>
                  <a:cubicBezTo>
                    <a:pt x="5287" y="3460"/>
                    <a:pt x="6375" y="4375"/>
                    <a:pt x="5987" y="6490"/>
                  </a:cubicBezTo>
                  <a:cubicBezTo>
                    <a:pt x="6264" y="6109"/>
                    <a:pt x="6436" y="5654"/>
                    <a:pt x="6479" y="5187"/>
                  </a:cubicBezTo>
                  <a:cubicBezTo>
                    <a:pt x="6479" y="5138"/>
                    <a:pt x="6479" y="5088"/>
                    <a:pt x="6485" y="5045"/>
                  </a:cubicBezTo>
                  <a:cubicBezTo>
                    <a:pt x="6485" y="4961"/>
                    <a:pt x="6489" y="4922"/>
                    <a:pt x="6493" y="4922"/>
                  </a:cubicBezTo>
                  <a:lnTo>
                    <a:pt x="6493" y="4922"/>
                  </a:lnTo>
                  <a:cubicBezTo>
                    <a:pt x="6534" y="4922"/>
                    <a:pt x="6671" y="7783"/>
                    <a:pt x="5569" y="8918"/>
                  </a:cubicBezTo>
                  <a:cubicBezTo>
                    <a:pt x="5569" y="8918"/>
                    <a:pt x="7610" y="7725"/>
                    <a:pt x="7678" y="5045"/>
                  </a:cubicBezTo>
                  <a:cubicBezTo>
                    <a:pt x="7752" y="2365"/>
                    <a:pt x="7192" y="608"/>
                    <a:pt x="5533" y="540"/>
                  </a:cubicBezTo>
                  <a:cubicBezTo>
                    <a:pt x="5533" y="540"/>
                    <a:pt x="4858" y="1"/>
                    <a:pt x="3748"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67"/>
          <p:cNvGrpSpPr/>
          <p:nvPr/>
        </p:nvGrpSpPr>
        <p:grpSpPr>
          <a:xfrm>
            <a:off x="6644350" y="1548975"/>
            <a:ext cx="389275" cy="1356650"/>
            <a:chOff x="6644350" y="1548975"/>
            <a:chExt cx="389275" cy="1356650"/>
          </a:xfrm>
        </p:grpSpPr>
        <p:sp>
          <p:nvSpPr>
            <p:cNvPr id="11788" name="Google Shape;11788;p67"/>
            <p:cNvSpPr/>
            <p:nvPr/>
          </p:nvSpPr>
          <p:spPr>
            <a:xfrm>
              <a:off x="6746525" y="1620325"/>
              <a:ext cx="178750" cy="170600"/>
            </a:xfrm>
            <a:custGeom>
              <a:rect b="b" l="l" r="r" t="t"/>
              <a:pathLst>
                <a:path extrusionOk="0" h="6824" w="7150">
                  <a:moveTo>
                    <a:pt x="3572" y="0"/>
                  </a:moveTo>
                  <a:lnTo>
                    <a:pt x="1" y="2109"/>
                  </a:lnTo>
                  <a:cubicBezTo>
                    <a:pt x="1" y="2109"/>
                    <a:pt x="794" y="5114"/>
                    <a:pt x="247" y="6823"/>
                  </a:cubicBezTo>
                  <a:lnTo>
                    <a:pt x="7150" y="6823"/>
                  </a:lnTo>
                  <a:cubicBezTo>
                    <a:pt x="7150" y="6823"/>
                    <a:pt x="6867" y="5077"/>
                    <a:pt x="7150" y="2188"/>
                  </a:cubicBezTo>
                  <a:lnTo>
                    <a:pt x="357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9" name="Google Shape;11789;p67"/>
            <p:cNvGrpSpPr/>
            <p:nvPr/>
          </p:nvGrpSpPr>
          <p:grpSpPr>
            <a:xfrm>
              <a:off x="6644350" y="1606500"/>
              <a:ext cx="389275" cy="1299125"/>
              <a:chOff x="6644350" y="1606500"/>
              <a:chExt cx="389275" cy="1299125"/>
            </a:xfrm>
          </p:grpSpPr>
          <p:sp>
            <p:nvSpPr>
              <p:cNvPr id="11790" name="Google Shape;11790;p67"/>
              <p:cNvSpPr/>
              <p:nvPr/>
            </p:nvSpPr>
            <p:spPr>
              <a:xfrm>
                <a:off x="6774350" y="1606500"/>
                <a:ext cx="129250" cy="165675"/>
              </a:xfrm>
              <a:custGeom>
                <a:rect b="b" l="l" r="r" t="t"/>
                <a:pathLst>
                  <a:path extrusionOk="0" h="6627" w="5170">
                    <a:moveTo>
                      <a:pt x="2588" y="0"/>
                    </a:moveTo>
                    <a:cubicBezTo>
                      <a:pt x="50" y="0"/>
                      <a:pt x="0"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7"/>
              <p:cNvSpPr/>
              <p:nvPr/>
            </p:nvSpPr>
            <p:spPr>
              <a:xfrm>
                <a:off x="6644350" y="1721575"/>
                <a:ext cx="389275" cy="1184050"/>
              </a:xfrm>
              <a:custGeom>
                <a:rect b="b" l="l" r="r" t="t"/>
                <a:pathLst>
                  <a:path extrusionOk="0" h="47362" w="15571">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87" y="3707"/>
                      <a:pt x="2078" y="5680"/>
                      <a:pt x="2078" y="6947"/>
                    </a:cubicBezTo>
                    <a:cubicBezTo>
                      <a:pt x="2078" y="8213"/>
                      <a:pt x="1973" y="11034"/>
                      <a:pt x="1728" y="12128"/>
                    </a:cubicBezTo>
                    <a:cubicBezTo>
                      <a:pt x="1482" y="13216"/>
                      <a:pt x="812" y="16179"/>
                      <a:pt x="775" y="17058"/>
                    </a:cubicBezTo>
                    <a:cubicBezTo>
                      <a:pt x="738" y="17937"/>
                      <a:pt x="424" y="19173"/>
                      <a:pt x="351" y="19701"/>
                    </a:cubicBezTo>
                    <a:cubicBezTo>
                      <a:pt x="283" y="20230"/>
                      <a:pt x="0" y="22234"/>
                      <a:pt x="209" y="22658"/>
                    </a:cubicBezTo>
                    <a:cubicBezTo>
                      <a:pt x="681" y="23602"/>
                      <a:pt x="1024" y="23870"/>
                      <a:pt x="1191" y="23870"/>
                    </a:cubicBezTo>
                    <a:cubicBezTo>
                      <a:pt x="1276" y="23870"/>
                      <a:pt x="1316" y="23800"/>
                      <a:pt x="1303" y="23715"/>
                    </a:cubicBezTo>
                    <a:cubicBezTo>
                      <a:pt x="1267" y="23469"/>
                      <a:pt x="984" y="22977"/>
                      <a:pt x="916" y="22486"/>
                    </a:cubicBezTo>
                    <a:cubicBezTo>
                      <a:pt x="862" y="22089"/>
                      <a:pt x="943" y="21530"/>
                      <a:pt x="1031" y="21530"/>
                    </a:cubicBezTo>
                    <a:cubicBezTo>
                      <a:pt x="1052" y="21530"/>
                      <a:pt x="1074" y="21562"/>
                      <a:pt x="1094" y="21637"/>
                    </a:cubicBezTo>
                    <a:cubicBezTo>
                      <a:pt x="1187" y="21980"/>
                      <a:pt x="1308" y="22847"/>
                      <a:pt x="1484" y="22847"/>
                    </a:cubicBezTo>
                    <a:cubicBezTo>
                      <a:pt x="1507" y="22847"/>
                      <a:pt x="1531" y="22832"/>
                      <a:pt x="1555" y="22799"/>
                    </a:cubicBezTo>
                    <a:cubicBezTo>
                      <a:pt x="1771" y="22522"/>
                      <a:pt x="1838" y="21391"/>
                      <a:pt x="1838" y="20832"/>
                    </a:cubicBezTo>
                    <a:cubicBezTo>
                      <a:pt x="1838" y="20267"/>
                      <a:pt x="1555" y="19701"/>
                      <a:pt x="1592" y="19142"/>
                    </a:cubicBezTo>
                    <a:cubicBezTo>
                      <a:pt x="1629" y="18576"/>
                      <a:pt x="2932" y="15226"/>
                      <a:pt x="3178" y="13819"/>
                    </a:cubicBezTo>
                    <a:cubicBezTo>
                      <a:pt x="3424" y="12411"/>
                      <a:pt x="3774" y="8569"/>
                      <a:pt x="3774" y="8569"/>
                    </a:cubicBezTo>
                    <a:cubicBezTo>
                      <a:pt x="3916" y="9448"/>
                      <a:pt x="4481" y="10579"/>
                      <a:pt x="4518" y="12233"/>
                    </a:cubicBezTo>
                    <a:cubicBezTo>
                      <a:pt x="4549" y="13886"/>
                      <a:pt x="3104" y="16603"/>
                      <a:pt x="2828" y="18890"/>
                    </a:cubicBezTo>
                    <a:cubicBezTo>
                      <a:pt x="2545" y="21182"/>
                      <a:pt x="3356" y="27981"/>
                      <a:pt x="3670" y="30556"/>
                    </a:cubicBezTo>
                    <a:cubicBezTo>
                      <a:pt x="3990" y="33126"/>
                      <a:pt x="3320" y="35806"/>
                      <a:pt x="3565" y="37355"/>
                    </a:cubicBezTo>
                    <a:cubicBezTo>
                      <a:pt x="3811" y="38903"/>
                      <a:pt x="4623" y="42671"/>
                      <a:pt x="4623" y="43200"/>
                    </a:cubicBezTo>
                    <a:cubicBezTo>
                      <a:pt x="4623" y="43729"/>
                      <a:pt x="4586" y="44190"/>
                      <a:pt x="4727" y="44540"/>
                    </a:cubicBezTo>
                    <a:cubicBezTo>
                      <a:pt x="4869" y="44890"/>
                      <a:pt x="4408" y="45456"/>
                      <a:pt x="4266" y="46058"/>
                    </a:cubicBezTo>
                    <a:cubicBezTo>
                      <a:pt x="4119" y="46654"/>
                      <a:pt x="4512" y="47361"/>
                      <a:pt x="5145" y="47361"/>
                    </a:cubicBezTo>
                    <a:cubicBezTo>
                      <a:pt x="5778" y="47361"/>
                      <a:pt x="6374" y="46833"/>
                      <a:pt x="6276" y="46378"/>
                    </a:cubicBezTo>
                    <a:cubicBezTo>
                      <a:pt x="6172" y="45917"/>
                      <a:pt x="6166" y="44792"/>
                      <a:pt x="6239" y="44190"/>
                    </a:cubicBezTo>
                    <a:cubicBezTo>
                      <a:pt x="6307" y="43593"/>
                      <a:pt x="5957" y="43274"/>
                      <a:pt x="5957" y="42714"/>
                    </a:cubicBezTo>
                    <a:cubicBezTo>
                      <a:pt x="5957" y="42149"/>
                      <a:pt x="6166" y="37988"/>
                      <a:pt x="6190" y="34668"/>
                    </a:cubicBezTo>
                    <a:cubicBezTo>
                      <a:pt x="6202" y="33261"/>
                      <a:pt x="6565" y="32179"/>
                      <a:pt x="6946" y="28983"/>
                    </a:cubicBezTo>
                    <a:cubicBezTo>
                      <a:pt x="7321" y="25786"/>
                      <a:pt x="7788" y="21182"/>
                      <a:pt x="7788" y="21182"/>
                    </a:cubicBezTo>
                    <a:cubicBezTo>
                      <a:pt x="7788" y="21182"/>
                      <a:pt x="8255" y="25786"/>
                      <a:pt x="8636" y="28983"/>
                    </a:cubicBezTo>
                    <a:cubicBezTo>
                      <a:pt x="9011" y="32173"/>
                      <a:pt x="9374" y="33255"/>
                      <a:pt x="9386" y="34668"/>
                    </a:cubicBezTo>
                    <a:cubicBezTo>
                      <a:pt x="9411" y="37988"/>
                      <a:pt x="9620" y="42149"/>
                      <a:pt x="9620" y="42714"/>
                    </a:cubicBezTo>
                    <a:cubicBezTo>
                      <a:pt x="9620" y="43274"/>
                      <a:pt x="9270" y="43593"/>
                      <a:pt x="9337" y="44190"/>
                    </a:cubicBezTo>
                    <a:cubicBezTo>
                      <a:pt x="9411" y="44792"/>
                      <a:pt x="9411" y="45917"/>
                      <a:pt x="9300" y="46378"/>
                    </a:cubicBezTo>
                    <a:cubicBezTo>
                      <a:pt x="9196" y="46833"/>
                      <a:pt x="9798" y="47361"/>
                      <a:pt x="10431" y="47361"/>
                    </a:cubicBezTo>
                    <a:cubicBezTo>
                      <a:pt x="11064" y="47361"/>
                      <a:pt x="11452" y="46661"/>
                      <a:pt x="11310" y="46058"/>
                    </a:cubicBezTo>
                    <a:cubicBezTo>
                      <a:pt x="11169" y="45456"/>
                      <a:pt x="10714" y="44897"/>
                      <a:pt x="10849" y="44540"/>
                    </a:cubicBezTo>
                    <a:cubicBezTo>
                      <a:pt x="10991" y="44190"/>
                      <a:pt x="10954" y="43729"/>
                      <a:pt x="10954" y="43200"/>
                    </a:cubicBezTo>
                    <a:cubicBezTo>
                      <a:pt x="10954" y="42671"/>
                      <a:pt x="11765" y="38897"/>
                      <a:pt x="12011" y="37355"/>
                    </a:cubicBezTo>
                    <a:cubicBezTo>
                      <a:pt x="12257" y="35806"/>
                      <a:pt x="11593" y="33126"/>
                      <a:pt x="11907" y="30556"/>
                    </a:cubicBezTo>
                    <a:cubicBezTo>
                      <a:pt x="12220" y="27981"/>
                      <a:pt x="13031" y="21182"/>
                      <a:pt x="12755" y="18890"/>
                    </a:cubicBezTo>
                    <a:cubicBezTo>
                      <a:pt x="12472" y="16603"/>
                      <a:pt x="11028" y="13886"/>
                      <a:pt x="11064" y="12233"/>
                    </a:cubicBezTo>
                    <a:cubicBezTo>
                      <a:pt x="11095" y="10579"/>
                      <a:pt x="11661" y="9448"/>
                      <a:pt x="11802" y="8569"/>
                    </a:cubicBezTo>
                    <a:cubicBezTo>
                      <a:pt x="11802" y="8569"/>
                      <a:pt x="12152" y="12411"/>
                      <a:pt x="12398" y="13819"/>
                    </a:cubicBezTo>
                    <a:cubicBezTo>
                      <a:pt x="12644" y="15226"/>
                      <a:pt x="13947" y="18576"/>
                      <a:pt x="13984" y="19142"/>
                    </a:cubicBezTo>
                    <a:cubicBezTo>
                      <a:pt x="14021" y="19701"/>
                      <a:pt x="13738" y="20267"/>
                      <a:pt x="13738" y="20832"/>
                    </a:cubicBezTo>
                    <a:cubicBezTo>
                      <a:pt x="13738" y="21391"/>
                      <a:pt x="13812" y="22522"/>
                      <a:pt x="14021" y="22799"/>
                    </a:cubicBezTo>
                    <a:cubicBezTo>
                      <a:pt x="14045" y="22832"/>
                      <a:pt x="14069" y="22847"/>
                      <a:pt x="14091" y="22847"/>
                    </a:cubicBezTo>
                    <a:cubicBezTo>
                      <a:pt x="14262" y="22847"/>
                      <a:pt x="14384" y="21985"/>
                      <a:pt x="14482" y="21637"/>
                    </a:cubicBezTo>
                    <a:cubicBezTo>
                      <a:pt x="14504" y="21562"/>
                      <a:pt x="14526" y="21530"/>
                      <a:pt x="14548" y="21530"/>
                    </a:cubicBezTo>
                    <a:cubicBezTo>
                      <a:pt x="14638" y="21530"/>
                      <a:pt x="14715" y="22089"/>
                      <a:pt x="14660" y="22486"/>
                    </a:cubicBezTo>
                    <a:cubicBezTo>
                      <a:pt x="14587" y="22977"/>
                      <a:pt x="14304" y="23469"/>
                      <a:pt x="14273" y="23721"/>
                    </a:cubicBezTo>
                    <a:cubicBezTo>
                      <a:pt x="14263" y="23804"/>
                      <a:pt x="14302" y="23872"/>
                      <a:pt x="14387" y="23872"/>
                    </a:cubicBezTo>
                    <a:cubicBezTo>
                      <a:pt x="14553" y="23872"/>
                      <a:pt x="14894" y="23606"/>
                      <a:pt x="15367" y="22664"/>
                    </a:cubicBezTo>
                    <a:cubicBezTo>
                      <a:pt x="15570" y="22234"/>
                      <a:pt x="15287" y="20230"/>
                      <a:pt x="15220" y="19701"/>
                    </a:cubicBezTo>
                    <a:cubicBezTo>
                      <a:pt x="15152" y="19173"/>
                      <a:pt x="14832" y="17937"/>
                      <a:pt x="14796" y="17058"/>
                    </a:cubicBezTo>
                    <a:cubicBezTo>
                      <a:pt x="14759" y="16173"/>
                      <a:pt x="14095" y="13216"/>
                      <a:pt x="13843" y="12122"/>
                    </a:cubicBezTo>
                    <a:cubicBezTo>
                      <a:pt x="13597" y="11034"/>
                      <a:pt x="13492" y="8213"/>
                      <a:pt x="13492" y="6947"/>
                    </a:cubicBezTo>
                    <a:cubicBezTo>
                      <a:pt x="13492" y="5674"/>
                      <a:pt x="13283" y="3701"/>
                      <a:pt x="12472" y="3209"/>
                    </a:cubicBezTo>
                    <a:cubicBezTo>
                      <a:pt x="11661" y="2718"/>
                      <a:pt x="10954"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2" name="Google Shape;11792;p67"/>
            <p:cNvGrpSpPr/>
            <p:nvPr/>
          </p:nvGrpSpPr>
          <p:grpSpPr>
            <a:xfrm>
              <a:off x="6644800" y="1661800"/>
              <a:ext cx="381750" cy="1218925"/>
              <a:chOff x="6644800" y="1661800"/>
              <a:chExt cx="381750" cy="1218925"/>
            </a:xfrm>
          </p:grpSpPr>
          <p:grpSp>
            <p:nvGrpSpPr>
              <p:cNvPr id="11793" name="Google Shape;11793;p67"/>
              <p:cNvGrpSpPr/>
              <p:nvPr/>
            </p:nvGrpSpPr>
            <p:grpSpPr>
              <a:xfrm>
                <a:off x="6739925" y="1838600"/>
                <a:ext cx="198100" cy="161275"/>
                <a:chOff x="6739925" y="1838600"/>
                <a:chExt cx="198100" cy="161275"/>
              </a:xfrm>
            </p:grpSpPr>
            <p:sp>
              <p:nvSpPr>
                <p:cNvPr id="11794" name="Google Shape;11794;p67"/>
                <p:cNvSpPr/>
                <p:nvPr/>
              </p:nvSpPr>
              <p:spPr>
                <a:xfrm>
                  <a:off x="6739925" y="1838600"/>
                  <a:ext cx="99000" cy="161275"/>
                </a:xfrm>
                <a:custGeom>
                  <a:rect b="b" l="l" r="r" t="t"/>
                  <a:pathLst>
                    <a:path extrusionOk="0" h="6451" w="3960">
                      <a:moveTo>
                        <a:pt x="2257" y="1"/>
                      </a:moveTo>
                      <a:cubicBezTo>
                        <a:pt x="1805" y="1"/>
                        <a:pt x="1347" y="144"/>
                        <a:pt x="1003" y="514"/>
                      </a:cubicBezTo>
                      <a:cubicBezTo>
                        <a:pt x="1" y="1583"/>
                        <a:pt x="406" y="4817"/>
                        <a:pt x="1003" y="5880"/>
                      </a:cubicBezTo>
                      <a:cubicBezTo>
                        <a:pt x="1224" y="6270"/>
                        <a:pt x="1638" y="6451"/>
                        <a:pt x="2090" y="6451"/>
                      </a:cubicBezTo>
                      <a:cubicBezTo>
                        <a:pt x="2870" y="6451"/>
                        <a:pt x="3761" y="5913"/>
                        <a:pt x="3959" y="4983"/>
                      </a:cubicBezTo>
                      <a:lnTo>
                        <a:pt x="3959" y="975"/>
                      </a:lnTo>
                      <a:cubicBezTo>
                        <a:pt x="3959" y="519"/>
                        <a:pt x="3119" y="1"/>
                        <a:pt x="2257"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7"/>
                <p:cNvSpPr/>
                <p:nvPr/>
              </p:nvSpPr>
              <p:spPr>
                <a:xfrm>
                  <a:off x="6766200" y="1853800"/>
                  <a:ext cx="72725" cy="127000"/>
                </a:xfrm>
                <a:custGeom>
                  <a:rect b="b" l="l" r="r" t="t"/>
                  <a:pathLst>
                    <a:path extrusionOk="0" h="5080" w="2909">
                      <a:moveTo>
                        <a:pt x="1060" y="0"/>
                      </a:moveTo>
                      <a:cubicBezTo>
                        <a:pt x="994" y="0"/>
                        <a:pt x="932" y="5"/>
                        <a:pt x="874" y="17"/>
                      </a:cubicBezTo>
                      <a:cubicBezTo>
                        <a:pt x="831" y="29"/>
                        <a:pt x="812" y="84"/>
                        <a:pt x="849" y="115"/>
                      </a:cubicBezTo>
                      <a:cubicBezTo>
                        <a:pt x="1027" y="262"/>
                        <a:pt x="1218" y="299"/>
                        <a:pt x="1439" y="355"/>
                      </a:cubicBezTo>
                      <a:cubicBezTo>
                        <a:pt x="1783" y="447"/>
                        <a:pt x="1882" y="742"/>
                        <a:pt x="2103" y="963"/>
                      </a:cubicBezTo>
                      <a:cubicBezTo>
                        <a:pt x="2201" y="1068"/>
                        <a:pt x="2318" y="1148"/>
                        <a:pt x="2447" y="1215"/>
                      </a:cubicBezTo>
                      <a:cubicBezTo>
                        <a:pt x="2312" y="1234"/>
                        <a:pt x="2183" y="1270"/>
                        <a:pt x="2060" y="1338"/>
                      </a:cubicBezTo>
                      <a:cubicBezTo>
                        <a:pt x="1753" y="1498"/>
                        <a:pt x="1500" y="1713"/>
                        <a:pt x="1218" y="1910"/>
                      </a:cubicBezTo>
                      <a:cubicBezTo>
                        <a:pt x="855" y="2156"/>
                        <a:pt x="480" y="2199"/>
                        <a:pt x="74" y="2322"/>
                      </a:cubicBezTo>
                      <a:cubicBezTo>
                        <a:pt x="1" y="2346"/>
                        <a:pt x="13" y="2457"/>
                        <a:pt x="93" y="2457"/>
                      </a:cubicBezTo>
                      <a:cubicBezTo>
                        <a:pt x="116" y="2458"/>
                        <a:pt x="139" y="2458"/>
                        <a:pt x="163" y="2458"/>
                      </a:cubicBezTo>
                      <a:cubicBezTo>
                        <a:pt x="579" y="2458"/>
                        <a:pt x="967" y="2304"/>
                        <a:pt x="1322" y="2094"/>
                      </a:cubicBezTo>
                      <a:cubicBezTo>
                        <a:pt x="1568" y="1947"/>
                        <a:pt x="1814" y="1768"/>
                        <a:pt x="2072" y="1639"/>
                      </a:cubicBezTo>
                      <a:lnTo>
                        <a:pt x="2072" y="1639"/>
                      </a:lnTo>
                      <a:cubicBezTo>
                        <a:pt x="2029" y="1713"/>
                        <a:pt x="1986" y="1793"/>
                        <a:pt x="1955" y="1879"/>
                      </a:cubicBezTo>
                      <a:cubicBezTo>
                        <a:pt x="1906" y="2014"/>
                        <a:pt x="1882" y="2156"/>
                        <a:pt x="1875" y="2303"/>
                      </a:cubicBezTo>
                      <a:cubicBezTo>
                        <a:pt x="1839" y="2703"/>
                        <a:pt x="1642" y="2875"/>
                        <a:pt x="1365" y="3127"/>
                      </a:cubicBezTo>
                      <a:cubicBezTo>
                        <a:pt x="1021" y="3440"/>
                        <a:pt x="548" y="3729"/>
                        <a:pt x="308" y="4129"/>
                      </a:cubicBezTo>
                      <a:cubicBezTo>
                        <a:pt x="275" y="4190"/>
                        <a:pt x="322" y="4266"/>
                        <a:pt x="391" y="4266"/>
                      </a:cubicBezTo>
                      <a:cubicBezTo>
                        <a:pt x="398" y="4266"/>
                        <a:pt x="405" y="4266"/>
                        <a:pt x="413" y="4264"/>
                      </a:cubicBezTo>
                      <a:cubicBezTo>
                        <a:pt x="720" y="4159"/>
                        <a:pt x="935" y="3920"/>
                        <a:pt x="1181" y="3705"/>
                      </a:cubicBezTo>
                      <a:cubicBezTo>
                        <a:pt x="1445" y="3465"/>
                        <a:pt x="1796" y="3176"/>
                        <a:pt x="1974" y="2856"/>
                      </a:cubicBezTo>
                      <a:cubicBezTo>
                        <a:pt x="2152" y="2543"/>
                        <a:pt x="2084" y="2180"/>
                        <a:pt x="2244" y="1854"/>
                      </a:cubicBezTo>
                      <a:cubicBezTo>
                        <a:pt x="2293" y="1756"/>
                        <a:pt x="2361" y="1664"/>
                        <a:pt x="2441" y="1590"/>
                      </a:cubicBezTo>
                      <a:lnTo>
                        <a:pt x="2441" y="1590"/>
                      </a:lnTo>
                      <a:cubicBezTo>
                        <a:pt x="2318" y="1842"/>
                        <a:pt x="2281" y="2149"/>
                        <a:pt x="2293" y="2463"/>
                      </a:cubicBezTo>
                      <a:cubicBezTo>
                        <a:pt x="2306" y="3022"/>
                        <a:pt x="2355" y="3483"/>
                        <a:pt x="2103" y="4000"/>
                      </a:cubicBezTo>
                      <a:cubicBezTo>
                        <a:pt x="1931" y="4362"/>
                        <a:pt x="1611" y="4627"/>
                        <a:pt x="1414" y="4971"/>
                      </a:cubicBezTo>
                      <a:cubicBezTo>
                        <a:pt x="1388" y="5014"/>
                        <a:pt x="1422" y="5080"/>
                        <a:pt x="1467" y="5080"/>
                      </a:cubicBezTo>
                      <a:cubicBezTo>
                        <a:pt x="1474" y="5080"/>
                        <a:pt x="1481" y="5078"/>
                        <a:pt x="1488" y="5075"/>
                      </a:cubicBezTo>
                      <a:cubicBezTo>
                        <a:pt x="2035" y="4848"/>
                        <a:pt x="2367" y="4239"/>
                        <a:pt x="2539" y="3698"/>
                      </a:cubicBezTo>
                      <a:cubicBezTo>
                        <a:pt x="2742" y="3078"/>
                        <a:pt x="2324" y="2039"/>
                        <a:pt x="2711" y="1473"/>
                      </a:cubicBezTo>
                      <a:cubicBezTo>
                        <a:pt x="2779" y="1473"/>
                        <a:pt x="2840" y="1486"/>
                        <a:pt x="2908" y="1498"/>
                      </a:cubicBezTo>
                      <a:lnTo>
                        <a:pt x="2908" y="1006"/>
                      </a:lnTo>
                      <a:cubicBezTo>
                        <a:pt x="2877" y="1006"/>
                        <a:pt x="2853" y="1012"/>
                        <a:pt x="2828" y="1018"/>
                      </a:cubicBezTo>
                      <a:cubicBezTo>
                        <a:pt x="2545" y="809"/>
                        <a:pt x="2250" y="619"/>
                        <a:pt x="1998" y="355"/>
                      </a:cubicBezTo>
                      <a:cubicBezTo>
                        <a:pt x="1788" y="139"/>
                        <a:pt x="1392" y="0"/>
                        <a:pt x="1060" y="0"/>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7"/>
                <p:cNvSpPr/>
                <p:nvPr/>
              </p:nvSpPr>
              <p:spPr>
                <a:xfrm>
                  <a:off x="6839200" y="1838600"/>
                  <a:ext cx="98825" cy="161275"/>
                </a:xfrm>
                <a:custGeom>
                  <a:rect b="b" l="l" r="r" t="t"/>
                  <a:pathLst>
                    <a:path extrusionOk="0" h="6451" w="3953">
                      <a:moveTo>
                        <a:pt x="1698" y="1"/>
                      </a:moveTo>
                      <a:cubicBezTo>
                        <a:pt x="838" y="1"/>
                        <a:pt x="0" y="519"/>
                        <a:pt x="0" y="975"/>
                      </a:cubicBezTo>
                      <a:lnTo>
                        <a:pt x="0" y="4983"/>
                      </a:lnTo>
                      <a:cubicBezTo>
                        <a:pt x="195" y="5913"/>
                        <a:pt x="1084" y="6451"/>
                        <a:pt x="1864" y="6451"/>
                      </a:cubicBezTo>
                      <a:cubicBezTo>
                        <a:pt x="2315" y="6451"/>
                        <a:pt x="2730" y="6270"/>
                        <a:pt x="2951" y="5880"/>
                      </a:cubicBezTo>
                      <a:cubicBezTo>
                        <a:pt x="3553" y="4817"/>
                        <a:pt x="3953" y="1583"/>
                        <a:pt x="2951" y="514"/>
                      </a:cubicBezTo>
                      <a:cubicBezTo>
                        <a:pt x="2606" y="144"/>
                        <a:pt x="2149" y="1"/>
                        <a:pt x="16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7"/>
                <p:cNvSpPr/>
                <p:nvPr/>
              </p:nvSpPr>
              <p:spPr>
                <a:xfrm>
                  <a:off x="6839200" y="1853800"/>
                  <a:ext cx="72700" cy="127000"/>
                </a:xfrm>
                <a:custGeom>
                  <a:rect b="b" l="l" r="r" t="t"/>
                  <a:pathLst>
                    <a:path extrusionOk="0" h="5080" w="2908">
                      <a:moveTo>
                        <a:pt x="1845" y="0"/>
                      </a:moveTo>
                      <a:cubicBezTo>
                        <a:pt x="1517" y="0"/>
                        <a:pt x="1121" y="139"/>
                        <a:pt x="910" y="355"/>
                      </a:cubicBezTo>
                      <a:cubicBezTo>
                        <a:pt x="652" y="619"/>
                        <a:pt x="363" y="809"/>
                        <a:pt x="74" y="1018"/>
                      </a:cubicBezTo>
                      <a:cubicBezTo>
                        <a:pt x="50" y="1012"/>
                        <a:pt x="25" y="1006"/>
                        <a:pt x="0" y="1006"/>
                      </a:cubicBezTo>
                      <a:lnTo>
                        <a:pt x="0" y="1498"/>
                      </a:lnTo>
                      <a:cubicBezTo>
                        <a:pt x="62" y="1486"/>
                        <a:pt x="129" y="1479"/>
                        <a:pt x="191" y="1479"/>
                      </a:cubicBezTo>
                      <a:cubicBezTo>
                        <a:pt x="578" y="2045"/>
                        <a:pt x="166" y="3084"/>
                        <a:pt x="363" y="3711"/>
                      </a:cubicBezTo>
                      <a:cubicBezTo>
                        <a:pt x="541" y="4245"/>
                        <a:pt x="867" y="4848"/>
                        <a:pt x="1420" y="5075"/>
                      </a:cubicBezTo>
                      <a:cubicBezTo>
                        <a:pt x="1427" y="5078"/>
                        <a:pt x="1434" y="5080"/>
                        <a:pt x="1441" y="5080"/>
                      </a:cubicBezTo>
                      <a:cubicBezTo>
                        <a:pt x="1487" y="5080"/>
                        <a:pt x="1521" y="5014"/>
                        <a:pt x="1494" y="4971"/>
                      </a:cubicBezTo>
                      <a:cubicBezTo>
                        <a:pt x="1291" y="4627"/>
                        <a:pt x="978" y="4362"/>
                        <a:pt x="806" y="4000"/>
                      </a:cubicBezTo>
                      <a:cubicBezTo>
                        <a:pt x="554" y="3483"/>
                        <a:pt x="603" y="3022"/>
                        <a:pt x="615" y="2463"/>
                      </a:cubicBezTo>
                      <a:cubicBezTo>
                        <a:pt x="627" y="2149"/>
                        <a:pt x="590" y="1842"/>
                        <a:pt x="468" y="1590"/>
                      </a:cubicBezTo>
                      <a:lnTo>
                        <a:pt x="468" y="1590"/>
                      </a:lnTo>
                      <a:cubicBezTo>
                        <a:pt x="547" y="1664"/>
                        <a:pt x="615" y="1756"/>
                        <a:pt x="664" y="1854"/>
                      </a:cubicBezTo>
                      <a:cubicBezTo>
                        <a:pt x="824" y="2180"/>
                        <a:pt x="756" y="2543"/>
                        <a:pt x="935" y="2856"/>
                      </a:cubicBezTo>
                      <a:cubicBezTo>
                        <a:pt x="1113" y="3176"/>
                        <a:pt x="1463" y="3465"/>
                        <a:pt x="1728" y="3705"/>
                      </a:cubicBezTo>
                      <a:cubicBezTo>
                        <a:pt x="1974" y="3920"/>
                        <a:pt x="2189" y="4159"/>
                        <a:pt x="2496" y="4264"/>
                      </a:cubicBezTo>
                      <a:cubicBezTo>
                        <a:pt x="2503" y="4266"/>
                        <a:pt x="2511" y="4266"/>
                        <a:pt x="2518" y="4266"/>
                      </a:cubicBezTo>
                      <a:cubicBezTo>
                        <a:pt x="2587" y="4266"/>
                        <a:pt x="2634" y="4190"/>
                        <a:pt x="2600" y="4129"/>
                      </a:cubicBezTo>
                      <a:cubicBezTo>
                        <a:pt x="2361" y="3729"/>
                        <a:pt x="1887" y="3440"/>
                        <a:pt x="1543" y="3127"/>
                      </a:cubicBezTo>
                      <a:cubicBezTo>
                        <a:pt x="1267" y="2875"/>
                        <a:pt x="1070" y="2703"/>
                        <a:pt x="1033" y="2303"/>
                      </a:cubicBezTo>
                      <a:cubicBezTo>
                        <a:pt x="1027" y="2156"/>
                        <a:pt x="1002" y="2014"/>
                        <a:pt x="953" y="1879"/>
                      </a:cubicBezTo>
                      <a:cubicBezTo>
                        <a:pt x="922" y="1793"/>
                        <a:pt x="879" y="1719"/>
                        <a:pt x="830" y="1639"/>
                      </a:cubicBezTo>
                      <a:lnTo>
                        <a:pt x="830" y="1639"/>
                      </a:lnTo>
                      <a:cubicBezTo>
                        <a:pt x="1088" y="1768"/>
                        <a:pt x="1340" y="1947"/>
                        <a:pt x="1586" y="2094"/>
                      </a:cubicBezTo>
                      <a:cubicBezTo>
                        <a:pt x="1941" y="2304"/>
                        <a:pt x="2324" y="2458"/>
                        <a:pt x="2745" y="2458"/>
                      </a:cubicBezTo>
                      <a:cubicBezTo>
                        <a:pt x="2768" y="2458"/>
                        <a:pt x="2792" y="2458"/>
                        <a:pt x="2816" y="2457"/>
                      </a:cubicBezTo>
                      <a:cubicBezTo>
                        <a:pt x="2889" y="2457"/>
                        <a:pt x="2908" y="2346"/>
                        <a:pt x="2828" y="2322"/>
                      </a:cubicBezTo>
                      <a:cubicBezTo>
                        <a:pt x="2428" y="2199"/>
                        <a:pt x="2047" y="2156"/>
                        <a:pt x="1691" y="1910"/>
                      </a:cubicBezTo>
                      <a:cubicBezTo>
                        <a:pt x="1408" y="1713"/>
                        <a:pt x="1150" y="1498"/>
                        <a:pt x="842" y="1338"/>
                      </a:cubicBezTo>
                      <a:cubicBezTo>
                        <a:pt x="726" y="1270"/>
                        <a:pt x="597" y="1234"/>
                        <a:pt x="461" y="1215"/>
                      </a:cubicBezTo>
                      <a:lnTo>
                        <a:pt x="455" y="1215"/>
                      </a:lnTo>
                      <a:cubicBezTo>
                        <a:pt x="584" y="1148"/>
                        <a:pt x="701" y="1068"/>
                        <a:pt x="799" y="963"/>
                      </a:cubicBezTo>
                      <a:cubicBezTo>
                        <a:pt x="1021" y="742"/>
                        <a:pt x="1125" y="447"/>
                        <a:pt x="1463" y="355"/>
                      </a:cubicBezTo>
                      <a:cubicBezTo>
                        <a:pt x="1691" y="299"/>
                        <a:pt x="1881" y="262"/>
                        <a:pt x="2060" y="115"/>
                      </a:cubicBezTo>
                      <a:cubicBezTo>
                        <a:pt x="2090" y="84"/>
                        <a:pt x="2072" y="29"/>
                        <a:pt x="2029" y="17"/>
                      </a:cubicBezTo>
                      <a:cubicBezTo>
                        <a:pt x="1971" y="5"/>
                        <a:pt x="1910" y="0"/>
                        <a:pt x="1845" y="0"/>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8" name="Google Shape;11798;p67"/>
              <p:cNvSpPr/>
              <p:nvPr/>
            </p:nvSpPr>
            <p:spPr>
              <a:xfrm>
                <a:off x="6662475" y="1804975"/>
                <a:ext cx="179825" cy="462475"/>
              </a:xfrm>
              <a:custGeom>
                <a:rect b="b" l="l" r="r" t="t"/>
                <a:pathLst>
                  <a:path extrusionOk="0" h="18499" w="7193">
                    <a:moveTo>
                      <a:pt x="3491" y="1"/>
                    </a:moveTo>
                    <a:cubicBezTo>
                      <a:pt x="3439" y="1"/>
                      <a:pt x="3388" y="5"/>
                      <a:pt x="3338" y="15"/>
                    </a:cubicBezTo>
                    <a:cubicBezTo>
                      <a:pt x="3000" y="76"/>
                      <a:pt x="2717" y="285"/>
                      <a:pt x="2490" y="630"/>
                    </a:cubicBezTo>
                    <a:cubicBezTo>
                      <a:pt x="1716" y="1791"/>
                      <a:pt x="1765" y="4164"/>
                      <a:pt x="2140" y="5879"/>
                    </a:cubicBezTo>
                    <a:cubicBezTo>
                      <a:pt x="2361" y="6887"/>
                      <a:pt x="1894" y="8030"/>
                      <a:pt x="1445" y="9130"/>
                    </a:cubicBezTo>
                    <a:cubicBezTo>
                      <a:pt x="1119" y="9930"/>
                      <a:pt x="812" y="10686"/>
                      <a:pt x="757" y="11392"/>
                    </a:cubicBezTo>
                    <a:cubicBezTo>
                      <a:pt x="708" y="11970"/>
                      <a:pt x="714" y="12548"/>
                      <a:pt x="781" y="13126"/>
                    </a:cubicBezTo>
                    <a:cubicBezTo>
                      <a:pt x="830" y="13691"/>
                      <a:pt x="873" y="14140"/>
                      <a:pt x="664" y="14712"/>
                    </a:cubicBezTo>
                    <a:cubicBezTo>
                      <a:pt x="240" y="15873"/>
                      <a:pt x="1" y="17465"/>
                      <a:pt x="603" y="18449"/>
                    </a:cubicBezTo>
                    <a:cubicBezTo>
                      <a:pt x="615" y="18473"/>
                      <a:pt x="646" y="18492"/>
                      <a:pt x="683" y="18492"/>
                    </a:cubicBezTo>
                    <a:lnTo>
                      <a:pt x="677" y="18498"/>
                    </a:lnTo>
                    <a:cubicBezTo>
                      <a:pt x="757" y="18498"/>
                      <a:pt x="800" y="18418"/>
                      <a:pt x="763" y="18357"/>
                    </a:cubicBezTo>
                    <a:cubicBezTo>
                      <a:pt x="197" y="17429"/>
                      <a:pt x="449" y="15849"/>
                      <a:pt x="837" y="14779"/>
                    </a:cubicBezTo>
                    <a:cubicBezTo>
                      <a:pt x="1058" y="14171"/>
                      <a:pt x="1015" y="13710"/>
                      <a:pt x="966" y="13120"/>
                    </a:cubicBezTo>
                    <a:cubicBezTo>
                      <a:pt x="904" y="12554"/>
                      <a:pt x="892" y="11983"/>
                      <a:pt x="941" y="11411"/>
                    </a:cubicBezTo>
                    <a:cubicBezTo>
                      <a:pt x="996" y="10741"/>
                      <a:pt x="1298" y="9997"/>
                      <a:pt x="1617" y="9210"/>
                    </a:cubicBezTo>
                    <a:cubicBezTo>
                      <a:pt x="2078" y="8079"/>
                      <a:pt x="2552" y="6911"/>
                      <a:pt x="2324" y="5848"/>
                    </a:cubicBezTo>
                    <a:cubicBezTo>
                      <a:pt x="1949" y="4121"/>
                      <a:pt x="1937" y="1810"/>
                      <a:pt x="2644" y="740"/>
                    </a:cubicBezTo>
                    <a:cubicBezTo>
                      <a:pt x="2847" y="433"/>
                      <a:pt x="3092" y="261"/>
                      <a:pt x="3375" y="205"/>
                    </a:cubicBezTo>
                    <a:cubicBezTo>
                      <a:pt x="3417" y="197"/>
                      <a:pt x="3459" y="194"/>
                      <a:pt x="3502" y="194"/>
                    </a:cubicBezTo>
                    <a:cubicBezTo>
                      <a:pt x="4857" y="194"/>
                      <a:pt x="6953" y="4005"/>
                      <a:pt x="6971" y="4047"/>
                    </a:cubicBezTo>
                    <a:cubicBezTo>
                      <a:pt x="6989" y="4087"/>
                      <a:pt x="7022" y="4104"/>
                      <a:pt x="7055" y="4104"/>
                    </a:cubicBezTo>
                    <a:cubicBezTo>
                      <a:pt x="7123" y="4104"/>
                      <a:pt x="7193" y="4034"/>
                      <a:pt x="7143" y="3955"/>
                    </a:cubicBezTo>
                    <a:cubicBezTo>
                      <a:pt x="7048" y="3789"/>
                      <a:pt x="4967" y="1"/>
                      <a:pt x="349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7"/>
              <p:cNvSpPr/>
              <p:nvPr/>
            </p:nvSpPr>
            <p:spPr>
              <a:xfrm>
                <a:off x="6644800" y="2204650"/>
                <a:ext cx="29925" cy="93050"/>
              </a:xfrm>
              <a:custGeom>
                <a:rect b="b" l="l" r="r" t="t"/>
                <a:pathLst>
                  <a:path extrusionOk="0" h="3722" w="1197">
                    <a:moveTo>
                      <a:pt x="1065" y="1"/>
                    </a:moveTo>
                    <a:cubicBezTo>
                      <a:pt x="1030" y="1"/>
                      <a:pt x="995" y="19"/>
                      <a:pt x="978" y="65"/>
                    </a:cubicBezTo>
                    <a:cubicBezTo>
                      <a:pt x="941" y="151"/>
                      <a:pt x="1" y="2210"/>
                      <a:pt x="585" y="3667"/>
                    </a:cubicBezTo>
                    <a:cubicBezTo>
                      <a:pt x="597" y="3704"/>
                      <a:pt x="634" y="3722"/>
                      <a:pt x="671" y="3722"/>
                    </a:cubicBezTo>
                    <a:cubicBezTo>
                      <a:pt x="738" y="3722"/>
                      <a:pt x="788" y="3654"/>
                      <a:pt x="763" y="3593"/>
                    </a:cubicBezTo>
                    <a:cubicBezTo>
                      <a:pt x="210" y="2210"/>
                      <a:pt x="1144" y="163"/>
                      <a:pt x="1156" y="145"/>
                    </a:cubicBezTo>
                    <a:cubicBezTo>
                      <a:pt x="1196" y="65"/>
                      <a:pt x="1130" y="1"/>
                      <a:pt x="106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7"/>
              <p:cNvSpPr/>
              <p:nvPr/>
            </p:nvSpPr>
            <p:spPr>
              <a:xfrm>
                <a:off x="6874700" y="1817825"/>
                <a:ext cx="136025" cy="445475"/>
              </a:xfrm>
              <a:custGeom>
                <a:rect b="b" l="l" r="r" t="t"/>
                <a:pathLst>
                  <a:path extrusionOk="0" h="17819" w="5441">
                    <a:moveTo>
                      <a:pt x="2096" y="1"/>
                    </a:moveTo>
                    <a:cubicBezTo>
                      <a:pt x="2033" y="1"/>
                      <a:pt x="1970" y="6"/>
                      <a:pt x="1906" y="17"/>
                    </a:cubicBezTo>
                    <a:cubicBezTo>
                      <a:pt x="836" y="195"/>
                      <a:pt x="338" y="1597"/>
                      <a:pt x="172" y="2193"/>
                    </a:cubicBezTo>
                    <a:cubicBezTo>
                      <a:pt x="86" y="2507"/>
                      <a:pt x="0" y="2900"/>
                      <a:pt x="92" y="2980"/>
                    </a:cubicBezTo>
                    <a:cubicBezTo>
                      <a:pt x="110" y="2994"/>
                      <a:pt x="133" y="3000"/>
                      <a:pt x="154" y="3000"/>
                    </a:cubicBezTo>
                    <a:cubicBezTo>
                      <a:pt x="169" y="3000"/>
                      <a:pt x="184" y="2997"/>
                      <a:pt x="197" y="2992"/>
                    </a:cubicBezTo>
                    <a:cubicBezTo>
                      <a:pt x="246" y="2968"/>
                      <a:pt x="271" y="2912"/>
                      <a:pt x="246" y="2863"/>
                    </a:cubicBezTo>
                    <a:cubicBezTo>
                      <a:pt x="246" y="2863"/>
                      <a:pt x="246" y="2857"/>
                      <a:pt x="240" y="2857"/>
                    </a:cubicBezTo>
                    <a:cubicBezTo>
                      <a:pt x="234" y="2562"/>
                      <a:pt x="719" y="411"/>
                      <a:pt x="1930" y="208"/>
                    </a:cubicBezTo>
                    <a:cubicBezTo>
                      <a:pt x="1988" y="197"/>
                      <a:pt x="2044" y="192"/>
                      <a:pt x="2100" y="192"/>
                    </a:cubicBezTo>
                    <a:cubicBezTo>
                      <a:pt x="2365" y="192"/>
                      <a:pt x="2608" y="313"/>
                      <a:pt x="2822" y="552"/>
                    </a:cubicBezTo>
                    <a:cubicBezTo>
                      <a:pt x="3535" y="1333"/>
                      <a:pt x="3756" y="3164"/>
                      <a:pt x="3326" y="4719"/>
                    </a:cubicBezTo>
                    <a:cubicBezTo>
                      <a:pt x="2748" y="6846"/>
                      <a:pt x="3664" y="9293"/>
                      <a:pt x="4469" y="10276"/>
                    </a:cubicBezTo>
                    <a:cubicBezTo>
                      <a:pt x="5121" y="11075"/>
                      <a:pt x="5286" y="16681"/>
                      <a:pt x="4942" y="17695"/>
                    </a:cubicBezTo>
                    <a:cubicBezTo>
                      <a:pt x="4924" y="17744"/>
                      <a:pt x="4948" y="17794"/>
                      <a:pt x="4998" y="17812"/>
                    </a:cubicBezTo>
                    <a:cubicBezTo>
                      <a:pt x="5010" y="17818"/>
                      <a:pt x="5022" y="17818"/>
                      <a:pt x="5034" y="17818"/>
                    </a:cubicBezTo>
                    <a:cubicBezTo>
                      <a:pt x="5071" y="17818"/>
                      <a:pt x="5114" y="17794"/>
                      <a:pt x="5127" y="17757"/>
                    </a:cubicBezTo>
                    <a:cubicBezTo>
                      <a:pt x="5440" y="16828"/>
                      <a:pt x="5373" y="11069"/>
                      <a:pt x="4623" y="10153"/>
                    </a:cubicBezTo>
                    <a:cubicBezTo>
                      <a:pt x="4014" y="9416"/>
                      <a:pt x="2902" y="7031"/>
                      <a:pt x="3516" y="4769"/>
                    </a:cubicBezTo>
                    <a:cubicBezTo>
                      <a:pt x="3959" y="3158"/>
                      <a:pt x="3713" y="1247"/>
                      <a:pt x="2969" y="423"/>
                    </a:cubicBezTo>
                    <a:cubicBezTo>
                      <a:pt x="2717" y="145"/>
                      <a:pt x="2418" y="1"/>
                      <a:pt x="20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7"/>
              <p:cNvSpPr/>
              <p:nvPr/>
            </p:nvSpPr>
            <p:spPr>
              <a:xfrm>
                <a:off x="7004850" y="2187825"/>
                <a:ext cx="21700" cy="93300"/>
              </a:xfrm>
              <a:custGeom>
                <a:rect b="b" l="l" r="r" t="t"/>
                <a:pathLst>
                  <a:path extrusionOk="0" fill="none" h="3732" w="868">
                    <a:moveTo>
                      <a:pt x="1" y="0"/>
                    </a:moveTo>
                    <a:cubicBezTo>
                      <a:pt x="1" y="0"/>
                      <a:pt x="867" y="2010"/>
                      <a:pt x="628" y="3731"/>
                    </a:cubicBezTo>
                  </a:path>
                </a:pathLst>
              </a:custGeom>
              <a:noFill/>
              <a:ln cap="rnd" cmpd="sng" w="38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7"/>
              <p:cNvSpPr/>
              <p:nvPr/>
            </p:nvSpPr>
            <p:spPr>
              <a:xfrm>
                <a:off x="6733625" y="1928075"/>
                <a:ext cx="127575" cy="952650"/>
              </a:xfrm>
              <a:custGeom>
                <a:rect b="b" l="l" r="r" t="t"/>
                <a:pathLst>
                  <a:path extrusionOk="0" h="38106" w="5103">
                    <a:moveTo>
                      <a:pt x="2121" y="6782"/>
                    </a:moveTo>
                    <a:cubicBezTo>
                      <a:pt x="2638" y="6782"/>
                      <a:pt x="3283" y="7046"/>
                      <a:pt x="3418" y="7304"/>
                    </a:cubicBezTo>
                    <a:cubicBezTo>
                      <a:pt x="3517" y="7495"/>
                      <a:pt x="3412" y="7913"/>
                      <a:pt x="3197" y="8448"/>
                    </a:cubicBezTo>
                    <a:lnTo>
                      <a:pt x="3172" y="8448"/>
                    </a:lnTo>
                    <a:cubicBezTo>
                      <a:pt x="2392" y="8380"/>
                      <a:pt x="1531" y="7765"/>
                      <a:pt x="1494" y="7255"/>
                    </a:cubicBezTo>
                    <a:cubicBezTo>
                      <a:pt x="1476" y="7034"/>
                      <a:pt x="1586" y="6893"/>
                      <a:pt x="1814" y="6825"/>
                    </a:cubicBezTo>
                    <a:cubicBezTo>
                      <a:pt x="1918" y="6794"/>
                      <a:pt x="2017" y="6782"/>
                      <a:pt x="2121" y="6782"/>
                    </a:cubicBezTo>
                    <a:close/>
                    <a:moveTo>
                      <a:pt x="5004" y="1"/>
                    </a:moveTo>
                    <a:cubicBezTo>
                      <a:pt x="4957" y="1"/>
                      <a:pt x="4912" y="31"/>
                      <a:pt x="4912" y="94"/>
                    </a:cubicBezTo>
                    <a:cubicBezTo>
                      <a:pt x="4912" y="156"/>
                      <a:pt x="4740" y="6075"/>
                      <a:pt x="4316" y="7692"/>
                    </a:cubicBezTo>
                    <a:cubicBezTo>
                      <a:pt x="4162" y="8282"/>
                      <a:pt x="3738" y="8429"/>
                      <a:pt x="3400" y="8454"/>
                    </a:cubicBezTo>
                    <a:cubicBezTo>
                      <a:pt x="3627" y="7876"/>
                      <a:pt x="3707" y="7452"/>
                      <a:pt x="3584" y="7224"/>
                    </a:cubicBezTo>
                    <a:cubicBezTo>
                      <a:pt x="3399" y="6873"/>
                      <a:pt x="2697" y="6596"/>
                      <a:pt x="2121" y="6596"/>
                    </a:cubicBezTo>
                    <a:cubicBezTo>
                      <a:pt x="1992" y="6596"/>
                      <a:pt x="1868" y="6610"/>
                      <a:pt x="1759" y="6641"/>
                    </a:cubicBezTo>
                    <a:cubicBezTo>
                      <a:pt x="1439" y="6739"/>
                      <a:pt x="1279" y="6960"/>
                      <a:pt x="1298" y="7274"/>
                    </a:cubicBezTo>
                    <a:cubicBezTo>
                      <a:pt x="1347" y="7876"/>
                      <a:pt x="2238" y="8546"/>
                      <a:pt x="3117" y="8638"/>
                    </a:cubicBezTo>
                    <a:cubicBezTo>
                      <a:pt x="2779" y="9425"/>
                      <a:pt x="2250" y="10415"/>
                      <a:pt x="1783" y="11287"/>
                    </a:cubicBezTo>
                    <a:lnTo>
                      <a:pt x="1648" y="11546"/>
                    </a:lnTo>
                    <a:cubicBezTo>
                      <a:pt x="794" y="13131"/>
                      <a:pt x="1" y="15719"/>
                      <a:pt x="560" y="17778"/>
                    </a:cubicBezTo>
                    <a:cubicBezTo>
                      <a:pt x="1052" y="19573"/>
                      <a:pt x="1728" y="22026"/>
                      <a:pt x="1802" y="23968"/>
                    </a:cubicBezTo>
                    <a:cubicBezTo>
                      <a:pt x="1863" y="25536"/>
                      <a:pt x="1494" y="29568"/>
                      <a:pt x="1298" y="31725"/>
                    </a:cubicBezTo>
                    <a:cubicBezTo>
                      <a:pt x="1255" y="32149"/>
                      <a:pt x="1224" y="32500"/>
                      <a:pt x="1205" y="32746"/>
                    </a:cubicBezTo>
                    <a:cubicBezTo>
                      <a:pt x="1144" y="33422"/>
                      <a:pt x="1298" y="34190"/>
                      <a:pt x="1451" y="35002"/>
                    </a:cubicBezTo>
                    <a:cubicBezTo>
                      <a:pt x="1648" y="36003"/>
                      <a:pt x="1851" y="37036"/>
                      <a:pt x="1679" y="37995"/>
                    </a:cubicBezTo>
                    <a:cubicBezTo>
                      <a:pt x="1666" y="38044"/>
                      <a:pt x="1703" y="38093"/>
                      <a:pt x="1752" y="38106"/>
                    </a:cubicBezTo>
                    <a:lnTo>
                      <a:pt x="1771" y="38106"/>
                    </a:lnTo>
                    <a:cubicBezTo>
                      <a:pt x="1820" y="38106"/>
                      <a:pt x="1857" y="38069"/>
                      <a:pt x="1869" y="38026"/>
                    </a:cubicBezTo>
                    <a:cubicBezTo>
                      <a:pt x="2041" y="37036"/>
                      <a:pt x="1838" y="35985"/>
                      <a:pt x="1642" y="34965"/>
                    </a:cubicBezTo>
                    <a:cubicBezTo>
                      <a:pt x="1488" y="34166"/>
                      <a:pt x="1341" y="33416"/>
                      <a:pt x="1396" y="32758"/>
                    </a:cubicBezTo>
                    <a:cubicBezTo>
                      <a:pt x="1414" y="32512"/>
                      <a:pt x="1451" y="32168"/>
                      <a:pt x="1488" y="31744"/>
                    </a:cubicBezTo>
                    <a:cubicBezTo>
                      <a:pt x="1685" y="29580"/>
                      <a:pt x="2054" y="25542"/>
                      <a:pt x="1992" y="23956"/>
                    </a:cubicBezTo>
                    <a:cubicBezTo>
                      <a:pt x="1918" y="21995"/>
                      <a:pt x="1242" y="19530"/>
                      <a:pt x="750" y="17723"/>
                    </a:cubicBezTo>
                    <a:cubicBezTo>
                      <a:pt x="234" y="15848"/>
                      <a:pt x="910" y="13316"/>
                      <a:pt x="1814" y="11632"/>
                    </a:cubicBezTo>
                    <a:lnTo>
                      <a:pt x="1949" y="11380"/>
                    </a:lnTo>
                    <a:cubicBezTo>
                      <a:pt x="2545" y="10273"/>
                      <a:pt x="3025" y="9351"/>
                      <a:pt x="3326" y="8644"/>
                    </a:cubicBezTo>
                    <a:cubicBezTo>
                      <a:pt x="3922" y="8644"/>
                      <a:pt x="4346" y="8319"/>
                      <a:pt x="4500" y="7741"/>
                    </a:cubicBezTo>
                    <a:cubicBezTo>
                      <a:pt x="4930" y="6100"/>
                      <a:pt x="5096" y="346"/>
                      <a:pt x="5102" y="100"/>
                    </a:cubicBezTo>
                    <a:cubicBezTo>
                      <a:pt x="5102" y="34"/>
                      <a:pt x="5052" y="1"/>
                      <a:pt x="50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7"/>
              <p:cNvSpPr/>
              <p:nvPr/>
            </p:nvSpPr>
            <p:spPr>
              <a:xfrm>
                <a:off x="6840900" y="1921975"/>
                <a:ext cx="88525" cy="958750"/>
              </a:xfrm>
              <a:custGeom>
                <a:rect b="b" l="l" r="r" t="t"/>
                <a:pathLst>
                  <a:path extrusionOk="0" h="38350" w="3541">
                    <a:moveTo>
                      <a:pt x="2436" y="7239"/>
                    </a:moveTo>
                    <a:cubicBezTo>
                      <a:pt x="2780" y="7239"/>
                      <a:pt x="3073" y="7357"/>
                      <a:pt x="3190" y="7555"/>
                    </a:cubicBezTo>
                    <a:cubicBezTo>
                      <a:pt x="3301" y="7751"/>
                      <a:pt x="3073" y="8132"/>
                      <a:pt x="2680" y="8409"/>
                    </a:cubicBezTo>
                    <a:cubicBezTo>
                      <a:pt x="2438" y="8578"/>
                      <a:pt x="2126" y="8707"/>
                      <a:pt x="1817" y="8707"/>
                    </a:cubicBezTo>
                    <a:cubicBezTo>
                      <a:pt x="1608" y="8707"/>
                      <a:pt x="1401" y="8648"/>
                      <a:pt x="1217" y="8501"/>
                    </a:cubicBezTo>
                    <a:cubicBezTo>
                      <a:pt x="1260" y="8274"/>
                      <a:pt x="1322" y="8059"/>
                      <a:pt x="1383" y="7856"/>
                    </a:cubicBezTo>
                    <a:cubicBezTo>
                      <a:pt x="1506" y="7475"/>
                      <a:pt x="1918" y="7290"/>
                      <a:pt x="2274" y="7247"/>
                    </a:cubicBezTo>
                    <a:cubicBezTo>
                      <a:pt x="2329" y="7241"/>
                      <a:pt x="2383" y="7239"/>
                      <a:pt x="2436" y="7239"/>
                    </a:cubicBezTo>
                    <a:close/>
                    <a:moveTo>
                      <a:pt x="1085" y="1"/>
                    </a:moveTo>
                    <a:cubicBezTo>
                      <a:pt x="1042" y="1"/>
                      <a:pt x="998" y="28"/>
                      <a:pt x="990" y="86"/>
                    </a:cubicBezTo>
                    <a:cubicBezTo>
                      <a:pt x="953" y="381"/>
                      <a:pt x="0" y="7370"/>
                      <a:pt x="916" y="8470"/>
                    </a:cubicBezTo>
                    <a:cubicBezTo>
                      <a:pt x="940" y="8507"/>
                      <a:pt x="971" y="8538"/>
                      <a:pt x="1008" y="8575"/>
                    </a:cubicBezTo>
                    <a:cubicBezTo>
                      <a:pt x="867" y="9362"/>
                      <a:pt x="873" y="10345"/>
                      <a:pt x="1408" y="11753"/>
                    </a:cubicBezTo>
                    <a:cubicBezTo>
                      <a:pt x="1512" y="12036"/>
                      <a:pt x="1635" y="12331"/>
                      <a:pt x="1758" y="12644"/>
                    </a:cubicBezTo>
                    <a:cubicBezTo>
                      <a:pt x="2453" y="14390"/>
                      <a:pt x="3319" y="16566"/>
                      <a:pt x="3172" y="19043"/>
                    </a:cubicBezTo>
                    <a:cubicBezTo>
                      <a:pt x="3086" y="20493"/>
                      <a:pt x="2741" y="21471"/>
                      <a:pt x="2434" y="22337"/>
                    </a:cubicBezTo>
                    <a:cubicBezTo>
                      <a:pt x="2114" y="23235"/>
                      <a:pt x="1838" y="24015"/>
                      <a:pt x="1893" y="25103"/>
                    </a:cubicBezTo>
                    <a:cubicBezTo>
                      <a:pt x="1936" y="25909"/>
                      <a:pt x="2065" y="26972"/>
                      <a:pt x="2194" y="28103"/>
                    </a:cubicBezTo>
                    <a:cubicBezTo>
                      <a:pt x="2422" y="30002"/>
                      <a:pt x="2649" y="31969"/>
                      <a:pt x="2551" y="33113"/>
                    </a:cubicBezTo>
                    <a:cubicBezTo>
                      <a:pt x="2502" y="33684"/>
                      <a:pt x="2416" y="34262"/>
                      <a:pt x="2336" y="34815"/>
                    </a:cubicBezTo>
                    <a:cubicBezTo>
                      <a:pt x="2145" y="36088"/>
                      <a:pt x="1967" y="37286"/>
                      <a:pt x="2225" y="38276"/>
                    </a:cubicBezTo>
                    <a:cubicBezTo>
                      <a:pt x="2231" y="38319"/>
                      <a:pt x="2274" y="38343"/>
                      <a:pt x="2317" y="38350"/>
                    </a:cubicBezTo>
                    <a:lnTo>
                      <a:pt x="2336" y="38350"/>
                    </a:lnTo>
                    <a:cubicBezTo>
                      <a:pt x="2391" y="38331"/>
                      <a:pt x="2422" y="38282"/>
                      <a:pt x="2403" y="38233"/>
                    </a:cubicBezTo>
                    <a:cubicBezTo>
                      <a:pt x="2158" y="37280"/>
                      <a:pt x="2336" y="36100"/>
                      <a:pt x="2520" y="34852"/>
                    </a:cubicBezTo>
                    <a:cubicBezTo>
                      <a:pt x="2606" y="34287"/>
                      <a:pt x="2692" y="33709"/>
                      <a:pt x="2741" y="33137"/>
                    </a:cubicBezTo>
                    <a:cubicBezTo>
                      <a:pt x="2840" y="31969"/>
                      <a:pt x="2606" y="29996"/>
                      <a:pt x="2385" y="28085"/>
                    </a:cubicBezTo>
                    <a:cubicBezTo>
                      <a:pt x="2250" y="26960"/>
                      <a:pt x="2127" y="25896"/>
                      <a:pt x="2084" y="25097"/>
                    </a:cubicBezTo>
                    <a:cubicBezTo>
                      <a:pt x="2028" y="24046"/>
                      <a:pt x="2299" y="23272"/>
                      <a:pt x="2612" y="22399"/>
                    </a:cubicBezTo>
                    <a:cubicBezTo>
                      <a:pt x="2920" y="21520"/>
                      <a:pt x="3270" y="20530"/>
                      <a:pt x="3362" y="19055"/>
                    </a:cubicBezTo>
                    <a:cubicBezTo>
                      <a:pt x="3510" y="16535"/>
                      <a:pt x="2637" y="14341"/>
                      <a:pt x="1930" y="12570"/>
                    </a:cubicBezTo>
                    <a:cubicBezTo>
                      <a:pt x="1807" y="12263"/>
                      <a:pt x="1690" y="11968"/>
                      <a:pt x="1580" y="11685"/>
                    </a:cubicBezTo>
                    <a:cubicBezTo>
                      <a:pt x="1088" y="10382"/>
                      <a:pt x="1057" y="9454"/>
                      <a:pt x="1174" y="8716"/>
                    </a:cubicBezTo>
                    <a:lnTo>
                      <a:pt x="1174" y="8716"/>
                    </a:lnTo>
                    <a:cubicBezTo>
                      <a:pt x="1373" y="8850"/>
                      <a:pt x="1590" y="8905"/>
                      <a:pt x="1807" y="8905"/>
                    </a:cubicBezTo>
                    <a:cubicBezTo>
                      <a:pt x="2159" y="8905"/>
                      <a:pt x="2513" y="8759"/>
                      <a:pt x="2791" y="8569"/>
                    </a:cubicBezTo>
                    <a:cubicBezTo>
                      <a:pt x="3215" y="8268"/>
                      <a:pt x="3541" y="7794"/>
                      <a:pt x="3350" y="7462"/>
                    </a:cubicBezTo>
                    <a:cubicBezTo>
                      <a:pt x="3198" y="7205"/>
                      <a:pt x="2862" y="7056"/>
                      <a:pt x="2461" y="7056"/>
                    </a:cubicBezTo>
                    <a:cubicBezTo>
                      <a:pt x="2392" y="7056"/>
                      <a:pt x="2322" y="7060"/>
                      <a:pt x="2250" y="7069"/>
                    </a:cubicBezTo>
                    <a:cubicBezTo>
                      <a:pt x="1838" y="7118"/>
                      <a:pt x="1340" y="7333"/>
                      <a:pt x="1199" y="7807"/>
                    </a:cubicBezTo>
                    <a:cubicBezTo>
                      <a:pt x="1149" y="7979"/>
                      <a:pt x="1094" y="8157"/>
                      <a:pt x="1051" y="8341"/>
                    </a:cubicBezTo>
                    <a:cubicBezTo>
                      <a:pt x="375" y="7493"/>
                      <a:pt x="836" y="2588"/>
                      <a:pt x="1180" y="111"/>
                    </a:cubicBezTo>
                    <a:cubicBezTo>
                      <a:pt x="1190" y="40"/>
                      <a:pt x="1138" y="1"/>
                      <a:pt x="10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7"/>
              <p:cNvSpPr/>
              <p:nvPr/>
            </p:nvSpPr>
            <p:spPr>
              <a:xfrm>
                <a:off x="6782350" y="1682025"/>
                <a:ext cx="75150" cy="206625"/>
              </a:xfrm>
              <a:custGeom>
                <a:rect b="b" l="l" r="r" t="t"/>
                <a:pathLst>
                  <a:path extrusionOk="0" h="8265" w="3006">
                    <a:moveTo>
                      <a:pt x="790" y="1"/>
                    </a:moveTo>
                    <a:cubicBezTo>
                      <a:pt x="777" y="1"/>
                      <a:pt x="764" y="3"/>
                      <a:pt x="750" y="9"/>
                    </a:cubicBezTo>
                    <a:cubicBezTo>
                      <a:pt x="0" y="298"/>
                      <a:pt x="203" y="1060"/>
                      <a:pt x="314" y="1472"/>
                    </a:cubicBezTo>
                    <a:cubicBezTo>
                      <a:pt x="430" y="1915"/>
                      <a:pt x="676" y="2314"/>
                      <a:pt x="904" y="2695"/>
                    </a:cubicBezTo>
                    <a:cubicBezTo>
                      <a:pt x="947" y="2763"/>
                      <a:pt x="984" y="2825"/>
                      <a:pt x="1027" y="2892"/>
                    </a:cubicBezTo>
                    <a:cubicBezTo>
                      <a:pt x="1992" y="4503"/>
                      <a:pt x="2600" y="6310"/>
                      <a:pt x="2815" y="8178"/>
                    </a:cubicBezTo>
                    <a:cubicBezTo>
                      <a:pt x="2815" y="8228"/>
                      <a:pt x="2858" y="8258"/>
                      <a:pt x="2908" y="8264"/>
                    </a:cubicBezTo>
                    <a:lnTo>
                      <a:pt x="2920" y="8258"/>
                    </a:lnTo>
                    <a:cubicBezTo>
                      <a:pt x="2969" y="8252"/>
                      <a:pt x="3006" y="8209"/>
                      <a:pt x="3006" y="8154"/>
                    </a:cubicBezTo>
                    <a:cubicBezTo>
                      <a:pt x="2785" y="6261"/>
                      <a:pt x="2164" y="4429"/>
                      <a:pt x="1186" y="2794"/>
                    </a:cubicBezTo>
                    <a:cubicBezTo>
                      <a:pt x="1143" y="2726"/>
                      <a:pt x="1107" y="2659"/>
                      <a:pt x="1070" y="2597"/>
                    </a:cubicBezTo>
                    <a:cubicBezTo>
                      <a:pt x="842" y="2228"/>
                      <a:pt x="609" y="1841"/>
                      <a:pt x="498" y="1423"/>
                    </a:cubicBezTo>
                    <a:cubicBezTo>
                      <a:pt x="357" y="894"/>
                      <a:pt x="271" y="397"/>
                      <a:pt x="818" y="188"/>
                    </a:cubicBezTo>
                    <a:cubicBezTo>
                      <a:pt x="926" y="144"/>
                      <a:pt x="882" y="1"/>
                      <a:pt x="7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7"/>
              <p:cNvSpPr/>
              <p:nvPr/>
            </p:nvSpPr>
            <p:spPr>
              <a:xfrm>
                <a:off x="6843500" y="1674825"/>
                <a:ext cx="49650" cy="216425"/>
              </a:xfrm>
              <a:custGeom>
                <a:rect b="b" l="l" r="r" t="t"/>
                <a:pathLst>
                  <a:path extrusionOk="0" h="8657" w="1986">
                    <a:moveTo>
                      <a:pt x="1141" y="0"/>
                    </a:moveTo>
                    <a:cubicBezTo>
                      <a:pt x="1025" y="0"/>
                      <a:pt x="1016" y="187"/>
                      <a:pt x="1144" y="193"/>
                    </a:cubicBezTo>
                    <a:cubicBezTo>
                      <a:pt x="1402" y="224"/>
                      <a:pt x="1765" y="500"/>
                      <a:pt x="1783" y="746"/>
                    </a:cubicBezTo>
                    <a:cubicBezTo>
                      <a:pt x="1789" y="937"/>
                      <a:pt x="1691" y="1090"/>
                      <a:pt x="1574" y="1269"/>
                    </a:cubicBezTo>
                    <a:cubicBezTo>
                      <a:pt x="1525" y="1336"/>
                      <a:pt x="1482" y="1404"/>
                      <a:pt x="1445" y="1478"/>
                    </a:cubicBezTo>
                    <a:cubicBezTo>
                      <a:pt x="253" y="3653"/>
                      <a:pt x="1" y="6223"/>
                      <a:pt x="744" y="8589"/>
                    </a:cubicBezTo>
                    <a:cubicBezTo>
                      <a:pt x="757" y="8632"/>
                      <a:pt x="793" y="8657"/>
                      <a:pt x="836" y="8657"/>
                    </a:cubicBezTo>
                    <a:lnTo>
                      <a:pt x="861" y="8657"/>
                    </a:lnTo>
                    <a:cubicBezTo>
                      <a:pt x="916" y="8638"/>
                      <a:pt x="941" y="8583"/>
                      <a:pt x="923" y="8534"/>
                    </a:cubicBezTo>
                    <a:cubicBezTo>
                      <a:pt x="197" y="6217"/>
                      <a:pt x="443" y="3703"/>
                      <a:pt x="1611" y="1570"/>
                    </a:cubicBezTo>
                    <a:cubicBezTo>
                      <a:pt x="1648" y="1502"/>
                      <a:pt x="1691" y="1441"/>
                      <a:pt x="1734" y="1373"/>
                    </a:cubicBezTo>
                    <a:cubicBezTo>
                      <a:pt x="1857" y="1189"/>
                      <a:pt x="1986" y="992"/>
                      <a:pt x="1974" y="734"/>
                    </a:cubicBezTo>
                    <a:cubicBezTo>
                      <a:pt x="1955" y="383"/>
                      <a:pt x="1513" y="39"/>
                      <a:pt x="1162" y="2"/>
                    </a:cubicBezTo>
                    <a:cubicBezTo>
                      <a:pt x="1155" y="1"/>
                      <a:pt x="1148" y="0"/>
                      <a:pt x="114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7"/>
              <p:cNvSpPr/>
              <p:nvPr/>
            </p:nvSpPr>
            <p:spPr>
              <a:xfrm>
                <a:off x="6663250" y="1824700"/>
                <a:ext cx="189850" cy="422925"/>
              </a:xfrm>
              <a:custGeom>
                <a:rect b="b" l="l" r="r" t="t"/>
                <a:pathLst>
                  <a:path extrusionOk="0" h="16917" w="7594">
                    <a:moveTo>
                      <a:pt x="3701" y="0"/>
                    </a:moveTo>
                    <a:cubicBezTo>
                      <a:pt x="3307" y="7"/>
                      <a:pt x="2939" y="185"/>
                      <a:pt x="2686" y="486"/>
                    </a:cubicBezTo>
                    <a:cubicBezTo>
                      <a:pt x="1697" y="1580"/>
                      <a:pt x="1660" y="4346"/>
                      <a:pt x="1789" y="5809"/>
                    </a:cubicBezTo>
                    <a:cubicBezTo>
                      <a:pt x="1949" y="7549"/>
                      <a:pt x="1949" y="9976"/>
                      <a:pt x="1039" y="11648"/>
                    </a:cubicBezTo>
                    <a:cubicBezTo>
                      <a:pt x="0" y="13554"/>
                      <a:pt x="117" y="16148"/>
                      <a:pt x="529" y="16867"/>
                    </a:cubicBezTo>
                    <a:cubicBezTo>
                      <a:pt x="547" y="16898"/>
                      <a:pt x="578" y="16916"/>
                      <a:pt x="609" y="16916"/>
                    </a:cubicBezTo>
                    <a:cubicBezTo>
                      <a:pt x="627" y="16916"/>
                      <a:pt x="646" y="16910"/>
                      <a:pt x="658" y="16904"/>
                    </a:cubicBezTo>
                    <a:cubicBezTo>
                      <a:pt x="701" y="16879"/>
                      <a:pt x="720" y="16818"/>
                      <a:pt x="695" y="16775"/>
                    </a:cubicBezTo>
                    <a:cubicBezTo>
                      <a:pt x="295" y="16068"/>
                      <a:pt x="240" y="13517"/>
                      <a:pt x="1205" y="11734"/>
                    </a:cubicBezTo>
                    <a:cubicBezTo>
                      <a:pt x="2133" y="10026"/>
                      <a:pt x="2139" y="7555"/>
                      <a:pt x="1980" y="5791"/>
                    </a:cubicBezTo>
                    <a:cubicBezTo>
                      <a:pt x="1851" y="4365"/>
                      <a:pt x="1881" y="1666"/>
                      <a:pt x="2828" y="615"/>
                    </a:cubicBezTo>
                    <a:cubicBezTo>
                      <a:pt x="3043" y="351"/>
                      <a:pt x="3363" y="197"/>
                      <a:pt x="3701" y="191"/>
                    </a:cubicBezTo>
                    <a:lnTo>
                      <a:pt x="3744" y="191"/>
                    </a:lnTo>
                    <a:cubicBezTo>
                      <a:pt x="5545" y="191"/>
                      <a:pt x="7370" y="2305"/>
                      <a:pt x="7389" y="2324"/>
                    </a:cubicBezTo>
                    <a:cubicBezTo>
                      <a:pt x="7410" y="2349"/>
                      <a:pt x="7435" y="2360"/>
                      <a:pt x="7459" y="2360"/>
                    </a:cubicBezTo>
                    <a:cubicBezTo>
                      <a:pt x="7530" y="2360"/>
                      <a:pt x="7594" y="2274"/>
                      <a:pt x="7530" y="2201"/>
                    </a:cubicBezTo>
                    <a:cubicBezTo>
                      <a:pt x="7456" y="2109"/>
                      <a:pt x="5631" y="0"/>
                      <a:pt x="37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7"/>
              <p:cNvSpPr/>
              <p:nvPr/>
            </p:nvSpPr>
            <p:spPr>
              <a:xfrm>
                <a:off x="6649875" y="2188025"/>
                <a:ext cx="24350" cy="88625"/>
              </a:xfrm>
              <a:custGeom>
                <a:rect b="b" l="l" r="r" t="t"/>
                <a:pathLst>
                  <a:path extrusionOk="0" h="3545" w="974">
                    <a:moveTo>
                      <a:pt x="856" y="0"/>
                    </a:moveTo>
                    <a:cubicBezTo>
                      <a:pt x="824" y="0"/>
                      <a:pt x="793" y="16"/>
                      <a:pt x="775" y="54"/>
                    </a:cubicBezTo>
                    <a:cubicBezTo>
                      <a:pt x="738" y="133"/>
                      <a:pt x="1" y="2008"/>
                      <a:pt x="222" y="3465"/>
                    </a:cubicBezTo>
                    <a:cubicBezTo>
                      <a:pt x="228" y="3508"/>
                      <a:pt x="271" y="3545"/>
                      <a:pt x="320" y="3545"/>
                    </a:cubicBezTo>
                    <a:lnTo>
                      <a:pt x="339" y="3545"/>
                    </a:lnTo>
                    <a:cubicBezTo>
                      <a:pt x="388" y="3533"/>
                      <a:pt x="419" y="3483"/>
                      <a:pt x="412" y="3434"/>
                    </a:cubicBezTo>
                    <a:cubicBezTo>
                      <a:pt x="197" y="2033"/>
                      <a:pt x="941" y="146"/>
                      <a:pt x="953" y="127"/>
                    </a:cubicBezTo>
                    <a:cubicBezTo>
                      <a:pt x="973" y="52"/>
                      <a:pt x="914" y="0"/>
                      <a:pt x="85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7"/>
              <p:cNvSpPr/>
              <p:nvPr/>
            </p:nvSpPr>
            <p:spPr>
              <a:xfrm>
                <a:off x="6750075" y="1931500"/>
                <a:ext cx="118350" cy="761450"/>
              </a:xfrm>
              <a:custGeom>
                <a:rect b="b" l="l" r="r" t="t"/>
                <a:pathLst>
                  <a:path extrusionOk="0" h="30458" w="4734">
                    <a:moveTo>
                      <a:pt x="1972" y="6287"/>
                    </a:moveTo>
                    <a:cubicBezTo>
                      <a:pt x="1993" y="6287"/>
                      <a:pt x="2014" y="6287"/>
                      <a:pt x="2035" y="6288"/>
                    </a:cubicBezTo>
                    <a:cubicBezTo>
                      <a:pt x="2490" y="6288"/>
                      <a:pt x="2994" y="6424"/>
                      <a:pt x="3252" y="6756"/>
                    </a:cubicBezTo>
                    <a:cubicBezTo>
                      <a:pt x="3363" y="6891"/>
                      <a:pt x="3418" y="7063"/>
                      <a:pt x="3424" y="7235"/>
                    </a:cubicBezTo>
                    <a:cubicBezTo>
                      <a:pt x="3210" y="7437"/>
                      <a:pt x="2865" y="7527"/>
                      <a:pt x="2500" y="7527"/>
                    </a:cubicBezTo>
                    <a:cubicBezTo>
                      <a:pt x="2142" y="7527"/>
                      <a:pt x="1765" y="7440"/>
                      <a:pt x="1476" y="7284"/>
                    </a:cubicBezTo>
                    <a:cubicBezTo>
                      <a:pt x="1291" y="7186"/>
                      <a:pt x="996" y="6977"/>
                      <a:pt x="1082" y="6688"/>
                    </a:cubicBezTo>
                    <a:cubicBezTo>
                      <a:pt x="1137" y="6516"/>
                      <a:pt x="1359" y="6381"/>
                      <a:pt x="1678" y="6319"/>
                    </a:cubicBezTo>
                    <a:cubicBezTo>
                      <a:pt x="1775" y="6299"/>
                      <a:pt x="1872" y="6287"/>
                      <a:pt x="1972" y="6287"/>
                    </a:cubicBezTo>
                    <a:close/>
                    <a:moveTo>
                      <a:pt x="4168" y="0"/>
                    </a:moveTo>
                    <a:cubicBezTo>
                      <a:pt x="4119" y="6"/>
                      <a:pt x="4076" y="50"/>
                      <a:pt x="4082" y="105"/>
                    </a:cubicBezTo>
                    <a:cubicBezTo>
                      <a:pt x="4088" y="160"/>
                      <a:pt x="4512" y="5495"/>
                      <a:pt x="3590" y="7020"/>
                    </a:cubicBezTo>
                    <a:cubicBezTo>
                      <a:pt x="3553" y="6879"/>
                      <a:pt x="3492" y="6743"/>
                      <a:pt x="3399" y="6633"/>
                    </a:cubicBezTo>
                    <a:cubicBezTo>
                      <a:pt x="3101" y="6257"/>
                      <a:pt x="2548" y="6092"/>
                      <a:pt x="2042" y="6092"/>
                    </a:cubicBezTo>
                    <a:cubicBezTo>
                      <a:pt x="1903" y="6092"/>
                      <a:pt x="1767" y="6105"/>
                      <a:pt x="1641" y="6129"/>
                    </a:cubicBezTo>
                    <a:cubicBezTo>
                      <a:pt x="1248" y="6202"/>
                      <a:pt x="978" y="6381"/>
                      <a:pt x="904" y="6626"/>
                    </a:cubicBezTo>
                    <a:cubicBezTo>
                      <a:pt x="806" y="6934"/>
                      <a:pt x="984" y="7235"/>
                      <a:pt x="1383" y="7450"/>
                    </a:cubicBezTo>
                    <a:cubicBezTo>
                      <a:pt x="1679" y="7608"/>
                      <a:pt x="2099" y="7713"/>
                      <a:pt x="2509" y="7713"/>
                    </a:cubicBezTo>
                    <a:cubicBezTo>
                      <a:pt x="2833" y="7713"/>
                      <a:pt x="3149" y="7648"/>
                      <a:pt x="3393" y="7493"/>
                    </a:cubicBezTo>
                    <a:lnTo>
                      <a:pt x="3393" y="7493"/>
                    </a:lnTo>
                    <a:cubicBezTo>
                      <a:pt x="3369" y="7598"/>
                      <a:pt x="3338" y="7702"/>
                      <a:pt x="3295" y="7794"/>
                    </a:cubicBezTo>
                    <a:cubicBezTo>
                      <a:pt x="3086" y="8268"/>
                      <a:pt x="2815" y="8747"/>
                      <a:pt x="2533" y="9257"/>
                    </a:cubicBezTo>
                    <a:cubicBezTo>
                      <a:pt x="1721" y="10720"/>
                      <a:pt x="793" y="12374"/>
                      <a:pt x="547" y="15047"/>
                    </a:cubicBezTo>
                    <a:cubicBezTo>
                      <a:pt x="344" y="17223"/>
                      <a:pt x="437" y="19977"/>
                      <a:pt x="510" y="22190"/>
                    </a:cubicBezTo>
                    <a:cubicBezTo>
                      <a:pt x="560" y="23634"/>
                      <a:pt x="603" y="24876"/>
                      <a:pt x="547" y="25534"/>
                    </a:cubicBezTo>
                    <a:cubicBezTo>
                      <a:pt x="498" y="26081"/>
                      <a:pt x="418" y="26634"/>
                      <a:pt x="332" y="27163"/>
                    </a:cubicBezTo>
                    <a:cubicBezTo>
                      <a:pt x="166" y="28294"/>
                      <a:pt x="0" y="29363"/>
                      <a:pt x="166" y="30377"/>
                    </a:cubicBezTo>
                    <a:cubicBezTo>
                      <a:pt x="172" y="30420"/>
                      <a:pt x="209" y="30457"/>
                      <a:pt x="258" y="30457"/>
                    </a:cubicBezTo>
                    <a:lnTo>
                      <a:pt x="277" y="30457"/>
                    </a:lnTo>
                    <a:cubicBezTo>
                      <a:pt x="326" y="30445"/>
                      <a:pt x="363" y="30396"/>
                      <a:pt x="351" y="30347"/>
                    </a:cubicBezTo>
                    <a:cubicBezTo>
                      <a:pt x="191" y="29363"/>
                      <a:pt x="357" y="28312"/>
                      <a:pt x="523" y="27200"/>
                    </a:cubicBezTo>
                    <a:cubicBezTo>
                      <a:pt x="603" y="26659"/>
                      <a:pt x="689" y="26105"/>
                      <a:pt x="738" y="25552"/>
                    </a:cubicBezTo>
                    <a:cubicBezTo>
                      <a:pt x="793" y="24882"/>
                      <a:pt x="750" y="23634"/>
                      <a:pt x="701" y="22190"/>
                    </a:cubicBezTo>
                    <a:cubicBezTo>
                      <a:pt x="627" y="19983"/>
                      <a:pt x="535" y="17236"/>
                      <a:pt x="738" y="15072"/>
                    </a:cubicBezTo>
                    <a:cubicBezTo>
                      <a:pt x="984" y="12435"/>
                      <a:pt x="1893" y="10800"/>
                      <a:pt x="2699" y="9356"/>
                    </a:cubicBezTo>
                    <a:cubicBezTo>
                      <a:pt x="2988" y="8845"/>
                      <a:pt x="3258" y="8360"/>
                      <a:pt x="3467" y="7874"/>
                    </a:cubicBezTo>
                    <a:cubicBezTo>
                      <a:pt x="3547" y="7696"/>
                      <a:pt x="3596" y="7512"/>
                      <a:pt x="3615" y="7315"/>
                    </a:cubicBezTo>
                    <a:lnTo>
                      <a:pt x="3633" y="7290"/>
                    </a:lnTo>
                    <a:cubicBezTo>
                      <a:pt x="4733" y="5944"/>
                      <a:pt x="4291" y="326"/>
                      <a:pt x="4272" y="93"/>
                    </a:cubicBezTo>
                    <a:cubicBezTo>
                      <a:pt x="4266" y="37"/>
                      <a:pt x="4223" y="0"/>
                      <a:pt x="416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7"/>
              <p:cNvSpPr/>
              <p:nvPr/>
            </p:nvSpPr>
            <p:spPr>
              <a:xfrm>
                <a:off x="6856000" y="1835150"/>
                <a:ext cx="157625" cy="414925"/>
              </a:xfrm>
              <a:custGeom>
                <a:rect b="b" l="l" r="r" t="t"/>
                <a:pathLst>
                  <a:path extrusionOk="0" h="16597" w="6305">
                    <a:moveTo>
                      <a:pt x="2683" y="1"/>
                    </a:moveTo>
                    <a:cubicBezTo>
                      <a:pt x="2626" y="1"/>
                      <a:pt x="2569" y="5"/>
                      <a:pt x="2512" y="13"/>
                    </a:cubicBezTo>
                    <a:cubicBezTo>
                      <a:pt x="269" y="289"/>
                      <a:pt x="23" y="1678"/>
                      <a:pt x="11" y="1740"/>
                    </a:cubicBezTo>
                    <a:cubicBezTo>
                      <a:pt x="0" y="1809"/>
                      <a:pt x="56" y="1849"/>
                      <a:pt x="110" y="1849"/>
                    </a:cubicBezTo>
                    <a:cubicBezTo>
                      <a:pt x="152" y="1849"/>
                      <a:pt x="193" y="1824"/>
                      <a:pt x="201" y="1771"/>
                    </a:cubicBezTo>
                    <a:cubicBezTo>
                      <a:pt x="207" y="1715"/>
                      <a:pt x="441" y="461"/>
                      <a:pt x="2537" y="203"/>
                    </a:cubicBezTo>
                    <a:cubicBezTo>
                      <a:pt x="2587" y="196"/>
                      <a:pt x="2636" y="192"/>
                      <a:pt x="2686" y="192"/>
                    </a:cubicBezTo>
                    <a:cubicBezTo>
                      <a:pt x="2933" y="192"/>
                      <a:pt x="3178" y="280"/>
                      <a:pt x="3367" y="449"/>
                    </a:cubicBezTo>
                    <a:cubicBezTo>
                      <a:pt x="4332" y="1297"/>
                      <a:pt x="4375" y="4076"/>
                      <a:pt x="4406" y="6110"/>
                    </a:cubicBezTo>
                    <a:cubicBezTo>
                      <a:pt x="4412" y="6534"/>
                      <a:pt x="4418" y="6934"/>
                      <a:pt x="4430" y="7284"/>
                    </a:cubicBezTo>
                    <a:cubicBezTo>
                      <a:pt x="4467" y="8188"/>
                      <a:pt x="4738" y="9233"/>
                      <a:pt x="5026" y="10333"/>
                    </a:cubicBezTo>
                    <a:cubicBezTo>
                      <a:pt x="5530" y="12263"/>
                      <a:pt x="6108" y="14451"/>
                      <a:pt x="5530" y="16474"/>
                    </a:cubicBezTo>
                    <a:cubicBezTo>
                      <a:pt x="5518" y="16523"/>
                      <a:pt x="5549" y="16578"/>
                      <a:pt x="5598" y="16590"/>
                    </a:cubicBezTo>
                    <a:cubicBezTo>
                      <a:pt x="5610" y="16590"/>
                      <a:pt x="5617" y="16596"/>
                      <a:pt x="5629" y="16596"/>
                    </a:cubicBezTo>
                    <a:cubicBezTo>
                      <a:pt x="5672" y="16596"/>
                      <a:pt x="5709" y="16566"/>
                      <a:pt x="5721" y="16523"/>
                    </a:cubicBezTo>
                    <a:cubicBezTo>
                      <a:pt x="6305" y="14451"/>
                      <a:pt x="5727" y="12238"/>
                      <a:pt x="5217" y="10284"/>
                    </a:cubicBezTo>
                    <a:cubicBezTo>
                      <a:pt x="4934" y="9196"/>
                      <a:pt x="4658" y="8157"/>
                      <a:pt x="4627" y="7272"/>
                    </a:cubicBezTo>
                    <a:cubicBezTo>
                      <a:pt x="4608" y="6928"/>
                      <a:pt x="4608" y="6528"/>
                      <a:pt x="4602" y="6104"/>
                    </a:cubicBezTo>
                    <a:cubicBezTo>
                      <a:pt x="4565" y="3922"/>
                      <a:pt x="4529" y="1205"/>
                      <a:pt x="3490" y="302"/>
                    </a:cubicBezTo>
                    <a:cubicBezTo>
                      <a:pt x="3268" y="106"/>
                      <a:pt x="2978" y="1"/>
                      <a:pt x="26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7"/>
              <p:cNvSpPr/>
              <p:nvPr/>
            </p:nvSpPr>
            <p:spPr>
              <a:xfrm>
                <a:off x="7000550" y="2168750"/>
                <a:ext cx="21225" cy="92225"/>
              </a:xfrm>
              <a:custGeom>
                <a:rect b="b" l="l" r="r" t="t"/>
                <a:pathLst>
                  <a:path extrusionOk="0" fill="none" h="3689" w="849">
                    <a:moveTo>
                      <a:pt x="0" y="1"/>
                    </a:moveTo>
                    <a:cubicBezTo>
                      <a:pt x="0" y="1"/>
                      <a:pt x="849" y="1212"/>
                      <a:pt x="800" y="3689"/>
                    </a:cubicBezTo>
                  </a:path>
                </a:pathLst>
              </a:custGeom>
              <a:noFill/>
              <a:ln cap="rnd" cmpd="sng" w="38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7"/>
              <p:cNvSpPr/>
              <p:nvPr/>
            </p:nvSpPr>
            <p:spPr>
              <a:xfrm>
                <a:off x="6849800" y="1931475"/>
                <a:ext cx="75325" cy="745800"/>
              </a:xfrm>
              <a:custGeom>
                <a:rect b="b" l="l" r="r" t="t"/>
                <a:pathLst>
                  <a:path extrusionOk="0" h="29832" w="3013">
                    <a:moveTo>
                      <a:pt x="1882" y="6401"/>
                    </a:moveTo>
                    <a:cubicBezTo>
                      <a:pt x="2135" y="6401"/>
                      <a:pt x="2363" y="6476"/>
                      <a:pt x="2502" y="6621"/>
                    </a:cubicBezTo>
                    <a:cubicBezTo>
                      <a:pt x="2588" y="6714"/>
                      <a:pt x="2601" y="6836"/>
                      <a:pt x="2533" y="6984"/>
                    </a:cubicBezTo>
                    <a:cubicBezTo>
                      <a:pt x="2373" y="7321"/>
                      <a:pt x="1844" y="7686"/>
                      <a:pt x="1377" y="7686"/>
                    </a:cubicBezTo>
                    <a:cubicBezTo>
                      <a:pt x="1359" y="7686"/>
                      <a:pt x="1340" y="7686"/>
                      <a:pt x="1322" y="7685"/>
                    </a:cubicBezTo>
                    <a:cubicBezTo>
                      <a:pt x="1021" y="7666"/>
                      <a:pt x="806" y="7494"/>
                      <a:pt x="683" y="7168"/>
                    </a:cubicBezTo>
                    <a:lnTo>
                      <a:pt x="689" y="7168"/>
                    </a:lnTo>
                    <a:cubicBezTo>
                      <a:pt x="781" y="6910"/>
                      <a:pt x="972" y="6695"/>
                      <a:pt x="1224" y="6566"/>
                    </a:cubicBezTo>
                    <a:cubicBezTo>
                      <a:pt x="1433" y="6456"/>
                      <a:pt x="1667" y="6401"/>
                      <a:pt x="1882" y="6401"/>
                    </a:cubicBezTo>
                    <a:close/>
                    <a:moveTo>
                      <a:pt x="568" y="1"/>
                    </a:moveTo>
                    <a:cubicBezTo>
                      <a:pt x="518" y="1"/>
                      <a:pt x="480" y="41"/>
                      <a:pt x="474" y="87"/>
                    </a:cubicBezTo>
                    <a:cubicBezTo>
                      <a:pt x="455" y="315"/>
                      <a:pt x="1" y="5650"/>
                      <a:pt x="480" y="7156"/>
                    </a:cubicBezTo>
                    <a:lnTo>
                      <a:pt x="486" y="7175"/>
                    </a:lnTo>
                    <a:cubicBezTo>
                      <a:pt x="431" y="7384"/>
                      <a:pt x="431" y="7599"/>
                      <a:pt x="480" y="7802"/>
                    </a:cubicBezTo>
                    <a:cubicBezTo>
                      <a:pt x="560" y="8195"/>
                      <a:pt x="738" y="8717"/>
                      <a:pt x="947" y="9326"/>
                    </a:cubicBezTo>
                    <a:cubicBezTo>
                      <a:pt x="1457" y="10844"/>
                      <a:pt x="2164" y="12916"/>
                      <a:pt x="2195" y="15061"/>
                    </a:cubicBezTo>
                    <a:cubicBezTo>
                      <a:pt x="2213" y="16235"/>
                      <a:pt x="2183" y="18005"/>
                      <a:pt x="2152" y="19714"/>
                    </a:cubicBezTo>
                    <a:cubicBezTo>
                      <a:pt x="2097" y="22541"/>
                      <a:pt x="2047" y="25209"/>
                      <a:pt x="2195" y="25805"/>
                    </a:cubicBezTo>
                    <a:cubicBezTo>
                      <a:pt x="2441" y="26764"/>
                      <a:pt x="2730" y="28811"/>
                      <a:pt x="2816" y="29745"/>
                    </a:cubicBezTo>
                    <a:cubicBezTo>
                      <a:pt x="2822" y="29794"/>
                      <a:pt x="2865" y="29831"/>
                      <a:pt x="2914" y="29831"/>
                    </a:cubicBezTo>
                    <a:lnTo>
                      <a:pt x="2920" y="29831"/>
                    </a:lnTo>
                    <a:cubicBezTo>
                      <a:pt x="2969" y="29825"/>
                      <a:pt x="3012" y="29782"/>
                      <a:pt x="3006" y="29727"/>
                    </a:cubicBezTo>
                    <a:cubicBezTo>
                      <a:pt x="2920" y="28786"/>
                      <a:pt x="2625" y="26727"/>
                      <a:pt x="2379" y="25762"/>
                    </a:cubicBezTo>
                    <a:cubicBezTo>
                      <a:pt x="2238" y="25191"/>
                      <a:pt x="2287" y="22406"/>
                      <a:pt x="2336" y="19714"/>
                    </a:cubicBezTo>
                    <a:cubicBezTo>
                      <a:pt x="2373" y="18005"/>
                      <a:pt x="2404" y="16235"/>
                      <a:pt x="2385" y="15055"/>
                    </a:cubicBezTo>
                    <a:cubicBezTo>
                      <a:pt x="2355" y="12885"/>
                      <a:pt x="1642" y="10795"/>
                      <a:pt x="1125" y="9271"/>
                    </a:cubicBezTo>
                    <a:cubicBezTo>
                      <a:pt x="923" y="8662"/>
                      <a:pt x="744" y="8140"/>
                      <a:pt x="664" y="7765"/>
                    </a:cubicBezTo>
                    <a:cubicBezTo>
                      <a:pt x="646" y="7672"/>
                      <a:pt x="634" y="7580"/>
                      <a:pt x="634" y="7482"/>
                    </a:cubicBezTo>
                    <a:lnTo>
                      <a:pt x="634" y="7482"/>
                    </a:lnTo>
                    <a:cubicBezTo>
                      <a:pt x="781" y="7715"/>
                      <a:pt x="1033" y="7863"/>
                      <a:pt x="1310" y="7875"/>
                    </a:cubicBezTo>
                    <a:cubicBezTo>
                      <a:pt x="1336" y="7877"/>
                      <a:pt x="1362" y="7878"/>
                      <a:pt x="1389" y="7878"/>
                    </a:cubicBezTo>
                    <a:cubicBezTo>
                      <a:pt x="1939" y="7878"/>
                      <a:pt x="2523" y="7463"/>
                      <a:pt x="2705" y="7064"/>
                    </a:cubicBezTo>
                    <a:cubicBezTo>
                      <a:pt x="2810" y="6843"/>
                      <a:pt x="2791" y="6640"/>
                      <a:pt x="2644" y="6492"/>
                    </a:cubicBezTo>
                    <a:cubicBezTo>
                      <a:pt x="2467" y="6305"/>
                      <a:pt x="2188" y="6208"/>
                      <a:pt x="1883" y="6208"/>
                    </a:cubicBezTo>
                    <a:cubicBezTo>
                      <a:pt x="1638" y="6208"/>
                      <a:pt x="1376" y="6271"/>
                      <a:pt x="1138" y="6400"/>
                    </a:cubicBezTo>
                    <a:cubicBezTo>
                      <a:pt x="916" y="6511"/>
                      <a:pt x="732" y="6683"/>
                      <a:pt x="609" y="6892"/>
                    </a:cubicBezTo>
                    <a:cubicBezTo>
                      <a:pt x="234" y="5177"/>
                      <a:pt x="658" y="155"/>
                      <a:pt x="664" y="106"/>
                    </a:cubicBezTo>
                    <a:cubicBezTo>
                      <a:pt x="671" y="51"/>
                      <a:pt x="634" y="7"/>
                      <a:pt x="578" y="1"/>
                    </a:cubicBezTo>
                    <a:cubicBezTo>
                      <a:pt x="575" y="1"/>
                      <a:pt x="571" y="1"/>
                      <a:pt x="56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7"/>
              <p:cNvSpPr/>
              <p:nvPr/>
            </p:nvSpPr>
            <p:spPr>
              <a:xfrm>
                <a:off x="6780500" y="1666375"/>
                <a:ext cx="81150" cy="224275"/>
              </a:xfrm>
              <a:custGeom>
                <a:rect b="b" l="l" r="r" t="t"/>
                <a:pathLst>
                  <a:path extrusionOk="0" h="8971" w="3246">
                    <a:moveTo>
                      <a:pt x="823" y="1"/>
                    </a:moveTo>
                    <a:cubicBezTo>
                      <a:pt x="659" y="1"/>
                      <a:pt x="498" y="63"/>
                      <a:pt x="375" y="180"/>
                    </a:cubicBezTo>
                    <a:cubicBezTo>
                      <a:pt x="129" y="420"/>
                      <a:pt x="0" y="752"/>
                      <a:pt x="19" y="1096"/>
                    </a:cubicBezTo>
                    <a:cubicBezTo>
                      <a:pt x="43" y="1502"/>
                      <a:pt x="240" y="1772"/>
                      <a:pt x="455" y="2061"/>
                    </a:cubicBezTo>
                    <a:cubicBezTo>
                      <a:pt x="517" y="2141"/>
                      <a:pt x="578" y="2227"/>
                      <a:pt x="640" y="2320"/>
                    </a:cubicBezTo>
                    <a:cubicBezTo>
                      <a:pt x="1943" y="4287"/>
                      <a:pt x="2773" y="6536"/>
                      <a:pt x="3043" y="8884"/>
                    </a:cubicBezTo>
                    <a:cubicBezTo>
                      <a:pt x="3049" y="8927"/>
                      <a:pt x="3092" y="8964"/>
                      <a:pt x="3141" y="8964"/>
                    </a:cubicBezTo>
                    <a:lnTo>
                      <a:pt x="3154" y="8970"/>
                    </a:lnTo>
                    <a:cubicBezTo>
                      <a:pt x="3209" y="8964"/>
                      <a:pt x="3246" y="8915"/>
                      <a:pt x="3240" y="8866"/>
                    </a:cubicBezTo>
                    <a:cubicBezTo>
                      <a:pt x="2957" y="6487"/>
                      <a:pt x="2121" y="4207"/>
                      <a:pt x="793" y="2215"/>
                    </a:cubicBezTo>
                    <a:cubicBezTo>
                      <a:pt x="732" y="2123"/>
                      <a:pt x="670" y="2037"/>
                      <a:pt x="609" y="1951"/>
                    </a:cubicBezTo>
                    <a:cubicBezTo>
                      <a:pt x="406" y="1674"/>
                      <a:pt x="228" y="1441"/>
                      <a:pt x="209" y="1090"/>
                    </a:cubicBezTo>
                    <a:cubicBezTo>
                      <a:pt x="197" y="801"/>
                      <a:pt x="302" y="525"/>
                      <a:pt x="504" y="322"/>
                    </a:cubicBezTo>
                    <a:cubicBezTo>
                      <a:pt x="594" y="237"/>
                      <a:pt x="712" y="189"/>
                      <a:pt x="833" y="189"/>
                    </a:cubicBezTo>
                    <a:cubicBezTo>
                      <a:pt x="852" y="189"/>
                      <a:pt x="872" y="190"/>
                      <a:pt x="892" y="193"/>
                    </a:cubicBezTo>
                    <a:cubicBezTo>
                      <a:pt x="902" y="196"/>
                      <a:pt x="912" y="197"/>
                      <a:pt x="922" y="197"/>
                    </a:cubicBezTo>
                    <a:cubicBezTo>
                      <a:pt x="1032" y="197"/>
                      <a:pt x="1053" y="14"/>
                      <a:pt x="922" y="8"/>
                    </a:cubicBezTo>
                    <a:cubicBezTo>
                      <a:pt x="889" y="3"/>
                      <a:pt x="856" y="1"/>
                      <a:pt x="8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7"/>
              <p:cNvSpPr/>
              <p:nvPr/>
            </p:nvSpPr>
            <p:spPr>
              <a:xfrm>
                <a:off x="6844425" y="1661800"/>
                <a:ext cx="48275" cy="231150"/>
              </a:xfrm>
              <a:custGeom>
                <a:rect b="b" l="l" r="r" t="t"/>
                <a:pathLst>
                  <a:path extrusionOk="0" h="9246" w="1931">
                    <a:moveTo>
                      <a:pt x="1076" y="0"/>
                    </a:moveTo>
                    <a:cubicBezTo>
                      <a:pt x="1026" y="0"/>
                      <a:pt x="983" y="36"/>
                      <a:pt x="978" y="87"/>
                    </a:cubicBezTo>
                    <a:cubicBezTo>
                      <a:pt x="972" y="136"/>
                      <a:pt x="1008" y="185"/>
                      <a:pt x="1064" y="191"/>
                    </a:cubicBezTo>
                    <a:cubicBezTo>
                      <a:pt x="1488" y="253"/>
                      <a:pt x="1746" y="529"/>
                      <a:pt x="1746" y="941"/>
                    </a:cubicBezTo>
                    <a:cubicBezTo>
                      <a:pt x="1746" y="1304"/>
                      <a:pt x="1568" y="1654"/>
                      <a:pt x="1396" y="1986"/>
                    </a:cubicBezTo>
                    <a:lnTo>
                      <a:pt x="1334" y="2103"/>
                    </a:lnTo>
                    <a:cubicBezTo>
                      <a:pt x="240" y="4291"/>
                      <a:pt x="0" y="6818"/>
                      <a:pt x="664" y="9178"/>
                    </a:cubicBezTo>
                    <a:cubicBezTo>
                      <a:pt x="677" y="9221"/>
                      <a:pt x="713" y="9246"/>
                      <a:pt x="756" y="9246"/>
                    </a:cubicBezTo>
                    <a:lnTo>
                      <a:pt x="781" y="9246"/>
                    </a:lnTo>
                    <a:cubicBezTo>
                      <a:pt x="830" y="9227"/>
                      <a:pt x="861" y="9178"/>
                      <a:pt x="849" y="9129"/>
                    </a:cubicBezTo>
                    <a:cubicBezTo>
                      <a:pt x="191" y="6811"/>
                      <a:pt x="431" y="4334"/>
                      <a:pt x="1506" y="2189"/>
                    </a:cubicBezTo>
                    <a:lnTo>
                      <a:pt x="1562" y="2072"/>
                    </a:lnTo>
                    <a:cubicBezTo>
                      <a:pt x="1746" y="1716"/>
                      <a:pt x="1930" y="1353"/>
                      <a:pt x="1930" y="941"/>
                    </a:cubicBezTo>
                    <a:cubicBezTo>
                      <a:pt x="1930" y="431"/>
                      <a:pt x="1611" y="75"/>
                      <a:pt x="1088" y="1"/>
                    </a:cubicBezTo>
                    <a:cubicBezTo>
                      <a:pt x="1084" y="0"/>
                      <a:pt x="1080" y="0"/>
                      <a:pt x="10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4" name="Google Shape;11814;p67"/>
              <p:cNvGrpSpPr/>
              <p:nvPr/>
            </p:nvGrpSpPr>
            <p:grpSpPr>
              <a:xfrm>
                <a:off x="6814150" y="1867175"/>
                <a:ext cx="117025" cy="84325"/>
                <a:chOff x="6814150" y="1867175"/>
                <a:chExt cx="117025" cy="84325"/>
              </a:xfrm>
            </p:grpSpPr>
            <p:sp>
              <p:nvSpPr>
                <p:cNvPr id="11815" name="Google Shape;11815;p67"/>
                <p:cNvSpPr/>
                <p:nvPr/>
              </p:nvSpPr>
              <p:spPr>
                <a:xfrm>
                  <a:off x="6828600" y="1867175"/>
                  <a:ext cx="102575" cy="78800"/>
                </a:xfrm>
                <a:custGeom>
                  <a:rect b="b" l="l" r="r" t="t"/>
                  <a:pathLst>
                    <a:path extrusionOk="0" h="3152" w="4103">
                      <a:moveTo>
                        <a:pt x="1691" y="0"/>
                      </a:moveTo>
                      <a:cubicBezTo>
                        <a:pt x="1536" y="0"/>
                        <a:pt x="1364" y="13"/>
                        <a:pt x="1174" y="41"/>
                      </a:cubicBezTo>
                      <a:cubicBezTo>
                        <a:pt x="0" y="207"/>
                        <a:pt x="879" y="3120"/>
                        <a:pt x="1691" y="3151"/>
                      </a:cubicBezTo>
                      <a:cubicBezTo>
                        <a:pt x="1693" y="3151"/>
                        <a:pt x="1696" y="3151"/>
                        <a:pt x="1699" y="3151"/>
                      </a:cubicBezTo>
                      <a:cubicBezTo>
                        <a:pt x="2465" y="3151"/>
                        <a:pt x="4102" y="0"/>
                        <a:pt x="16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7"/>
                <p:cNvSpPr/>
                <p:nvPr/>
              </p:nvSpPr>
              <p:spPr>
                <a:xfrm>
                  <a:off x="6814150" y="1872700"/>
                  <a:ext cx="102425" cy="78800"/>
                </a:xfrm>
                <a:custGeom>
                  <a:rect b="b" l="l" r="r" t="t"/>
                  <a:pathLst>
                    <a:path extrusionOk="0" h="3152" w="4097">
                      <a:moveTo>
                        <a:pt x="1685" y="0"/>
                      </a:moveTo>
                      <a:cubicBezTo>
                        <a:pt x="1530" y="0"/>
                        <a:pt x="1358" y="13"/>
                        <a:pt x="1168" y="41"/>
                      </a:cubicBezTo>
                      <a:cubicBezTo>
                        <a:pt x="0" y="213"/>
                        <a:pt x="873" y="3127"/>
                        <a:pt x="1685" y="3151"/>
                      </a:cubicBezTo>
                      <a:cubicBezTo>
                        <a:pt x="1687" y="3151"/>
                        <a:pt x="1690" y="3152"/>
                        <a:pt x="1693" y="3152"/>
                      </a:cubicBezTo>
                      <a:cubicBezTo>
                        <a:pt x="2459" y="3152"/>
                        <a:pt x="4097" y="0"/>
                        <a:pt x="168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817" name="Google Shape;11817;p67"/>
            <p:cNvSpPr/>
            <p:nvPr/>
          </p:nvSpPr>
          <p:spPr>
            <a:xfrm>
              <a:off x="6733325" y="1548975"/>
              <a:ext cx="193800" cy="222875"/>
            </a:xfrm>
            <a:custGeom>
              <a:rect b="b" l="l" r="r" t="t"/>
              <a:pathLst>
                <a:path extrusionOk="0" h="8915" w="7752">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6" y="4299"/>
                    <a:pt x="3277" y="4618"/>
                    <a:pt x="3277" y="4618"/>
                  </a:cubicBezTo>
                  <a:cubicBezTo>
                    <a:pt x="4832" y="4372"/>
                    <a:pt x="5286" y="3457"/>
                    <a:pt x="5286" y="3457"/>
                  </a:cubicBezTo>
                  <a:cubicBezTo>
                    <a:pt x="5286" y="3457"/>
                    <a:pt x="6374" y="4372"/>
                    <a:pt x="5987" y="6487"/>
                  </a:cubicBezTo>
                  <a:cubicBezTo>
                    <a:pt x="6264" y="6100"/>
                    <a:pt x="6436" y="5651"/>
                    <a:pt x="6479" y="5178"/>
                  </a:cubicBezTo>
                  <a:cubicBezTo>
                    <a:pt x="6479" y="5129"/>
                    <a:pt x="6479" y="5085"/>
                    <a:pt x="6479" y="5036"/>
                  </a:cubicBezTo>
                  <a:cubicBezTo>
                    <a:pt x="6479" y="4952"/>
                    <a:pt x="6482" y="4913"/>
                    <a:pt x="6487" y="4913"/>
                  </a:cubicBezTo>
                  <a:lnTo>
                    <a:pt x="6487" y="4913"/>
                  </a:lnTo>
                  <a:cubicBezTo>
                    <a:pt x="6529" y="4913"/>
                    <a:pt x="6670" y="7775"/>
                    <a:pt x="5563" y="8915"/>
                  </a:cubicBezTo>
                  <a:cubicBezTo>
                    <a:pt x="5563" y="8915"/>
                    <a:pt x="7610" y="7716"/>
                    <a:pt x="7678" y="5036"/>
                  </a:cubicBezTo>
                  <a:cubicBezTo>
                    <a:pt x="7751" y="2362"/>
                    <a:pt x="7186" y="605"/>
                    <a:pt x="5532" y="537"/>
                  </a:cubicBezTo>
                  <a:cubicBezTo>
                    <a:pt x="5532" y="537"/>
                    <a:pt x="4857" y="0"/>
                    <a:pt x="374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8" name="Google Shape;11818;p67"/>
          <p:cNvGrpSpPr/>
          <p:nvPr/>
        </p:nvGrpSpPr>
        <p:grpSpPr>
          <a:xfrm>
            <a:off x="7301946" y="1542722"/>
            <a:ext cx="911707" cy="2849020"/>
            <a:chOff x="2972675" y="239500"/>
            <a:chExt cx="1672550" cy="5226600"/>
          </a:xfrm>
        </p:grpSpPr>
        <p:sp>
          <p:nvSpPr>
            <p:cNvPr id="11819" name="Google Shape;11819;p67"/>
            <p:cNvSpPr/>
            <p:nvPr/>
          </p:nvSpPr>
          <p:spPr>
            <a:xfrm>
              <a:off x="3015600" y="239500"/>
              <a:ext cx="793250" cy="1764400"/>
            </a:xfrm>
            <a:custGeom>
              <a:rect b="b" l="l" r="r" t="t"/>
              <a:pathLst>
                <a:path extrusionOk="0" h="70576" w="31730">
                  <a:moveTo>
                    <a:pt x="31730" y="0"/>
                  </a:moveTo>
                  <a:cubicBezTo>
                    <a:pt x="26725" y="0"/>
                    <a:pt x="21527" y="1773"/>
                    <a:pt x="21527" y="7209"/>
                  </a:cubicBezTo>
                  <a:lnTo>
                    <a:pt x="21527" y="12407"/>
                  </a:lnTo>
                  <a:cubicBezTo>
                    <a:pt x="21527" y="12407"/>
                    <a:pt x="20342" y="12875"/>
                    <a:pt x="20462" y="14179"/>
                  </a:cubicBezTo>
                  <a:cubicBezTo>
                    <a:pt x="20581" y="15474"/>
                    <a:pt x="21288" y="19736"/>
                    <a:pt x="23419" y="19965"/>
                  </a:cubicBezTo>
                  <a:cubicBezTo>
                    <a:pt x="23419" y="19965"/>
                    <a:pt x="24677" y="22307"/>
                    <a:pt x="24677" y="31123"/>
                  </a:cubicBezTo>
                  <a:cubicBezTo>
                    <a:pt x="24677" y="31123"/>
                    <a:pt x="18955" y="34071"/>
                    <a:pt x="15622" y="35596"/>
                  </a:cubicBezTo>
                  <a:cubicBezTo>
                    <a:pt x="15622" y="35596"/>
                    <a:pt x="15160" y="35562"/>
                    <a:pt x="14427" y="35562"/>
                  </a:cubicBezTo>
                  <a:cubicBezTo>
                    <a:pt x="12375" y="35562"/>
                    <a:pt x="8203" y="35822"/>
                    <a:pt x="6099" y="37790"/>
                  </a:cubicBezTo>
                  <a:cubicBezTo>
                    <a:pt x="3243" y="40463"/>
                    <a:pt x="1" y="45514"/>
                    <a:pt x="1709" y="54569"/>
                  </a:cubicBezTo>
                  <a:cubicBezTo>
                    <a:pt x="1709" y="54569"/>
                    <a:pt x="1305" y="58435"/>
                    <a:pt x="1213" y="63477"/>
                  </a:cubicBezTo>
                  <a:lnTo>
                    <a:pt x="20774" y="63477"/>
                  </a:lnTo>
                  <a:lnTo>
                    <a:pt x="20774" y="65616"/>
                  </a:lnTo>
                  <a:cubicBezTo>
                    <a:pt x="19644" y="66103"/>
                    <a:pt x="19011" y="67306"/>
                    <a:pt x="19258" y="68509"/>
                  </a:cubicBezTo>
                  <a:cubicBezTo>
                    <a:pt x="19497" y="69712"/>
                    <a:pt x="20563" y="70576"/>
                    <a:pt x="21784" y="70576"/>
                  </a:cubicBezTo>
                  <a:cubicBezTo>
                    <a:pt x="23015" y="70576"/>
                    <a:pt x="24071" y="69712"/>
                    <a:pt x="24309" y="68509"/>
                  </a:cubicBezTo>
                  <a:cubicBezTo>
                    <a:pt x="24557" y="67306"/>
                    <a:pt x="23924" y="66103"/>
                    <a:pt x="22794" y="65616"/>
                  </a:cubicBezTo>
                  <a:lnTo>
                    <a:pt x="22794" y="63477"/>
                  </a:lnTo>
                  <a:lnTo>
                    <a:pt x="31730" y="63477"/>
                  </a:lnTo>
                  <a:lnTo>
                    <a:pt x="31730" y="0"/>
                  </a:lnTo>
                  <a:close/>
                </a:path>
              </a:pathLst>
            </a:custGeom>
            <a:solidFill>
              <a:srgbClr val="667E92"/>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7"/>
            <p:cNvSpPr/>
            <p:nvPr/>
          </p:nvSpPr>
          <p:spPr>
            <a:xfrm>
              <a:off x="3625625" y="240400"/>
              <a:ext cx="976900" cy="1586950"/>
            </a:xfrm>
            <a:custGeom>
              <a:rect b="b" l="l" r="r" t="t"/>
              <a:pathLst>
                <a:path extrusionOk="0" h="63478" w="39076">
                  <a:moveTo>
                    <a:pt x="7329" y="1"/>
                  </a:moveTo>
                  <a:lnTo>
                    <a:pt x="7329" y="52292"/>
                  </a:lnTo>
                  <a:lnTo>
                    <a:pt x="4959" y="52292"/>
                  </a:lnTo>
                  <a:cubicBezTo>
                    <a:pt x="4543" y="51325"/>
                    <a:pt x="3601" y="50715"/>
                    <a:pt x="2584" y="50715"/>
                  </a:cubicBezTo>
                  <a:cubicBezTo>
                    <a:pt x="2413" y="50715"/>
                    <a:pt x="2240" y="50732"/>
                    <a:pt x="2066" y="50767"/>
                  </a:cubicBezTo>
                  <a:cubicBezTo>
                    <a:pt x="863" y="51015"/>
                    <a:pt x="0" y="52072"/>
                    <a:pt x="0" y="53293"/>
                  </a:cubicBezTo>
                  <a:cubicBezTo>
                    <a:pt x="0" y="54524"/>
                    <a:pt x="863" y="55580"/>
                    <a:pt x="2066" y="55818"/>
                  </a:cubicBezTo>
                  <a:cubicBezTo>
                    <a:pt x="2241" y="55854"/>
                    <a:pt x="2416" y="55872"/>
                    <a:pt x="2588" y="55872"/>
                  </a:cubicBezTo>
                  <a:cubicBezTo>
                    <a:pt x="3604" y="55872"/>
                    <a:pt x="4543" y="55269"/>
                    <a:pt x="4959" y="54303"/>
                  </a:cubicBezTo>
                  <a:lnTo>
                    <a:pt x="7329" y="54303"/>
                  </a:lnTo>
                  <a:lnTo>
                    <a:pt x="7329" y="63477"/>
                  </a:lnTo>
                  <a:lnTo>
                    <a:pt x="37863" y="63477"/>
                  </a:lnTo>
                  <a:cubicBezTo>
                    <a:pt x="37762" y="58436"/>
                    <a:pt x="37358" y="54569"/>
                    <a:pt x="37358" y="54569"/>
                  </a:cubicBezTo>
                  <a:cubicBezTo>
                    <a:pt x="39076" y="45514"/>
                    <a:pt x="35834" y="40464"/>
                    <a:pt x="32969" y="37791"/>
                  </a:cubicBezTo>
                  <a:cubicBezTo>
                    <a:pt x="30867" y="35831"/>
                    <a:pt x="26700" y="35572"/>
                    <a:pt x="24646" y="35572"/>
                  </a:cubicBezTo>
                  <a:cubicBezTo>
                    <a:pt x="23910" y="35572"/>
                    <a:pt x="23446" y="35605"/>
                    <a:pt x="23446" y="35605"/>
                  </a:cubicBezTo>
                  <a:cubicBezTo>
                    <a:pt x="20112" y="34072"/>
                    <a:pt x="14391" y="31124"/>
                    <a:pt x="14391" y="31124"/>
                  </a:cubicBezTo>
                  <a:cubicBezTo>
                    <a:pt x="14391" y="22308"/>
                    <a:pt x="15649" y="19975"/>
                    <a:pt x="15649" y="19975"/>
                  </a:cubicBezTo>
                  <a:cubicBezTo>
                    <a:pt x="17779" y="19736"/>
                    <a:pt x="18486" y="15484"/>
                    <a:pt x="18606" y="14180"/>
                  </a:cubicBezTo>
                  <a:cubicBezTo>
                    <a:pt x="18725" y="12885"/>
                    <a:pt x="17541" y="12408"/>
                    <a:pt x="17541" y="12408"/>
                  </a:cubicBezTo>
                  <a:lnTo>
                    <a:pt x="17541" y="7210"/>
                  </a:lnTo>
                  <a:cubicBezTo>
                    <a:pt x="17541" y="1773"/>
                    <a:pt x="12343" y="1"/>
                    <a:pt x="7329" y="1"/>
                  </a:cubicBezTo>
                  <a:close/>
                </a:path>
              </a:pathLst>
            </a:custGeom>
            <a:solidFill>
              <a:srgbClr val="E3E9ED"/>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7"/>
            <p:cNvSpPr/>
            <p:nvPr/>
          </p:nvSpPr>
          <p:spPr>
            <a:xfrm>
              <a:off x="3804225" y="1637225"/>
              <a:ext cx="841000" cy="3828875"/>
            </a:xfrm>
            <a:custGeom>
              <a:rect b="b" l="l" r="r" t="t"/>
              <a:pathLst>
                <a:path extrusionOk="0" h="153155" w="33640">
                  <a:moveTo>
                    <a:pt x="10139" y="0"/>
                  </a:moveTo>
                  <a:cubicBezTo>
                    <a:pt x="8909" y="0"/>
                    <a:pt x="7853" y="864"/>
                    <a:pt x="7614" y="2067"/>
                  </a:cubicBezTo>
                  <a:cubicBezTo>
                    <a:pt x="7366" y="3270"/>
                    <a:pt x="8000" y="4473"/>
                    <a:pt x="9129" y="4960"/>
                  </a:cubicBezTo>
                  <a:lnTo>
                    <a:pt x="9129" y="7568"/>
                  </a:lnTo>
                  <a:lnTo>
                    <a:pt x="185" y="7568"/>
                  </a:lnTo>
                  <a:lnTo>
                    <a:pt x="185" y="71476"/>
                  </a:lnTo>
                  <a:cubicBezTo>
                    <a:pt x="185" y="71476"/>
                    <a:pt x="947" y="76334"/>
                    <a:pt x="1241" y="80715"/>
                  </a:cubicBezTo>
                  <a:cubicBezTo>
                    <a:pt x="1525" y="85104"/>
                    <a:pt x="570" y="98163"/>
                    <a:pt x="286" y="104739"/>
                  </a:cubicBezTo>
                  <a:cubicBezTo>
                    <a:pt x="1" y="111314"/>
                    <a:pt x="570" y="119983"/>
                    <a:pt x="1140" y="125420"/>
                  </a:cubicBezTo>
                  <a:cubicBezTo>
                    <a:pt x="1718" y="130857"/>
                    <a:pt x="2003" y="134852"/>
                    <a:pt x="1902" y="139618"/>
                  </a:cubicBezTo>
                  <a:cubicBezTo>
                    <a:pt x="1810" y="144384"/>
                    <a:pt x="1241" y="144485"/>
                    <a:pt x="1048" y="145532"/>
                  </a:cubicBezTo>
                  <a:cubicBezTo>
                    <a:pt x="855" y="146579"/>
                    <a:pt x="1819" y="148012"/>
                    <a:pt x="1819" y="148489"/>
                  </a:cubicBezTo>
                  <a:cubicBezTo>
                    <a:pt x="1819" y="148967"/>
                    <a:pt x="1002" y="150390"/>
                    <a:pt x="1002" y="151483"/>
                  </a:cubicBezTo>
                  <a:cubicBezTo>
                    <a:pt x="1002" y="152585"/>
                    <a:pt x="1149" y="153154"/>
                    <a:pt x="2673" y="153154"/>
                  </a:cubicBezTo>
                  <a:lnTo>
                    <a:pt x="11627" y="153154"/>
                  </a:lnTo>
                  <a:cubicBezTo>
                    <a:pt x="12674" y="153154"/>
                    <a:pt x="12674" y="152199"/>
                    <a:pt x="12674" y="151437"/>
                  </a:cubicBezTo>
                  <a:cubicBezTo>
                    <a:pt x="12674" y="150675"/>
                    <a:pt x="8578" y="147626"/>
                    <a:pt x="8385" y="147249"/>
                  </a:cubicBezTo>
                  <a:cubicBezTo>
                    <a:pt x="8193" y="146864"/>
                    <a:pt x="8477" y="145624"/>
                    <a:pt x="8385" y="145054"/>
                  </a:cubicBezTo>
                  <a:cubicBezTo>
                    <a:pt x="8294" y="144485"/>
                    <a:pt x="7338" y="144577"/>
                    <a:pt x="7430" y="143530"/>
                  </a:cubicBezTo>
                  <a:cubicBezTo>
                    <a:pt x="7531" y="142483"/>
                    <a:pt x="8955" y="134953"/>
                    <a:pt x="12298" y="125512"/>
                  </a:cubicBezTo>
                  <a:cubicBezTo>
                    <a:pt x="15631" y="116080"/>
                    <a:pt x="15438" y="107310"/>
                    <a:pt x="14107" y="104454"/>
                  </a:cubicBezTo>
                  <a:cubicBezTo>
                    <a:pt x="12766" y="101589"/>
                    <a:pt x="12481" y="96446"/>
                    <a:pt x="12959" y="93875"/>
                  </a:cubicBezTo>
                  <a:cubicBezTo>
                    <a:pt x="13427" y="91294"/>
                    <a:pt x="18294" y="74819"/>
                    <a:pt x="19433" y="58895"/>
                  </a:cubicBezTo>
                  <a:cubicBezTo>
                    <a:pt x="20581" y="42970"/>
                    <a:pt x="15723" y="29829"/>
                    <a:pt x="15723" y="29829"/>
                  </a:cubicBezTo>
                  <a:lnTo>
                    <a:pt x="15723" y="17431"/>
                  </a:lnTo>
                  <a:cubicBezTo>
                    <a:pt x="18101" y="13620"/>
                    <a:pt x="19249" y="10571"/>
                    <a:pt x="19249" y="10571"/>
                  </a:cubicBezTo>
                  <a:lnTo>
                    <a:pt x="19249" y="10571"/>
                  </a:lnTo>
                  <a:cubicBezTo>
                    <a:pt x="19057" y="14005"/>
                    <a:pt x="20673" y="21628"/>
                    <a:pt x="20489" y="23152"/>
                  </a:cubicBezTo>
                  <a:cubicBezTo>
                    <a:pt x="19617" y="30123"/>
                    <a:pt x="20489" y="37635"/>
                    <a:pt x="22105" y="41354"/>
                  </a:cubicBezTo>
                  <a:cubicBezTo>
                    <a:pt x="23722" y="45073"/>
                    <a:pt x="24006" y="49307"/>
                    <a:pt x="23722" y="51456"/>
                  </a:cubicBezTo>
                  <a:cubicBezTo>
                    <a:pt x="23290" y="54789"/>
                    <a:pt x="21242" y="57774"/>
                    <a:pt x="20691" y="59188"/>
                  </a:cubicBezTo>
                  <a:cubicBezTo>
                    <a:pt x="20480" y="59730"/>
                    <a:pt x="21059" y="67261"/>
                    <a:pt x="21059" y="67261"/>
                  </a:cubicBezTo>
                  <a:cubicBezTo>
                    <a:pt x="21435" y="67839"/>
                    <a:pt x="22849" y="69410"/>
                    <a:pt x="23419" y="69887"/>
                  </a:cubicBezTo>
                  <a:cubicBezTo>
                    <a:pt x="23763" y="70172"/>
                    <a:pt x="24281" y="70352"/>
                    <a:pt x="24824" y="70352"/>
                  </a:cubicBezTo>
                  <a:cubicBezTo>
                    <a:pt x="25192" y="70352"/>
                    <a:pt x="25572" y="70269"/>
                    <a:pt x="25917" y="70080"/>
                  </a:cubicBezTo>
                  <a:cubicBezTo>
                    <a:pt x="26780" y="69603"/>
                    <a:pt x="31445" y="66994"/>
                    <a:pt x="31831" y="66232"/>
                  </a:cubicBezTo>
                  <a:cubicBezTo>
                    <a:pt x="32207" y="65470"/>
                    <a:pt x="30977" y="59941"/>
                    <a:pt x="30977" y="52034"/>
                  </a:cubicBezTo>
                  <a:cubicBezTo>
                    <a:pt x="30977" y="44118"/>
                    <a:pt x="32308" y="38397"/>
                    <a:pt x="32979" y="31730"/>
                  </a:cubicBezTo>
                  <a:cubicBezTo>
                    <a:pt x="33640" y="25062"/>
                    <a:pt x="30113" y="19626"/>
                    <a:pt x="30113" y="19626"/>
                  </a:cubicBezTo>
                  <a:cubicBezTo>
                    <a:pt x="30683" y="15686"/>
                    <a:pt x="30784" y="11305"/>
                    <a:pt x="30719" y="7568"/>
                  </a:cubicBezTo>
                  <a:lnTo>
                    <a:pt x="11150" y="7568"/>
                  </a:lnTo>
                  <a:lnTo>
                    <a:pt x="11150" y="4960"/>
                  </a:lnTo>
                  <a:cubicBezTo>
                    <a:pt x="12279" y="4473"/>
                    <a:pt x="12913" y="3270"/>
                    <a:pt x="12665" y="2067"/>
                  </a:cubicBezTo>
                  <a:cubicBezTo>
                    <a:pt x="12417" y="864"/>
                    <a:pt x="11361" y="0"/>
                    <a:pt x="10139" y="0"/>
                  </a:cubicBezTo>
                  <a:close/>
                </a:path>
              </a:pathLst>
            </a:custGeom>
            <a:solidFill>
              <a:srgbClr val="445D73"/>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7"/>
            <p:cNvSpPr/>
            <p:nvPr/>
          </p:nvSpPr>
          <p:spPr>
            <a:xfrm>
              <a:off x="2972675" y="1826400"/>
              <a:ext cx="1037300" cy="3639700"/>
            </a:xfrm>
            <a:custGeom>
              <a:rect b="b" l="l" r="r" t="t"/>
              <a:pathLst>
                <a:path extrusionOk="0" h="145588" w="41492">
                  <a:moveTo>
                    <a:pt x="2930" y="1"/>
                  </a:moveTo>
                  <a:cubicBezTo>
                    <a:pt x="2857" y="3738"/>
                    <a:pt x="2958" y="8119"/>
                    <a:pt x="3527" y="12050"/>
                  </a:cubicBezTo>
                  <a:cubicBezTo>
                    <a:pt x="3527" y="12050"/>
                    <a:pt x="1" y="17486"/>
                    <a:pt x="662" y="24163"/>
                  </a:cubicBezTo>
                  <a:cubicBezTo>
                    <a:pt x="1332" y="30830"/>
                    <a:pt x="2664" y="36551"/>
                    <a:pt x="2664" y="44467"/>
                  </a:cubicBezTo>
                  <a:cubicBezTo>
                    <a:pt x="2664" y="52374"/>
                    <a:pt x="1424" y="57903"/>
                    <a:pt x="1810" y="58665"/>
                  </a:cubicBezTo>
                  <a:cubicBezTo>
                    <a:pt x="2195" y="59427"/>
                    <a:pt x="6861" y="62036"/>
                    <a:pt x="7724" y="62513"/>
                  </a:cubicBezTo>
                  <a:cubicBezTo>
                    <a:pt x="8068" y="62705"/>
                    <a:pt x="8446" y="62789"/>
                    <a:pt x="8813" y="62789"/>
                  </a:cubicBezTo>
                  <a:cubicBezTo>
                    <a:pt x="9356" y="62789"/>
                    <a:pt x="9873" y="62605"/>
                    <a:pt x="10213" y="62320"/>
                  </a:cubicBezTo>
                  <a:cubicBezTo>
                    <a:pt x="10782" y="61843"/>
                    <a:pt x="12196" y="60272"/>
                    <a:pt x="12582" y="59694"/>
                  </a:cubicBezTo>
                  <a:cubicBezTo>
                    <a:pt x="12582" y="59694"/>
                    <a:pt x="13151" y="52163"/>
                    <a:pt x="12949" y="51621"/>
                  </a:cubicBezTo>
                  <a:cubicBezTo>
                    <a:pt x="12389" y="50207"/>
                    <a:pt x="10341" y="47222"/>
                    <a:pt x="9909" y="43889"/>
                  </a:cubicBezTo>
                  <a:cubicBezTo>
                    <a:pt x="9634" y="41740"/>
                    <a:pt x="9909" y="37506"/>
                    <a:pt x="11535" y="33787"/>
                  </a:cubicBezTo>
                  <a:cubicBezTo>
                    <a:pt x="13151" y="30077"/>
                    <a:pt x="14024" y="22556"/>
                    <a:pt x="13151" y="15585"/>
                  </a:cubicBezTo>
                  <a:cubicBezTo>
                    <a:pt x="12958" y="14061"/>
                    <a:pt x="14584" y="6438"/>
                    <a:pt x="14391" y="3004"/>
                  </a:cubicBezTo>
                  <a:lnTo>
                    <a:pt x="14391" y="3004"/>
                  </a:lnTo>
                  <a:cubicBezTo>
                    <a:pt x="14391" y="3004"/>
                    <a:pt x="15539" y="6053"/>
                    <a:pt x="17917" y="9864"/>
                  </a:cubicBezTo>
                  <a:lnTo>
                    <a:pt x="17917" y="22252"/>
                  </a:lnTo>
                  <a:cubicBezTo>
                    <a:pt x="17917" y="22252"/>
                    <a:pt x="13059" y="35412"/>
                    <a:pt x="14198" y="51328"/>
                  </a:cubicBezTo>
                  <a:cubicBezTo>
                    <a:pt x="15346" y="67243"/>
                    <a:pt x="20204" y="83727"/>
                    <a:pt x="20682" y="86308"/>
                  </a:cubicBezTo>
                  <a:cubicBezTo>
                    <a:pt x="21159" y="88879"/>
                    <a:pt x="20874" y="94022"/>
                    <a:pt x="19534" y="96887"/>
                  </a:cubicBezTo>
                  <a:cubicBezTo>
                    <a:pt x="18193" y="99743"/>
                    <a:pt x="18009" y="108513"/>
                    <a:pt x="21352" y="117945"/>
                  </a:cubicBezTo>
                  <a:cubicBezTo>
                    <a:pt x="24686" y="127386"/>
                    <a:pt x="26109" y="134916"/>
                    <a:pt x="26210" y="135963"/>
                  </a:cubicBezTo>
                  <a:cubicBezTo>
                    <a:pt x="26302" y="137010"/>
                    <a:pt x="25347" y="136918"/>
                    <a:pt x="25255" y="137487"/>
                  </a:cubicBezTo>
                  <a:cubicBezTo>
                    <a:pt x="25163" y="138057"/>
                    <a:pt x="25448" y="139297"/>
                    <a:pt x="25255" y="139682"/>
                  </a:cubicBezTo>
                  <a:cubicBezTo>
                    <a:pt x="25062" y="140059"/>
                    <a:pt x="20966" y="143108"/>
                    <a:pt x="20966" y="143870"/>
                  </a:cubicBezTo>
                  <a:cubicBezTo>
                    <a:pt x="20966" y="144632"/>
                    <a:pt x="20966" y="145587"/>
                    <a:pt x="22013" y="145587"/>
                  </a:cubicBezTo>
                  <a:lnTo>
                    <a:pt x="30967" y="145587"/>
                  </a:lnTo>
                  <a:cubicBezTo>
                    <a:pt x="32492" y="145587"/>
                    <a:pt x="32638" y="145009"/>
                    <a:pt x="32638" y="143916"/>
                  </a:cubicBezTo>
                  <a:cubicBezTo>
                    <a:pt x="32638" y="142823"/>
                    <a:pt x="31830" y="141391"/>
                    <a:pt x="31830" y="140913"/>
                  </a:cubicBezTo>
                  <a:cubicBezTo>
                    <a:pt x="31830" y="140445"/>
                    <a:pt x="32785" y="139012"/>
                    <a:pt x="32593" y="137965"/>
                  </a:cubicBezTo>
                  <a:cubicBezTo>
                    <a:pt x="32400" y="136909"/>
                    <a:pt x="31830" y="136817"/>
                    <a:pt x="31738" y="132051"/>
                  </a:cubicBezTo>
                  <a:cubicBezTo>
                    <a:pt x="31637" y="127294"/>
                    <a:pt x="31922" y="123281"/>
                    <a:pt x="32501" y="117853"/>
                  </a:cubicBezTo>
                  <a:cubicBezTo>
                    <a:pt x="33070" y="112416"/>
                    <a:pt x="33649" y="103747"/>
                    <a:pt x="33355" y="97172"/>
                  </a:cubicBezTo>
                  <a:cubicBezTo>
                    <a:pt x="33061" y="90596"/>
                    <a:pt x="32115" y="77537"/>
                    <a:pt x="32400" y="73148"/>
                  </a:cubicBezTo>
                  <a:cubicBezTo>
                    <a:pt x="32684" y="68758"/>
                    <a:pt x="33447" y="63909"/>
                    <a:pt x="33447" y="63909"/>
                  </a:cubicBezTo>
                  <a:lnTo>
                    <a:pt x="33447" y="10727"/>
                  </a:lnTo>
                  <a:lnTo>
                    <a:pt x="35825" y="10727"/>
                  </a:lnTo>
                  <a:cubicBezTo>
                    <a:pt x="36266" y="11758"/>
                    <a:pt x="37235" y="12298"/>
                    <a:pt x="38209" y="12298"/>
                  </a:cubicBezTo>
                  <a:cubicBezTo>
                    <a:pt x="39022" y="12298"/>
                    <a:pt x="39839" y="11922"/>
                    <a:pt x="40353" y="11140"/>
                  </a:cubicBezTo>
                  <a:cubicBezTo>
                    <a:pt x="41491" y="9423"/>
                    <a:pt x="40261" y="7136"/>
                    <a:pt x="38204" y="7136"/>
                  </a:cubicBezTo>
                  <a:cubicBezTo>
                    <a:pt x="37166" y="7136"/>
                    <a:pt x="36229" y="7752"/>
                    <a:pt x="35825" y="8707"/>
                  </a:cubicBezTo>
                  <a:lnTo>
                    <a:pt x="33447" y="8707"/>
                  </a:lnTo>
                  <a:lnTo>
                    <a:pt x="33447" y="1"/>
                  </a:lnTo>
                  <a:lnTo>
                    <a:pt x="24520" y="1"/>
                  </a:lnTo>
                  <a:lnTo>
                    <a:pt x="24520" y="2140"/>
                  </a:lnTo>
                  <a:cubicBezTo>
                    <a:pt x="25641" y="2627"/>
                    <a:pt x="26284" y="3830"/>
                    <a:pt x="26036" y="5033"/>
                  </a:cubicBezTo>
                  <a:cubicBezTo>
                    <a:pt x="25788" y="6236"/>
                    <a:pt x="24732" y="7100"/>
                    <a:pt x="23510" y="7100"/>
                  </a:cubicBezTo>
                  <a:cubicBezTo>
                    <a:pt x="22280" y="7100"/>
                    <a:pt x="21223" y="6236"/>
                    <a:pt x="20975" y="5033"/>
                  </a:cubicBezTo>
                  <a:cubicBezTo>
                    <a:pt x="20737" y="3830"/>
                    <a:pt x="21370" y="2627"/>
                    <a:pt x="22500" y="2140"/>
                  </a:cubicBezTo>
                  <a:lnTo>
                    <a:pt x="22500" y="1"/>
                  </a:lnTo>
                  <a:close/>
                </a:path>
              </a:pathLst>
            </a:custGeom>
            <a:solidFill>
              <a:srgbClr val="CFD9E0"/>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6" name="Shape 11826"/>
        <p:cNvGrpSpPr/>
        <p:nvPr/>
      </p:nvGrpSpPr>
      <p:grpSpPr>
        <a:xfrm>
          <a:off x="0" y="0"/>
          <a:ext cx="0" cy="0"/>
          <a:chOff x="0" y="0"/>
          <a:chExt cx="0" cy="0"/>
        </a:xfrm>
      </p:grpSpPr>
      <p:grpSp>
        <p:nvGrpSpPr>
          <p:cNvPr id="11827" name="Google Shape;11827;p68"/>
          <p:cNvGrpSpPr/>
          <p:nvPr/>
        </p:nvGrpSpPr>
        <p:grpSpPr>
          <a:xfrm>
            <a:off x="3934280" y="1542757"/>
            <a:ext cx="557364" cy="1310345"/>
            <a:chOff x="3934280" y="1542757"/>
            <a:chExt cx="557364" cy="1310345"/>
          </a:xfrm>
        </p:grpSpPr>
        <p:sp>
          <p:nvSpPr>
            <p:cNvPr id="11828" name="Google Shape;11828;p68"/>
            <p:cNvSpPr/>
            <p:nvPr/>
          </p:nvSpPr>
          <p:spPr>
            <a:xfrm>
              <a:off x="3984472"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9" name="Google Shape;11829;p68"/>
            <p:cNvGrpSpPr/>
            <p:nvPr/>
          </p:nvGrpSpPr>
          <p:grpSpPr>
            <a:xfrm>
              <a:off x="3934280" y="1542757"/>
              <a:ext cx="557364" cy="1277423"/>
              <a:chOff x="3934280" y="1542757"/>
              <a:chExt cx="557364" cy="1277423"/>
            </a:xfrm>
          </p:grpSpPr>
          <p:sp>
            <p:nvSpPr>
              <p:cNvPr id="11830" name="Google Shape;11830;p68"/>
              <p:cNvSpPr/>
              <p:nvPr/>
            </p:nvSpPr>
            <p:spPr>
              <a:xfrm>
                <a:off x="4029892" y="1674397"/>
                <a:ext cx="366821" cy="342104"/>
              </a:xfrm>
              <a:custGeom>
                <a:rect b="b" l="l" r="r" t="t"/>
                <a:pathLst>
                  <a:path extrusionOk="0" h="13550" w="14529">
                    <a:moveTo>
                      <a:pt x="2151" y="0"/>
                    </a:moveTo>
                    <a:cubicBezTo>
                      <a:pt x="959" y="0"/>
                      <a:pt x="1" y="958"/>
                      <a:pt x="1" y="2157"/>
                    </a:cubicBezTo>
                    <a:lnTo>
                      <a:pt x="1" y="11393"/>
                    </a:lnTo>
                    <a:cubicBezTo>
                      <a:pt x="1" y="12585"/>
                      <a:pt x="959" y="13550"/>
                      <a:pt x="2151" y="13550"/>
                    </a:cubicBezTo>
                    <a:lnTo>
                      <a:pt x="12371" y="13550"/>
                    </a:lnTo>
                    <a:cubicBezTo>
                      <a:pt x="13564" y="13550"/>
                      <a:pt x="14528" y="12585"/>
                      <a:pt x="14528" y="11393"/>
                    </a:cubicBezTo>
                    <a:lnTo>
                      <a:pt x="14528" y="2157"/>
                    </a:lnTo>
                    <a:cubicBezTo>
                      <a:pt x="14528" y="958"/>
                      <a:pt x="13564"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1" name="Google Shape;11831;p68"/>
              <p:cNvGrpSpPr/>
              <p:nvPr/>
            </p:nvGrpSpPr>
            <p:grpSpPr>
              <a:xfrm>
                <a:off x="3934280" y="1547529"/>
                <a:ext cx="557364" cy="1272651"/>
                <a:chOff x="3934280" y="1547529"/>
                <a:chExt cx="557364" cy="1272651"/>
              </a:xfrm>
            </p:grpSpPr>
            <p:sp>
              <p:nvSpPr>
                <p:cNvPr id="11832" name="Google Shape;11832;p68"/>
                <p:cNvSpPr/>
                <p:nvPr/>
              </p:nvSpPr>
              <p:spPr>
                <a:xfrm>
                  <a:off x="3934280" y="1547529"/>
                  <a:ext cx="557364" cy="1272651"/>
                </a:xfrm>
                <a:custGeom>
                  <a:rect b="b" l="l" r="r" t="t"/>
                  <a:pathLst>
                    <a:path extrusionOk="0" h="50407" w="22076">
                      <a:moveTo>
                        <a:pt x="11055" y="0"/>
                      </a:moveTo>
                      <a:cubicBezTo>
                        <a:pt x="7072" y="0"/>
                        <a:pt x="3853" y="3226"/>
                        <a:pt x="3853" y="7202"/>
                      </a:cubicBezTo>
                      <a:lnTo>
                        <a:pt x="3853" y="7208"/>
                      </a:lnTo>
                      <a:cubicBezTo>
                        <a:pt x="3833" y="7208"/>
                        <a:pt x="3814" y="7202"/>
                        <a:pt x="3788" y="7202"/>
                      </a:cubicBezTo>
                      <a:cubicBezTo>
                        <a:pt x="3784" y="7202"/>
                        <a:pt x="3780" y="7202"/>
                        <a:pt x="3777" y="7202"/>
                      </a:cubicBezTo>
                      <a:cubicBezTo>
                        <a:pt x="3111" y="7202"/>
                        <a:pt x="2609" y="7811"/>
                        <a:pt x="2738" y="8466"/>
                      </a:cubicBezTo>
                      <a:cubicBezTo>
                        <a:pt x="2835" y="8983"/>
                        <a:pt x="3289" y="9322"/>
                        <a:pt x="3779" y="9322"/>
                      </a:cubicBezTo>
                      <a:cubicBezTo>
                        <a:pt x="3914" y="9322"/>
                        <a:pt x="4052" y="9297"/>
                        <a:pt x="4185" y="9242"/>
                      </a:cubicBezTo>
                      <a:cubicBezTo>
                        <a:pt x="4654" y="10676"/>
                        <a:pt x="5606" y="11921"/>
                        <a:pt x="6773" y="12833"/>
                      </a:cubicBezTo>
                      <a:cubicBezTo>
                        <a:pt x="6733" y="12813"/>
                        <a:pt x="6694" y="12800"/>
                        <a:pt x="6649" y="12781"/>
                      </a:cubicBezTo>
                      <a:lnTo>
                        <a:pt x="6649" y="12781"/>
                      </a:lnTo>
                      <a:cubicBezTo>
                        <a:pt x="7398" y="13380"/>
                        <a:pt x="8252" y="13837"/>
                        <a:pt x="9171" y="14123"/>
                      </a:cubicBezTo>
                      <a:lnTo>
                        <a:pt x="9171" y="16124"/>
                      </a:lnTo>
                      <a:lnTo>
                        <a:pt x="6883" y="16124"/>
                      </a:lnTo>
                      <a:cubicBezTo>
                        <a:pt x="6883" y="16124"/>
                        <a:pt x="6877" y="16170"/>
                        <a:pt x="6857" y="16183"/>
                      </a:cubicBezTo>
                      <a:cubicBezTo>
                        <a:pt x="6277" y="16183"/>
                        <a:pt x="5762" y="16561"/>
                        <a:pt x="5580" y="17109"/>
                      </a:cubicBezTo>
                      <a:lnTo>
                        <a:pt x="248" y="32861"/>
                      </a:lnTo>
                      <a:cubicBezTo>
                        <a:pt x="1" y="33565"/>
                        <a:pt x="372" y="34334"/>
                        <a:pt x="1083" y="34569"/>
                      </a:cubicBezTo>
                      <a:cubicBezTo>
                        <a:pt x="1221" y="34615"/>
                        <a:pt x="1362" y="34637"/>
                        <a:pt x="1501" y="34637"/>
                      </a:cubicBezTo>
                      <a:cubicBezTo>
                        <a:pt x="2066" y="34637"/>
                        <a:pt x="2593" y="34273"/>
                        <a:pt x="2771" y="33702"/>
                      </a:cubicBezTo>
                      <a:lnTo>
                        <a:pt x="2947" y="33187"/>
                      </a:lnTo>
                      <a:lnTo>
                        <a:pt x="3527" y="33428"/>
                      </a:lnTo>
                      <a:cubicBezTo>
                        <a:pt x="3527" y="33428"/>
                        <a:pt x="4029" y="32412"/>
                        <a:pt x="3488" y="31577"/>
                      </a:cubicBezTo>
                      <a:lnTo>
                        <a:pt x="6753" y="21918"/>
                      </a:lnTo>
                      <a:lnTo>
                        <a:pt x="6753" y="21918"/>
                      </a:lnTo>
                      <a:cubicBezTo>
                        <a:pt x="6753" y="27699"/>
                        <a:pt x="5971" y="29166"/>
                        <a:pt x="5971" y="32360"/>
                      </a:cubicBezTo>
                      <a:cubicBezTo>
                        <a:pt x="5971" y="35560"/>
                        <a:pt x="7881" y="48490"/>
                        <a:pt x="7881" y="48490"/>
                      </a:cubicBezTo>
                      <a:lnTo>
                        <a:pt x="5573" y="50407"/>
                      </a:lnTo>
                      <a:lnTo>
                        <a:pt x="10038" y="50407"/>
                      </a:lnTo>
                      <a:lnTo>
                        <a:pt x="10781" y="31630"/>
                      </a:lnTo>
                      <a:lnTo>
                        <a:pt x="11165" y="31630"/>
                      </a:lnTo>
                      <a:lnTo>
                        <a:pt x="11908" y="50407"/>
                      </a:lnTo>
                      <a:lnTo>
                        <a:pt x="16373" y="50407"/>
                      </a:lnTo>
                      <a:lnTo>
                        <a:pt x="14059" y="48497"/>
                      </a:lnTo>
                      <a:cubicBezTo>
                        <a:pt x="14059" y="48497"/>
                        <a:pt x="15969" y="34171"/>
                        <a:pt x="15969" y="31590"/>
                      </a:cubicBezTo>
                      <a:cubicBezTo>
                        <a:pt x="15969" y="29003"/>
                        <a:pt x="15311" y="27680"/>
                        <a:pt x="15311" y="21821"/>
                      </a:cubicBezTo>
                      <a:lnTo>
                        <a:pt x="15311" y="21821"/>
                      </a:lnTo>
                      <a:lnTo>
                        <a:pt x="18615" y="31584"/>
                      </a:lnTo>
                      <a:cubicBezTo>
                        <a:pt x="18068" y="32418"/>
                        <a:pt x="18576" y="33435"/>
                        <a:pt x="18576" y="33435"/>
                      </a:cubicBezTo>
                      <a:lnTo>
                        <a:pt x="19149" y="33187"/>
                      </a:lnTo>
                      <a:lnTo>
                        <a:pt x="19325" y="33709"/>
                      </a:lnTo>
                      <a:cubicBezTo>
                        <a:pt x="19513" y="34266"/>
                        <a:pt x="20029" y="34619"/>
                        <a:pt x="20584" y="34619"/>
                      </a:cubicBezTo>
                      <a:cubicBezTo>
                        <a:pt x="20724" y="34619"/>
                        <a:pt x="20867" y="34597"/>
                        <a:pt x="21007" y="34549"/>
                      </a:cubicBezTo>
                      <a:cubicBezTo>
                        <a:pt x="21698" y="34321"/>
                        <a:pt x="22076" y="33572"/>
                        <a:pt x="21848" y="32874"/>
                      </a:cubicBezTo>
                      <a:lnTo>
                        <a:pt x="21848" y="32868"/>
                      </a:lnTo>
                      <a:lnTo>
                        <a:pt x="16516" y="17128"/>
                      </a:lnTo>
                      <a:cubicBezTo>
                        <a:pt x="16353" y="16613"/>
                        <a:pt x="15897" y="16242"/>
                        <a:pt x="15356" y="16190"/>
                      </a:cubicBezTo>
                      <a:cubicBezTo>
                        <a:pt x="15343" y="16170"/>
                        <a:pt x="15330" y="16150"/>
                        <a:pt x="15324" y="16131"/>
                      </a:cubicBezTo>
                      <a:lnTo>
                        <a:pt x="12932" y="16131"/>
                      </a:lnTo>
                      <a:lnTo>
                        <a:pt x="12932" y="14104"/>
                      </a:lnTo>
                      <a:cubicBezTo>
                        <a:pt x="15122" y="13413"/>
                        <a:pt x="17123" y="11595"/>
                        <a:pt x="17905" y="9281"/>
                      </a:cubicBezTo>
                      <a:cubicBezTo>
                        <a:pt x="17992" y="9303"/>
                        <a:pt x="18080" y="9313"/>
                        <a:pt x="18166" y="9313"/>
                      </a:cubicBezTo>
                      <a:cubicBezTo>
                        <a:pt x="18669" y="9313"/>
                        <a:pt x="19119" y="8957"/>
                        <a:pt x="19208" y="8434"/>
                      </a:cubicBezTo>
                      <a:cubicBezTo>
                        <a:pt x="19306" y="7828"/>
                        <a:pt x="18869" y="7261"/>
                        <a:pt x="18257" y="7208"/>
                      </a:cubicBezTo>
                      <a:lnTo>
                        <a:pt x="18257" y="7202"/>
                      </a:lnTo>
                      <a:cubicBezTo>
                        <a:pt x="18257" y="3226"/>
                        <a:pt x="15030" y="0"/>
                        <a:pt x="1105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3" name="Google Shape;11833;p68"/>
                <p:cNvGrpSpPr/>
                <p:nvPr/>
              </p:nvGrpSpPr>
              <p:grpSpPr>
                <a:xfrm>
                  <a:off x="4110861" y="1813763"/>
                  <a:ext cx="203394" cy="542342"/>
                  <a:chOff x="4110861" y="1813763"/>
                  <a:chExt cx="203394" cy="542342"/>
                </a:xfrm>
              </p:grpSpPr>
              <p:sp>
                <p:nvSpPr>
                  <p:cNvPr id="11834" name="Google Shape;11834;p68"/>
                  <p:cNvSpPr/>
                  <p:nvPr/>
                </p:nvSpPr>
                <p:spPr>
                  <a:xfrm>
                    <a:off x="4137017" y="2221182"/>
                    <a:ext cx="144163" cy="105509"/>
                  </a:xfrm>
                  <a:custGeom>
                    <a:rect b="b" l="l" r="r" t="t"/>
                    <a:pathLst>
                      <a:path extrusionOk="0" h="4179" w="5710">
                        <a:moveTo>
                          <a:pt x="4009" y="1356"/>
                        </a:moveTo>
                        <a:cubicBezTo>
                          <a:pt x="4062" y="1420"/>
                          <a:pt x="4138" y="1453"/>
                          <a:pt x="4215" y="1453"/>
                        </a:cubicBezTo>
                        <a:cubicBezTo>
                          <a:pt x="4279" y="1453"/>
                          <a:pt x="4343" y="1430"/>
                          <a:pt x="4393" y="1382"/>
                        </a:cubicBezTo>
                        <a:cubicBezTo>
                          <a:pt x="4419" y="1396"/>
                          <a:pt x="4413" y="1402"/>
                          <a:pt x="4445" y="1409"/>
                        </a:cubicBezTo>
                        <a:cubicBezTo>
                          <a:pt x="4445" y="1415"/>
                          <a:pt x="4406" y="1422"/>
                          <a:pt x="4406" y="1435"/>
                        </a:cubicBezTo>
                        <a:lnTo>
                          <a:pt x="4406" y="1474"/>
                        </a:lnTo>
                        <a:cubicBezTo>
                          <a:pt x="4419" y="1571"/>
                          <a:pt x="4485" y="1656"/>
                          <a:pt x="4569" y="1702"/>
                        </a:cubicBezTo>
                        <a:cubicBezTo>
                          <a:pt x="4550" y="1741"/>
                          <a:pt x="4550" y="1780"/>
                          <a:pt x="4556" y="1819"/>
                        </a:cubicBezTo>
                        <a:cubicBezTo>
                          <a:pt x="4465" y="1819"/>
                          <a:pt x="4374" y="1865"/>
                          <a:pt x="4322" y="1943"/>
                        </a:cubicBezTo>
                        <a:cubicBezTo>
                          <a:pt x="4315" y="1930"/>
                          <a:pt x="4309" y="1923"/>
                          <a:pt x="4296" y="1910"/>
                        </a:cubicBezTo>
                        <a:cubicBezTo>
                          <a:pt x="4237" y="1852"/>
                          <a:pt x="4159" y="1819"/>
                          <a:pt x="4080" y="1819"/>
                        </a:cubicBezTo>
                        <a:cubicBezTo>
                          <a:pt x="3996" y="1819"/>
                          <a:pt x="3918" y="1852"/>
                          <a:pt x="3865" y="1910"/>
                        </a:cubicBezTo>
                        <a:cubicBezTo>
                          <a:pt x="3852" y="1917"/>
                          <a:pt x="3846" y="1930"/>
                          <a:pt x="3839" y="1936"/>
                        </a:cubicBezTo>
                        <a:cubicBezTo>
                          <a:pt x="3787" y="1865"/>
                          <a:pt x="3702" y="1819"/>
                          <a:pt x="3618" y="1819"/>
                        </a:cubicBezTo>
                        <a:cubicBezTo>
                          <a:pt x="3618" y="1800"/>
                          <a:pt x="3618" y="1780"/>
                          <a:pt x="3618" y="1760"/>
                        </a:cubicBezTo>
                        <a:cubicBezTo>
                          <a:pt x="3618" y="1650"/>
                          <a:pt x="3546" y="1552"/>
                          <a:pt x="3442" y="1513"/>
                        </a:cubicBezTo>
                        <a:cubicBezTo>
                          <a:pt x="3468" y="1500"/>
                          <a:pt x="3487" y="1487"/>
                          <a:pt x="3507" y="1467"/>
                        </a:cubicBezTo>
                        <a:cubicBezTo>
                          <a:pt x="3513" y="1480"/>
                          <a:pt x="3526" y="1493"/>
                          <a:pt x="3540" y="1506"/>
                        </a:cubicBezTo>
                        <a:cubicBezTo>
                          <a:pt x="3592" y="1558"/>
                          <a:pt x="3658" y="1585"/>
                          <a:pt x="3725" y="1585"/>
                        </a:cubicBezTo>
                        <a:cubicBezTo>
                          <a:pt x="3792" y="1585"/>
                          <a:pt x="3859" y="1558"/>
                          <a:pt x="3911" y="1506"/>
                        </a:cubicBezTo>
                        <a:cubicBezTo>
                          <a:pt x="3957" y="1467"/>
                          <a:pt x="3989" y="1415"/>
                          <a:pt x="4009" y="1356"/>
                        </a:cubicBezTo>
                        <a:close/>
                        <a:moveTo>
                          <a:pt x="2256" y="1311"/>
                        </a:moveTo>
                        <a:cubicBezTo>
                          <a:pt x="2308" y="1356"/>
                          <a:pt x="2379" y="1382"/>
                          <a:pt x="2451" y="1382"/>
                        </a:cubicBezTo>
                        <a:cubicBezTo>
                          <a:pt x="2516" y="1382"/>
                          <a:pt x="2581" y="1363"/>
                          <a:pt x="2634" y="1324"/>
                        </a:cubicBezTo>
                        <a:cubicBezTo>
                          <a:pt x="2660" y="1376"/>
                          <a:pt x="2705" y="1415"/>
                          <a:pt x="2757" y="1441"/>
                        </a:cubicBezTo>
                        <a:cubicBezTo>
                          <a:pt x="2725" y="1558"/>
                          <a:pt x="2770" y="1689"/>
                          <a:pt x="2868" y="1760"/>
                        </a:cubicBezTo>
                        <a:cubicBezTo>
                          <a:pt x="2901" y="1826"/>
                          <a:pt x="2959" y="1878"/>
                          <a:pt x="3031" y="1904"/>
                        </a:cubicBezTo>
                        <a:cubicBezTo>
                          <a:pt x="2979" y="1923"/>
                          <a:pt x="2933" y="1963"/>
                          <a:pt x="2907" y="2015"/>
                        </a:cubicBezTo>
                        <a:cubicBezTo>
                          <a:pt x="2868" y="1897"/>
                          <a:pt x="2751" y="1819"/>
                          <a:pt x="2627" y="1819"/>
                        </a:cubicBezTo>
                        <a:cubicBezTo>
                          <a:pt x="2568" y="1819"/>
                          <a:pt x="2503" y="1839"/>
                          <a:pt x="2458" y="1871"/>
                        </a:cubicBezTo>
                        <a:cubicBezTo>
                          <a:pt x="2412" y="1767"/>
                          <a:pt x="2301" y="1702"/>
                          <a:pt x="2190" y="1702"/>
                        </a:cubicBezTo>
                        <a:cubicBezTo>
                          <a:pt x="2099" y="1702"/>
                          <a:pt x="2021" y="1734"/>
                          <a:pt x="1962" y="1800"/>
                        </a:cubicBezTo>
                        <a:cubicBezTo>
                          <a:pt x="1917" y="1702"/>
                          <a:pt x="1812" y="1643"/>
                          <a:pt x="1702" y="1643"/>
                        </a:cubicBezTo>
                        <a:cubicBezTo>
                          <a:pt x="1676" y="1643"/>
                          <a:pt x="1643" y="1650"/>
                          <a:pt x="1617" y="1656"/>
                        </a:cubicBezTo>
                        <a:cubicBezTo>
                          <a:pt x="1617" y="1624"/>
                          <a:pt x="1610" y="1598"/>
                          <a:pt x="1597" y="1565"/>
                        </a:cubicBezTo>
                        <a:cubicBezTo>
                          <a:pt x="1662" y="1539"/>
                          <a:pt x="1715" y="1493"/>
                          <a:pt x="1747" y="1435"/>
                        </a:cubicBezTo>
                        <a:cubicBezTo>
                          <a:pt x="1806" y="1499"/>
                          <a:pt x="1884" y="1528"/>
                          <a:pt x="1962" y="1528"/>
                        </a:cubicBezTo>
                        <a:cubicBezTo>
                          <a:pt x="2089" y="1528"/>
                          <a:pt x="2215" y="1449"/>
                          <a:pt x="2256" y="1311"/>
                        </a:cubicBezTo>
                        <a:close/>
                        <a:moveTo>
                          <a:pt x="4993" y="1"/>
                        </a:moveTo>
                        <a:cubicBezTo>
                          <a:pt x="4648" y="1"/>
                          <a:pt x="4608" y="464"/>
                          <a:pt x="4863" y="587"/>
                        </a:cubicBezTo>
                        <a:cubicBezTo>
                          <a:pt x="4771" y="633"/>
                          <a:pt x="4713" y="724"/>
                          <a:pt x="4706" y="822"/>
                        </a:cubicBezTo>
                        <a:cubicBezTo>
                          <a:pt x="4674" y="809"/>
                          <a:pt x="4641" y="796"/>
                          <a:pt x="4602" y="796"/>
                        </a:cubicBezTo>
                        <a:cubicBezTo>
                          <a:pt x="4595" y="750"/>
                          <a:pt x="4576" y="705"/>
                          <a:pt x="4543" y="666"/>
                        </a:cubicBezTo>
                        <a:cubicBezTo>
                          <a:pt x="4537" y="653"/>
                          <a:pt x="4530" y="639"/>
                          <a:pt x="4524" y="626"/>
                        </a:cubicBezTo>
                        <a:cubicBezTo>
                          <a:pt x="4517" y="620"/>
                          <a:pt x="4517" y="607"/>
                          <a:pt x="4511" y="600"/>
                        </a:cubicBezTo>
                        <a:cubicBezTo>
                          <a:pt x="4498" y="581"/>
                          <a:pt x="4485" y="561"/>
                          <a:pt x="4465" y="542"/>
                        </a:cubicBezTo>
                        <a:cubicBezTo>
                          <a:pt x="4413" y="490"/>
                          <a:pt x="4348" y="464"/>
                          <a:pt x="4276" y="464"/>
                        </a:cubicBezTo>
                        <a:lnTo>
                          <a:pt x="4250" y="464"/>
                        </a:lnTo>
                        <a:cubicBezTo>
                          <a:pt x="4243" y="431"/>
                          <a:pt x="4230" y="398"/>
                          <a:pt x="4211" y="372"/>
                        </a:cubicBezTo>
                        <a:cubicBezTo>
                          <a:pt x="4185" y="327"/>
                          <a:pt x="4152" y="288"/>
                          <a:pt x="4107" y="261"/>
                        </a:cubicBezTo>
                        <a:cubicBezTo>
                          <a:pt x="4067" y="235"/>
                          <a:pt x="4022" y="222"/>
                          <a:pt x="3970" y="222"/>
                        </a:cubicBezTo>
                        <a:cubicBezTo>
                          <a:pt x="3950" y="196"/>
                          <a:pt x="3931" y="177"/>
                          <a:pt x="3905" y="164"/>
                        </a:cubicBezTo>
                        <a:cubicBezTo>
                          <a:pt x="3865" y="144"/>
                          <a:pt x="3826" y="125"/>
                          <a:pt x="3787" y="105"/>
                        </a:cubicBezTo>
                        <a:cubicBezTo>
                          <a:pt x="3716" y="66"/>
                          <a:pt x="3637" y="46"/>
                          <a:pt x="3553" y="40"/>
                        </a:cubicBezTo>
                        <a:cubicBezTo>
                          <a:pt x="3550" y="40"/>
                          <a:pt x="3548" y="40"/>
                          <a:pt x="3546" y="40"/>
                        </a:cubicBezTo>
                        <a:cubicBezTo>
                          <a:pt x="3200" y="40"/>
                          <a:pt x="3190" y="561"/>
                          <a:pt x="3540" y="568"/>
                        </a:cubicBezTo>
                        <a:cubicBezTo>
                          <a:pt x="3572" y="587"/>
                          <a:pt x="3605" y="607"/>
                          <a:pt x="3637" y="620"/>
                        </a:cubicBezTo>
                        <a:cubicBezTo>
                          <a:pt x="3670" y="639"/>
                          <a:pt x="3709" y="653"/>
                          <a:pt x="3748" y="653"/>
                        </a:cubicBezTo>
                        <a:cubicBezTo>
                          <a:pt x="3761" y="666"/>
                          <a:pt x="3768" y="679"/>
                          <a:pt x="3781" y="685"/>
                        </a:cubicBezTo>
                        <a:cubicBezTo>
                          <a:pt x="3787" y="698"/>
                          <a:pt x="3794" y="705"/>
                          <a:pt x="3807" y="711"/>
                        </a:cubicBezTo>
                        <a:cubicBezTo>
                          <a:pt x="3852" y="763"/>
                          <a:pt x="3924" y="789"/>
                          <a:pt x="3989" y="789"/>
                        </a:cubicBezTo>
                        <a:lnTo>
                          <a:pt x="4022" y="789"/>
                        </a:lnTo>
                        <a:cubicBezTo>
                          <a:pt x="4028" y="822"/>
                          <a:pt x="4041" y="848"/>
                          <a:pt x="4054" y="874"/>
                        </a:cubicBezTo>
                        <a:cubicBezTo>
                          <a:pt x="4054" y="881"/>
                          <a:pt x="4061" y="887"/>
                          <a:pt x="4067" y="894"/>
                        </a:cubicBezTo>
                        <a:cubicBezTo>
                          <a:pt x="4074" y="900"/>
                          <a:pt x="4074" y="913"/>
                          <a:pt x="4080" y="920"/>
                        </a:cubicBezTo>
                        <a:cubicBezTo>
                          <a:pt x="4080" y="933"/>
                          <a:pt x="4080" y="939"/>
                          <a:pt x="4087" y="952"/>
                        </a:cubicBezTo>
                        <a:cubicBezTo>
                          <a:pt x="4041" y="978"/>
                          <a:pt x="4002" y="1017"/>
                          <a:pt x="3983" y="1070"/>
                        </a:cubicBezTo>
                        <a:cubicBezTo>
                          <a:pt x="3931" y="1004"/>
                          <a:pt x="3852" y="972"/>
                          <a:pt x="3774" y="965"/>
                        </a:cubicBezTo>
                        <a:cubicBezTo>
                          <a:pt x="3702" y="965"/>
                          <a:pt x="3637" y="998"/>
                          <a:pt x="3585" y="1044"/>
                        </a:cubicBezTo>
                        <a:cubicBezTo>
                          <a:pt x="3572" y="1057"/>
                          <a:pt x="3559" y="1076"/>
                          <a:pt x="3546" y="1089"/>
                        </a:cubicBezTo>
                        <a:cubicBezTo>
                          <a:pt x="3503" y="996"/>
                          <a:pt x="3407" y="939"/>
                          <a:pt x="3302" y="939"/>
                        </a:cubicBezTo>
                        <a:cubicBezTo>
                          <a:pt x="3297" y="939"/>
                          <a:pt x="3291" y="939"/>
                          <a:pt x="3285" y="939"/>
                        </a:cubicBezTo>
                        <a:cubicBezTo>
                          <a:pt x="3233" y="939"/>
                          <a:pt x="3181" y="952"/>
                          <a:pt x="3135" y="978"/>
                        </a:cubicBezTo>
                        <a:cubicBezTo>
                          <a:pt x="3083" y="894"/>
                          <a:pt x="2992" y="848"/>
                          <a:pt x="2888" y="848"/>
                        </a:cubicBezTo>
                        <a:cubicBezTo>
                          <a:pt x="2823" y="848"/>
                          <a:pt x="2764" y="868"/>
                          <a:pt x="2705" y="907"/>
                        </a:cubicBezTo>
                        <a:cubicBezTo>
                          <a:pt x="2648" y="809"/>
                          <a:pt x="2549" y="762"/>
                          <a:pt x="2451" y="762"/>
                        </a:cubicBezTo>
                        <a:cubicBezTo>
                          <a:pt x="2327" y="762"/>
                          <a:pt x="2204" y="837"/>
                          <a:pt x="2164" y="978"/>
                        </a:cubicBezTo>
                        <a:cubicBezTo>
                          <a:pt x="2118" y="937"/>
                          <a:pt x="2055" y="912"/>
                          <a:pt x="1991" y="912"/>
                        </a:cubicBezTo>
                        <a:cubicBezTo>
                          <a:pt x="1983" y="912"/>
                          <a:pt x="1976" y="913"/>
                          <a:pt x="1969" y="913"/>
                        </a:cubicBezTo>
                        <a:cubicBezTo>
                          <a:pt x="1963" y="913"/>
                          <a:pt x="1958" y="913"/>
                          <a:pt x="1952" y="913"/>
                        </a:cubicBezTo>
                        <a:cubicBezTo>
                          <a:pt x="1848" y="913"/>
                          <a:pt x="1751" y="970"/>
                          <a:pt x="1702" y="1063"/>
                        </a:cubicBezTo>
                        <a:cubicBezTo>
                          <a:pt x="1641" y="997"/>
                          <a:pt x="1562" y="967"/>
                          <a:pt x="1484" y="967"/>
                        </a:cubicBezTo>
                        <a:cubicBezTo>
                          <a:pt x="1353" y="967"/>
                          <a:pt x="1226" y="1053"/>
                          <a:pt x="1193" y="1200"/>
                        </a:cubicBezTo>
                        <a:cubicBezTo>
                          <a:pt x="1180" y="1187"/>
                          <a:pt x="1167" y="1174"/>
                          <a:pt x="1148" y="1161"/>
                        </a:cubicBezTo>
                        <a:cubicBezTo>
                          <a:pt x="1193" y="1115"/>
                          <a:pt x="1219" y="1057"/>
                          <a:pt x="1219" y="991"/>
                        </a:cubicBezTo>
                        <a:cubicBezTo>
                          <a:pt x="1213" y="832"/>
                          <a:pt x="1082" y="704"/>
                          <a:pt x="919" y="704"/>
                        </a:cubicBezTo>
                        <a:cubicBezTo>
                          <a:pt x="915" y="704"/>
                          <a:pt x="911" y="704"/>
                          <a:pt x="906" y="705"/>
                        </a:cubicBezTo>
                        <a:lnTo>
                          <a:pt x="880" y="705"/>
                        </a:lnTo>
                        <a:cubicBezTo>
                          <a:pt x="871" y="704"/>
                          <a:pt x="861" y="703"/>
                          <a:pt x="852" y="703"/>
                        </a:cubicBezTo>
                        <a:cubicBezTo>
                          <a:pt x="573" y="703"/>
                          <a:pt x="458" y="1075"/>
                          <a:pt x="704" y="1233"/>
                        </a:cubicBezTo>
                        <a:cubicBezTo>
                          <a:pt x="672" y="1278"/>
                          <a:pt x="652" y="1337"/>
                          <a:pt x="652" y="1396"/>
                        </a:cubicBezTo>
                        <a:lnTo>
                          <a:pt x="652" y="1422"/>
                        </a:lnTo>
                        <a:cubicBezTo>
                          <a:pt x="652" y="1513"/>
                          <a:pt x="691" y="1598"/>
                          <a:pt x="757" y="1656"/>
                        </a:cubicBezTo>
                        <a:lnTo>
                          <a:pt x="743" y="1656"/>
                        </a:lnTo>
                        <a:cubicBezTo>
                          <a:pt x="672" y="1656"/>
                          <a:pt x="607" y="1682"/>
                          <a:pt x="554" y="1734"/>
                        </a:cubicBezTo>
                        <a:cubicBezTo>
                          <a:pt x="522" y="1767"/>
                          <a:pt x="496" y="1813"/>
                          <a:pt x="483" y="1852"/>
                        </a:cubicBezTo>
                        <a:cubicBezTo>
                          <a:pt x="483" y="1865"/>
                          <a:pt x="535" y="1878"/>
                          <a:pt x="528" y="1891"/>
                        </a:cubicBezTo>
                        <a:lnTo>
                          <a:pt x="489" y="1871"/>
                        </a:lnTo>
                        <a:cubicBezTo>
                          <a:pt x="0" y="1871"/>
                          <a:pt x="0" y="2406"/>
                          <a:pt x="489" y="2406"/>
                        </a:cubicBezTo>
                        <a:cubicBezTo>
                          <a:pt x="489" y="2406"/>
                          <a:pt x="652" y="2321"/>
                          <a:pt x="678" y="2223"/>
                        </a:cubicBezTo>
                        <a:cubicBezTo>
                          <a:pt x="704" y="2236"/>
                          <a:pt x="730" y="2249"/>
                          <a:pt x="763" y="2249"/>
                        </a:cubicBezTo>
                        <a:cubicBezTo>
                          <a:pt x="867" y="2249"/>
                          <a:pt x="965" y="2178"/>
                          <a:pt x="998" y="2073"/>
                        </a:cubicBezTo>
                        <a:cubicBezTo>
                          <a:pt x="1024" y="2021"/>
                          <a:pt x="1030" y="1956"/>
                          <a:pt x="1024" y="1897"/>
                        </a:cubicBezTo>
                        <a:lnTo>
                          <a:pt x="1024" y="1897"/>
                        </a:lnTo>
                        <a:cubicBezTo>
                          <a:pt x="1037" y="1910"/>
                          <a:pt x="1063" y="1917"/>
                          <a:pt x="1082" y="1930"/>
                        </a:cubicBezTo>
                        <a:cubicBezTo>
                          <a:pt x="1141" y="1989"/>
                          <a:pt x="1219" y="2028"/>
                          <a:pt x="1304" y="2028"/>
                        </a:cubicBezTo>
                        <a:cubicBezTo>
                          <a:pt x="1343" y="2028"/>
                          <a:pt x="1376" y="2021"/>
                          <a:pt x="1408" y="2008"/>
                        </a:cubicBezTo>
                        <a:cubicBezTo>
                          <a:pt x="1433" y="2167"/>
                          <a:pt x="1568" y="2264"/>
                          <a:pt x="1705" y="2264"/>
                        </a:cubicBezTo>
                        <a:cubicBezTo>
                          <a:pt x="1783" y="2264"/>
                          <a:pt x="1862" y="2233"/>
                          <a:pt x="1923" y="2165"/>
                        </a:cubicBezTo>
                        <a:cubicBezTo>
                          <a:pt x="1973" y="2264"/>
                          <a:pt x="2069" y="2321"/>
                          <a:pt x="2168" y="2321"/>
                        </a:cubicBezTo>
                        <a:cubicBezTo>
                          <a:pt x="2173" y="2321"/>
                          <a:pt x="2179" y="2321"/>
                          <a:pt x="2184" y="2321"/>
                        </a:cubicBezTo>
                        <a:cubicBezTo>
                          <a:pt x="2249" y="2321"/>
                          <a:pt x="2308" y="2308"/>
                          <a:pt x="2360" y="2269"/>
                        </a:cubicBezTo>
                        <a:cubicBezTo>
                          <a:pt x="2428" y="2250"/>
                          <a:pt x="2498" y="2241"/>
                          <a:pt x="2567" y="2241"/>
                        </a:cubicBezTo>
                        <a:cubicBezTo>
                          <a:pt x="2787" y="2241"/>
                          <a:pt x="3001" y="2333"/>
                          <a:pt x="3155" y="2497"/>
                        </a:cubicBezTo>
                        <a:cubicBezTo>
                          <a:pt x="3161" y="2497"/>
                          <a:pt x="3166" y="2498"/>
                          <a:pt x="3171" y="2498"/>
                        </a:cubicBezTo>
                        <a:cubicBezTo>
                          <a:pt x="3263" y="2498"/>
                          <a:pt x="3347" y="2447"/>
                          <a:pt x="3396" y="2373"/>
                        </a:cubicBezTo>
                        <a:cubicBezTo>
                          <a:pt x="3455" y="2419"/>
                          <a:pt x="3520" y="2438"/>
                          <a:pt x="3592" y="2438"/>
                        </a:cubicBezTo>
                        <a:cubicBezTo>
                          <a:pt x="3599" y="2439"/>
                          <a:pt x="3606" y="2439"/>
                          <a:pt x="3613" y="2439"/>
                        </a:cubicBezTo>
                        <a:cubicBezTo>
                          <a:pt x="3689" y="2439"/>
                          <a:pt x="3759" y="2407"/>
                          <a:pt x="3807" y="2354"/>
                        </a:cubicBezTo>
                        <a:cubicBezTo>
                          <a:pt x="3865" y="2425"/>
                          <a:pt x="3957" y="2471"/>
                          <a:pt x="4048" y="2471"/>
                        </a:cubicBezTo>
                        <a:cubicBezTo>
                          <a:pt x="4107" y="2471"/>
                          <a:pt x="4165" y="2451"/>
                          <a:pt x="4217" y="2425"/>
                        </a:cubicBezTo>
                        <a:cubicBezTo>
                          <a:pt x="4263" y="2399"/>
                          <a:pt x="4296" y="2367"/>
                          <a:pt x="4322" y="2328"/>
                        </a:cubicBezTo>
                        <a:cubicBezTo>
                          <a:pt x="4335" y="2334"/>
                          <a:pt x="4341" y="2341"/>
                          <a:pt x="4348" y="2354"/>
                        </a:cubicBezTo>
                        <a:cubicBezTo>
                          <a:pt x="4289" y="2419"/>
                          <a:pt x="4256" y="2503"/>
                          <a:pt x="4263" y="2588"/>
                        </a:cubicBezTo>
                        <a:cubicBezTo>
                          <a:pt x="4152" y="2595"/>
                          <a:pt x="4054" y="2673"/>
                          <a:pt x="4022" y="2777"/>
                        </a:cubicBezTo>
                        <a:cubicBezTo>
                          <a:pt x="3970" y="2745"/>
                          <a:pt x="3918" y="2732"/>
                          <a:pt x="3859" y="2732"/>
                        </a:cubicBezTo>
                        <a:lnTo>
                          <a:pt x="3820" y="2732"/>
                        </a:lnTo>
                        <a:cubicBezTo>
                          <a:pt x="3774" y="2712"/>
                          <a:pt x="3729" y="2699"/>
                          <a:pt x="3683" y="2699"/>
                        </a:cubicBezTo>
                        <a:cubicBezTo>
                          <a:pt x="3585" y="2699"/>
                          <a:pt x="3494" y="2745"/>
                          <a:pt x="3435" y="2829"/>
                        </a:cubicBezTo>
                        <a:cubicBezTo>
                          <a:pt x="3390" y="2803"/>
                          <a:pt x="3337" y="2790"/>
                          <a:pt x="3285" y="2790"/>
                        </a:cubicBezTo>
                        <a:cubicBezTo>
                          <a:pt x="3227" y="2790"/>
                          <a:pt x="3168" y="2803"/>
                          <a:pt x="3122" y="2836"/>
                        </a:cubicBezTo>
                        <a:cubicBezTo>
                          <a:pt x="3068" y="2769"/>
                          <a:pt x="2991" y="2731"/>
                          <a:pt x="2913" y="2731"/>
                        </a:cubicBezTo>
                        <a:cubicBezTo>
                          <a:pt x="2907" y="2731"/>
                          <a:pt x="2900" y="2731"/>
                          <a:pt x="2894" y="2732"/>
                        </a:cubicBezTo>
                        <a:cubicBezTo>
                          <a:pt x="2829" y="2732"/>
                          <a:pt x="2770" y="2745"/>
                          <a:pt x="2718" y="2784"/>
                        </a:cubicBezTo>
                        <a:cubicBezTo>
                          <a:pt x="2675" y="2678"/>
                          <a:pt x="2578" y="2614"/>
                          <a:pt x="2467" y="2614"/>
                        </a:cubicBezTo>
                        <a:cubicBezTo>
                          <a:pt x="2462" y="2614"/>
                          <a:pt x="2456" y="2614"/>
                          <a:pt x="2451" y="2614"/>
                        </a:cubicBezTo>
                        <a:cubicBezTo>
                          <a:pt x="2438" y="2613"/>
                          <a:pt x="2425" y="2612"/>
                          <a:pt x="2411" y="2612"/>
                        </a:cubicBezTo>
                        <a:cubicBezTo>
                          <a:pt x="2370" y="2612"/>
                          <a:pt x="2327" y="2619"/>
                          <a:pt x="2288" y="2634"/>
                        </a:cubicBezTo>
                        <a:cubicBezTo>
                          <a:pt x="2236" y="2562"/>
                          <a:pt x="2151" y="2517"/>
                          <a:pt x="2060" y="2503"/>
                        </a:cubicBezTo>
                        <a:lnTo>
                          <a:pt x="2034" y="2503"/>
                        </a:lnTo>
                        <a:cubicBezTo>
                          <a:pt x="1982" y="2510"/>
                          <a:pt x="1936" y="2536"/>
                          <a:pt x="1891" y="2562"/>
                        </a:cubicBezTo>
                        <a:cubicBezTo>
                          <a:pt x="1849" y="2461"/>
                          <a:pt x="1752" y="2398"/>
                          <a:pt x="1647" y="2398"/>
                        </a:cubicBezTo>
                        <a:cubicBezTo>
                          <a:pt x="1637" y="2398"/>
                          <a:pt x="1627" y="2398"/>
                          <a:pt x="1617" y="2399"/>
                        </a:cubicBezTo>
                        <a:cubicBezTo>
                          <a:pt x="1545" y="2399"/>
                          <a:pt x="1480" y="2425"/>
                          <a:pt x="1421" y="2477"/>
                        </a:cubicBezTo>
                        <a:cubicBezTo>
                          <a:pt x="1376" y="2451"/>
                          <a:pt x="1324" y="2438"/>
                          <a:pt x="1265" y="2438"/>
                        </a:cubicBezTo>
                        <a:cubicBezTo>
                          <a:pt x="1219" y="2438"/>
                          <a:pt x="1174" y="2445"/>
                          <a:pt x="1135" y="2451"/>
                        </a:cubicBezTo>
                        <a:cubicBezTo>
                          <a:pt x="1089" y="2360"/>
                          <a:pt x="985" y="2295"/>
                          <a:pt x="822" y="2295"/>
                        </a:cubicBezTo>
                        <a:cubicBezTo>
                          <a:pt x="496" y="2295"/>
                          <a:pt x="496" y="2914"/>
                          <a:pt x="822" y="2914"/>
                        </a:cubicBezTo>
                        <a:cubicBezTo>
                          <a:pt x="867" y="2908"/>
                          <a:pt x="913" y="2908"/>
                          <a:pt x="959" y="2901"/>
                        </a:cubicBezTo>
                        <a:cubicBezTo>
                          <a:pt x="972" y="2927"/>
                          <a:pt x="1011" y="2953"/>
                          <a:pt x="1037" y="2979"/>
                        </a:cubicBezTo>
                        <a:cubicBezTo>
                          <a:pt x="1069" y="3071"/>
                          <a:pt x="1141" y="3142"/>
                          <a:pt x="1226" y="3181"/>
                        </a:cubicBezTo>
                        <a:cubicBezTo>
                          <a:pt x="1275" y="3268"/>
                          <a:pt x="1372" y="3325"/>
                          <a:pt x="1471" y="3325"/>
                        </a:cubicBezTo>
                        <a:cubicBezTo>
                          <a:pt x="1476" y="3325"/>
                          <a:pt x="1481" y="3325"/>
                          <a:pt x="1486" y="3325"/>
                        </a:cubicBezTo>
                        <a:lnTo>
                          <a:pt x="1500" y="3325"/>
                        </a:lnTo>
                        <a:cubicBezTo>
                          <a:pt x="1480" y="3497"/>
                          <a:pt x="1611" y="3651"/>
                          <a:pt x="1788" y="3651"/>
                        </a:cubicBezTo>
                        <a:cubicBezTo>
                          <a:pt x="1792" y="3651"/>
                          <a:pt x="1796" y="3651"/>
                          <a:pt x="1799" y="3651"/>
                        </a:cubicBezTo>
                        <a:cubicBezTo>
                          <a:pt x="1851" y="3651"/>
                          <a:pt x="1904" y="3638"/>
                          <a:pt x="1949" y="3611"/>
                        </a:cubicBezTo>
                        <a:cubicBezTo>
                          <a:pt x="1989" y="3748"/>
                          <a:pt x="2113" y="3827"/>
                          <a:pt x="2241" y="3827"/>
                        </a:cubicBezTo>
                        <a:cubicBezTo>
                          <a:pt x="2321" y="3827"/>
                          <a:pt x="2401" y="3796"/>
                          <a:pt x="2464" y="3729"/>
                        </a:cubicBezTo>
                        <a:cubicBezTo>
                          <a:pt x="2508" y="3822"/>
                          <a:pt x="2605" y="3886"/>
                          <a:pt x="2710" y="3886"/>
                        </a:cubicBezTo>
                        <a:cubicBezTo>
                          <a:pt x="2715" y="3886"/>
                          <a:pt x="2720" y="3886"/>
                          <a:pt x="2725" y="3885"/>
                        </a:cubicBezTo>
                        <a:cubicBezTo>
                          <a:pt x="2777" y="3885"/>
                          <a:pt x="2829" y="3872"/>
                          <a:pt x="2875" y="3846"/>
                        </a:cubicBezTo>
                        <a:cubicBezTo>
                          <a:pt x="2888" y="3905"/>
                          <a:pt x="2914" y="3957"/>
                          <a:pt x="2959" y="4003"/>
                        </a:cubicBezTo>
                        <a:lnTo>
                          <a:pt x="3018" y="4061"/>
                        </a:lnTo>
                        <a:cubicBezTo>
                          <a:pt x="3083" y="4120"/>
                          <a:pt x="3166" y="4149"/>
                          <a:pt x="3250" y="4149"/>
                        </a:cubicBezTo>
                        <a:cubicBezTo>
                          <a:pt x="3334" y="4149"/>
                          <a:pt x="3419" y="4120"/>
                          <a:pt x="3487" y="4061"/>
                        </a:cubicBezTo>
                        <a:cubicBezTo>
                          <a:pt x="3533" y="4126"/>
                          <a:pt x="3598" y="4178"/>
                          <a:pt x="3761" y="4178"/>
                        </a:cubicBezTo>
                        <a:cubicBezTo>
                          <a:pt x="4087" y="4178"/>
                          <a:pt x="4087" y="3559"/>
                          <a:pt x="3761" y="3559"/>
                        </a:cubicBezTo>
                        <a:cubicBezTo>
                          <a:pt x="3598" y="3559"/>
                          <a:pt x="3559" y="3592"/>
                          <a:pt x="3513" y="3644"/>
                        </a:cubicBezTo>
                        <a:cubicBezTo>
                          <a:pt x="3507" y="3638"/>
                          <a:pt x="3481" y="3631"/>
                          <a:pt x="3468" y="3618"/>
                        </a:cubicBezTo>
                        <a:lnTo>
                          <a:pt x="3403" y="3559"/>
                        </a:lnTo>
                        <a:cubicBezTo>
                          <a:pt x="3342" y="3502"/>
                          <a:pt x="3263" y="3472"/>
                          <a:pt x="3184" y="3472"/>
                        </a:cubicBezTo>
                        <a:cubicBezTo>
                          <a:pt x="3127" y="3472"/>
                          <a:pt x="3070" y="3488"/>
                          <a:pt x="3018" y="3520"/>
                        </a:cubicBezTo>
                        <a:cubicBezTo>
                          <a:pt x="3005" y="3455"/>
                          <a:pt x="2979" y="3403"/>
                          <a:pt x="2940" y="3357"/>
                        </a:cubicBezTo>
                        <a:cubicBezTo>
                          <a:pt x="2979" y="3351"/>
                          <a:pt x="3025" y="3338"/>
                          <a:pt x="3064" y="3312"/>
                        </a:cubicBezTo>
                        <a:cubicBezTo>
                          <a:pt x="3125" y="3383"/>
                          <a:pt x="3209" y="3417"/>
                          <a:pt x="3292" y="3417"/>
                        </a:cubicBezTo>
                        <a:cubicBezTo>
                          <a:pt x="3385" y="3417"/>
                          <a:pt x="3478" y="3374"/>
                          <a:pt x="3540" y="3292"/>
                        </a:cubicBezTo>
                        <a:cubicBezTo>
                          <a:pt x="3585" y="3318"/>
                          <a:pt x="3637" y="3331"/>
                          <a:pt x="3689" y="3331"/>
                        </a:cubicBezTo>
                        <a:lnTo>
                          <a:pt x="3729" y="3331"/>
                        </a:lnTo>
                        <a:cubicBezTo>
                          <a:pt x="3768" y="3351"/>
                          <a:pt x="3820" y="3357"/>
                          <a:pt x="3865" y="3357"/>
                        </a:cubicBezTo>
                        <a:cubicBezTo>
                          <a:pt x="3870" y="3358"/>
                          <a:pt x="3875" y="3358"/>
                          <a:pt x="3880" y="3358"/>
                        </a:cubicBezTo>
                        <a:cubicBezTo>
                          <a:pt x="3998" y="3358"/>
                          <a:pt x="4102" y="3281"/>
                          <a:pt x="4146" y="3168"/>
                        </a:cubicBezTo>
                        <a:cubicBezTo>
                          <a:pt x="4191" y="3201"/>
                          <a:pt x="4250" y="3214"/>
                          <a:pt x="4309" y="3214"/>
                        </a:cubicBezTo>
                        <a:cubicBezTo>
                          <a:pt x="4485" y="3214"/>
                          <a:pt x="4621" y="3064"/>
                          <a:pt x="4602" y="2888"/>
                        </a:cubicBezTo>
                        <a:cubicBezTo>
                          <a:pt x="4758" y="2875"/>
                          <a:pt x="4876" y="2738"/>
                          <a:pt x="4869" y="2582"/>
                        </a:cubicBezTo>
                        <a:lnTo>
                          <a:pt x="4869" y="2582"/>
                        </a:lnTo>
                        <a:cubicBezTo>
                          <a:pt x="4902" y="2588"/>
                          <a:pt x="4934" y="2595"/>
                          <a:pt x="4967" y="2595"/>
                        </a:cubicBezTo>
                        <a:cubicBezTo>
                          <a:pt x="5221" y="2595"/>
                          <a:pt x="5312" y="2334"/>
                          <a:pt x="5241" y="2152"/>
                        </a:cubicBezTo>
                        <a:cubicBezTo>
                          <a:pt x="5619" y="2132"/>
                          <a:pt x="5619" y="1526"/>
                          <a:pt x="5228" y="1526"/>
                        </a:cubicBezTo>
                        <a:cubicBezTo>
                          <a:pt x="5156" y="1526"/>
                          <a:pt x="5084" y="1552"/>
                          <a:pt x="5032" y="1598"/>
                        </a:cubicBezTo>
                        <a:cubicBezTo>
                          <a:pt x="4999" y="1585"/>
                          <a:pt x="4967" y="1578"/>
                          <a:pt x="4934" y="1571"/>
                        </a:cubicBezTo>
                        <a:cubicBezTo>
                          <a:pt x="4947" y="1539"/>
                          <a:pt x="4895" y="1506"/>
                          <a:pt x="4895" y="1474"/>
                        </a:cubicBezTo>
                        <a:lnTo>
                          <a:pt x="4895" y="1435"/>
                        </a:lnTo>
                        <a:cubicBezTo>
                          <a:pt x="4895" y="1337"/>
                          <a:pt x="4895" y="1246"/>
                          <a:pt x="4817" y="1200"/>
                        </a:cubicBezTo>
                        <a:cubicBezTo>
                          <a:pt x="4823" y="1187"/>
                          <a:pt x="4850" y="1167"/>
                          <a:pt x="4856" y="1154"/>
                        </a:cubicBezTo>
                        <a:cubicBezTo>
                          <a:pt x="4902" y="1167"/>
                          <a:pt x="4947" y="1174"/>
                          <a:pt x="4993" y="1174"/>
                        </a:cubicBezTo>
                        <a:cubicBezTo>
                          <a:pt x="5013" y="1174"/>
                          <a:pt x="4999" y="1174"/>
                          <a:pt x="5019" y="1167"/>
                        </a:cubicBezTo>
                        <a:cubicBezTo>
                          <a:pt x="5052" y="1265"/>
                          <a:pt x="5221" y="1343"/>
                          <a:pt x="5221" y="1343"/>
                        </a:cubicBezTo>
                        <a:cubicBezTo>
                          <a:pt x="5710" y="1343"/>
                          <a:pt x="5710" y="815"/>
                          <a:pt x="5221" y="815"/>
                        </a:cubicBezTo>
                        <a:lnTo>
                          <a:pt x="5254" y="815"/>
                        </a:lnTo>
                        <a:cubicBezTo>
                          <a:pt x="5254" y="724"/>
                          <a:pt x="5202" y="633"/>
                          <a:pt x="5117" y="587"/>
                        </a:cubicBezTo>
                        <a:cubicBezTo>
                          <a:pt x="5371" y="464"/>
                          <a:pt x="5338" y="1"/>
                          <a:pt x="49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8"/>
                  <p:cNvSpPr/>
                  <p:nvPr/>
                </p:nvSpPr>
                <p:spPr>
                  <a:xfrm>
                    <a:off x="4115128" y="2184851"/>
                    <a:ext cx="197334" cy="171254"/>
                  </a:xfrm>
                  <a:custGeom>
                    <a:rect b="b" l="l" r="r" t="t"/>
                    <a:pathLst>
                      <a:path extrusionOk="0" h="6783" w="7816">
                        <a:moveTo>
                          <a:pt x="6878" y="1"/>
                        </a:moveTo>
                        <a:cubicBezTo>
                          <a:pt x="6713" y="1"/>
                          <a:pt x="6550" y="89"/>
                          <a:pt x="6466" y="254"/>
                        </a:cubicBezTo>
                        <a:cubicBezTo>
                          <a:pt x="6382" y="154"/>
                          <a:pt x="6256" y="100"/>
                          <a:pt x="6129" y="100"/>
                        </a:cubicBezTo>
                        <a:cubicBezTo>
                          <a:pt x="6089" y="100"/>
                          <a:pt x="6049" y="106"/>
                          <a:pt x="6010" y="117"/>
                        </a:cubicBezTo>
                        <a:cubicBezTo>
                          <a:pt x="5847" y="169"/>
                          <a:pt x="5723" y="299"/>
                          <a:pt x="5684" y="469"/>
                        </a:cubicBezTo>
                        <a:lnTo>
                          <a:pt x="5677" y="462"/>
                        </a:lnTo>
                        <a:cubicBezTo>
                          <a:pt x="5603" y="418"/>
                          <a:pt x="5521" y="397"/>
                          <a:pt x="5441" y="397"/>
                        </a:cubicBezTo>
                        <a:cubicBezTo>
                          <a:pt x="5284" y="397"/>
                          <a:pt x="5132" y="478"/>
                          <a:pt x="5045" y="625"/>
                        </a:cubicBezTo>
                        <a:cubicBezTo>
                          <a:pt x="5045" y="632"/>
                          <a:pt x="5039" y="638"/>
                          <a:pt x="5032" y="651"/>
                        </a:cubicBezTo>
                        <a:cubicBezTo>
                          <a:pt x="4977" y="629"/>
                          <a:pt x="4920" y="619"/>
                          <a:pt x="4865" y="619"/>
                        </a:cubicBezTo>
                        <a:cubicBezTo>
                          <a:pt x="4660" y="619"/>
                          <a:pt x="4472" y="761"/>
                          <a:pt x="4426" y="977"/>
                        </a:cubicBezTo>
                        <a:cubicBezTo>
                          <a:pt x="4361" y="938"/>
                          <a:pt x="4283" y="912"/>
                          <a:pt x="4204" y="912"/>
                        </a:cubicBezTo>
                        <a:cubicBezTo>
                          <a:pt x="4146" y="1057"/>
                          <a:pt x="4012" y="1133"/>
                          <a:pt x="3876" y="1133"/>
                        </a:cubicBezTo>
                        <a:cubicBezTo>
                          <a:pt x="3767" y="1133"/>
                          <a:pt x="3658" y="1085"/>
                          <a:pt x="3585" y="984"/>
                        </a:cubicBezTo>
                        <a:cubicBezTo>
                          <a:pt x="3547" y="973"/>
                          <a:pt x="3507" y="968"/>
                          <a:pt x="3468" y="968"/>
                        </a:cubicBezTo>
                        <a:cubicBezTo>
                          <a:pt x="3309" y="968"/>
                          <a:pt x="3153" y="1050"/>
                          <a:pt x="3064" y="1186"/>
                        </a:cubicBezTo>
                        <a:cubicBezTo>
                          <a:pt x="3005" y="1114"/>
                          <a:pt x="2921" y="1055"/>
                          <a:pt x="2829" y="1029"/>
                        </a:cubicBezTo>
                        <a:cubicBezTo>
                          <a:pt x="2790" y="1020"/>
                          <a:pt x="2750" y="1016"/>
                          <a:pt x="2711" y="1016"/>
                        </a:cubicBezTo>
                        <a:cubicBezTo>
                          <a:pt x="2581" y="1016"/>
                          <a:pt x="2457" y="1065"/>
                          <a:pt x="2367" y="1160"/>
                        </a:cubicBezTo>
                        <a:cubicBezTo>
                          <a:pt x="2280" y="1020"/>
                          <a:pt x="2132" y="940"/>
                          <a:pt x="1977" y="940"/>
                        </a:cubicBezTo>
                        <a:cubicBezTo>
                          <a:pt x="1922" y="940"/>
                          <a:pt x="1867" y="950"/>
                          <a:pt x="1813" y="970"/>
                        </a:cubicBezTo>
                        <a:cubicBezTo>
                          <a:pt x="1767" y="788"/>
                          <a:pt x="1656" y="638"/>
                          <a:pt x="1500" y="534"/>
                        </a:cubicBezTo>
                        <a:cubicBezTo>
                          <a:pt x="1417" y="486"/>
                          <a:pt x="1329" y="465"/>
                          <a:pt x="1242" y="465"/>
                        </a:cubicBezTo>
                        <a:cubicBezTo>
                          <a:pt x="1020" y="465"/>
                          <a:pt x="802" y="603"/>
                          <a:pt x="685" y="795"/>
                        </a:cubicBezTo>
                        <a:cubicBezTo>
                          <a:pt x="581" y="997"/>
                          <a:pt x="542" y="1225"/>
                          <a:pt x="581" y="1453"/>
                        </a:cubicBezTo>
                        <a:cubicBezTo>
                          <a:pt x="561" y="1453"/>
                          <a:pt x="542" y="1466"/>
                          <a:pt x="529" y="1472"/>
                        </a:cubicBezTo>
                        <a:cubicBezTo>
                          <a:pt x="385" y="1557"/>
                          <a:pt x="294" y="1707"/>
                          <a:pt x="294" y="1876"/>
                        </a:cubicBezTo>
                        <a:cubicBezTo>
                          <a:pt x="307" y="1981"/>
                          <a:pt x="333" y="2085"/>
                          <a:pt x="379" y="2183"/>
                        </a:cubicBezTo>
                        <a:cubicBezTo>
                          <a:pt x="164" y="2228"/>
                          <a:pt x="7" y="2417"/>
                          <a:pt x="7" y="2639"/>
                        </a:cubicBezTo>
                        <a:cubicBezTo>
                          <a:pt x="1" y="2841"/>
                          <a:pt x="138" y="3024"/>
                          <a:pt x="340" y="3076"/>
                        </a:cubicBezTo>
                        <a:cubicBezTo>
                          <a:pt x="177" y="3160"/>
                          <a:pt x="79" y="3323"/>
                          <a:pt x="79" y="3506"/>
                        </a:cubicBezTo>
                        <a:cubicBezTo>
                          <a:pt x="79" y="3701"/>
                          <a:pt x="196" y="3871"/>
                          <a:pt x="372" y="3949"/>
                        </a:cubicBezTo>
                        <a:cubicBezTo>
                          <a:pt x="216" y="4060"/>
                          <a:pt x="144" y="4255"/>
                          <a:pt x="196" y="4444"/>
                        </a:cubicBezTo>
                        <a:cubicBezTo>
                          <a:pt x="248" y="4620"/>
                          <a:pt x="398" y="4757"/>
                          <a:pt x="581" y="4783"/>
                        </a:cubicBezTo>
                        <a:cubicBezTo>
                          <a:pt x="418" y="4933"/>
                          <a:pt x="379" y="5181"/>
                          <a:pt x="489" y="5370"/>
                        </a:cubicBezTo>
                        <a:cubicBezTo>
                          <a:pt x="568" y="5510"/>
                          <a:pt x="716" y="5593"/>
                          <a:pt x="872" y="5593"/>
                        </a:cubicBezTo>
                        <a:cubicBezTo>
                          <a:pt x="884" y="5593"/>
                          <a:pt x="895" y="5592"/>
                          <a:pt x="907" y="5591"/>
                        </a:cubicBezTo>
                        <a:lnTo>
                          <a:pt x="907" y="5591"/>
                        </a:lnTo>
                        <a:cubicBezTo>
                          <a:pt x="887" y="5702"/>
                          <a:pt x="900" y="5820"/>
                          <a:pt x="959" y="5917"/>
                        </a:cubicBezTo>
                        <a:cubicBezTo>
                          <a:pt x="1017" y="6022"/>
                          <a:pt x="1115" y="6100"/>
                          <a:pt x="1232" y="6132"/>
                        </a:cubicBezTo>
                        <a:cubicBezTo>
                          <a:pt x="1272" y="6141"/>
                          <a:pt x="1311" y="6145"/>
                          <a:pt x="1350" y="6145"/>
                        </a:cubicBezTo>
                        <a:cubicBezTo>
                          <a:pt x="1433" y="6145"/>
                          <a:pt x="1515" y="6125"/>
                          <a:pt x="1591" y="6080"/>
                        </a:cubicBezTo>
                        <a:cubicBezTo>
                          <a:pt x="1734" y="6022"/>
                          <a:pt x="1865" y="5937"/>
                          <a:pt x="1982" y="5839"/>
                        </a:cubicBezTo>
                        <a:cubicBezTo>
                          <a:pt x="2164" y="5657"/>
                          <a:pt x="2164" y="5363"/>
                          <a:pt x="1982" y="5181"/>
                        </a:cubicBezTo>
                        <a:cubicBezTo>
                          <a:pt x="1923" y="5122"/>
                          <a:pt x="1852" y="5083"/>
                          <a:pt x="1773" y="5064"/>
                        </a:cubicBezTo>
                        <a:cubicBezTo>
                          <a:pt x="1845" y="4927"/>
                          <a:pt x="1839" y="4764"/>
                          <a:pt x="1760" y="4633"/>
                        </a:cubicBezTo>
                        <a:cubicBezTo>
                          <a:pt x="1708" y="4549"/>
                          <a:pt x="1630" y="4483"/>
                          <a:pt x="1539" y="4444"/>
                        </a:cubicBezTo>
                        <a:cubicBezTo>
                          <a:pt x="1597" y="4340"/>
                          <a:pt x="1610" y="4216"/>
                          <a:pt x="1584" y="4099"/>
                        </a:cubicBezTo>
                        <a:cubicBezTo>
                          <a:pt x="1545" y="3962"/>
                          <a:pt x="1441" y="3851"/>
                          <a:pt x="1311" y="3806"/>
                        </a:cubicBezTo>
                        <a:cubicBezTo>
                          <a:pt x="1552" y="3630"/>
                          <a:pt x="1565" y="3271"/>
                          <a:pt x="1337" y="3082"/>
                        </a:cubicBezTo>
                        <a:cubicBezTo>
                          <a:pt x="1637" y="2939"/>
                          <a:pt x="1689" y="2535"/>
                          <a:pt x="1441" y="2320"/>
                        </a:cubicBezTo>
                        <a:cubicBezTo>
                          <a:pt x="1487" y="2281"/>
                          <a:pt x="1526" y="2235"/>
                          <a:pt x="1558" y="2183"/>
                        </a:cubicBezTo>
                        <a:cubicBezTo>
                          <a:pt x="1591" y="2124"/>
                          <a:pt x="1610" y="2059"/>
                          <a:pt x="1617" y="1994"/>
                        </a:cubicBezTo>
                        <a:cubicBezTo>
                          <a:pt x="1630" y="1994"/>
                          <a:pt x="1643" y="1987"/>
                          <a:pt x="1650" y="1981"/>
                        </a:cubicBezTo>
                        <a:cubicBezTo>
                          <a:pt x="1689" y="2020"/>
                          <a:pt x="1721" y="2052"/>
                          <a:pt x="1767" y="2078"/>
                        </a:cubicBezTo>
                        <a:cubicBezTo>
                          <a:pt x="1839" y="2120"/>
                          <a:pt x="1919" y="2141"/>
                          <a:pt x="1998" y="2141"/>
                        </a:cubicBezTo>
                        <a:cubicBezTo>
                          <a:pt x="2104" y="2141"/>
                          <a:pt x="2209" y="2104"/>
                          <a:pt x="2295" y="2033"/>
                        </a:cubicBezTo>
                        <a:cubicBezTo>
                          <a:pt x="2301" y="2065"/>
                          <a:pt x="2314" y="2098"/>
                          <a:pt x="2334" y="2131"/>
                        </a:cubicBezTo>
                        <a:cubicBezTo>
                          <a:pt x="2402" y="2283"/>
                          <a:pt x="2563" y="2359"/>
                          <a:pt x="2724" y="2359"/>
                        </a:cubicBezTo>
                        <a:cubicBezTo>
                          <a:pt x="2810" y="2359"/>
                          <a:pt x="2896" y="2337"/>
                          <a:pt x="2966" y="2294"/>
                        </a:cubicBezTo>
                        <a:cubicBezTo>
                          <a:pt x="3057" y="2241"/>
                          <a:pt x="3129" y="2157"/>
                          <a:pt x="3162" y="2059"/>
                        </a:cubicBezTo>
                        <a:cubicBezTo>
                          <a:pt x="3261" y="2184"/>
                          <a:pt x="3402" y="2260"/>
                          <a:pt x="3549" y="2260"/>
                        </a:cubicBezTo>
                        <a:cubicBezTo>
                          <a:pt x="3625" y="2260"/>
                          <a:pt x="3701" y="2240"/>
                          <a:pt x="3774" y="2196"/>
                        </a:cubicBezTo>
                        <a:cubicBezTo>
                          <a:pt x="3866" y="2144"/>
                          <a:pt x="3931" y="2059"/>
                          <a:pt x="3970" y="1961"/>
                        </a:cubicBezTo>
                        <a:cubicBezTo>
                          <a:pt x="3976" y="1968"/>
                          <a:pt x="3976" y="1974"/>
                          <a:pt x="3983" y="1974"/>
                        </a:cubicBezTo>
                        <a:cubicBezTo>
                          <a:pt x="4074" y="2062"/>
                          <a:pt x="4191" y="2106"/>
                          <a:pt x="4309" y="2106"/>
                        </a:cubicBezTo>
                        <a:cubicBezTo>
                          <a:pt x="4426" y="2106"/>
                          <a:pt x="4543" y="2062"/>
                          <a:pt x="4635" y="1974"/>
                        </a:cubicBezTo>
                        <a:cubicBezTo>
                          <a:pt x="4680" y="1935"/>
                          <a:pt x="4713" y="1876"/>
                          <a:pt x="4732" y="1818"/>
                        </a:cubicBezTo>
                        <a:cubicBezTo>
                          <a:pt x="4739" y="1824"/>
                          <a:pt x="4739" y="1824"/>
                          <a:pt x="4745" y="1831"/>
                        </a:cubicBezTo>
                        <a:cubicBezTo>
                          <a:pt x="4847" y="1915"/>
                          <a:pt x="4967" y="1963"/>
                          <a:pt x="5086" y="1963"/>
                        </a:cubicBezTo>
                        <a:cubicBezTo>
                          <a:pt x="5197" y="1963"/>
                          <a:pt x="5306" y="1922"/>
                          <a:pt x="5397" y="1831"/>
                        </a:cubicBezTo>
                        <a:cubicBezTo>
                          <a:pt x="5449" y="1772"/>
                          <a:pt x="5488" y="1707"/>
                          <a:pt x="5508" y="1635"/>
                        </a:cubicBezTo>
                        <a:cubicBezTo>
                          <a:pt x="5554" y="1655"/>
                          <a:pt x="5606" y="1668"/>
                          <a:pt x="5664" y="1668"/>
                        </a:cubicBezTo>
                        <a:cubicBezTo>
                          <a:pt x="5782" y="1668"/>
                          <a:pt x="5899" y="1616"/>
                          <a:pt x="5990" y="1531"/>
                        </a:cubicBezTo>
                        <a:cubicBezTo>
                          <a:pt x="6023" y="1492"/>
                          <a:pt x="6055" y="1453"/>
                          <a:pt x="6075" y="1407"/>
                        </a:cubicBezTo>
                        <a:cubicBezTo>
                          <a:pt x="6158" y="1462"/>
                          <a:pt x="6252" y="1491"/>
                          <a:pt x="6347" y="1491"/>
                        </a:cubicBezTo>
                        <a:cubicBezTo>
                          <a:pt x="6409" y="1491"/>
                          <a:pt x="6472" y="1479"/>
                          <a:pt x="6531" y="1453"/>
                        </a:cubicBezTo>
                        <a:lnTo>
                          <a:pt x="6531" y="1453"/>
                        </a:lnTo>
                        <a:cubicBezTo>
                          <a:pt x="6473" y="1518"/>
                          <a:pt x="6427" y="1590"/>
                          <a:pt x="6407" y="1674"/>
                        </a:cubicBezTo>
                        <a:cubicBezTo>
                          <a:pt x="6368" y="1818"/>
                          <a:pt x="6388" y="1968"/>
                          <a:pt x="6460" y="2092"/>
                        </a:cubicBezTo>
                        <a:cubicBezTo>
                          <a:pt x="6486" y="2137"/>
                          <a:pt x="6525" y="2183"/>
                          <a:pt x="6564" y="2215"/>
                        </a:cubicBezTo>
                        <a:cubicBezTo>
                          <a:pt x="6460" y="2274"/>
                          <a:pt x="6381" y="2372"/>
                          <a:pt x="6349" y="2489"/>
                        </a:cubicBezTo>
                        <a:cubicBezTo>
                          <a:pt x="6323" y="2613"/>
                          <a:pt x="6342" y="2743"/>
                          <a:pt x="6407" y="2854"/>
                        </a:cubicBezTo>
                        <a:cubicBezTo>
                          <a:pt x="6394" y="2867"/>
                          <a:pt x="6381" y="2880"/>
                          <a:pt x="6375" y="2900"/>
                        </a:cubicBezTo>
                        <a:cubicBezTo>
                          <a:pt x="6310" y="3004"/>
                          <a:pt x="6290" y="3134"/>
                          <a:pt x="6329" y="3258"/>
                        </a:cubicBezTo>
                        <a:cubicBezTo>
                          <a:pt x="6336" y="3278"/>
                          <a:pt x="6342" y="3304"/>
                          <a:pt x="6355" y="3323"/>
                        </a:cubicBezTo>
                        <a:cubicBezTo>
                          <a:pt x="6316" y="3349"/>
                          <a:pt x="6277" y="3375"/>
                          <a:pt x="6244" y="3408"/>
                        </a:cubicBezTo>
                        <a:cubicBezTo>
                          <a:pt x="6121" y="3538"/>
                          <a:pt x="6082" y="3734"/>
                          <a:pt x="6147" y="3903"/>
                        </a:cubicBezTo>
                        <a:cubicBezTo>
                          <a:pt x="6075" y="3942"/>
                          <a:pt x="6016" y="4001"/>
                          <a:pt x="5977" y="4066"/>
                        </a:cubicBezTo>
                        <a:cubicBezTo>
                          <a:pt x="5925" y="4158"/>
                          <a:pt x="5906" y="4262"/>
                          <a:pt x="5919" y="4366"/>
                        </a:cubicBezTo>
                        <a:cubicBezTo>
                          <a:pt x="5749" y="4405"/>
                          <a:pt x="5612" y="4536"/>
                          <a:pt x="5560" y="4699"/>
                        </a:cubicBezTo>
                        <a:cubicBezTo>
                          <a:pt x="5528" y="4803"/>
                          <a:pt x="5541" y="4914"/>
                          <a:pt x="5586" y="5005"/>
                        </a:cubicBezTo>
                        <a:cubicBezTo>
                          <a:pt x="5574" y="5004"/>
                          <a:pt x="5562" y="5004"/>
                          <a:pt x="5550" y="5004"/>
                        </a:cubicBezTo>
                        <a:cubicBezTo>
                          <a:pt x="5464" y="5004"/>
                          <a:pt x="5380" y="5024"/>
                          <a:pt x="5306" y="5064"/>
                        </a:cubicBezTo>
                        <a:cubicBezTo>
                          <a:pt x="5221" y="5116"/>
                          <a:pt x="5150" y="5194"/>
                          <a:pt x="5117" y="5285"/>
                        </a:cubicBezTo>
                        <a:cubicBezTo>
                          <a:pt x="5082" y="5277"/>
                          <a:pt x="5048" y="5274"/>
                          <a:pt x="5014" y="5274"/>
                        </a:cubicBezTo>
                        <a:cubicBezTo>
                          <a:pt x="4935" y="5274"/>
                          <a:pt x="4860" y="5294"/>
                          <a:pt x="4791" y="5331"/>
                        </a:cubicBezTo>
                        <a:cubicBezTo>
                          <a:pt x="4752" y="5350"/>
                          <a:pt x="4719" y="5376"/>
                          <a:pt x="4693" y="5409"/>
                        </a:cubicBezTo>
                        <a:cubicBezTo>
                          <a:pt x="4624" y="5374"/>
                          <a:pt x="4546" y="5357"/>
                          <a:pt x="4468" y="5357"/>
                        </a:cubicBezTo>
                        <a:cubicBezTo>
                          <a:pt x="4430" y="5357"/>
                          <a:pt x="4391" y="5361"/>
                          <a:pt x="4354" y="5370"/>
                        </a:cubicBezTo>
                        <a:lnTo>
                          <a:pt x="4335" y="5376"/>
                        </a:lnTo>
                        <a:cubicBezTo>
                          <a:pt x="4270" y="5344"/>
                          <a:pt x="4204" y="5331"/>
                          <a:pt x="4133" y="5331"/>
                        </a:cubicBezTo>
                        <a:cubicBezTo>
                          <a:pt x="3853" y="5344"/>
                          <a:pt x="3559" y="5442"/>
                          <a:pt x="3416" y="5702"/>
                        </a:cubicBezTo>
                        <a:cubicBezTo>
                          <a:pt x="3299" y="5924"/>
                          <a:pt x="3312" y="6191"/>
                          <a:pt x="3448" y="6406"/>
                        </a:cubicBezTo>
                        <a:cubicBezTo>
                          <a:pt x="3540" y="6569"/>
                          <a:pt x="3729" y="6745"/>
                          <a:pt x="3924" y="6771"/>
                        </a:cubicBezTo>
                        <a:cubicBezTo>
                          <a:pt x="3975" y="6778"/>
                          <a:pt x="4028" y="6783"/>
                          <a:pt x="4081" y="6783"/>
                        </a:cubicBezTo>
                        <a:cubicBezTo>
                          <a:pt x="4182" y="6783"/>
                          <a:pt x="4282" y="6764"/>
                          <a:pt x="4367" y="6699"/>
                        </a:cubicBezTo>
                        <a:cubicBezTo>
                          <a:pt x="4380" y="6693"/>
                          <a:pt x="4387" y="6686"/>
                          <a:pt x="4393" y="6680"/>
                        </a:cubicBezTo>
                        <a:cubicBezTo>
                          <a:pt x="4439" y="6693"/>
                          <a:pt x="4485" y="6699"/>
                          <a:pt x="4524" y="6699"/>
                        </a:cubicBezTo>
                        <a:cubicBezTo>
                          <a:pt x="4661" y="6699"/>
                          <a:pt x="4791" y="6641"/>
                          <a:pt x="4876" y="6536"/>
                        </a:cubicBezTo>
                        <a:cubicBezTo>
                          <a:pt x="4908" y="6576"/>
                          <a:pt x="4947" y="6608"/>
                          <a:pt x="4987" y="6628"/>
                        </a:cubicBezTo>
                        <a:cubicBezTo>
                          <a:pt x="5058" y="6672"/>
                          <a:pt x="5141" y="6695"/>
                          <a:pt x="5226" y="6695"/>
                        </a:cubicBezTo>
                        <a:cubicBezTo>
                          <a:pt x="5265" y="6695"/>
                          <a:pt x="5306" y="6690"/>
                          <a:pt x="5345" y="6680"/>
                        </a:cubicBezTo>
                        <a:cubicBezTo>
                          <a:pt x="5508" y="6621"/>
                          <a:pt x="5638" y="6491"/>
                          <a:pt x="5677" y="6315"/>
                        </a:cubicBezTo>
                        <a:cubicBezTo>
                          <a:pt x="5743" y="6354"/>
                          <a:pt x="5814" y="6374"/>
                          <a:pt x="5886" y="6374"/>
                        </a:cubicBezTo>
                        <a:cubicBezTo>
                          <a:pt x="6010" y="6374"/>
                          <a:pt x="6127" y="6321"/>
                          <a:pt x="6212" y="6237"/>
                        </a:cubicBezTo>
                        <a:cubicBezTo>
                          <a:pt x="6349" y="6093"/>
                          <a:pt x="6388" y="5878"/>
                          <a:pt x="6303" y="5689"/>
                        </a:cubicBezTo>
                        <a:lnTo>
                          <a:pt x="6303" y="5689"/>
                        </a:lnTo>
                        <a:cubicBezTo>
                          <a:pt x="6366" y="5717"/>
                          <a:pt x="6433" y="5731"/>
                          <a:pt x="6499" y="5731"/>
                        </a:cubicBezTo>
                        <a:cubicBezTo>
                          <a:pt x="6620" y="5731"/>
                          <a:pt x="6739" y="5686"/>
                          <a:pt x="6831" y="5598"/>
                        </a:cubicBezTo>
                        <a:cubicBezTo>
                          <a:pt x="6968" y="5461"/>
                          <a:pt x="7007" y="5259"/>
                          <a:pt x="6916" y="5083"/>
                        </a:cubicBezTo>
                        <a:cubicBezTo>
                          <a:pt x="7059" y="5057"/>
                          <a:pt x="7176" y="4979"/>
                          <a:pt x="7248" y="4861"/>
                        </a:cubicBezTo>
                        <a:cubicBezTo>
                          <a:pt x="7339" y="4705"/>
                          <a:pt x="7333" y="4516"/>
                          <a:pt x="7229" y="4373"/>
                        </a:cubicBezTo>
                        <a:cubicBezTo>
                          <a:pt x="7281" y="4334"/>
                          <a:pt x="7320" y="4288"/>
                          <a:pt x="7352" y="4236"/>
                        </a:cubicBezTo>
                        <a:cubicBezTo>
                          <a:pt x="7437" y="4092"/>
                          <a:pt x="7431" y="3910"/>
                          <a:pt x="7339" y="3760"/>
                        </a:cubicBezTo>
                        <a:cubicBezTo>
                          <a:pt x="7346" y="3760"/>
                          <a:pt x="7352" y="3760"/>
                          <a:pt x="7359" y="3753"/>
                        </a:cubicBezTo>
                        <a:cubicBezTo>
                          <a:pt x="7574" y="3623"/>
                          <a:pt x="7652" y="3343"/>
                          <a:pt x="7522" y="3121"/>
                        </a:cubicBezTo>
                        <a:cubicBezTo>
                          <a:pt x="7515" y="3108"/>
                          <a:pt x="7502" y="3095"/>
                          <a:pt x="7496" y="3089"/>
                        </a:cubicBezTo>
                        <a:cubicBezTo>
                          <a:pt x="7522" y="3063"/>
                          <a:pt x="7548" y="3030"/>
                          <a:pt x="7568" y="3004"/>
                        </a:cubicBezTo>
                        <a:cubicBezTo>
                          <a:pt x="7633" y="2893"/>
                          <a:pt x="7652" y="2763"/>
                          <a:pt x="7620" y="2645"/>
                        </a:cubicBezTo>
                        <a:cubicBezTo>
                          <a:pt x="7581" y="2528"/>
                          <a:pt x="7509" y="2430"/>
                          <a:pt x="7405" y="2365"/>
                        </a:cubicBezTo>
                        <a:cubicBezTo>
                          <a:pt x="7398" y="2359"/>
                          <a:pt x="7385" y="2352"/>
                          <a:pt x="7379" y="2352"/>
                        </a:cubicBezTo>
                        <a:cubicBezTo>
                          <a:pt x="7815" y="2163"/>
                          <a:pt x="7815" y="1551"/>
                          <a:pt x="7385" y="1362"/>
                        </a:cubicBezTo>
                        <a:cubicBezTo>
                          <a:pt x="7431" y="1166"/>
                          <a:pt x="7346" y="964"/>
                          <a:pt x="7170" y="860"/>
                        </a:cubicBezTo>
                        <a:cubicBezTo>
                          <a:pt x="7190" y="847"/>
                          <a:pt x="7209" y="834"/>
                          <a:pt x="7229" y="821"/>
                        </a:cubicBezTo>
                        <a:cubicBezTo>
                          <a:pt x="7405" y="638"/>
                          <a:pt x="7405" y="345"/>
                          <a:pt x="7229" y="162"/>
                        </a:cubicBezTo>
                        <a:lnTo>
                          <a:pt x="7203" y="136"/>
                        </a:lnTo>
                        <a:cubicBezTo>
                          <a:pt x="7111" y="45"/>
                          <a:pt x="6994" y="1"/>
                          <a:pt x="687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8"/>
                  <p:cNvSpPr/>
                  <p:nvPr/>
                </p:nvSpPr>
                <p:spPr>
                  <a:xfrm>
                    <a:off x="4181933" y="2108074"/>
                    <a:ext cx="132322" cy="113765"/>
                  </a:xfrm>
                  <a:custGeom>
                    <a:rect b="b" l="l" r="r" t="t"/>
                    <a:pathLst>
                      <a:path extrusionOk="0" h="4506" w="5241">
                        <a:moveTo>
                          <a:pt x="3079" y="1"/>
                        </a:moveTo>
                        <a:cubicBezTo>
                          <a:pt x="2809" y="1"/>
                          <a:pt x="2497" y="160"/>
                          <a:pt x="2497" y="160"/>
                        </a:cubicBezTo>
                        <a:cubicBezTo>
                          <a:pt x="2451" y="1281"/>
                          <a:pt x="3416" y="1561"/>
                          <a:pt x="2934" y="2786"/>
                        </a:cubicBezTo>
                        <a:cubicBezTo>
                          <a:pt x="2867" y="2954"/>
                          <a:pt x="2770" y="3019"/>
                          <a:pt x="2657" y="3019"/>
                        </a:cubicBezTo>
                        <a:cubicBezTo>
                          <a:pt x="2495" y="3019"/>
                          <a:pt x="2300" y="2884"/>
                          <a:pt x="2119" y="2734"/>
                        </a:cubicBezTo>
                        <a:cubicBezTo>
                          <a:pt x="2015" y="2647"/>
                          <a:pt x="1892" y="2618"/>
                          <a:pt x="1775" y="2618"/>
                        </a:cubicBezTo>
                        <a:cubicBezTo>
                          <a:pt x="1611" y="2618"/>
                          <a:pt x="1458" y="2674"/>
                          <a:pt x="1383" y="2708"/>
                        </a:cubicBezTo>
                        <a:cubicBezTo>
                          <a:pt x="1350" y="2747"/>
                          <a:pt x="1324" y="2786"/>
                          <a:pt x="1311" y="2832"/>
                        </a:cubicBezTo>
                        <a:cubicBezTo>
                          <a:pt x="1304" y="2864"/>
                          <a:pt x="1272" y="2890"/>
                          <a:pt x="1239" y="2890"/>
                        </a:cubicBezTo>
                        <a:lnTo>
                          <a:pt x="1220" y="2890"/>
                        </a:lnTo>
                        <a:cubicBezTo>
                          <a:pt x="1174" y="2877"/>
                          <a:pt x="1154" y="2832"/>
                          <a:pt x="1161" y="2793"/>
                        </a:cubicBezTo>
                        <a:cubicBezTo>
                          <a:pt x="1187" y="2721"/>
                          <a:pt x="1226" y="2649"/>
                          <a:pt x="1278" y="2591"/>
                        </a:cubicBezTo>
                        <a:cubicBezTo>
                          <a:pt x="1232" y="2495"/>
                          <a:pt x="1145" y="2386"/>
                          <a:pt x="975" y="2386"/>
                        </a:cubicBezTo>
                        <a:cubicBezTo>
                          <a:pt x="903" y="2386"/>
                          <a:pt x="816" y="2405"/>
                          <a:pt x="711" y="2454"/>
                        </a:cubicBezTo>
                        <a:cubicBezTo>
                          <a:pt x="1" y="2793"/>
                          <a:pt x="151" y="4057"/>
                          <a:pt x="151" y="4057"/>
                        </a:cubicBezTo>
                        <a:cubicBezTo>
                          <a:pt x="221" y="4154"/>
                          <a:pt x="326" y="4202"/>
                          <a:pt x="431" y="4202"/>
                        </a:cubicBezTo>
                        <a:cubicBezTo>
                          <a:pt x="551" y="4202"/>
                          <a:pt x="671" y="4140"/>
                          <a:pt x="737" y="4018"/>
                        </a:cubicBezTo>
                        <a:lnTo>
                          <a:pt x="1011" y="3190"/>
                        </a:lnTo>
                        <a:cubicBezTo>
                          <a:pt x="1011" y="3190"/>
                          <a:pt x="1018" y="3184"/>
                          <a:pt x="1018" y="3184"/>
                        </a:cubicBezTo>
                        <a:cubicBezTo>
                          <a:pt x="1018" y="3184"/>
                          <a:pt x="1018" y="3177"/>
                          <a:pt x="1024" y="3177"/>
                        </a:cubicBezTo>
                        <a:lnTo>
                          <a:pt x="1024" y="3171"/>
                        </a:lnTo>
                        <a:cubicBezTo>
                          <a:pt x="1024" y="3164"/>
                          <a:pt x="1024" y="3164"/>
                          <a:pt x="1024" y="3164"/>
                        </a:cubicBezTo>
                        <a:lnTo>
                          <a:pt x="1024" y="3158"/>
                        </a:lnTo>
                        <a:lnTo>
                          <a:pt x="1024" y="3151"/>
                        </a:lnTo>
                        <a:lnTo>
                          <a:pt x="1031" y="3145"/>
                        </a:lnTo>
                        <a:lnTo>
                          <a:pt x="1037" y="3138"/>
                        </a:lnTo>
                        <a:lnTo>
                          <a:pt x="1050" y="3138"/>
                        </a:lnTo>
                        <a:lnTo>
                          <a:pt x="1057" y="3132"/>
                        </a:lnTo>
                        <a:lnTo>
                          <a:pt x="1076" y="3132"/>
                        </a:lnTo>
                        <a:cubicBezTo>
                          <a:pt x="1076" y="3132"/>
                          <a:pt x="1128" y="3171"/>
                          <a:pt x="1128" y="3171"/>
                        </a:cubicBezTo>
                        <a:cubicBezTo>
                          <a:pt x="1128" y="3172"/>
                          <a:pt x="1129" y="3173"/>
                          <a:pt x="1129" y="3173"/>
                        </a:cubicBezTo>
                        <a:cubicBezTo>
                          <a:pt x="1131" y="3173"/>
                          <a:pt x="1135" y="3164"/>
                          <a:pt x="1135" y="3164"/>
                        </a:cubicBezTo>
                        <a:cubicBezTo>
                          <a:pt x="1137" y="3166"/>
                          <a:pt x="1138" y="3167"/>
                          <a:pt x="1139" y="3167"/>
                        </a:cubicBezTo>
                        <a:cubicBezTo>
                          <a:pt x="1141" y="3167"/>
                          <a:pt x="1141" y="3164"/>
                          <a:pt x="1141" y="3164"/>
                        </a:cubicBezTo>
                        <a:cubicBezTo>
                          <a:pt x="1148" y="3171"/>
                          <a:pt x="1148" y="3171"/>
                          <a:pt x="1148" y="3177"/>
                        </a:cubicBezTo>
                        <a:lnTo>
                          <a:pt x="1148" y="3184"/>
                        </a:lnTo>
                        <a:cubicBezTo>
                          <a:pt x="1148" y="3184"/>
                          <a:pt x="1148" y="3190"/>
                          <a:pt x="1148" y="3190"/>
                        </a:cubicBezTo>
                        <a:cubicBezTo>
                          <a:pt x="1187" y="3347"/>
                          <a:pt x="1239" y="3503"/>
                          <a:pt x="1311" y="3653"/>
                        </a:cubicBezTo>
                        <a:cubicBezTo>
                          <a:pt x="1487" y="3907"/>
                          <a:pt x="1728" y="4279"/>
                          <a:pt x="2399" y="4442"/>
                        </a:cubicBezTo>
                        <a:cubicBezTo>
                          <a:pt x="2578" y="4485"/>
                          <a:pt x="2751" y="4506"/>
                          <a:pt x="2917" y="4506"/>
                        </a:cubicBezTo>
                        <a:cubicBezTo>
                          <a:pt x="3821" y="4506"/>
                          <a:pt x="4537" y="3895"/>
                          <a:pt x="4928" y="3014"/>
                        </a:cubicBezTo>
                        <a:cubicBezTo>
                          <a:pt x="5241" y="2350"/>
                          <a:pt x="5137" y="1163"/>
                          <a:pt x="4550" y="909"/>
                        </a:cubicBezTo>
                        <a:cubicBezTo>
                          <a:pt x="4425" y="855"/>
                          <a:pt x="4319" y="834"/>
                          <a:pt x="4227" y="834"/>
                        </a:cubicBezTo>
                        <a:cubicBezTo>
                          <a:pt x="3927" y="834"/>
                          <a:pt x="3773" y="1053"/>
                          <a:pt x="3591" y="1053"/>
                        </a:cubicBezTo>
                        <a:cubicBezTo>
                          <a:pt x="3566" y="1053"/>
                          <a:pt x="3540" y="1049"/>
                          <a:pt x="3514" y="1040"/>
                        </a:cubicBezTo>
                        <a:cubicBezTo>
                          <a:pt x="3234" y="935"/>
                          <a:pt x="3136" y="3"/>
                          <a:pt x="3136" y="3"/>
                        </a:cubicBezTo>
                        <a:cubicBezTo>
                          <a:pt x="3117" y="1"/>
                          <a:pt x="3098" y="1"/>
                          <a:pt x="30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7" name="Google Shape;11837;p68"/>
                  <p:cNvGrpSpPr/>
                  <p:nvPr/>
                </p:nvGrpSpPr>
                <p:grpSpPr>
                  <a:xfrm>
                    <a:off x="4162846" y="1813763"/>
                    <a:ext cx="96622" cy="297542"/>
                    <a:chOff x="4162846" y="1813763"/>
                    <a:chExt cx="96622" cy="297542"/>
                  </a:xfrm>
                </p:grpSpPr>
                <p:sp>
                  <p:nvSpPr>
                    <p:cNvPr id="11838" name="Google Shape;11838;p68"/>
                    <p:cNvSpPr/>
                    <p:nvPr/>
                  </p:nvSpPr>
                  <p:spPr>
                    <a:xfrm>
                      <a:off x="4198899" y="1837951"/>
                      <a:ext cx="24692" cy="273355"/>
                    </a:xfrm>
                    <a:custGeom>
                      <a:rect b="b" l="l" r="r" t="t"/>
                      <a:pathLst>
                        <a:path extrusionOk="0" h="10827" w="978">
                          <a:moveTo>
                            <a:pt x="0" y="0"/>
                          </a:moveTo>
                          <a:lnTo>
                            <a:pt x="0" y="10826"/>
                          </a:lnTo>
                          <a:lnTo>
                            <a:pt x="978" y="10826"/>
                          </a:lnTo>
                          <a:lnTo>
                            <a:pt x="978" y="0"/>
                          </a:ln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8"/>
                    <p:cNvSpPr/>
                    <p:nvPr/>
                  </p:nvSpPr>
                  <p:spPr>
                    <a:xfrm>
                      <a:off x="4162846" y="1813763"/>
                      <a:ext cx="96622" cy="60089"/>
                    </a:xfrm>
                    <a:custGeom>
                      <a:rect b="b" l="l" r="r" t="t"/>
                      <a:pathLst>
                        <a:path extrusionOk="0" h="2380" w="3827">
                          <a:moveTo>
                            <a:pt x="1917" y="0"/>
                          </a:moveTo>
                          <a:cubicBezTo>
                            <a:pt x="861" y="0"/>
                            <a:pt x="1" y="535"/>
                            <a:pt x="1" y="1187"/>
                          </a:cubicBezTo>
                          <a:cubicBezTo>
                            <a:pt x="1" y="1845"/>
                            <a:pt x="861" y="2379"/>
                            <a:pt x="1917" y="2379"/>
                          </a:cubicBezTo>
                          <a:cubicBezTo>
                            <a:pt x="2973" y="2379"/>
                            <a:pt x="3827" y="1845"/>
                            <a:pt x="3827" y="1187"/>
                          </a:cubicBezTo>
                          <a:cubicBezTo>
                            <a:pt x="3827" y="535"/>
                            <a:pt x="2973" y="0"/>
                            <a:pt x="1917"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0" name="Google Shape;11840;p68"/>
                  <p:cNvSpPr/>
                  <p:nvPr/>
                </p:nvSpPr>
                <p:spPr>
                  <a:xfrm>
                    <a:off x="4110861" y="2098530"/>
                    <a:ext cx="171153" cy="103767"/>
                  </a:xfrm>
                  <a:custGeom>
                    <a:rect b="b" l="l" r="r" t="t"/>
                    <a:pathLst>
                      <a:path extrusionOk="0" h="4110" w="6779">
                        <a:moveTo>
                          <a:pt x="4991" y="0"/>
                        </a:moveTo>
                        <a:cubicBezTo>
                          <a:pt x="4793" y="0"/>
                          <a:pt x="4464" y="33"/>
                          <a:pt x="4328" y="75"/>
                        </a:cubicBezTo>
                        <a:lnTo>
                          <a:pt x="3702" y="88"/>
                        </a:lnTo>
                        <a:cubicBezTo>
                          <a:pt x="3455" y="88"/>
                          <a:pt x="3200" y="81"/>
                          <a:pt x="2953" y="75"/>
                        </a:cubicBezTo>
                        <a:cubicBezTo>
                          <a:pt x="2705" y="62"/>
                          <a:pt x="2470" y="55"/>
                          <a:pt x="2242" y="55"/>
                        </a:cubicBezTo>
                        <a:cubicBezTo>
                          <a:pt x="1525" y="55"/>
                          <a:pt x="815" y="127"/>
                          <a:pt x="476" y="661"/>
                        </a:cubicBezTo>
                        <a:cubicBezTo>
                          <a:pt x="0" y="1418"/>
                          <a:pt x="104" y="2193"/>
                          <a:pt x="189" y="2871"/>
                        </a:cubicBezTo>
                        <a:cubicBezTo>
                          <a:pt x="209" y="3021"/>
                          <a:pt x="228" y="3158"/>
                          <a:pt x="241" y="3295"/>
                        </a:cubicBezTo>
                        <a:cubicBezTo>
                          <a:pt x="287" y="3783"/>
                          <a:pt x="365" y="4109"/>
                          <a:pt x="587" y="4109"/>
                        </a:cubicBezTo>
                        <a:cubicBezTo>
                          <a:pt x="769" y="4109"/>
                          <a:pt x="1050" y="3933"/>
                          <a:pt x="1428" y="3588"/>
                        </a:cubicBezTo>
                        <a:cubicBezTo>
                          <a:pt x="1441" y="3581"/>
                          <a:pt x="1447" y="3575"/>
                          <a:pt x="1467" y="3568"/>
                        </a:cubicBezTo>
                        <a:cubicBezTo>
                          <a:pt x="1486" y="3562"/>
                          <a:pt x="3422" y="2975"/>
                          <a:pt x="4100" y="2454"/>
                        </a:cubicBezTo>
                        <a:cubicBezTo>
                          <a:pt x="4302" y="2389"/>
                          <a:pt x="4497" y="2317"/>
                          <a:pt x="4686" y="2239"/>
                        </a:cubicBezTo>
                        <a:cubicBezTo>
                          <a:pt x="5110" y="2161"/>
                          <a:pt x="5775" y="1945"/>
                          <a:pt x="6179" y="1385"/>
                        </a:cubicBezTo>
                        <a:lnTo>
                          <a:pt x="6296" y="1222"/>
                        </a:lnTo>
                        <a:cubicBezTo>
                          <a:pt x="6544" y="883"/>
                          <a:pt x="6778" y="544"/>
                          <a:pt x="6687" y="362"/>
                        </a:cubicBezTo>
                        <a:cubicBezTo>
                          <a:pt x="6583" y="153"/>
                          <a:pt x="6062" y="29"/>
                          <a:pt x="5143" y="16"/>
                        </a:cubicBezTo>
                        <a:cubicBezTo>
                          <a:pt x="5124" y="5"/>
                          <a:pt x="5068" y="0"/>
                          <a:pt x="499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841" name="Google Shape;11841;p68"/>
              <p:cNvSpPr/>
              <p:nvPr/>
            </p:nvSpPr>
            <p:spPr>
              <a:xfrm>
                <a:off x="4006210" y="1542757"/>
                <a:ext cx="406939" cy="325163"/>
              </a:xfrm>
              <a:custGeom>
                <a:rect b="b" l="l" r="r" t="t"/>
                <a:pathLst>
                  <a:path extrusionOk="0" h="12879" w="16118">
                    <a:moveTo>
                      <a:pt x="1004" y="8740"/>
                    </a:moveTo>
                    <a:lnTo>
                      <a:pt x="1004" y="8740"/>
                    </a:ln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7" y="3448"/>
                      <a:pt x="4047" y="3448"/>
                    </a:cubicBezTo>
                    <a:cubicBezTo>
                      <a:pt x="6224" y="4790"/>
                      <a:pt x="13544" y="6504"/>
                      <a:pt x="14215" y="6726"/>
                    </a:cubicBezTo>
                    <a:cubicBezTo>
                      <a:pt x="14557" y="6840"/>
                      <a:pt x="14772" y="11921"/>
                      <a:pt x="14748" y="12624"/>
                    </a:cubicBezTo>
                    <a:lnTo>
                      <a:pt x="14748" y="12624"/>
                    </a:lnTo>
                    <a:lnTo>
                      <a:pt x="15206" y="9548"/>
                    </a:lnTo>
                    <a:cubicBezTo>
                      <a:pt x="15206" y="9548"/>
                      <a:pt x="16118" y="6166"/>
                      <a:pt x="14436" y="3441"/>
                    </a:cubicBezTo>
                    <a:cubicBezTo>
                      <a:pt x="13260" y="1523"/>
                      <a:pt x="11250"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42" name="Google Shape;11842;p68"/>
          <p:cNvGrpSpPr/>
          <p:nvPr/>
        </p:nvGrpSpPr>
        <p:grpSpPr>
          <a:xfrm>
            <a:off x="1920489" y="1542757"/>
            <a:ext cx="558020" cy="1310345"/>
            <a:chOff x="1920489" y="1542757"/>
            <a:chExt cx="558020" cy="1310345"/>
          </a:xfrm>
        </p:grpSpPr>
        <p:sp>
          <p:nvSpPr>
            <p:cNvPr id="11843" name="Google Shape;11843;p68"/>
            <p:cNvSpPr/>
            <p:nvPr/>
          </p:nvSpPr>
          <p:spPr>
            <a:xfrm>
              <a:off x="1970681" y="2803693"/>
              <a:ext cx="457636" cy="49409"/>
            </a:xfrm>
            <a:custGeom>
              <a:rect b="b" l="l" r="r" t="t"/>
              <a:pathLst>
                <a:path extrusionOk="0" h="1957" w="18126">
                  <a:moveTo>
                    <a:pt x="9060" y="1"/>
                  </a:moveTo>
                  <a:cubicBezTo>
                    <a:pt x="4061" y="1"/>
                    <a:pt x="1" y="437"/>
                    <a:pt x="1" y="978"/>
                  </a:cubicBezTo>
                  <a:cubicBezTo>
                    <a:pt x="1" y="1519"/>
                    <a:pt x="4061" y="1956"/>
                    <a:pt x="9060" y="1956"/>
                  </a:cubicBezTo>
                  <a:cubicBezTo>
                    <a:pt x="14066" y="1956"/>
                    <a:pt x="18126" y="1519"/>
                    <a:pt x="18126" y="978"/>
                  </a:cubicBezTo>
                  <a:cubicBezTo>
                    <a:pt x="18126"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4" name="Google Shape;11844;p68"/>
            <p:cNvGrpSpPr/>
            <p:nvPr/>
          </p:nvGrpSpPr>
          <p:grpSpPr>
            <a:xfrm>
              <a:off x="1920489" y="1542757"/>
              <a:ext cx="558020" cy="1277423"/>
              <a:chOff x="1920489" y="1542757"/>
              <a:chExt cx="558020" cy="1277423"/>
            </a:xfrm>
          </p:grpSpPr>
          <p:sp>
            <p:nvSpPr>
              <p:cNvPr id="11845" name="Google Shape;11845;p68"/>
              <p:cNvSpPr/>
              <p:nvPr/>
            </p:nvSpPr>
            <p:spPr>
              <a:xfrm>
                <a:off x="2013955" y="1674397"/>
                <a:ext cx="366972" cy="342104"/>
              </a:xfrm>
              <a:custGeom>
                <a:rect b="b" l="l" r="r" t="t"/>
                <a:pathLst>
                  <a:path extrusionOk="0" h="13550" w="14535">
                    <a:moveTo>
                      <a:pt x="2158" y="0"/>
                    </a:moveTo>
                    <a:cubicBezTo>
                      <a:pt x="965" y="0"/>
                      <a:pt x="1" y="958"/>
                      <a:pt x="1" y="2157"/>
                    </a:cubicBezTo>
                    <a:lnTo>
                      <a:pt x="1" y="11393"/>
                    </a:lnTo>
                    <a:cubicBezTo>
                      <a:pt x="1" y="12585"/>
                      <a:pt x="965" y="13550"/>
                      <a:pt x="2158" y="13550"/>
                    </a:cubicBezTo>
                    <a:lnTo>
                      <a:pt x="12378" y="13550"/>
                    </a:lnTo>
                    <a:cubicBezTo>
                      <a:pt x="13570" y="13550"/>
                      <a:pt x="14535" y="12585"/>
                      <a:pt x="14535" y="11393"/>
                    </a:cubicBezTo>
                    <a:lnTo>
                      <a:pt x="14535" y="2157"/>
                    </a:lnTo>
                    <a:cubicBezTo>
                      <a:pt x="14535" y="958"/>
                      <a:pt x="13570" y="0"/>
                      <a:pt x="1237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6" name="Google Shape;11846;p68"/>
              <p:cNvGrpSpPr/>
              <p:nvPr/>
            </p:nvGrpSpPr>
            <p:grpSpPr>
              <a:xfrm>
                <a:off x="1920489" y="1545534"/>
                <a:ext cx="558020" cy="1274645"/>
                <a:chOff x="1920489" y="1545534"/>
                <a:chExt cx="558020" cy="1274645"/>
              </a:xfrm>
            </p:grpSpPr>
            <p:sp>
              <p:nvSpPr>
                <p:cNvPr id="11847" name="Google Shape;11847;p68"/>
                <p:cNvSpPr/>
                <p:nvPr/>
              </p:nvSpPr>
              <p:spPr>
                <a:xfrm>
                  <a:off x="1920489" y="1545534"/>
                  <a:ext cx="558020" cy="1274645"/>
                </a:xfrm>
                <a:custGeom>
                  <a:rect b="b" l="l" r="r" t="t"/>
                  <a:pathLst>
                    <a:path extrusionOk="0" h="50486" w="22102">
                      <a:moveTo>
                        <a:pt x="11055" y="1"/>
                      </a:moveTo>
                      <a:cubicBezTo>
                        <a:pt x="7046" y="1"/>
                        <a:pt x="3814" y="3273"/>
                        <a:pt x="3853" y="7281"/>
                      </a:cubicBezTo>
                      <a:lnTo>
                        <a:pt x="3853" y="7287"/>
                      </a:lnTo>
                      <a:cubicBezTo>
                        <a:pt x="3833" y="7287"/>
                        <a:pt x="3814" y="7281"/>
                        <a:pt x="3794" y="7281"/>
                      </a:cubicBezTo>
                      <a:cubicBezTo>
                        <a:pt x="3790" y="7281"/>
                        <a:pt x="3787" y="7281"/>
                        <a:pt x="3783" y="7281"/>
                      </a:cubicBezTo>
                      <a:cubicBezTo>
                        <a:pt x="3117" y="7281"/>
                        <a:pt x="2615" y="7884"/>
                        <a:pt x="2738" y="8539"/>
                      </a:cubicBezTo>
                      <a:cubicBezTo>
                        <a:pt x="2840" y="9060"/>
                        <a:pt x="3292" y="9401"/>
                        <a:pt x="3780" y="9401"/>
                      </a:cubicBezTo>
                      <a:cubicBezTo>
                        <a:pt x="3915" y="9401"/>
                        <a:pt x="4052" y="9376"/>
                        <a:pt x="4185" y="9321"/>
                      </a:cubicBezTo>
                      <a:cubicBezTo>
                        <a:pt x="4661" y="10755"/>
                        <a:pt x="5606" y="12000"/>
                        <a:pt x="6779" y="12912"/>
                      </a:cubicBezTo>
                      <a:lnTo>
                        <a:pt x="6649" y="12860"/>
                      </a:lnTo>
                      <a:lnTo>
                        <a:pt x="6649" y="12860"/>
                      </a:lnTo>
                      <a:cubicBezTo>
                        <a:pt x="7379" y="13446"/>
                        <a:pt x="8206" y="13890"/>
                        <a:pt x="9093" y="14176"/>
                      </a:cubicBezTo>
                      <a:lnTo>
                        <a:pt x="9093" y="16203"/>
                      </a:lnTo>
                      <a:lnTo>
                        <a:pt x="6883" y="16203"/>
                      </a:lnTo>
                      <a:cubicBezTo>
                        <a:pt x="6883" y="16203"/>
                        <a:pt x="6877" y="16249"/>
                        <a:pt x="6857" y="16262"/>
                      </a:cubicBezTo>
                      <a:cubicBezTo>
                        <a:pt x="6277" y="16262"/>
                        <a:pt x="5762" y="16640"/>
                        <a:pt x="5586" y="17188"/>
                      </a:cubicBezTo>
                      <a:lnTo>
                        <a:pt x="255" y="32940"/>
                      </a:lnTo>
                      <a:cubicBezTo>
                        <a:pt x="1" y="33638"/>
                        <a:pt x="379" y="34413"/>
                        <a:pt x="1083" y="34648"/>
                      </a:cubicBezTo>
                      <a:cubicBezTo>
                        <a:pt x="1221" y="34694"/>
                        <a:pt x="1362" y="34716"/>
                        <a:pt x="1501" y="34716"/>
                      </a:cubicBezTo>
                      <a:cubicBezTo>
                        <a:pt x="2066" y="34716"/>
                        <a:pt x="2593" y="34352"/>
                        <a:pt x="2771" y="33781"/>
                      </a:cubicBezTo>
                      <a:lnTo>
                        <a:pt x="2947" y="33266"/>
                      </a:lnTo>
                      <a:lnTo>
                        <a:pt x="3527" y="33507"/>
                      </a:lnTo>
                      <a:cubicBezTo>
                        <a:pt x="3527" y="33507"/>
                        <a:pt x="4035" y="32491"/>
                        <a:pt x="3488" y="31656"/>
                      </a:cubicBezTo>
                      <a:lnTo>
                        <a:pt x="6759" y="21997"/>
                      </a:lnTo>
                      <a:lnTo>
                        <a:pt x="6759" y="21997"/>
                      </a:lnTo>
                      <a:cubicBezTo>
                        <a:pt x="6759" y="27778"/>
                        <a:pt x="5977" y="29245"/>
                        <a:pt x="5977" y="32439"/>
                      </a:cubicBezTo>
                      <a:cubicBezTo>
                        <a:pt x="5977" y="35639"/>
                        <a:pt x="7881" y="48569"/>
                        <a:pt x="7881" y="48569"/>
                      </a:cubicBezTo>
                      <a:lnTo>
                        <a:pt x="5573" y="50486"/>
                      </a:lnTo>
                      <a:lnTo>
                        <a:pt x="10038" y="50486"/>
                      </a:lnTo>
                      <a:lnTo>
                        <a:pt x="10781" y="31709"/>
                      </a:lnTo>
                      <a:lnTo>
                        <a:pt x="11165" y="31709"/>
                      </a:lnTo>
                      <a:lnTo>
                        <a:pt x="11908" y="50486"/>
                      </a:lnTo>
                      <a:lnTo>
                        <a:pt x="16373" y="50486"/>
                      </a:lnTo>
                      <a:lnTo>
                        <a:pt x="14066" y="48582"/>
                      </a:lnTo>
                      <a:cubicBezTo>
                        <a:pt x="14066" y="48582"/>
                        <a:pt x="15969" y="34250"/>
                        <a:pt x="15969" y="31669"/>
                      </a:cubicBezTo>
                      <a:cubicBezTo>
                        <a:pt x="15969" y="29089"/>
                        <a:pt x="15311" y="27759"/>
                        <a:pt x="15311" y="21900"/>
                      </a:cubicBezTo>
                      <a:lnTo>
                        <a:pt x="15311" y="21900"/>
                      </a:lnTo>
                      <a:lnTo>
                        <a:pt x="18615" y="31663"/>
                      </a:lnTo>
                      <a:cubicBezTo>
                        <a:pt x="18067" y="32497"/>
                        <a:pt x="18576" y="33514"/>
                        <a:pt x="18576" y="33514"/>
                      </a:cubicBezTo>
                      <a:lnTo>
                        <a:pt x="19156" y="33266"/>
                      </a:lnTo>
                      <a:lnTo>
                        <a:pt x="19332" y="33788"/>
                      </a:lnTo>
                      <a:cubicBezTo>
                        <a:pt x="19505" y="34359"/>
                        <a:pt x="20033" y="34729"/>
                        <a:pt x="20602" y="34729"/>
                      </a:cubicBezTo>
                      <a:cubicBezTo>
                        <a:pt x="20741" y="34729"/>
                        <a:pt x="20881" y="34707"/>
                        <a:pt x="21020" y="34661"/>
                      </a:cubicBezTo>
                      <a:cubicBezTo>
                        <a:pt x="21724" y="34426"/>
                        <a:pt x="22102" y="33657"/>
                        <a:pt x="21848" y="32953"/>
                      </a:cubicBezTo>
                      <a:lnTo>
                        <a:pt x="21848" y="32947"/>
                      </a:lnTo>
                      <a:lnTo>
                        <a:pt x="16516" y="17207"/>
                      </a:lnTo>
                      <a:cubicBezTo>
                        <a:pt x="16347" y="16692"/>
                        <a:pt x="15897" y="16321"/>
                        <a:pt x="15356" y="16269"/>
                      </a:cubicBezTo>
                      <a:cubicBezTo>
                        <a:pt x="15337" y="16256"/>
                        <a:pt x="15330" y="16210"/>
                        <a:pt x="15330" y="16210"/>
                      </a:cubicBezTo>
                      <a:lnTo>
                        <a:pt x="12853" y="16210"/>
                      </a:lnTo>
                      <a:lnTo>
                        <a:pt x="12853" y="14209"/>
                      </a:lnTo>
                      <a:cubicBezTo>
                        <a:pt x="15076" y="13538"/>
                        <a:pt x="17122" y="11700"/>
                        <a:pt x="17911" y="9360"/>
                      </a:cubicBezTo>
                      <a:cubicBezTo>
                        <a:pt x="17998" y="9382"/>
                        <a:pt x="18085" y="9392"/>
                        <a:pt x="18171" y="9392"/>
                      </a:cubicBezTo>
                      <a:cubicBezTo>
                        <a:pt x="18671" y="9392"/>
                        <a:pt x="19125" y="9036"/>
                        <a:pt x="19208" y="8513"/>
                      </a:cubicBezTo>
                      <a:cubicBezTo>
                        <a:pt x="19312" y="7907"/>
                        <a:pt x="18869" y="7340"/>
                        <a:pt x="18256" y="7287"/>
                      </a:cubicBezTo>
                      <a:lnTo>
                        <a:pt x="18256" y="7281"/>
                      </a:lnTo>
                      <a:cubicBezTo>
                        <a:pt x="18302" y="3273"/>
                        <a:pt x="15063" y="1"/>
                        <a:pt x="1105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8" name="Google Shape;11848;p68"/>
                <p:cNvGrpSpPr/>
                <p:nvPr/>
              </p:nvGrpSpPr>
              <p:grpSpPr>
                <a:xfrm>
                  <a:off x="1962122" y="1668313"/>
                  <a:ext cx="474931" cy="1079962"/>
                  <a:chOff x="1962122" y="1668313"/>
                  <a:chExt cx="474931" cy="1079962"/>
                </a:xfrm>
              </p:grpSpPr>
              <p:sp>
                <p:nvSpPr>
                  <p:cNvPr id="11849" name="Google Shape;11849;p68"/>
                  <p:cNvSpPr/>
                  <p:nvPr/>
                </p:nvSpPr>
                <p:spPr>
                  <a:xfrm>
                    <a:off x="2216238" y="2023419"/>
                    <a:ext cx="208469" cy="330591"/>
                  </a:xfrm>
                  <a:custGeom>
                    <a:rect b="b" l="l" r="r" t="t"/>
                    <a:pathLst>
                      <a:path extrusionOk="0" h="13094" w="8257">
                        <a:moveTo>
                          <a:pt x="2442" y="0"/>
                        </a:moveTo>
                        <a:cubicBezTo>
                          <a:pt x="2338" y="0"/>
                          <a:pt x="2234" y="11"/>
                          <a:pt x="2130" y="32"/>
                        </a:cubicBezTo>
                        <a:cubicBezTo>
                          <a:pt x="1276" y="208"/>
                          <a:pt x="520" y="1029"/>
                          <a:pt x="90" y="1746"/>
                        </a:cubicBezTo>
                        <a:cubicBezTo>
                          <a:pt x="0" y="1904"/>
                          <a:pt x="133" y="2049"/>
                          <a:pt x="268" y="2049"/>
                        </a:cubicBezTo>
                        <a:cubicBezTo>
                          <a:pt x="328" y="2049"/>
                          <a:pt x="389" y="2019"/>
                          <a:pt x="429" y="1948"/>
                        </a:cubicBezTo>
                        <a:cubicBezTo>
                          <a:pt x="794" y="1336"/>
                          <a:pt x="1478" y="567"/>
                          <a:pt x="2215" y="417"/>
                        </a:cubicBezTo>
                        <a:cubicBezTo>
                          <a:pt x="2290" y="402"/>
                          <a:pt x="2366" y="394"/>
                          <a:pt x="2442" y="394"/>
                        </a:cubicBezTo>
                        <a:cubicBezTo>
                          <a:pt x="2693" y="394"/>
                          <a:pt x="2940" y="477"/>
                          <a:pt x="3140" y="632"/>
                        </a:cubicBezTo>
                        <a:cubicBezTo>
                          <a:pt x="4581" y="1694"/>
                          <a:pt x="5219" y="3597"/>
                          <a:pt x="5780" y="5279"/>
                        </a:cubicBezTo>
                        <a:lnTo>
                          <a:pt x="5858" y="5507"/>
                        </a:lnTo>
                        <a:cubicBezTo>
                          <a:pt x="6653" y="7866"/>
                          <a:pt x="7233" y="10271"/>
                          <a:pt x="7853" y="12937"/>
                        </a:cubicBezTo>
                        <a:cubicBezTo>
                          <a:pt x="7872" y="13028"/>
                          <a:pt x="7950" y="13093"/>
                          <a:pt x="8042" y="13093"/>
                        </a:cubicBezTo>
                        <a:cubicBezTo>
                          <a:pt x="8055" y="13093"/>
                          <a:pt x="8068" y="13087"/>
                          <a:pt x="8087" y="13087"/>
                        </a:cubicBezTo>
                        <a:cubicBezTo>
                          <a:pt x="8191" y="13061"/>
                          <a:pt x="8257" y="12957"/>
                          <a:pt x="8231" y="12852"/>
                        </a:cubicBezTo>
                        <a:cubicBezTo>
                          <a:pt x="7611" y="10174"/>
                          <a:pt x="7031" y="7762"/>
                          <a:pt x="6230" y="5383"/>
                        </a:cubicBezTo>
                        <a:lnTo>
                          <a:pt x="6151" y="5155"/>
                        </a:lnTo>
                        <a:cubicBezTo>
                          <a:pt x="5571" y="3415"/>
                          <a:pt x="4907" y="1447"/>
                          <a:pt x="3375" y="319"/>
                        </a:cubicBezTo>
                        <a:cubicBezTo>
                          <a:pt x="3106" y="110"/>
                          <a:pt x="2777" y="0"/>
                          <a:pt x="2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8"/>
                  <p:cNvSpPr/>
                  <p:nvPr/>
                </p:nvSpPr>
                <p:spPr>
                  <a:xfrm>
                    <a:off x="2368581" y="2194344"/>
                    <a:ext cx="16461" cy="95158"/>
                  </a:xfrm>
                  <a:custGeom>
                    <a:rect b="b" l="l" r="r" t="t"/>
                    <a:pathLst>
                      <a:path extrusionOk="0" h="3769" w="652">
                        <a:moveTo>
                          <a:pt x="433" y="1"/>
                        </a:moveTo>
                        <a:cubicBezTo>
                          <a:pt x="331" y="1"/>
                          <a:pt x="228" y="73"/>
                          <a:pt x="235" y="210"/>
                        </a:cubicBezTo>
                        <a:cubicBezTo>
                          <a:pt x="248" y="621"/>
                          <a:pt x="222" y="1031"/>
                          <a:pt x="163" y="1442"/>
                        </a:cubicBezTo>
                        <a:cubicBezTo>
                          <a:pt x="85" y="2146"/>
                          <a:pt x="0" y="2876"/>
                          <a:pt x="248" y="3632"/>
                        </a:cubicBezTo>
                        <a:cubicBezTo>
                          <a:pt x="274" y="3710"/>
                          <a:pt x="346" y="3762"/>
                          <a:pt x="430" y="3769"/>
                        </a:cubicBezTo>
                        <a:cubicBezTo>
                          <a:pt x="450" y="3769"/>
                          <a:pt x="476" y="3762"/>
                          <a:pt x="495" y="3755"/>
                        </a:cubicBezTo>
                        <a:cubicBezTo>
                          <a:pt x="593" y="3723"/>
                          <a:pt x="652" y="3612"/>
                          <a:pt x="619" y="3508"/>
                        </a:cubicBezTo>
                        <a:cubicBezTo>
                          <a:pt x="398" y="2837"/>
                          <a:pt x="476" y="2152"/>
                          <a:pt x="554" y="1487"/>
                        </a:cubicBezTo>
                        <a:cubicBezTo>
                          <a:pt x="619" y="1057"/>
                          <a:pt x="639" y="621"/>
                          <a:pt x="626" y="184"/>
                        </a:cubicBezTo>
                        <a:cubicBezTo>
                          <a:pt x="617" y="60"/>
                          <a:pt x="525" y="1"/>
                          <a:pt x="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8"/>
                  <p:cNvSpPr/>
                  <p:nvPr/>
                </p:nvSpPr>
                <p:spPr>
                  <a:xfrm>
                    <a:off x="2394359" y="2265643"/>
                    <a:ext cx="37922" cy="41633"/>
                  </a:xfrm>
                  <a:custGeom>
                    <a:rect b="b" l="l" r="r" t="t"/>
                    <a:pathLst>
                      <a:path extrusionOk="0" h="1649" w="1502">
                        <a:moveTo>
                          <a:pt x="270" y="0"/>
                        </a:moveTo>
                        <a:cubicBezTo>
                          <a:pt x="46" y="0"/>
                          <a:pt x="1" y="354"/>
                          <a:pt x="250" y="391"/>
                        </a:cubicBezTo>
                        <a:cubicBezTo>
                          <a:pt x="778" y="488"/>
                          <a:pt x="1091" y="892"/>
                          <a:pt x="1065" y="1440"/>
                        </a:cubicBezTo>
                        <a:cubicBezTo>
                          <a:pt x="1058" y="1551"/>
                          <a:pt x="1143" y="1642"/>
                          <a:pt x="1254" y="1648"/>
                        </a:cubicBezTo>
                        <a:lnTo>
                          <a:pt x="1260" y="1648"/>
                        </a:lnTo>
                        <a:cubicBezTo>
                          <a:pt x="1365" y="1648"/>
                          <a:pt x="1456" y="1564"/>
                          <a:pt x="1462" y="1459"/>
                        </a:cubicBezTo>
                        <a:cubicBezTo>
                          <a:pt x="1501" y="710"/>
                          <a:pt x="1052" y="136"/>
                          <a:pt x="322" y="6"/>
                        </a:cubicBezTo>
                        <a:cubicBezTo>
                          <a:pt x="304" y="2"/>
                          <a:pt x="287"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8"/>
                  <p:cNvSpPr/>
                  <p:nvPr/>
                </p:nvSpPr>
                <p:spPr>
                  <a:xfrm>
                    <a:off x="2340607" y="2111709"/>
                    <a:ext cx="19516" cy="47137"/>
                  </a:xfrm>
                  <a:custGeom>
                    <a:rect b="b" l="l" r="r" t="t"/>
                    <a:pathLst>
                      <a:path extrusionOk="0" h="1867" w="773">
                        <a:moveTo>
                          <a:pt x="500" y="1"/>
                        </a:moveTo>
                        <a:cubicBezTo>
                          <a:pt x="441" y="1"/>
                          <a:pt x="382" y="28"/>
                          <a:pt x="339" y="94"/>
                        </a:cubicBezTo>
                        <a:cubicBezTo>
                          <a:pt x="0" y="628"/>
                          <a:pt x="7" y="1254"/>
                          <a:pt x="39" y="1684"/>
                        </a:cubicBezTo>
                        <a:cubicBezTo>
                          <a:pt x="46" y="1788"/>
                          <a:pt x="130" y="1867"/>
                          <a:pt x="235" y="1867"/>
                        </a:cubicBezTo>
                        <a:lnTo>
                          <a:pt x="248" y="1867"/>
                        </a:lnTo>
                        <a:cubicBezTo>
                          <a:pt x="352" y="1860"/>
                          <a:pt x="437" y="1762"/>
                          <a:pt x="430" y="1658"/>
                        </a:cubicBezTo>
                        <a:cubicBezTo>
                          <a:pt x="385" y="1058"/>
                          <a:pt x="456" y="641"/>
                          <a:pt x="671" y="309"/>
                        </a:cubicBezTo>
                        <a:cubicBezTo>
                          <a:pt x="772" y="153"/>
                          <a:pt x="638" y="1"/>
                          <a:pt x="5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8"/>
                  <p:cNvSpPr/>
                  <p:nvPr/>
                </p:nvSpPr>
                <p:spPr>
                  <a:xfrm>
                    <a:off x="2201393" y="2148823"/>
                    <a:ext cx="59104" cy="412519"/>
                  </a:xfrm>
                  <a:custGeom>
                    <a:rect b="b" l="l" r="r" t="t"/>
                    <a:pathLst>
                      <a:path extrusionOk="0" h="16339" w="2341">
                        <a:moveTo>
                          <a:pt x="196" y="1"/>
                        </a:moveTo>
                        <a:cubicBezTo>
                          <a:pt x="98" y="1"/>
                          <a:pt x="0" y="67"/>
                          <a:pt x="0" y="201"/>
                        </a:cubicBezTo>
                        <a:lnTo>
                          <a:pt x="0" y="358"/>
                        </a:lnTo>
                        <a:cubicBezTo>
                          <a:pt x="0" y="2456"/>
                          <a:pt x="0" y="4112"/>
                          <a:pt x="756" y="6080"/>
                        </a:cubicBezTo>
                        <a:cubicBezTo>
                          <a:pt x="1271" y="7429"/>
                          <a:pt x="1623" y="8948"/>
                          <a:pt x="1851" y="10851"/>
                        </a:cubicBezTo>
                        <a:cubicBezTo>
                          <a:pt x="1936" y="11587"/>
                          <a:pt x="1695" y="12285"/>
                          <a:pt x="1434" y="13028"/>
                        </a:cubicBezTo>
                        <a:cubicBezTo>
                          <a:pt x="1095" y="14012"/>
                          <a:pt x="743" y="15028"/>
                          <a:pt x="1154" y="16208"/>
                        </a:cubicBezTo>
                        <a:cubicBezTo>
                          <a:pt x="1180" y="16286"/>
                          <a:pt x="1258" y="16338"/>
                          <a:pt x="1343" y="16338"/>
                        </a:cubicBezTo>
                        <a:cubicBezTo>
                          <a:pt x="1362" y="16338"/>
                          <a:pt x="1382" y="16332"/>
                          <a:pt x="1408" y="16325"/>
                        </a:cubicBezTo>
                        <a:cubicBezTo>
                          <a:pt x="1506" y="16293"/>
                          <a:pt x="1564" y="16176"/>
                          <a:pt x="1525" y="16078"/>
                        </a:cubicBezTo>
                        <a:cubicBezTo>
                          <a:pt x="1160" y="15028"/>
                          <a:pt x="1473" y="14116"/>
                          <a:pt x="1812" y="13151"/>
                        </a:cubicBezTo>
                        <a:cubicBezTo>
                          <a:pt x="2066" y="12402"/>
                          <a:pt x="2340" y="11626"/>
                          <a:pt x="2242" y="10799"/>
                        </a:cubicBezTo>
                        <a:cubicBezTo>
                          <a:pt x="2008" y="8863"/>
                          <a:pt x="1656" y="7318"/>
                          <a:pt x="1121" y="5930"/>
                        </a:cubicBezTo>
                        <a:cubicBezTo>
                          <a:pt x="391" y="4040"/>
                          <a:pt x="391" y="2411"/>
                          <a:pt x="391" y="358"/>
                        </a:cubicBezTo>
                        <a:lnTo>
                          <a:pt x="391" y="201"/>
                        </a:lnTo>
                        <a:cubicBezTo>
                          <a:pt x="391" y="67"/>
                          <a:pt x="294" y="1"/>
                          <a:pt x="1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8"/>
                  <p:cNvSpPr/>
                  <p:nvPr/>
                </p:nvSpPr>
                <p:spPr>
                  <a:xfrm>
                    <a:off x="2239239" y="2442679"/>
                    <a:ext cx="41482" cy="305596"/>
                  </a:xfrm>
                  <a:custGeom>
                    <a:rect b="b" l="l" r="r" t="t"/>
                    <a:pathLst>
                      <a:path extrusionOk="0" h="12104" w="1643">
                        <a:moveTo>
                          <a:pt x="555" y="1"/>
                        </a:moveTo>
                        <a:cubicBezTo>
                          <a:pt x="427" y="1"/>
                          <a:pt x="297" y="122"/>
                          <a:pt x="372" y="281"/>
                        </a:cubicBezTo>
                        <a:cubicBezTo>
                          <a:pt x="1232" y="2373"/>
                          <a:pt x="906" y="4458"/>
                          <a:pt x="580" y="6472"/>
                        </a:cubicBezTo>
                        <a:cubicBezTo>
                          <a:pt x="300" y="8258"/>
                          <a:pt x="0" y="10103"/>
                          <a:pt x="522" y="11960"/>
                        </a:cubicBezTo>
                        <a:cubicBezTo>
                          <a:pt x="548" y="12045"/>
                          <a:pt x="626" y="12103"/>
                          <a:pt x="717" y="12103"/>
                        </a:cubicBezTo>
                        <a:cubicBezTo>
                          <a:pt x="730" y="12103"/>
                          <a:pt x="750" y="12103"/>
                          <a:pt x="769" y="12097"/>
                        </a:cubicBezTo>
                        <a:cubicBezTo>
                          <a:pt x="874" y="12071"/>
                          <a:pt x="932" y="11960"/>
                          <a:pt x="906" y="11856"/>
                        </a:cubicBezTo>
                        <a:cubicBezTo>
                          <a:pt x="404" y="10083"/>
                          <a:pt x="678" y="8362"/>
                          <a:pt x="971" y="6537"/>
                        </a:cubicBezTo>
                        <a:cubicBezTo>
                          <a:pt x="1304" y="4471"/>
                          <a:pt x="1643" y="2334"/>
                          <a:pt x="730" y="131"/>
                        </a:cubicBezTo>
                        <a:cubicBezTo>
                          <a:pt x="697" y="39"/>
                          <a:pt x="627" y="1"/>
                          <a:pt x="5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8"/>
                  <p:cNvSpPr/>
                  <p:nvPr/>
                </p:nvSpPr>
                <p:spPr>
                  <a:xfrm>
                    <a:off x="2213991" y="2290184"/>
                    <a:ext cx="72814" cy="157115"/>
                  </a:xfrm>
                  <a:custGeom>
                    <a:rect b="b" l="l" r="r" t="t"/>
                    <a:pathLst>
                      <a:path extrusionOk="0" h="6223" w="2884">
                        <a:moveTo>
                          <a:pt x="292" y="0"/>
                        </a:moveTo>
                        <a:cubicBezTo>
                          <a:pt x="124" y="0"/>
                          <a:pt x="1" y="242"/>
                          <a:pt x="186" y="364"/>
                        </a:cubicBezTo>
                        <a:cubicBezTo>
                          <a:pt x="1913" y="1602"/>
                          <a:pt x="2486" y="4098"/>
                          <a:pt x="2441" y="6021"/>
                        </a:cubicBezTo>
                        <a:cubicBezTo>
                          <a:pt x="2441" y="6132"/>
                          <a:pt x="2525" y="6223"/>
                          <a:pt x="2636" y="6223"/>
                        </a:cubicBezTo>
                        <a:cubicBezTo>
                          <a:pt x="2747" y="6223"/>
                          <a:pt x="2832" y="6138"/>
                          <a:pt x="2832" y="6034"/>
                        </a:cubicBezTo>
                        <a:cubicBezTo>
                          <a:pt x="2884" y="4007"/>
                          <a:pt x="2271" y="1374"/>
                          <a:pt x="414" y="44"/>
                        </a:cubicBezTo>
                        <a:cubicBezTo>
                          <a:pt x="373" y="13"/>
                          <a:pt x="332"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8"/>
                  <p:cNvSpPr/>
                  <p:nvPr/>
                </p:nvSpPr>
                <p:spPr>
                  <a:xfrm>
                    <a:off x="2212729" y="1986709"/>
                    <a:ext cx="44309" cy="95284"/>
                  </a:xfrm>
                  <a:custGeom>
                    <a:rect b="b" l="l" r="r" t="t"/>
                    <a:pathLst>
                      <a:path extrusionOk="0" h="3774" w="1755">
                        <a:moveTo>
                          <a:pt x="1539" y="0"/>
                        </a:moveTo>
                        <a:cubicBezTo>
                          <a:pt x="1428" y="7"/>
                          <a:pt x="1344" y="98"/>
                          <a:pt x="1350" y="202"/>
                        </a:cubicBezTo>
                        <a:cubicBezTo>
                          <a:pt x="1363" y="808"/>
                          <a:pt x="1070" y="1219"/>
                          <a:pt x="757" y="1656"/>
                        </a:cubicBezTo>
                        <a:cubicBezTo>
                          <a:pt x="405" y="2151"/>
                          <a:pt x="1" y="2712"/>
                          <a:pt x="99" y="3591"/>
                        </a:cubicBezTo>
                        <a:cubicBezTo>
                          <a:pt x="105" y="3696"/>
                          <a:pt x="190" y="3767"/>
                          <a:pt x="294" y="3774"/>
                        </a:cubicBezTo>
                        <a:lnTo>
                          <a:pt x="307" y="3767"/>
                        </a:lnTo>
                        <a:cubicBezTo>
                          <a:pt x="418" y="3754"/>
                          <a:pt x="496" y="3663"/>
                          <a:pt x="483" y="3552"/>
                        </a:cubicBezTo>
                        <a:cubicBezTo>
                          <a:pt x="405" y="2822"/>
                          <a:pt x="731" y="2366"/>
                          <a:pt x="1076" y="1884"/>
                        </a:cubicBezTo>
                        <a:cubicBezTo>
                          <a:pt x="1409" y="1415"/>
                          <a:pt x="1754" y="926"/>
                          <a:pt x="1735" y="196"/>
                        </a:cubicBezTo>
                        <a:cubicBezTo>
                          <a:pt x="1735" y="85"/>
                          <a:pt x="1650" y="0"/>
                          <a:pt x="15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8"/>
                  <p:cNvSpPr/>
                  <p:nvPr/>
                </p:nvSpPr>
                <p:spPr>
                  <a:xfrm>
                    <a:off x="2279054" y="1992188"/>
                    <a:ext cx="34968" cy="41608"/>
                  </a:xfrm>
                  <a:custGeom>
                    <a:rect b="b" l="l" r="r" t="t"/>
                    <a:pathLst>
                      <a:path extrusionOk="0" h="1648" w="1385">
                        <a:moveTo>
                          <a:pt x="1107" y="0"/>
                        </a:moveTo>
                        <a:cubicBezTo>
                          <a:pt x="1081" y="0"/>
                          <a:pt x="1053" y="6"/>
                          <a:pt x="1024" y="18"/>
                        </a:cubicBezTo>
                        <a:cubicBezTo>
                          <a:pt x="379" y="259"/>
                          <a:pt x="1" y="807"/>
                          <a:pt x="27" y="1458"/>
                        </a:cubicBezTo>
                        <a:cubicBezTo>
                          <a:pt x="33" y="1563"/>
                          <a:pt x="118" y="1647"/>
                          <a:pt x="222" y="1647"/>
                        </a:cubicBezTo>
                        <a:lnTo>
                          <a:pt x="235" y="1647"/>
                        </a:lnTo>
                        <a:cubicBezTo>
                          <a:pt x="339" y="1647"/>
                          <a:pt x="424" y="1550"/>
                          <a:pt x="418" y="1445"/>
                        </a:cubicBezTo>
                        <a:cubicBezTo>
                          <a:pt x="398" y="963"/>
                          <a:pt x="672" y="565"/>
                          <a:pt x="1161" y="383"/>
                        </a:cubicBezTo>
                        <a:cubicBezTo>
                          <a:pt x="1385" y="308"/>
                          <a:pt x="1300" y="0"/>
                          <a:pt x="11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8"/>
                  <p:cNvSpPr/>
                  <p:nvPr/>
                </p:nvSpPr>
                <p:spPr>
                  <a:xfrm>
                    <a:off x="2199777" y="2195405"/>
                    <a:ext cx="63346" cy="88492"/>
                  </a:xfrm>
                  <a:custGeom>
                    <a:rect b="b" l="l" r="r" t="t"/>
                    <a:pathLst>
                      <a:path extrusionOk="0" h="3505" w="2509">
                        <a:moveTo>
                          <a:pt x="265" y="0"/>
                        </a:moveTo>
                        <a:cubicBezTo>
                          <a:pt x="132" y="0"/>
                          <a:pt x="1" y="134"/>
                          <a:pt x="84" y="292"/>
                        </a:cubicBezTo>
                        <a:cubicBezTo>
                          <a:pt x="240" y="585"/>
                          <a:pt x="527" y="924"/>
                          <a:pt x="833" y="1282"/>
                        </a:cubicBezTo>
                        <a:cubicBezTo>
                          <a:pt x="1381" y="1921"/>
                          <a:pt x="2059" y="2716"/>
                          <a:pt x="1870" y="3238"/>
                        </a:cubicBezTo>
                        <a:cubicBezTo>
                          <a:pt x="1831" y="3335"/>
                          <a:pt x="1883" y="3453"/>
                          <a:pt x="1987" y="3492"/>
                        </a:cubicBezTo>
                        <a:cubicBezTo>
                          <a:pt x="2013" y="3498"/>
                          <a:pt x="2033" y="3505"/>
                          <a:pt x="2059" y="3505"/>
                        </a:cubicBezTo>
                        <a:cubicBezTo>
                          <a:pt x="2137" y="3498"/>
                          <a:pt x="2215" y="3446"/>
                          <a:pt x="2241" y="3368"/>
                        </a:cubicBezTo>
                        <a:cubicBezTo>
                          <a:pt x="2508" y="2638"/>
                          <a:pt x="1778" y="1778"/>
                          <a:pt x="1133" y="1022"/>
                        </a:cubicBezTo>
                        <a:cubicBezTo>
                          <a:pt x="840" y="683"/>
                          <a:pt x="566" y="363"/>
                          <a:pt x="436" y="109"/>
                        </a:cubicBezTo>
                        <a:cubicBezTo>
                          <a:pt x="395" y="32"/>
                          <a:pt x="33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8"/>
                  <p:cNvSpPr/>
                  <p:nvPr/>
                </p:nvSpPr>
                <p:spPr>
                  <a:xfrm>
                    <a:off x="2221792" y="2239411"/>
                    <a:ext cx="22294" cy="28050"/>
                  </a:xfrm>
                  <a:custGeom>
                    <a:rect b="b" l="l" r="r" t="t"/>
                    <a:pathLst>
                      <a:path extrusionOk="0" h="1111" w="883">
                        <a:moveTo>
                          <a:pt x="594" y="0"/>
                        </a:moveTo>
                        <a:cubicBezTo>
                          <a:pt x="553" y="0"/>
                          <a:pt x="511" y="14"/>
                          <a:pt x="470" y="48"/>
                        </a:cubicBezTo>
                        <a:cubicBezTo>
                          <a:pt x="202" y="250"/>
                          <a:pt x="40" y="556"/>
                          <a:pt x="7" y="895"/>
                        </a:cubicBezTo>
                        <a:cubicBezTo>
                          <a:pt x="0" y="999"/>
                          <a:pt x="79" y="1097"/>
                          <a:pt x="189" y="1110"/>
                        </a:cubicBezTo>
                        <a:lnTo>
                          <a:pt x="209" y="1110"/>
                        </a:lnTo>
                        <a:cubicBezTo>
                          <a:pt x="307" y="1110"/>
                          <a:pt x="391" y="1032"/>
                          <a:pt x="405" y="934"/>
                        </a:cubicBezTo>
                        <a:cubicBezTo>
                          <a:pt x="424" y="706"/>
                          <a:pt x="528" y="504"/>
                          <a:pt x="704" y="361"/>
                        </a:cubicBezTo>
                        <a:cubicBezTo>
                          <a:pt x="882" y="235"/>
                          <a:pt x="758" y="0"/>
                          <a:pt x="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8"/>
                  <p:cNvSpPr/>
                  <p:nvPr/>
                </p:nvSpPr>
                <p:spPr>
                  <a:xfrm>
                    <a:off x="2210280" y="2374106"/>
                    <a:ext cx="38906" cy="52641"/>
                  </a:xfrm>
                  <a:custGeom>
                    <a:rect b="b" l="l" r="r" t="t"/>
                    <a:pathLst>
                      <a:path extrusionOk="0" h="2085" w="1541">
                        <a:moveTo>
                          <a:pt x="1260" y="0"/>
                        </a:moveTo>
                        <a:cubicBezTo>
                          <a:pt x="1213" y="0"/>
                          <a:pt x="1165" y="19"/>
                          <a:pt x="1121" y="64"/>
                        </a:cubicBezTo>
                        <a:cubicBezTo>
                          <a:pt x="1050" y="135"/>
                          <a:pt x="978" y="207"/>
                          <a:pt x="906" y="272"/>
                        </a:cubicBezTo>
                        <a:cubicBezTo>
                          <a:pt x="463" y="715"/>
                          <a:pt x="0" y="1165"/>
                          <a:pt x="33" y="1895"/>
                        </a:cubicBezTo>
                        <a:cubicBezTo>
                          <a:pt x="33" y="1999"/>
                          <a:pt x="118" y="2084"/>
                          <a:pt x="228" y="2084"/>
                        </a:cubicBezTo>
                        <a:lnTo>
                          <a:pt x="235" y="2084"/>
                        </a:lnTo>
                        <a:cubicBezTo>
                          <a:pt x="346" y="2078"/>
                          <a:pt x="430" y="1986"/>
                          <a:pt x="424" y="1882"/>
                        </a:cubicBezTo>
                        <a:cubicBezTo>
                          <a:pt x="404" y="1328"/>
                          <a:pt x="782" y="950"/>
                          <a:pt x="1186" y="559"/>
                        </a:cubicBezTo>
                        <a:cubicBezTo>
                          <a:pt x="1258" y="481"/>
                          <a:pt x="1330" y="409"/>
                          <a:pt x="1401" y="337"/>
                        </a:cubicBezTo>
                        <a:cubicBezTo>
                          <a:pt x="1541" y="193"/>
                          <a:pt x="1411" y="0"/>
                          <a:pt x="126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8"/>
                  <p:cNvSpPr/>
                  <p:nvPr/>
                </p:nvSpPr>
                <p:spPr>
                  <a:xfrm>
                    <a:off x="2218662" y="2617189"/>
                    <a:ext cx="41557" cy="54080"/>
                  </a:xfrm>
                  <a:custGeom>
                    <a:rect b="b" l="l" r="r" t="t"/>
                    <a:pathLst>
                      <a:path extrusionOk="0" h="2142" w="1646">
                        <a:moveTo>
                          <a:pt x="1360" y="1"/>
                        </a:moveTo>
                        <a:cubicBezTo>
                          <a:pt x="1315" y="1"/>
                          <a:pt x="1269" y="17"/>
                          <a:pt x="1226" y="56"/>
                        </a:cubicBezTo>
                        <a:cubicBezTo>
                          <a:pt x="1167" y="114"/>
                          <a:pt x="1102" y="166"/>
                          <a:pt x="1043" y="225"/>
                        </a:cubicBezTo>
                        <a:cubicBezTo>
                          <a:pt x="555" y="655"/>
                          <a:pt x="1" y="1151"/>
                          <a:pt x="307" y="2011"/>
                        </a:cubicBezTo>
                        <a:cubicBezTo>
                          <a:pt x="333" y="2089"/>
                          <a:pt x="411" y="2141"/>
                          <a:pt x="496" y="2141"/>
                        </a:cubicBezTo>
                        <a:cubicBezTo>
                          <a:pt x="515" y="2141"/>
                          <a:pt x="535" y="2135"/>
                          <a:pt x="555" y="2128"/>
                        </a:cubicBezTo>
                        <a:cubicBezTo>
                          <a:pt x="659" y="2089"/>
                          <a:pt x="711" y="1978"/>
                          <a:pt x="678" y="1874"/>
                        </a:cubicBezTo>
                        <a:cubicBezTo>
                          <a:pt x="470" y="1294"/>
                          <a:pt x="783" y="981"/>
                          <a:pt x="1304" y="518"/>
                        </a:cubicBezTo>
                        <a:cubicBezTo>
                          <a:pt x="1369" y="460"/>
                          <a:pt x="1434" y="401"/>
                          <a:pt x="1493" y="342"/>
                        </a:cubicBezTo>
                        <a:cubicBezTo>
                          <a:pt x="1646" y="205"/>
                          <a:pt x="1517" y="1"/>
                          <a:pt x="13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8"/>
                  <p:cNvSpPr/>
                  <p:nvPr/>
                </p:nvSpPr>
                <p:spPr>
                  <a:xfrm>
                    <a:off x="2211719" y="2047278"/>
                    <a:ext cx="225334" cy="286004"/>
                  </a:xfrm>
                  <a:custGeom>
                    <a:rect b="b" l="l" r="r" t="t"/>
                    <a:pathLst>
                      <a:path extrusionOk="0" h="11328" w="8925">
                        <a:moveTo>
                          <a:pt x="3486" y="0"/>
                        </a:moveTo>
                        <a:cubicBezTo>
                          <a:pt x="3316" y="0"/>
                          <a:pt x="3141" y="17"/>
                          <a:pt x="2961" y="52"/>
                        </a:cubicBezTo>
                        <a:cubicBezTo>
                          <a:pt x="2459" y="150"/>
                          <a:pt x="2094" y="430"/>
                          <a:pt x="1775" y="678"/>
                        </a:cubicBezTo>
                        <a:cubicBezTo>
                          <a:pt x="1425" y="948"/>
                          <a:pt x="1119" y="1188"/>
                          <a:pt x="666" y="1188"/>
                        </a:cubicBezTo>
                        <a:cubicBezTo>
                          <a:pt x="562" y="1188"/>
                          <a:pt x="450" y="1175"/>
                          <a:pt x="328" y="1147"/>
                        </a:cubicBezTo>
                        <a:cubicBezTo>
                          <a:pt x="309" y="1143"/>
                          <a:pt x="292" y="1141"/>
                          <a:pt x="275" y="1141"/>
                        </a:cubicBezTo>
                        <a:cubicBezTo>
                          <a:pt x="57" y="1141"/>
                          <a:pt x="0" y="1477"/>
                          <a:pt x="236" y="1531"/>
                        </a:cubicBezTo>
                        <a:cubicBezTo>
                          <a:pt x="392" y="1567"/>
                          <a:pt x="535" y="1582"/>
                          <a:pt x="668" y="1582"/>
                        </a:cubicBezTo>
                        <a:cubicBezTo>
                          <a:pt x="1250" y="1582"/>
                          <a:pt x="1639" y="1282"/>
                          <a:pt x="2016" y="990"/>
                        </a:cubicBezTo>
                        <a:cubicBezTo>
                          <a:pt x="2329" y="743"/>
                          <a:pt x="2622" y="515"/>
                          <a:pt x="3033" y="443"/>
                        </a:cubicBezTo>
                        <a:cubicBezTo>
                          <a:pt x="3190" y="412"/>
                          <a:pt x="3342" y="397"/>
                          <a:pt x="3488" y="397"/>
                        </a:cubicBezTo>
                        <a:cubicBezTo>
                          <a:pt x="3938" y="397"/>
                          <a:pt x="4339" y="539"/>
                          <a:pt x="4688" y="814"/>
                        </a:cubicBezTo>
                        <a:cubicBezTo>
                          <a:pt x="5724" y="1642"/>
                          <a:pt x="6154" y="3610"/>
                          <a:pt x="6207" y="5044"/>
                        </a:cubicBezTo>
                        <a:cubicBezTo>
                          <a:pt x="6285" y="7410"/>
                          <a:pt x="6715" y="9372"/>
                          <a:pt x="8514" y="11269"/>
                        </a:cubicBezTo>
                        <a:cubicBezTo>
                          <a:pt x="8553" y="11308"/>
                          <a:pt x="8605" y="11327"/>
                          <a:pt x="8657" y="11327"/>
                        </a:cubicBezTo>
                        <a:lnTo>
                          <a:pt x="8664" y="11327"/>
                        </a:lnTo>
                        <a:cubicBezTo>
                          <a:pt x="8833" y="11327"/>
                          <a:pt x="8924" y="11119"/>
                          <a:pt x="8807" y="10995"/>
                        </a:cubicBezTo>
                        <a:cubicBezTo>
                          <a:pt x="7086" y="9183"/>
                          <a:pt x="6676" y="7299"/>
                          <a:pt x="6598" y="5031"/>
                        </a:cubicBezTo>
                        <a:cubicBezTo>
                          <a:pt x="6539" y="3441"/>
                          <a:pt x="6070" y="1414"/>
                          <a:pt x="4929" y="508"/>
                        </a:cubicBezTo>
                        <a:cubicBezTo>
                          <a:pt x="4508" y="171"/>
                          <a:pt x="4024" y="0"/>
                          <a:pt x="34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8"/>
                  <p:cNvSpPr/>
                  <p:nvPr/>
                </p:nvSpPr>
                <p:spPr>
                  <a:xfrm>
                    <a:off x="2206972" y="2154100"/>
                    <a:ext cx="77863" cy="447234"/>
                  </a:xfrm>
                  <a:custGeom>
                    <a:rect b="b" l="l" r="r" t="t"/>
                    <a:pathLst>
                      <a:path extrusionOk="0" h="17714" w="3084">
                        <a:moveTo>
                          <a:pt x="414" y="0"/>
                        </a:moveTo>
                        <a:cubicBezTo>
                          <a:pt x="301" y="0"/>
                          <a:pt x="186" y="88"/>
                          <a:pt x="222" y="240"/>
                        </a:cubicBezTo>
                        <a:cubicBezTo>
                          <a:pt x="385" y="1283"/>
                          <a:pt x="320" y="2423"/>
                          <a:pt x="235" y="3622"/>
                        </a:cubicBezTo>
                        <a:cubicBezTo>
                          <a:pt x="118" y="5460"/>
                          <a:pt x="1" y="7363"/>
                          <a:pt x="796" y="8921"/>
                        </a:cubicBezTo>
                        <a:lnTo>
                          <a:pt x="816" y="8973"/>
                        </a:lnTo>
                        <a:cubicBezTo>
                          <a:pt x="1774" y="10850"/>
                          <a:pt x="2673" y="12623"/>
                          <a:pt x="2269" y="14741"/>
                        </a:cubicBezTo>
                        <a:cubicBezTo>
                          <a:pt x="2191" y="15126"/>
                          <a:pt x="1943" y="15510"/>
                          <a:pt x="1702" y="15882"/>
                        </a:cubicBezTo>
                        <a:cubicBezTo>
                          <a:pt x="1363" y="16397"/>
                          <a:pt x="1018" y="16931"/>
                          <a:pt x="1089" y="17537"/>
                        </a:cubicBezTo>
                        <a:cubicBezTo>
                          <a:pt x="1096" y="17635"/>
                          <a:pt x="1181" y="17707"/>
                          <a:pt x="1285" y="17707"/>
                        </a:cubicBezTo>
                        <a:lnTo>
                          <a:pt x="1311" y="17713"/>
                        </a:lnTo>
                        <a:cubicBezTo>
                          <a:pt x="1415" y="17700"/>
                          <a:pt x="1493" y="17602"/>
                          <a:pt x="1480" y="17492"/>
                        </a:cubicBezTo>
                        <a:cubicBezTo>
                          <a:pt x="1428" y="17029"/>
                          <a:pt x="1721" y="16579"/>
                          <a:pt x="2034" y="16097"/>
                        </a:cubicBezTo>
                        <a:cubicBezTo>
                          <a:pt x="2295" y="15693"/>
                          <a:pt x="2569" y="15276"/>
                          <a:pt x="2660" y="14813"/>
                        </a:cubicBezTo>
                        <a:cubicBezTo>
                          <a:pt x="3084" y="12564"/>
                          <a:pt x="2113" y="10648"/>
                          <a:pt x="1168" y="8791"/>
                        </a:cubicBezTo>
                        <a:lnTo>
                          <a:pt x="1141" y="8745"/>
                        </a:lnTo>
                        <a:cubicBezTo>
                          <a:pt x="398" y="7279"/>
                          <a:pt x="516" y="5434"/>
                          <a:pt x="633" y="3648"/>
                        </a:cubicBezTo>
                        <a:cubicBezTo>
                          <a:pt x="705" y="2475"/>
                          <a:pt x="783" y="1263"/>
                          <a:pt x="607" y="181"/>
                        </a:cubicBezTo>
                        <a:cubicBezTo>
                          <a:pt x="595" y="56"/>
                          <a:pt x="505" y="0"/>
                          <a:pt x="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8"/>
                  <p:cNvSpPr/>
                  <p:nvPr/>
                </p:nvSpPr>
                <p:spPr>
                  <a:xfrm>
                    <a:off x="2192834" y="2298566"/>
                    <a:ext cx="26308" cy="34715"/>
                  </a:xfrm>
                  <a:custGeom>
                    <a:rect b="b" l="l" r="r" t="t"/>
                    <a:pathLst>
                      <a:path extrusionOk="0" h="1375" w="1042">
                        <a:moveTo>
                          <a:pt x="754" y="0"/>
                        </a:moveTo>
                        <a:cubicBezTo>
                          <a:pt x="711" y="0"/>
                          <a:pt x="667" y="15"/>
                          <a:pt x="626" y="51"/>
                        </a:cubicBezTo>
                        <a:cubicBezTo>
                          <a:pt x="294" y="331"/>
                          <a:pt x="72" y="722"/>
                          <a:pt x="13" y="1153"/>
                        </a:cubicBezTo>
                        <a:cubicBezTo>
                          <a:pt x="0" y="1263"/>
                          <a:pt x="72" y="1361"/>
                          <a:pt x="183" y="1374"/>
                        </a:cubicBezTo>
                        <a:lnTo>
                          <a:pt x="209" y="1374"/>
                        </a:lnTo>
                        <a:cubicBezTo>
                          <a:pt x="307" y="1374"/>
                          <a:pt x="391" y="1302"/>
                          <a:pt x="404" y="1211"/>
                        </a:cubicBezTo>
                        <a:cubicBezTo>
                          <a:pt x="450" y="872"/>
                          <a:pt x="626" y="566"/>
                          <a:pt x="887" y="351"/>
                        </a:cubicBezTo>
                        <a:cubicBezTo>
                          <a:pt x="1041" y="212"/>
                          <a:pt x="911" y="0"/>
                          <a:pt x="7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8"/>
                  <p:cNvSpPr/>
                  <p:nvPr/>
                </p:nvSpPr>
                <p:spPr>
                  <a:xfrm>
                    <a:off x="2265748" y="2512841"/>
                    <a:ext cx="26005" cy="78772"/>
                  </a:xfrm>
                  <a:custGeom>
                    <a:rect b="b" l="l" r="r" t="t"/>
                    <a:pathLst>
                      <a:path extrusionOk="0" h="3120" w="1030">
                        <a:moveTo>
                          <a:pt x="268" y="1"/>
                        </a:moveTo>
                        <a:cubicBezTo>
                          <a:pt x="134" y="1"/>
                          <a:pt x="1" y="137"/>
                          <a:pt x="84" y="291"/>
                        </a:cubicBezTo>
                        <a:cubicBezTo>
                          <a:pt x="456" y="988"/>
                          <a:pt x="638" y="1894"/>
                          <a:pt x="606" y="2918"/>
                        </a:cubicBezTo>
                        <a:cubicBezTo>
                          <a:pt x="606" y="3022"/>
                          <a:pt x="690" y="3113"/>
                          <a:pt x="801" y="3120"/>
                        </a:cubicBezTo>
                        <a:lnTo>
                          <a:pt x="808" y="3120"/>
                        </a:lnTo>
                        <a:cubicBezTo>
                          <a:pt x="912" y="3120"/>
                          <a:pt x="1003" y="3035"/>
                          <a:pt x="1003" y="2931"/>
                        </a:cubicBezTo>
                        <a:cubicBezTo>
                          <a:pt x="1029" y="1823"/>
                          <a:pt x="840" y="878"/>
                          <a:pt x="436" y="109"/>
                        </a:cubicBezTo>
                        <a:cubicBezTo>
                          <a:pt x="396" y="32"/>
                          <a:pt x="332" y="1"/>
                          <a:pt x="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8"/>
                  <p:cNvSpPr/>
                  <p:nvPr/>
                </p:nvSpPr>
                <p:spPr>
                  <a:xfrm>
                    <a:off x="2219167" y="2412533"/>
                    <a:ext cx="34438" cy="45799"/>
                  </a:xfrm>
                  <a:custGeom>
                    <a:rect b="b" l="l" r="r" t="t"/>
                    <a:pathLst>
                      <a:path extrusionOk="0" h="1814" w="1364">
                        <a:moveTo>
                          <a:pt x="1080" y="0"/>
                        </a:moveTo>
                        <a:cubicBezTo>
                          <a:pt x="1052" y="0"/>
                          <a:pt x="1022" y="7"/>
                          <a:pt x="991" y="21"/>
                        </a:cubicBezTo>
                        <a:cubicBezTo>
                          <a:pt x="424" y="275"/>
                          <a:pt x="20" y="927"/>
                          <a:pt x="7" y="1611"/>
                        </a:cubicBezTo>
                        <a:cubicBezTo>
                          <a:pt x="0" y="1722"/>
                          <a:pt x="85" y="1814"/>
                          <a:pt x="196" y="1814"/>
                        </a:cubicBezTo>
                        <a:lnTo>
                          <a:pt x="202" y="1814"/>
                        </a:lnTo>
                        <a:cubicBezTo>
                          <a:pt x="306" y="1814"/>
                          <a:pt x="398" y="1729"/>
                          <a:pt x="398" y="1625"/>
                        </a:cubicBezTo>
                        <a:cubicBezTo>
                          <a:pt x="411" y="1097"/>
                          <a:pt x="730" y="575"/>
                          <a:pt x="1154" y="380"/>
                        </a:cubicBezTo>
                        <a:cubicBezTo>
                          <a:pt x="1364" y="289"/>
                          <a:pt x="1267" y="0"/>
                          <a:pt x="108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8"/>
                  <p:cNvSpPr/>
                  <p:nvPr/>
                </p:nvSpPr>
                <p:spPr>
                  <a:xfrm>
                    <a:off x="1974316" y="2023419"/>
                    <a:ext cx="208469" cy="330591"/>
                  </a:xfrm>
                  <a:custGeom>
                    <a:rect b="b" l="l" r="r" t="t"/>
                    <a:pathLst>
                      <a:path extrusionOk="0" h="13094" w="8257">
                        <a:moveTo>
                          <a:pt x="5811" y="0"/>
                        </a:moveTo>
                        <a:cubicBezTo>
                          <a:pt x="5479" y="0"/>
                          <a:pt x="5150" y="110"/>
                          <a:pt x="4882" y="319"/>
                        </a:cubicBezTo>
                        <a:cubicBezTo>
                          <a:pt x="3344" y="1447"/>
                          <a:pt x="2685" y="3415"/>
                          <a:pt x="2099" y="5155"/>
                        </a:cubicBezTo>
                        <a:lnTo>
                          <a:pt x="2027" y="5383"/>
                        </a:lnTo>
                        <a:cubicBezTo>
                          <a:pt x="1225" y="7756"/>
                          <a:pt x="645" y="10167"/>
                          <a:pt x="20" y="12852"/>
                        </a:cubicBezTo>
                        <a:cubicBezTo>
                          <a:pt x="0" y="12957"/>
                          <a:pt x="65" y="13061"/>
                          <a:pt x="169" y="13087"/>
                        </a:cubicBezTo>
                        <a:cubicBezTo>
                          <a:pt x="182" y="13087"/>
                          <a:pt x="196" y="13087"/>
                          <a:pt x="215" y="13093"/>
                        </a:cubicBezTo>
                        <a:cubicBezTo>
                          <a:pt x="306" y="13093"/>
                          <a:pt x="385" y="13028"/>
                          <a:pt x="404" y="12937"/>
                        </a:cubicBezTo>
                        <a:cubicBezTo>
                          <a:pt x="1023" y="10265"/>
                          <a:pt x="1603" y="7866"/>
                          <a:pt x="2398" y="5507"/>
                        </a:cubicBezTo>
                        <a:lnTo>
                          <a:pt x="2477" y="5279"/>
                        </a:lnTo>
                        <a:cubicBezTo>
                          <a:pt x="3037" y="3597"/>
                          <a:pt x="3676" y="1694"/>
                          <a:pt x="5116" y="632"/>
                        </a:cubicBezTo>
                        <a:cubicBezTo>
                          <a:pt x="5317" y="477"/>
                          <a:pt x="5564" y="394"/>
                          <a:pt x="5815" y="394"/>
                        </a:cubicBezTo>
                        <a:cubicBezTo>
                          <a:pt x="5891" y="394"/>
                          <a:pt x="5967" y="402"/>
                          <a:pt x="6042" y="417"/>
                        </a:cubicBezTo>
                        <a:cubicBezTo>
                          <a:pt x="6772" y="560"/>
                          <a:pt x="7463" y="1336"/>
                          <a:pt x="7828" y="1948"/>
                        </a:cubicBezTo>
                        <a:cubicBezTo>
                          <a:pt x="7868" y="2016"/>
                          <a:pt x="7927" y="2044"/>
                          <a:pt x="7987" y="2044"/>
                        </a:cubicBezTo>
                        <a:cubicBezTo>
                          <a:pt x="8122" y="2044"/>
                          <a:pt x="8257" y="1900"/>
                          <a:pt x="8167" y="1746"/>
                        </a:cubicBezTo>
                        <a:cubicBezTo>
                          <a:pt x="7736" y="1029"/>
                          <a:pt x="6980" y="208"/>
                          <a:pt x="6120" y="32"/>
                        </a:cubicBezTo>
                        <a:cubicBezTo>
                          <a:pt x="6018" y="11"/>
                          <a:pt x="5915" y="0"/>
                          <a:pt x="5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8"/>
                  <p:cNvSpPr/>
                  <p:nvPr/>
                </p:nvSpPr>
                <p:spPr>
                  <a:xfrm>
                    <a:off x="2013955" y="2194344"/>
                    <a:ext cx="16487" cy="95158"/>
                  </a:xfrm>
                  <a:custGeom>
                    <a:rect b="b" l="l" r="r" t="t"/>
                    <a:pathLst>
                      <a:path extrusionOk="0" h="3769" w="653">
                        <a:moveTo>
                          <a:pt x="222" y="0"/>
                        </a:moveTo>
                        <a:cubicBezTo>
                          <a:pt x="129" y="0"/>
                          <a:pt x="36" y="59"/>
                          <a:pt x="27" y="184"/>
                        </a:cubicBezTo>
                        <a:cubicBezTo>
                          <a:pt x="7" y="614"/>
                          <a:pt x="33" y="1051"/>
                          <a:pt x="99" y="1487"/>
                        </a:cubicBezTo>
                        <a:cubicBezTo>
                          <a:pt x="177" y="2152"/>
                          <a:pt x="255" y="2837"/>
                          <a:pt x="33" y="3508"/>
                        </a:cubicBezTo>
                        <a:cubicBezTo>
                          <a:pt x="1" y="3612"/>
                          <a:pt x="59" y="3723"/>
                          <a:pt x="157" y="3755"/>
                        </a:cubicBezTo>
                        <a:cubicBezTo>
                          <a:pt x="177" y="3762"/>
                          <a:pt x="203" y="3762"/>
                          <a:pt x="222" y="3769"/>
                        </a:cubicBezTo>
                        <a:cubicBezTo>
                          <a:pt x="307" y="3762"/>
                          <a:pt x="379" y="3710"/>
                          <a:pt x="411" y="3632"/>
                        </a:cubicBezTo>
                        <a:cubicBezTo>
                          <a:pt x="652" y="2876"/>
                          <a:pt x="574" y="2146"/>
                          <a:pt x="490" y="1442"/>
                        </a:cubicBezTo>
                        <a:cubicBezTo>
                          <a:pt x="431" y="1031"/>
                          <a:pt x="405" y="621"/>
                          <a:pt x="418" y="203"/>
                        </a:cubicBezTo>
                        <a:cubicBezTo>
                          <a:pt x="425" y="71"/>
                          <a:pt x="323" y="0"/>
                          <a:pt x="2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8"/>
                  <p:cNvSpPr/>
                  <p:nvPr/>
                </p:nvSpPr>
                <p:spPr>
                  <a:xfrm>
                    <a:off x="1966894" y="2265643"/>
                    <a:ext cx="37922" cy="41633"/>
                  </a:xfrm>
                  <a:custGeom>
                    <a:rect b="b" l="l" r="r" t="t"/>
                    <a:pathLst>
                      <a:path extrusionOk="0" h="1649" w="1502">
                        <a:moveTo>
                          <a:pt x="1232" y="0"/>
                        </a:moveTo>
                        <a:cubicBezTo>
                          <a:pt x="1216" y="0"/>
                          <a:pt x="1198" y="2"/>
                          <a:pt x="1180" y="6"/>
                        </a:cubicBezTo>
                        <a:cubicBezTo>
                          <a:pt x="444" y="136"/>
                          <a:pt x="1" y="710"/>
                          <a:pt x="40" y="1459"/>
                        </a:cubicBezTo>
                        <a:cubicBezTo>
                          <a:pt x="46" y="1564"/>
                          <a:pt x="131" y="1648"/>
                          <a:pt x="235" y="1648"/>
                        </a:cubicBezTo>
                        <a:lnTo>
                          <a:pt x="248" y="1648"/>
                        </a:lnTo>
                        <a:cubicBezTo>
                          <a:pt x="359" y="1642"/>
                          <a:pt x="437" y="1551"/>
                          <a:pt x="437" y="1440"/>
                        </a:cubicBezTo>
                        <a:cubicBezTo>
                          <a:pt x="405" y="892"/>
                          <a:pt x="718" y="488"/>
                          <a:pt x="1252" y="391"/>
                        </a:cubicBezTo>
                        <a:cubicBezTo>
                          <a:pt x="1501" y="354"/>
                          <a:pt x="1456" y="0"/>
                          <a:pt x="12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8"/>
                  <p:cNvSpPr/>
                  <p:nvPr/>
                </p:nvSpPr>
                <p:spPr>
                  <a:xfrm>
                    <a:off x="2038571" y="2111532"/>
                    <a:ext cx="19845" cy="47314"/>
                  </a:xfrm>
                  <a:custGeom>
                    <a:rect b="b" l="l" r="r" t="t"/>
                    <a:pathLst>
                      <a:path extrusionOk="0" h="1874" w="786">
                        <a:moveTo>
                          <a:pt x="277" y="1"/>
                        </a:moveTo>
                        <a:cubicBezTo>
                          <a:pt x="138" y="1"/>
                          <a:pt x="0" y="157"/>
                          <a:pt x="114" y="316"/>
                        </a:cubicBezTo>
                        <a:cubicBezTo>
                          <a:pt x="329" y="648"/>
                          <a:pt x="401" y="1065"/>
                          <a:pt x="355" y="1665"/>
                        </a:cubicBezTo>
                        <a:cubicBezTo>
                          <a:pt x="349" y="1769"/>
                          <a:pt x="427" y="1867"/>
                          <a:pt x="538" y="1874"/>
                        </a:cubicBezTo>
                        <a:lnTo>
                          <a:pt x="551" y="1874"/>
                        </a:lnTo>
                        <a:cubicBezTo>
                          <a:pt x="655" y="1874"/>
                          <a:pt x="740" y="1795"/>
                          <a:pt x="746" y="1691"/>
                        </a:cubicBezTo>
                        <a:cubicBezTo>
                          <a:pt x="779" y="1261"/>
                          <a:pt x="785" y="635"/>
                          <a:pt x="440" y="101"/>
                        </a:cubicBezTo>
                        <a:cubicBezTo>
                          <a:pt x="399" y="30"/>
                          <a:pt x="338" y="1"/>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8"/>
                  <p:cNvSpPr/>
                  <p:nvPr/>
                </p:nvSpPr>
                <p:spPr>
                  <a:xfrm>
                    <a:off x="2138526" y="2148798"/>
                    <a:ext cx="59104" cy="412544"/>
                  </a:xfrm>
                  <a:custGeom>
                    <a:rect b="b" l="l" r="r" t="t"/>
                    <a:pathLst>
                      <a:path extrusionOk="0" h="16340" w="2341">
                        <a:moveTo>
                          <a:pt x="2145" y="0"/>
                        </a:moveTo>
                        <a:cubicBezTo>
                          <a:pt x="2034" y="0"/>
                          <a:pt x="1949" y="91"/>
                          <a:pt x="1949" y="196"/>
                        </a:cubicBezTo>
                        <a:lnTo>
                          <a:pt x="1949" y="359"/>
                        </a:lnTo>
                        <a:cubicBezTo>
                          <a:pt x="1949" y="2418"/>
                          <a:pt x="1949" y="4041"/>
                          <a:pt x="1219" y="5938"/>
                        </a:cubicBezTo>
                        <a:cubicBezTo>
                          <a:pt x="685" y="7326"/>
                          <a:pt x="333" y="8870"/>
                          <a:pt x="98" y="10800"/>
                        </a:cubicBezTo>
                        <a:cubicBezTo>
                          <a:pt x="1" y="11634"/>
                          <a:pt x="268" y="12409"/>
                          <a:pt x="535" y="13159"/>
                        </a:cubicBezTo>
                        <a:cubicBezTo>
                          <a:pt x="867" y="14117"/>
                          <a:pt x="1180" y="15029"/>
                          <a:pt x="815" y="16079"/>
                        </a:cubicBezTo>
                        <a:cubicBezTo>
                          <a:pt x="770" y="16209"/>
                          <a:pt x="867" y="16339"/>
                          <a:pt x="998" y="16339"/>
                        </a:cubicBezTo>
                        <a:cubicBezTo>
                          <a:pt x="1082" y="16339"/>
                          <a:pt x="1161" y="16287"/>
                          <a:pt x="1187" y="16216"/>
                        </a:cubicBezTo>
                        <a:cubicBezTo>
                          <a:pt x="1597" y="15029"/>
                          <a:pt x="1245" y="14013"/>
                          <a:pt x="906" y="13029"/>
                        </a:cubicBezTo>
                        <a:cubicBezTo>
                          <a:pt x="646" y="12292"/>
                          <a:pt x="405" y="11595"/>
                          <a:pt x="496" y="10852"/>
                        </a:cubicBezTo>
                        <a:cubicBezTo>
                          <a:pt x="717" y="8955"/>
                          <a:pt x="1069" y="7437"/>
                          <a:pt x="1584" y="6081"/>
                        </a:cubicBezTo>
                        <a:cubicBezTo>
                          <a:pt x="2340" y="4119"/>
                          <a:pt x="2340" y="2464"/>
                          <a:pt x="2340" y="365"/>
                        </a:cubicBezTo>
                        <a:lnTo>
                          <a:pt x="2340" y="202"/>
                        </a:lnTo>
                        <a:cubicBezTo>
                          <a:pt x="2340" y="91"/>
                          <a:pt x="2256" y="0"/>
                          <a:pt x="2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8"/>
                  <p:cNvSpPr/>
                  <p:nvPr/>
                </p:nvSpPr>
                <p:spPr>
                  <a:xfrm>
                    <a:off x="2118278" y="2442679"/>
                    <a:ext cx="41507" cy="305596"/>
                  </a:xfrm>
                  <a:custGeom>
                    <a:rect b="b" l="l" r="r" t="t"/>
                    <a:pathLst>
                      <a:path extrusionOk="0" h="12104" w="1644">
                        <a:moveTo>
                          <a:pt x="1092" y="1"/>
                        </a:moveTo>
                        <a:cubicBezTo>
                          <a:pt x="1020" y="1"/>
                          <a:pt x="949" y="39"/>
                          <a:pt x="913" y="131"/>
                        </a:cubicBezTo>
                        <a:cubicBezTo>
                          <a:pt x="1" y="2327"/>
                          <a:pt x="346" y="4465"/>
                          <a:pt x="679" y="6531"/>
                        </a:cubicBezTo>
                        <a:cubicBezTo>
                          <a:pt x="965" y="8356"/>
                          <a:pt x="1239" y="10076"/>
                          <a:pt x="744" y="11849"/>
                        </a:cubicBezTo>
                        <a:cubicBezTo>
                          <a:pt x="711" y="11953"/>
                          <a:pt x="770" y="12064"/>
                          <a:pt x="881" y="12090"/>
                        </a:cubicBezTo>
                        <a:cubicBezTo>
                          <a:pt x="894" y="12097"/>
                          <a:pt x="913" y="12103"/>
                          <a:pt x="933" y="12103"/>
                        </a:cubicBezTo>
                        <a:cubicBezTo>
                          <a:pt x="1024" y="12103"/>
                          <a:pt x="1102" y="12038"/>
                          <a:pt x="1122" y="11953"/>
                        </a:cubicBezTo>
                        <a:cubicBezTo>
                          <a:pt x="1643" y="10096"/>
                          <a:pt x="1350" y="8252"/>
                          <a:pt x="1063" y="6472"/>
                        </a:cubicBezTo>
                        <a:cubicBezTo>
                          <a:pt x="744" y="4458"/>
                          <a:pt x="411" y="2373"/>
                          <a:pt x="1278" y="281"/>
                        </a:cubicBezTo>
                        <a:cubicBezTo>
                          <a:pt x="1349" y="122"/>
                          <a:pt x="1220" y="1"/>
                          <a:pt x="1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8"/>
                  <p:cNvSpPr/>
                  <p:nvPr/>
                </p:nvSpPr>
                <p:spPr>
                  <a:xfrm>
                    <a:off x="2112370" y="2290462"/>
                    <a:ext cx="72082" cy="156837"/>
                  </a:xfrm>
                  <a:custGeom>
                    <a:rect b="b" l="l" r="r" t="t"/>
                    <a:pathLst>
                      <a:path extrusionOk="0" h="6212" w="2855">
                        <a:moveTo>
                          <a:pt x="2573" y="1"/>
                        </a:moveTo>
                        <a:cubicBezTo>
                          <a:pt x="2538" y="1"/>
                          <a:pt x="2501" y="11"/>
                          <a:pt x="2464" y="33"/>
                        </a:cubicBezTo>
                        <a:cubicBezTo>
                          <a:pt x="613" y="1363"/>
                          <a:pt x="0" y="3996"/>
                          <a:pt x="46" y="6023"/>
                        </a:cubicBezTo>
                        <a:cubicBezTo>
                          <a:pt x="46" y="6127"/>
                          <a:pt x="131" y="6212"/>
                          <a:pt x="241" y="6212"/>
                        </a:cubicBezTo>
                        <a:lnTo>
                          <a:pt x="248" y="6212"/>
                        </a:lnTo>
                        <a:cubicBezTo>
                          <a:pt x="352" y="6212"/>
                          <a:pt x="443" y="6121"/>
                          <a:pt x="437" y="6010"/>
                        </a:cubicBezTo>
                        <a:cubicBezTo>
                          <a:pt x="391" y="4087"/>
                          <a:pt x="965" y="1591"/>
                          <a:pt x="2699" y="353"/>
                        </a:cubicBezTo>
                        <a:cubicBezTo>
                          <a:pt x="2855" y="223"/>
                          <a:pt x="2739" y="1"/>
                          <a:pt x="25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8"/>
                  <p:cNvSpPr/>
                  <p:nvPr/>
                </p:nvSpPr>
                <p:spPr>
                  <a:xfrm>
                    <a:off x="2141808" y="1986860"/>
                    <a:ext cx="44461" cy="95133"/>
                  </a:xfrm>
                  <a:custGeom>
                    <a:rect b="b" l="l" r="r" t="t"/>
                    <a:pathLst>
                      <a:path extrusionOk="0" h="3768" w="1761">
                        <a:moveTo>
                          <a:pt x="216" y="1"/>
                        </a:moveTo>
                        <a:cubicBezTo>
                          <a:pt x="112" y="1"/>
                          <a:pt x="20" y="86"/>
                          <a:pt x="20" y="190"/>
                        </a:cubicBezTo>
                        <a:cubicBezTo>
                          <a:pt x="1" y="926"/>
                          <a:pt x="346" y="1409"/>
                          <a:pt x="685" y="1878"/>
                        </a:cubicBezTo>
                        <a:cubicBezTo>
                          <a:pt x="1031" y="2360"/>
                          <a:pt x="1357" y="2816"/>
                          <a:pt x="1272" y="3546"/>
                        </a:cubicBezTo>
                        <a:cubicBezTo>
                          <a:pt x="1265" y="3657"/>
                          <a:pt x="1344" y="3755"/>
                          <a:pt x="1448" y="3768"/>
                        </a:cubicBezTo>
                        <a:lnTo>
                          <a:pt x="1467" y="3768"/>
                        </a:lnTo>
                        <a:cubicBezTo>
                          <a:pt x="1572" y="3761"/>
                          <a:pt x="1656" y="3690"/>
                          <a:pt x="1663" y="3592"/>
                        </a:cubicBezTo>
                        <a:cubicBezTo>
                          <a:pt x="1761" y="2706"/>
                          <a:pt x="1357" y="2145"/>
                          <a:pt x="1005" y="1650"/>
                        </a:cubicBezTo>
                        <a:cubicBezTo>
                          <a:pt x="692" y="1213"/>
                          <a:pt x="398" y="802"/>
                          <a:pt x="412" y="196"/>
                        </a:cubicBezTo>
                        <a:cubicBezTo>
                          <a:pt x="418" y="92"/>
                          <a:pt x="333" y="1"/>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8"/>
                  <p:cNvSpPr/>
                  <p:nvPr/>
                </p:nvSpPr>
                <p:spPr>
                  <a:xfrm>
                    <a:off x="2085103" y="1992213"/>
                    <a:ext cx="34867" cy="41583"/>
                  </a:xfrm>
                  <a:custGeom>
                    <a:rect b="b" l="l" r="r" t="t"/>
                    <a:pathLst>
                      <a:path extrusionOk="0" h="1647" w="1381">
                        <a:moveTo>
                          <a:pt x="276" y="1"/>
                        </a:moveTo>
                        <a:cubicBezTo>
                          <a:pt x="83" y="1"/>
                          <a:pt x="1" y="301"/>
                          <a:pt x="220" y="382"/>
                        </a:cubicBezTo>
                        <a:cubicBezTo>
                          <a:pt x="702" y="564"/>
                          <a:pt x="982" y="962"/>
                          <a:pt x="963" y="1444"/>
                        </a:cubicBezTo>
                        <a:cubicBezTo>
                          <a:pt x="956" y="1549"/>
                          <a:pt x="1041" y="1646"/>
                          <a:pt x="1152" y="1646"/>
                        </a:cubicBezTo>
                        <a:lnTo>
                          <a:pt x="1158" y="1646"/>
                        </a:lnTo>
                        <a:cubicBezTo>
                          <a:pt x="1263" y="1646"/>
                          <a:pt x="1347" y="1562"/>
                          <a:pt x="1354" y="1457"/>
                        </a:cubicBezTo>
                        <a:cubicBezTo>
                          <a:pt x="1380" y="812"/>
                          <a:pt x="1002" y="258"/>
                          <a:pt x="357" y="17"/>
                        </a:cubicBezTo>
                        <a:cubicBezTo>
                          <a:pt x="328" y="6"/>
                          <a:pt x="301" y="1"/>
                          <a:pt x="2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8"/>
                  <p:cNvSpPr/>
                  <p:nvPr/>
                </p:nvSpPr>
                <p:spPr>
                  <a:xfrm>
                    <a:off x="2135900" y="2195556"/>
                    <a:ext cx="63220" cy="88341"/>
                  </a:xfrm>
                  <a:custGeom>
                    <a:rect b="b" l="l" r="r" t="t"/>
                    <a:pathLst>
                      <a:path extrusionOk="0" h="3499" w="2504">
                        <a:moveTo>
                          <a:pt x="2242" y="1"/>
                        </a:moveTo>
                        <a:cubicBezTo>
                          <a:pt x="2178" y="1"/>
                          <a:pt x="2114" y="33"/>
                          <a:pt x="2073" y="110"/>
                        </a:cubicBezTo>
                        <a:cubicBezTo>
                          <a:pt x="1936" y="364"/>
                          <a:pt x="1662" y="683"/>
                          <a:pt x="1375" y="1022"/>
                        </a:cubicBezTo>
                        <a:cubicBezTo>
                          <a:pt x="730" y="1778"/>
                          <a:pt x="0" y="2639"/>
                          <a:pt x="267" y="3369"/>
                        </a:cubicBezTo>
                        <a:cubicBezTo>
                          <a:pt x="294" y="3447"/>
                          <a:pt x="372" y="3499"/>
                          <a:pt x="450" y="3499"/>
                        </a:cubicBezTo>
                        <a:cubicBezTo>
                          <a:pt x="476" y="3499"/>
                          <a:pt x="496" y="3492"/>
                          <a:pt x="522" y="3486"/>
                        </a:cubicBezTo>
                        <a:cubicBezTo>
                          <a:pt x="619" y="3447"/>
                          <a:pt x="672" y="3336"/>
                          <a:pt x="639" y="3232"/>
                        </a:cubicBezTo>
                        <a:cubicBezTo>
                          <a:pt x="450" y="2717"/>
                          <a:pt x="1128" y="1922"/>
                          <a:pt x="1675" y="1276"/>
                        </a:cubicBezTo>
                        <a:cubicBezTo>
                          <a:pt x="1982" y="918"/>
                          <a:pt x="2268" y="586"/>
                          <a:pt x="2425" y="292"/>
                        </a:cubicBezTo>
                        <a:cubicBezTo>
                          <a:pt x="2504" y="135"/>
                          <a:pt x="2374" y="1"/>
                          <a:pt x="22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8"/>
                  <p:cNvSpPr/>
                  <p:nvPr/>
                </p:nvSpPr>
                <p:spPr>
                  <a:xfrm>
                    <a:off x="2155265" y="2239487"/>
                    <a:ext cx="22117" cy="27974"/>
                  </a:xfrm>
                  <a:custGeom>
                    <a:rect b="b" l="l" r="r" t="t"/>
                    <a:pathLst>
                      <a:path extrusionOk="0" h="1108" w="876">
                        <a:moveTo>
                          <a:pt x="286" y="1"/>
                        </a:moveTo>
                        <a:cubicBezTo>
                          <a:pt x="122" y="1"/>
                          <a:pt x="0" y="225"/>
                          <a:pt x="165" y="358"/>
                        </a:cubicBezTo>
                        <a:cubicBezTo>
                          <a:pt x="341" y="495"/>
                          <a:pt x="452" y="703"/>
                          <a:pt x="465" y="925"/>
                        </a:cubicBezTo>
                        <a:cubicBezTo>
                          <a:pt x="478" y="1029"/>
                          <a:pt x="563" y="1101"/>
                          <a:pt x="661" y="1107"/>
                        </a:cubicBezTo>
                        <a:lnTo>
                          <a:pt x="687" y="1101"/>
                        </a:lnTo>
                        <a:cubicBezTo>
                          <a:pt x="797" y="1094"/>
                          <a:pt x="876" y="996"/>
                          <a:pt x="863" y="886"/>
                        </a:cubicBezTo>
                        <a:cubicBezTo>
                          <a:pt x="830" y="553"/>
                          <a:pt x="667" y="247"/>
                          <a:pt x="400" y="38"/>
                        </a:cubicBezTo>
                        <a:cubicBezTo>
                          <a:pt x="362" y="12"/>
                          <a:pt x="323"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8"/>
                  <p:cNvSpPr/>
                  <p:nvPr/>
                </p:nvSpPr>
                <p:spPr>
                  <a:xfrm>
                    <a:off x="2150090" y="2374233"/>
                    <a:ext cx="38654" cy="52515"/>
                  </a:xfrm>
                  <a:custGeom>
                    <a:rect b="b" l="l" r="r" t="t"/>
                    <a:pathLst>
                      <a:path extrusionOk="0" h="2080" w="1531">
                        <a:moveTo>
                          <a:pt x="275" y="1"/>
                        </a:moveTo>
                        <a:cubicBezTo>
                          <a:pt x="127" y="1"/>
                          <a:pt x="1" y="189"/>
                          <a:pt x="129" y="332"/>
                        </a:cubicBezTo>
                        <a:cubicBezTo>
                          <a:pt x="201" y="404"/>
                          <a:pt x="273" y="476"/>
                          <a:pt x="344" y="554"/>
                        </a:cubicBezTo>
                        <a:cubicBezTo>
                          <a:pt x="748" y="945"/>
                          <a:pt x="1126" y="1323"/>
                          <a:pt x="1107" y="1877"/>
                        </a:cubicBezTo>
                        <a:cubicBezTo>
                          <a:pt x="1100" y="1981"/>
                          <a:pt x="1191" y="2073"/>
                          <a:pt x="1296" y="2079"/>
                        </a:cubicBezTo>
                        <a:lnTo>
                          <a:pt x="1302" y="2079"/>
                        </a:lnTo>
                        <a:cubicBezTo>
                          <a:pt x="1413" y="2079"/>
                          <a:pt x="1498" y="2001"/>
                          <a:pt x="1504" y="1897"/>
                        </a:cubicBezTo>
                        <a:cubicBezTo>
                          <a:pt x="1530" y="1173"/>
                          <a:pt x="1074" y="710"/>
                          <a:pt x="624" y="274"/>
                        </a:cubicBezTo>
                        <a:cubicBezTo>
                          <a:pt x="559" y="202"/>
                          <a:pt x="488" y="137"/>
                          <a:pt x="416" y="65"/>
                        </a:cubicBezTo>
                        <a:cubicBezTo>
                          <a:pt x="372" y="20"/>
                          <a:pt x="323"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8"/>
                  <p:cNvSpPr/>
                  <p:nvPr/>
                </p:nvSpPr>
                <p:spPr>
                  <a:xfrm>
                    <a:off x="2138779" y="2617265"/>
                    <a:ext cx="41583" cy="54004"/>
                  </a:xfrm>
                  <a:custGeom>
                    <a:rect b="b" l="l" r="r" t="t"/>
                    <a:pathLst>
                      <a:path extrusionOk="0" h="2139" w="1647">
                        <a:moveTo>
                          <a:pt x="284" y="1"/>
                        </a:moveTo>
                        <a:cubicBezTo>
                          <a:pt x="128" y="1"/>
                          <a:pt x="1" y="205"/>
                          <a:pt x="147" y="346"/>
                        </a:cubicBezTo>
                        <a:cubicBezTo>
                          <a:pt x="212" y="405"/>
                          <a:pt x="277" y="463"/>
                          <a:pt x="342" y="522"/>
                        </a:cubicBezTo>
                        <a:cubicBezTo>
                          <a:pt x="864" y="978"/>
                          <a:pt x="1170" y="1297"/>
                          <a:pt x="968" y="1877"/>
                        </a:cubicBezTo>
                        <a:cubicBezTo>
                          <a:pt x="929" y="1975"/>
                          <a:pt x="988" y="2093"/>
                          <a:pt x="1085" y="2125"/>
                        </a:cubicBezTo>
                        <a:cubicBezTo>
                          <a:pt x="1112" y="2132"/>
                          <a:pt x="1131" y="2138"/>
                          <a:pt x="1151" y="2138"/>
                        </a:cubicBezTo>
                        <a:cubicBezTo>
                          <a:pt x="1235" y="2138"/>
                          <a:pt x="1314" y="2086"/>
                          <a:pt x="1340" y="2008"/>
                        </a:cubicBezTo>
                        <a:cubicBezTo>
                          <a:pt x="1646" y="1148"/>
                          <a:pt x="1092" y="659"/>
                          <a:pt x="603" y="229"/>
                        </a:cubicBezTo>
                        <a:cubicBezTo>
                          <a:pt x="545" y="170"/>
                          <a:pt x="479" y="111"/>
                          <a:pt x="421" y="59"/>
                        </a:cubicBezTo>
                        <a:cubicBezTo>
                          <a:pt x="377" y="18"/>
                          <a:pt x="329"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8"/>
                  <p:cNvSpPr/>
                  <p:nvPr/>
                </p:nvSpPr>
                <p:spPr>
                  <a:xfrm>
                    <a:off x="1962122" y="2047252"/>
                    <a:ext cx="225309" cy="286029"/>
                  </a:xfrm>
                  <a:custGeom>
                    <a:rect b="b" l="l" r="r" t="t"/>
                    <a:pathLst>
                      <a:path extrusionOk="0" h="11329" w="8924">
                        <a:moveTo>
                          <a:pt x="5426" y="0"/>
                        </a:moveTo>
                        <a:cubicBezTo>
                          <a:pt x="4890" y="0"/>
                          <a:pt x="4408" y="168"/>
                          <a:pt x="3989" y="503"/>
                        </a:cubicBezTo>
                        <a:cubicBezTo>
                          <a:pt x="2849" y="1415"/>
                          <a:pt x="2386" y="3442"/>
                          <a:pt x="2327" y="5032"/>
                        </a:cubicBezTo>
                        <a:cubicBezTo>
                          <a:pt x="2243" y="7307"/>
                          <a:pt x="1832" y="9190"/>
                          <a:pt x="118" y="10996"/>
                        </a:cubicBezTo>
                        <a:cubicBezTo>
                          <a:pt x="1" y="11120"/>
                          <a:pt x="85" y="11328"/>
                          <a:pt x="261" y="11328"/>
                        </a:cubicBezTo>
                        <a:cubicBezTo>
                          <a:pt x="314" y="11328"/>
                          <a:pt x="366" y="11309"/>
                          <a:pt x="405" y="11270"/>
                        </a:cubicBezTo>
                        <a:cubicBezTo>
                          <a:pt x="2210" y="9366"/>
                          <a:pt x="2634" y="7405"/>
                          <a:pt x="2719" y="5045"/>
                        </a:cubicBezTo>
                        <a:cubicBezTo>
                          <a:pt x="2771" y="3611"/>
                          <a:pt x="3201" y="1643"/>
                          <a:pt x="4237" y="815"/>
                        </a:cubicBezTo>
                        <a:cubicBezTo>
                          <a:pt x="4588" y="534"/>
                          <a:pt x="4991" y="395"/>
                          <a:pt x="5443" y="395"/>
                        </a:cubicBezTo>
                        <a:cubicBezTo>
                          <a:pt x="5588" y="395"/>
                          <a:pt x="5738" y="409"/>
                          <a:pt x="5893" y="437"/>
                        </a:cubicBezTo>
                        <a:cubicBezTo>
                          <a:pt x="6303" y="516"/>
                          <a:pt x="6596" y="744"/>
                          <a:pt x="6903" y="985"/>
                        </a:cubicBezTo>
                        <a:cubicBezTo>
                          <a:pt x="7285" y="1282"/>
                          <a:pt x="7675" y="1583"/>
                          <a:pt x="8257" y="1583"/>
                        </a:cubicBezTo>
                        <a:cubicBezTo>
                          <a:pt x="8390" y="1583"/>
                          <a:pt x="8533" y="1568"/>
                          <a:pt x="8689" y="1532"/>
                        </a:cubicBezTo>
                        <a:cubicBezTo>
                          <a:pt x="8923" y="1472"/>
                          <a:pt x="8864" y="1140"/>
                          <a:pt x="8654" y="1140"/>
                        </a:cubicBezTo>
                        <a:cubicBezTo>
                          <a:pt x="8636" y="1140"/>
                          <a:pt x="8617" y="1143"/>
                          <a:pt x="8597" y="1148"/>
                        </a:cubicBezTo>
                        <a:cubicBezTo>
                          <a:pt x="8475" y="1176"/>
                          <a:pt x="8363" y="1189"/>
                          <a:pt x="8258" y="1189"/>
                        </a:cubicBezTo>
                        <a:cubicBezTo>
                          <a:pt x="7805" y="1189"/>
                          <a:pt x="7495" y="949"/>
                          <a:pt x="7150" y="679"/>
                        </a:cubicBezTo>
                        <a:cubicBezTo>
                          <a:pt x="6831" y="431"/>
                          <a:pt x="6466" y="144"/>
                          <a:pt x="5964" y="53"/>
                        </a:cubicBezTo>
                        <a:cubicBezTo>
                          <a:pt x="5779" y="18"/>
                          <a:pt x="5600" y="0"/>
                          <a:pt x="542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8"/>
                  <p:cNvSpPr/>
                  <p:nvPr/>
                </p:nvSpPr>
                <p:spPr>
                  <a:xfrm>
                    <a:off x="2114339" y="2154403"/>
                    <a:ext cx="77863" cy="446755"/>
                  </a:xfrm>
                  <a:custGeom>
                    <a:rect b="b" l="l" r="r" t="t"/>
                    <a:pathLst>
                      <a:path extrusionOk="0" h="17695" w="3084">
                        <a:moveTo>
                          <a:pt x="2663" y="0"/>
                        </a:moveTo>
                        <a:cubicBezTo>
                          <a:pt x="2575" y="0"/>
                          <a:pt x="2488" y="53"/>
                          <a:pt x="2471" y="169"/>
                        </a:cubicBezTo>
                        <a:cubicBezTo>
                          <a:pt x="2301" y="1251"/>
                          <a:pt x="2373" y="2463"/>
                          <a:pt x="2451" y="3636"/>
                        </a:cubicBezTo>
                        <a:cubicBezTo>
                          <a:pt x="2568" y="5422"/>
                          <a:pt x="2679" y="7267"/>
                          <a:pt x="1936" y="8733"/>
                        </a:cubicBezTo>
                        <a:lnTo>
                          <a:pt x="1917" y="8779"/>
                        </a:lnTo>
                        <a:cubicBezTo>
                          <a:pt x="972" y="10630"/>
                          <a:pt x="0" y="12546"/>
                          <a:pt x="424" y="14801"/>
                        </a:cubicBezTo>
                        <a:cubicBezTo>
                          <a:pt x="515" y="15264"/>
                          <a:pt x="783" y="15674"/>
                          <a:pt x="1050" y="16085"/>
                        </a:cubicBezTo>
                        <a:cubicBezTo>
                          <a:pt x="1356" y="16567"/>
                          <a:pt x="1656" y="17017"/>
                          <a:pt x="1597" y="17480"/>
                        </a:cubicBezTo>
                        <a:cubicBezTo>
                          <a:pt x="1584" y="17584"/>
                          <a:pt x="1662" y="17682"/>
                          <a:pt x="1773" y="17695"/>
                        </a:cubicBezTo>
                        <a:lnTo>
                          <a:pt x="1793" y="17695"/>
                        </a:lnTo>
                        <a:cubicBezTo>
                          <a:pt x="1897" y="17695"/>
                          <a:pt x="1982" y="17623"/>
                          <a:pt x="1988" y="17519"/>
                        </a:cubicBezTo>
                        <a:cubicBezTo>
                          <a:pt x="2060" y="16919"/>
                          <a:pt x="1715" y="16385"/>
                          <a:pt x="1376" y="15863"/>
                        </a:cubicBezTo>
                        <a:cubicBezTo>
                          <a:pt x="1135" y="15498"/>
                          <a:pt x="887" y="15114"/>
                          <a:pt x="809" y="14723"/>
                        </a:cubicBezTo>
                        <a:cubicBezTo>
                          <a:pt x="411" y="12605"/>
                          <a:pt x="1310" y="10832"/>
                          <a:pt x="2262" y="8955"/>
                        </a:cubicBezTo>
                        <a:lnTo>
                          <a:pt x="2288" y="8909"/>
                        </a:lnTo>
                        <a:cubicBezTo>
                          <a:pt x="3083" y="7345"/>
                          <a:pt x="2959" y="5448"/>
                          <a:pt x="2842" y="3610"/>
                        </a:cubicBezTo>
                        <a:cubicBezTo>
                          <a:pt x="2770" y="2405"/>
                          <a:pt x="2699" y="1271"/>
                          <a:pt x="2862" y="228"/>
                        </a:cubicBezTo>
                        <a:cubicBezTo>
                          <a:pt x="2883" y="83"/>
                          <a:pt x="2772" y="0"/>
                          <a:pt x="26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8"/>
                  <p:cNvSpPr/>
                  <p:nvPr/>
                </p:nvSpPr>
                <p:spPr>
                  <a:xfrm>
                    <a:off x="2179907" y="2298490"/>
                    <a:ext cx="26283" cy="34791"/>
                  </a:xfrm>
                  <a:custGeom>
                    <a:rect b="b" l="l" r="r" t="t"/>
                    <a:pathLst>
                      <a:path extrusionOk="0" h="1378" w="1041">
                        <a:moveTo>
                          <a:pt x="288" y="1"/>
                        </a:moveTo>
                        <a:cubicBezTo>
                          <a:pt x="128" y="1"/>
                          <a:pt x="0" y="214"/>
                          <a:pt x="154" y="347"/>
                        </a:cubicBezTo>
                        <a:cubicBezTo>
                          <a:pt x="415" y="569"/>
                          <a:pt x="591" y="875"/>
                          <a:pt x="636" y="1208"/>
                        </a:cubicBezTo>
                        <a:cubicBezTo>
                          <a:pt x="649" y="1305"/>
                          <a:pt x="734" y="1377"/>
                          <a:pt x="832" y="1377"/>
                        </a:cubicBezTo>
                        <a:lnTo>
                          <a:pt x="858" y="1377"/>
                        </a:lnTo>
                        <a:cubicBezTo>
                          <a:pt x="969" y="1364"/>
                          <a:pt x="1040" y="1260"/>
                          <a:pt x="1027" y="1156"/>
                        </a:cubicBezTo>
                        <a:cubicBezTo>
                          <a:pt x="969" y="725"/>
                          <a:pt x="747" y="334"/>
                          <a:pt x="421" y="54"/>
                        </a:cubicBezTo>
                        <a:cubicBezTo>
                          <a:pt x="378" y="16"/>
                          <a:pt x="332" y="1"/>
                          <a:pt x="2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8"/>
                  <p:cNvSpPr/>
                  <p:nvPr/>
                </p:nvSpPr>
                <p:spPr>
                  <a:xfrm>
                    <a:off x="2107270" y="2512841"/>
                    <a:ext cx="25980" cy="78772"/>
                  </a:xfrm>
                  <a:custGeom>
                    <a:rect b="b" l="l" r="r" t="t"/>
                    <a:pathLst>
                      <a:path extrusionOk="0" h="3120" w="1029">
                        <a:moveTo>
                          <a:pt x="767" y="1"/>
                        </a:moveTo>
                        <a:cubicBezTo>
                          <a:pt x="704" y="1"/>
                          <a:pt x="640" y="32"/>
                          <a:pt x="600" y="109"/>
                        </a:cubicBezTo>
                        <a:cubicBezTo>
                          <a:pt x="189" y="878"/>
                          <a:pt x="0" y="1823"/>
                          <a:pt x="26" y="2931"/>
                        </a:cubicBezTo>
                        <a:cubicBezTo>
                          <a:pt x="33" y="3035"/>
                          <a:pt x="118" y="3120"/>
                          <a:pt x="228" y="3120"/>
                        </a:cubicBezTo>
                        <a:lnTo>
                          <a:pt x="235" y="3120"/>
                        </a:lnTo>
                        <a:cubicBezTo>
                          <a:pt x="346" y="3113"/>
                          <a:pt x="430" y="3022"/>
                          <a:pt x="424" y="2918"/>
                        </a:cubicBezTo>
                        <a:cubicBezTo>
                          <a:pt x="398" y="1894"/>
                          <a:pt x="580" y="988"/>
                          <a:pt x="945" y="291"/>
                        </a:cubicBezTo>
                        <a:cubicBezTo>
                          <a:pt x="1029" y="137"/>
                          <a:pt x="899" y="1"/>
                          <a:pt x="7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8"/>
                  <p:cNvSpPr/>
                  <p:nvPr/>
                </p:nvSpPr>
                <p:spPr>
                  <a:xfrm>
                    <a:off x="2145394" y="2412533"/>
                    <a:ext cx="34463" cy="45799"/>
                  </a:xfrm>
                  <a:custGeom>
                    <a:rect b="b" l="l" r="r" t="t"/>
                    <a:pathLst>
                      <a:path extrusionOk="0" h="1814" w="1365">
                        <a:moveTo>
                          <a:pt x="285" y="0"/>
                        </a:moveTo>
                        <a:cubicBezTo>
                          <a:pt x="97" y="0"/>
                          <a:pt x="1" y="289"/>
                          <a:pt x="211" y="380"/>
                        </a:cubicBezTo>
                        <a:cubicBezTo>
                          <a:pt x="641" y="575"/>
                          <a:pt x="954" y="1097"/>
                          <a:pt x="967" y="1625"/>
                        </a:cubicBezTo>
                        <a:cubicBezTo>
                          <a:pt x="967" y="1729"/>
                          <a:pt x="1058" y="1814"/>
                          <a:pt x="1162" y="1814"/>
                        </a:cubicBezTo>
                        <a:lnTo>
                          <a:pt x="1169" y="1814"/>
                        </a:lnTo>
                        <a:cubicBezTo>
                          <a:pt x="1280" y="1814"/>
                          <a:pt x="1364" y="1722"/>
                          <a:pt x="1364" y="1611"/>
                        </a:cubicBezTo>
                        <a:cubicBezTo>
                          <a:pt x="1345" y="927"/>
                          <a:pt x="941" y="275"/>
                          <a:pt x="374" y="21"/>
                        </a:cubicBezTo>
                        <a:cubicBezTo>
                          <a:pt x="343" y="7"/>
                          <a:pt x="313" y="0"/>
                          <a:pt x="2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8"/>
                  <p:cNvSpPr/>
                  <p:nvPr/>
                </p:nvSpPr>
                <p:spPr>
                  <a:xfrm>
                    <a:off x="2068262" y="1690152"/>
                    <a:ext cx="117199" cy="370128"/>
                  </a:xfrm>
                  <a:custGeom>
                    <a:rect b="b" l="l" r="r" t="t"/>
                    <a:pathLst>
                      <a:path extrusionOk="0" h="14660" w="4642">
                        <a:moveTo>
                          <a:pt x="782" y="0"/>
                        </a:moveTo>
                        <a:cubicBezTo>
                          <a:pt x="708" y="0"/>
                          <a:pt x="633" y="40"/>
                          <a:pt x="600" y="132"/>
                        </a:cubicBezTo>
                        <a:cubicBezTo>
                          <a:pt x="574" y="223"/>
                          <a:pt x="1" y="2309"/>
                          <a:pt x="2099" y="4323"/>
                        </a:cubicBezTo>
                        <a:cubicBezTo>
                          <a:pt x="4054" y="6200"/>
                          <a:pt x="4250" y="8846"/>
                          <a:pt x="4250" y="8859"/>
                        </a:cubicBezTo>
                        <a:lnTo>
                          <a:pt x="4250" y="14464"/>
                        </a:lnTo>
                        <a:cubicBezTo>
                          <a:pt x="4250" y="14575"/>
                          <a:pt x="4335" y="14660"/>
                          <a:pt x="4446" y="14660"/>
                        </a:cubicBezTo>
                        <a:cubicBezTo>
                          <a:pt x="4550" y="14660"/>
                          <a:pt x="4641" y="14575"/>
                          <a:pt x="4641" y="14471"/>
                        </a:cubicBezTo>
                        <a:lnTo>
                          <a:pt x="4641" y="8846"/>
                        </a:lnTo>
                        <a:cubicBezTo>
                          <a:pt x="4635" y="8729"/>
                          <a:pt x="4439" y="6024"/>
                          <a:pt x="2373" y="4043"/>
                        </a:cubicBezTo>
                        <a:cubicBezTo>
                          <a:pt x="450" y="2198"/>
                          <a:pt x="959" y="328"/>
                          <a:pt x="978" y="243"/>
                        </a:cubicBezTo>
                        <a:cubicBezTo>
                          <a:pt x="1014" y="96"/>
                          <a:pt x="898" y="0"/>
                          <a:pt x="7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8"/>
                  <p:cNvSpPr/>
                  <p:nvPr/>
                </p:nvSpPr>
                <p:spPr>
                  <a:xfrm>
                    <a:off x="2085380" y="1685632"/>
                    <a:ext cx="117174" cy="370381"/>
                  </a:xfrm>
                  <a:custGeom>
                    <a:rect b="b" l="l" r="r" t="t"/>
                    <a:pathLst>
                      <a:path extrusionOk="0" h="14670" w="4641">
                        <a:moveTo>
                          <a:pt x="785" y="0"/>
                        </a:moveTo>
                        <a:cubicBezTo>
                          <a:pt x="706" y="0"/>
                          <a:pt x="628" y="43"/>
                          <a:pt x="600" y="142"/>
                        </a:cubicBezTo>
                        <a:cubicBezTo>
                          <a:pt x="574" y="233"/>
                          <a:pt x="0" y="2318"/>
                          <a:pt x="2099" y="4332"/>
                        </a:cubicBezTo>
                        <a:cubicBezTo>
                          <a:pt x="4054" y="6209"/>
                          <a:pt x="4250" y="8856"/>
                          <a:pt x="4250" y="8869"/>
                        </a:cubicBezTo>
                        <a:lnTo>
                          <a:pt x="4250" y="14474"/>
                        </a:lnTo>
                        <a:cubicBezTo>
                          <a:pt x="4250" y="14584"/>
                          <a:pt x="4335" y="14669"/>
                          <a:pt x="4445" y="14669"/>
                        </a:cubicBezTo>
                        <a:cubicBezTo>
                          <a:pt x="4550" y="14669"/>
                          <a:pt x="4641" y="14584"/>
                          <a:pt x="4641" y="14480"/>
                        </a:cubicBezTo>
                        <a:lnTo>
                          <a:pt x="4641" y="8856"/>
                        </a:lnTo>
                        <a:cubicBezTo>
                          <a:pt x="4634" y="8738"/>
                          <a:pt x="4439" y="6033"/>
                          <a:pt x="2373" y="4052"/>
                        </a:cubicBezTo>
                        <a:cubicBezTo>
                          <a:pt x="450" y="2208"/>
                          <a:pt x="958" y="337"/>
                          <a:pt x="978" y="252"/>
                        </a:cubicBezTo>
                        <a:cubicBezTo>
                          <a:pt x="1025" y="99"/>
                          <a:pt x="904" y="0"/>
                          <a:pt x="785"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8"/>
                  <p:cNvSpPr/>
                  <p:nvPr/>
                </p:nvSpPr>
                <p:spPr>
                  <a:xfrm>
                    <a:off x="2107093" y="1681315"/>
                    <a:ext cx="49106" cy="67966"/>
                  </a:xfrm>
                  <a:custGeom>
                    <a:rect b="b" l="l" r="r" t="t"/>
                    <a:pathLst>
                      <a:path extrusionOk="0" h="2692" w="1945">
                        <a:moveTo>
                          <a:pt x="1715" y="0"/>
                        </a:moveTo>
                        <a:cubicBezTo>
                          <a:pt x="1634" y="0"/>
                          <a:pt x="1553" y="48"/>
                          <a:pt x="1526" y="156"/>
                        </a:cubicBezTo>
                        <a:cubicBezTo>
                          <a:pt x="1135" y="1812"/>
                          <a:pt x="203" y="2307"/>
                          <a:pt x="183" y="2320"/>
                        </a:cubicBezTo>
                        <a:cubicBezTo>
                          <a:pt x="1" y="2411"/>
                          <a:pt x="66" y="2691"/>
                          <a:pt x="274" y="2691"/>
                        </a:cubicBezTo>
                        <a:cubicBezTo>
                          <a:pt x="307" y="2691"/>
                          <a:pt x="333" y="2685"/>
                          <a:pt x="366" y="2672"/>
                        </a:cubicBezTo>
                        <a:cubicBezTo>
                          <a:pt x="405" y="2646"/>
                          <a:pt x="1474" y="2098"/>
                          <a:pt x="1910" y="247"/>
                        </a:cubicBezTo>
                        <a:cubicBezTo>
                          <a:pt x="1945" y="95"/>
                          <a:pt x="1830" y="0"/>
                          <a:pt x="1715"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8"/>
                  <p:cNvSpPr/>
                  <p:nvPr/>
                </p:nvSpPr>
                <p:spPr>
                  <a:xfrm>
                    <a:off x="2026629" y="1668313"/>
                    <a:ext cx="70617" cy="87710"/>
                  </a:xfrm>
                  <a:custGeom>
                    <a:rect b="b" l="l" r="r" t="t"/>
                    <a:pathLst>
                      <a:path extrusionOk="0" h="3474" w="2797">
                        <a:moveTo>
                          <a:pt x="819" y="1"/>
                        </a:moveTo>
                        <a:cubicBezTo>
                          <a:pt x="738" y="1"/>
                          <a:pt x="659" y="45"/>
                          <a:pt x="633" y="150"/>
                        </a:cubicBezTo>
                        <a:cubicBezTo>
                          <a:pt x="1" y="2418"/>
                          <a:pt x="2425" y="3448"/>
                          <a:pt x="2451" y="3454"/>
                        </a:cubicBezTo>
                        <a:cubicBezTo>
                          <a:pt x="2471" y="3467"/>
                          <a:pt x="2497" y="3474"/>
                          <a:pt x="2523" y="3474"/>
                        </a:cubicBezTo>
                        <a:cubicBezTo>
                          <a:pt x="2738" y="3467"/>
                          <a:pt x="2797" y="3174"/>
                          <a:pt x="2601" y="3096"/>
                        </a:cubicBezTo>
                        <a:cubicBezTo>
                          <a:pt x="2516" y="3057"/>
                          <a:pt x="476" y="2183"/>
                          <a:pt x="1017" y="254"/>
                        </a:cubicBezTo>
                        <a:cubicBezTo>
                          <a:pt x="1064" y="102"/>
                          <a:pt x="940" y="1"/>
                          <a:pt x="8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8"/>
                  <p:cNvSpPr/>
                  <p:nvPr/>
                </p:nvSpPr>
                <p:spPr>
                  <a:xfrm>
                    <a:off x="2214067" y="1690025"/>
                    <a:ext cx="117022" cy="370255"/>
                  </a:xfrm>
                  <a:custGeom>
                    <a:rect b="b" l="l" r="r" t="t"/>
                    <a:pathLst>
                      <a:path extrusionOk="0" h="14665" w="4635">
                        <a:moveTo>
                          <a:pt x="3856" y="1"/>
                        </a:moveTo>
                        <a:cubicBezTo>
                          <a:pt x="3738" y="1"/>
                          <a:pt x="3617" y="98"/>
                          <a:pt x="3656" y="248"/>
                        </a:cubicBezTo>
                        <a:cubicBezTo>
                          <a:pt x="3683" y="326"/>
                          <a:pt x="4184" y="2203"/>
                          <a:pt x="2262" y="4048"/>
                        </a:cubicBezTo>
                        <a:cubicBezTo>
                          <a:pt x="196" y="6029"/>
                          <a:pt x="13" y="8734"/>
                          <a:pt x="0" y="8864"/>
                        </a:cubicBezTo>
                        <a:lnTo>
                          <a:pt x="0" y="14469"/>
                        </a:lnTo>
                        <a:cubicBezTo>
                          <a:pt x="0" y="14580"/>
                          <a:pt x="91" y="14665"/>
                          <a:pt x="202" y="14665"/>
                        </a:cubicBezTo>
                        <a:cubicBezTo>
                          <a:pt x="306" y="14665"/>
                          <a:pt x="398" y="14580"/>
                          <a:pt x="398" y="14469"/>
                        </a:cubicBezTo>
                        <a:lnTo>
                          <a:pt x="398" y="8877"/>
                        </a:lnTo>
                        <a:cubicBezTo>
                          <a:pt x="398" y="8844"/>
                          <a:pt x="580" y="6205"/>
                          <a:pt x="2535" y="4328"/>
                        </a:cubicBezTo>
                        <a:cubicBezTo>
                          <a:pt x="4634" y="2314"/>
                          <a:pt x="4061" y="228"/>
                          <a:pt x="4041" y="137"/>
                        </a:cubicBezTo>
                        <a:cubicBezTo>
                          <a:pt x="4010" y="42"/>
                          <a:pt x="3934" y="1"/>
                          <a:pt x="38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8"/>
                  <p:cNvSpPr/>
                  <p:nvPr/>
                </p:nvSpPr>
                <p:spPr>
                  <a:xfrm>
                    <a:off x="2196949" y="1685683"/>
                    <a:ext cx="117022" cy="370330"/>
                  </a:xfrm>
                  <a:custGeom>
                    <a:rect b="b" l="l" r="r" t="t"/>
                    <a:pathLst>
                      <a:path extrusionOk="0" h="14668" w="4635">
                        <a:moveTo>
                          <a:pt x="3856" y="0"/>
                        </a:moveTo>
                        <a:cubicBezTo>
                          <a:pt x="3738" y="0"/>
                          <a:pt x="3617" y="100"/>
                          <a:pt x="3657" y="250"/>
                        </a:cubicBezTo>
                        <a:cubicBezTo>
                          <a:pt x="3683" y="329"/>
                          <a:pt x="4185" y="2206"/>
                          <a:pt x="2262" y="4050"/>
                        </a:cubicBezTo>
                        <a:cubicBezTo>
                          <a:pt x="189" y="6031"/>
                          <a:pt x="7" y="8736"/>
                          <a:pt x="0" y="8867"/>
                        </a:cubicBezTo>
                        <a:lnTo>
                          <a:pt x="0" y="14472"/>
                        </a:lnTo>
                        <a:cubicBezTo>
                          <a:pt x="0" y="14582"/>
                          <a:pt x="92" y="14667"/>
                          <a:pt x="196" y="14667"/>
                        </a:cubicBezTo>
                        <a:cubicBezTo>
                          <a:pt x="307" y="14667"/>
                          <a:pt x="398" y="14582"/>
                          <a:pt x="398" y="14472"/>
                        </a:cubicBezTo>
                        <a:lnTo>
                          <a:pt x="398" y="8873"/>
                        </a:lnTo>
                        <a:cubicBezTo>
                          <a:pt x="398" y="8847"/>
                          <a:pt x="580" y="6207"/>
                          <a:pt x="2536" y="4330"/>
                        </a:cubicBezTo>
                        <a:cubicBezTo>
                          <a:pt x="4634" y="2316"/>
                          <a:pt x="4061" y="231"/>
                          <a:pt x="4035" y="140"/>
                        </a:cubicBezTo>
                        <a:cubicBezTo>
                          <a:pt x="4006" y="42"/>
                          <a:pt x="3932" y="0"/>
                          <a:pt x="3856"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8"/>
                  <p:cNvSpPr/>
                  <p:nvPr/>
                </p:nvSpPr>
                <p:spPr>
                  <a:xfrm>
                    <a:off x="2242874" y="1681315"/>
                    <a:ext cx="49207" cy="67966"/>
                  </a:xfrm>
                  <a:custGeom>
                    <a:rect b="b" l="l" r="r" t="t"/>
                    <a:pathLst>
                      <a:path extrusionOk="0" h="2692" w="1949">
                        <a:moveTo>
                          <a:pt x="232" y="0"/>
                        </a:moveTo>
                        <a:cubicBezTo>
                          <a:pt x="116" y="0"/>
                          <a:pt x="1" y="95"/>
                          <a:pt x="39" y="247"/>
                        </a:cubicBezTo>
                        <a:cubicBezTo>
                          <a:pt x="475" y="2098"/>
                          <a:pt x="1538" y="2646"/>
                          <a:pt x="1583" y="2672"/>
                        </a:cubicBezTo>
                        <a:cubicBezTo>
                          <a:pt x="1610" y="2685"/>
                          <a:pt x="1642" y="2691"/>
                          <a:pt x="1675" y="2691"/>
                        </a:cubicBezTo>
                        <a:cubicBezTo>
                          <a:pt x="1883" y="2691"/>
                          <a:pt x="1948" y="2411"/>
                          <a:pt x="1766" y="2320"/>
                        </a:cubicBezTo>
                        <a:cubicBezTo>
                          <a:pt x="1753" y="2313"/>
                          <a:pt x="814" y="1812"/>
                          <a:pt x="423" y="156"/>
                        </a:cubicBezTo>
                        <a:cubicBezTo>
                          <a:pt x="396" y="48"/>
                          <a:pt x="314" y="0"/>
                          <a:pt x="232"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8"/>
                  <p:cNvSpPr/>
                  <p:nvPr/>
                </p:nvSpPr>
                <p:spPr>
                  <a:xfrm>
                    <a:off x="2301751" y="1668313"/>
                    <a:ext cx="70643" cy="87710"/>
                  </a:xfrm>
                  <a:custGeom>
                    <a:rect b="b" l="l" r="r" t="t"/>
                    <a:pathLst>
                      <a:path extrusionOk="0" h="3474" w="2798">
                        <a:moveTo>
                          <a:pt x="1979" y="1"/>
                        </a:moveTo>
                        <a:cubicBezTo>
                          <a:pt x="1859" y="1"/>
                          <a:pt x="1736" y="102"/>
                          <a:pt x="1787" y="254"/>
                        </a:cubicBezTo>
                        <a:cubicBezTo>
                          <a:pt x="2321" y="2183"/>
                          <a:pt x="288" y="3057"/>
                          <a:pt x="197" y="3089"/>
                        </a:cubicBezTo>
                        <a:cubicBezTo>
                          <a:pt x="1" y="3174"/>
                          <a:pt x="60" y="3467"/>
                          <a:pt x="275" y="3474"/>
                        </a:cubicBezTo>
                        <a:cubicBezTo>
                          <a:pt x="301" y="3474"/>
                          <a:pt x="327" y="3467"/>
                          <a:pt x="353" y="3454"/>
                        </a:cubicBezTo>
                        <a:cubicBezTo>
                          <a:pt x="372" y="3448"/>
                          <a:pt x="2797" y="2418"/>
                          <a:pt x="2165" y="150"/>
                        </a:cubicBezTo>
                        <a:cubicBezTo>
                          <a:pt x="2139" y="45"/>
                          <a:pt x="2059" y="1"/>
                          <a:pt x="1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8"/>
                  <p:cNvSpPr/>
                  <p:nvPr/>
                </p:nvSpPr>
                <p:spPr>
                  <a:xfrm>
                    <a:off x="2160239" y="2043314"/>
                    <a:ext cx="33276" cy="33907"/>
                  </a:xfrm>
                  <a:custGeom>
                    <a:rect b="b" l="l" r="r" t="t"/>
                    <a:pathLst>
                      <a:path extrusionOk="0" h="1343" w="1318">
                        <a:moveTo>
                          <a:pt x="894" y="0"/>
                        </a:moveTo>
                        <a:cubicBezTo>
                          <a:pt x="848" y="0"/>
                          <a:pt x="803" y="7"/>
                          <a:pt x="763" y="20"/>
                        </a:cubicBezTo>
                        <a:lnTo>
                          <a:pt x="757" y="20"/>
                        </a:lnTo>
                        <a:lnTo>
                          <a:pt x="737" y="13"/>
                        </a:lnTo>
                        <a:lnTo>
                          <a:pt x="724" y="13"/>
                        </a:lnTo>
                        <a:cubicBezTo>
                          <a:pt x="640" y="13"/>
                          <a:pt x="209" y="339"/>
                          <a:pt x="209" y="339"/>
                        </a:cubicBezTo>
                        <a:cubicBezTo>
                          <a:pt x="125" y="437"/>
                          <a:pt x="53" y="548"/>
                          <a:pt x="7" y="672"/>
                        </a:cubicBezTo>
                        <a:lnTo>
                          <a:pt x="1" y="698"/>
                        </a:lnTo>
                        <a:lnTo>
                          <a:pt x="7" y="717"/>
                        </a:lnTo>
                        <a:cubicBezTo>
                          <a:pt x="53" y="926"/>
                          <a:pt x="99" y="1108"/>
                          <a:pt x="157" y="1271"/>
                        </a:cubicBezTo>
                        <a:lnTo>
                          <a:pt x="170" y="1323"/>
                        </a:lnTo>
                        <a:lnTo>
                          <a:pt x="222" y="1330"/>
                        </a:lnTo>
                        <a:lnTo>
                          <a:pt x="294" y="1336"/>
                        </a:lnTo>
                        <a:lnTo>
                          <a:pt x="333" y="1343"/>
                        </a:lnTo>
                        <a:lnTo>
                          <a:pt x="359" y="1323"/>
                        </a:lnTo>
                        <a:lnTo>
                          <a:pt x="405" y="1291"/>
                        </a:lnTo>
                        <a:lnTo>
                          <a:pt x="405" y="1252"/>
                        </a:lnTo>
                        <a:cubicBezTo>
                          <a:pt x="431" y="789"/>
                          <a:pt x="685" y="437"/>
                          <a:pt x="1161" y="209"/>
                        </a:cubicBezTo>
                        <a:lnTo>
                          <a:pt x="1317" y="137"/>
                        </a:lnTo>
                        <a:lnTo>
                          <a:pt x="1154" y="65"/>
                        </a:lnTo>
                        <a:cubicBezTo>
                          <a:pt x="1076" y="26"/>
                          <a:pt x="985" y="0"/>
                          <a:pt x="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8"/>
                  <p:cNvSpPr/>
                  <p:nvPr/>
                </p:nvSpPr>
                <p:spPr>
                  <a:xfrm>
                    <a:off x="2157942" y="2041168"/>
                    <a:ext cx="40346" cy="38376"/>
                  </a:xfrm>
                  <a:custGeom>
                    <a:rect b="b" l="l" r="r" t="t"/>
                    <a:pathLst>
                      <a:path extrusionOk="0" h="1520" w="1598">
                        <a:moveTo>
                          <a:pt x="985" y="164"/>
                        </a:moveTo>
                        <a:cubicBezTo>
                          <a:pt x="1063" y="164"/>
                          <a:pt x="1141" y="183"/>
                          <a:pt x="1213" y="222"/>
                        </a:cubicBezTo>
                        <a:cubicBezTo>
                          <a:pt x="594" y="515"/>
                          <a:pt x="431" y="972"/>
                          <a:pt x="411" y="1337"/>
                        </a:cubicBezTo>
                        <a:lnTo>
                          <a:pt x="398" y="1343"/>
                        </a:lnTo>
                        <a:lnTo>
                          <a:pt x="326" y="1330"/>
                        </a:lnTo>
                        <a:cubicBezTo>
                          <a:pt x="268" y="1154"/>
                          <a:pt x="216" y="972"/>
                          <a:pt x="177" y="789"/>
                        </a:cubicBezTo>
                        <a:cubicBezTo>
                          <a:pt x="216" y="672"/>
                          <a:pt x="281" y="568"/>
                          <a:pt x="359" y="476"/>
                        </a:cubicBezTo>
                        <a:cubicBezTo>
                          <a:pt x="502" y="366"/>
                          <a:pt x="659" y="268"/>
                          <a:pt x="815" y="183"/>
                        </a:cubicBezTo>
                        <a:lnTo>
                          <a:pt x="848" y="183"/>
                        </a:lnTo>
                        <a:cubicBezTo>
                          <a:pt x="861" y="183"/>
                          <a:pt x="874" y="183"/>
                          <a:pt x="880" y="177"/>
                        </a:cubicBezTo>
                        <a:cubicBezTo>
                          <a:pt x="913" y="170"/>
                          <a:pt x="946" y="164"/>
                          <a:pt x="978" y="164"/>
                        </a:cubicBezTo>
                        <a:close/>
                        <a:moveTo>
                          <a:pt x="978" y="1"/>
                        </a:moveTo>
                        <a:cubicBezTo>
                          <a:pt x="939" y="1"/>
                          <a:pt x="894" y="7"/>
                          <a:pt x="854" y="20"/>
                        </a:cubicBezTo>
                        <a:lnTo>
                          <a:pt x="815" y="20"/>
                        </a:lnTo>
                        <a:cubicBezTo>
                          <a:pt x="763" y="20"/>
                          <a:pt x="731" y="27"/>
                          <a:pt x="489" y="190"/>
                        </a:cubicBezTo>
                        <a:cubicBezTo>
                          <a:pt x="398" y="242"/>
                          <a:pt x="313" y="300"/>
                          <a:pt x="235" y="372"/>
                        </a:cubicBezTo>
                        <a:cubicBezTo>
                          <a:pt x="144" y="476"/>
                          <a:pt x="72" y="600"/>
                          <a:pt x="20" y="731"/>
                        </a:cubicBezTo>
                        <a:lnTo>
                          <a:pt x="1" y="776"/>
                        </a:lnTo>
                        <a:lnTo>
                          <a:pt x="14" y="822"/>
                        </a:lnTo>
                        <a:cubicBezTo>
                          <a:pt x="59" y="1030"/>
                          <a:pt x="111" y="1219"/>
                          <a:pt x="164" y="1382"/>
                        </a:cubicBezTo>
                        <a:lnTo>
                          <a:pt x="196" y="1480"/>
                        </a:lnTo>
                        <a:lnTo>
                          <a:pt x="300" y="1493"/>
                        </a:lnTo>
                        <a:lnTo>
                          <a:pt x="366" y="1506"/>
                        </a:lnTo>
                        <a:lnTo>
                          <a:pt x="437" y="1519"/>
                        </a:lnTo>
                        <a:lnTo>
                          <a:pt x="496" y="1474"/>
                        </a:lnTo>
                        <a:lnTo>
                          <a:pt x="502" y="1467"/>
                        </a:lnTo>
                        <a:lnTo>
                          <a:pt x="561" y="1421"/>
                        </a:lnTo>
                        <a:lnTo>
                          <a:pt x="568" y="1343"/>
                        </a:lnTo>
                        <a:cubicBezTo>
                          <a:pt x="587" y="913"/>
                          <a:pt x="828" y="581"/>
                          <a:pt x="1278" y="366"/>
                        </a:cubicBezTo>
                        <a:lnTo>
                          <a:pt x="1597" y="222"/>
                        </a:lnTo>
                        <a:lnTo>
                          <a:pt x="1285" y="72"/>
                        </a:lnTo>
                        <a:cubicBezTo>
                          <a:pt x="1187" y="27"/>
                          <a:pt x="1089" y="1"/>
                          <a:pt x="98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8"/>
                  <p:cNvSpPr/>
                  <p:nvPr/>
                </p:nvSpPr>
                <p:spPr>
                  <a:xfrm>
                    <a:off x="2204675" y="2051368"/>
                    <a:ext cx="27520" cy="26182"/>
                  </a:xfrm>
                  <a:custGeom>
                    <a:rect b="b" l="l" r="r" t="t"/>
                    <a:pathLst>
                      <a:path extrusionOk="0" h="1037" w="1090">
                        <a:moveTo>
                          <a:pt x="620" y="1"/>
                        </a:moveTo>
                        <a:lnTo>
                          <a:pt x="385" y="157"/>
                        </a:lnTo>
                        <a:lnTo>
                          <a:pt x="444" y="235"/>
                        </a:lnTo>
                        <a:cubicBezTo>
                          <a:pt x="340" y="281"/>
                          <a:pt x="40" y="424"/>
                          <a:pt x="20" y="633"/>
                        </a:cubicBezTo>
                        <a:cubicBezTo>
                          <a:pt x="1" y="848"/>
                          <a:pt x="196" y="959"/>
                          <a:pt x="372" y="985"/>
                        </a:cubicBezTo>
                        <a:lnTo>
                          <a:pt x="392" y="985"/>
                        </a:lnTo>
                        <a:cubicBezTo>
                          <a:pt x="437" y="978"/>
                          <a:pt x="483" y="978"/>
                          <a:pt x="529" y="978"/>
                        </a:cubicBezTo>
                        <a:cubicBezTo>
                          <a:pt x="626" y="978"/>
                          <a:pt x="731" y="991"/>
                          <a:pt x="828" y="1011"/>
                        </a:cubicBezTo>
                        <a:lnTo>
                          <a:pt x="926" y="1037"/>
                        </a:lnTo>
                        <a:lnTo>
                          <a:pt x="926" y="933"/>
                        </a:lnTo>
                        <a:cubicBezTo>
                          <a:pt x="920" y="789"/>
                          <a:pt x="926" y="587"/>
                          <a:pt x="1030" y="503"/>
                        </a:cubicBezTo>
                        <a:lnTo>
                          <a:pt x="1089" y="450"/>
                        </a:lnTo>
                        <a:lnTo>
                          <a:pt x="933" y="255"/>
                        </a:lnTo>
                        <a:lnTo>
                          <a:pt x="874" y="287"/>
                        </a:lnTo>
                        <a:cubicBezTo>
                          <a:pt x="815" y="320"/>
                          <a:pt x="750" y="359"/>
                          <a:pt x="698" y="405"/>
                        </a:cubicBezTo>
                        <a:cubicBezTo>
                          <a:pt x="698" y="340"/>
                          <a:pt x="718" y="281"/>
                          <a:pt x="744" y="229"/>
                        </a:cubicBezTo>
                        <a:lnTo>
                          <a:pt x="783" y="170"/>
                        </a:lnTo>
                        <a:lnTo>
                          <a:pt x="62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8"/>
                  <p:cNvSpPr/>
                  <p:nvPr/>
                </p:nvSpPr>
                <p:spPr>
                  <a:xfrm>
                    <a:off x="2202529" y="2048565"/>
                    <a:ext cx="32620" cy="31458"/>
                  </a:xfrm>
                  <a:custGeom>
                    <a:rect b="b" l="l" r="r" t="t"/>
                    <a:pathLst>
                      <a:path extrusionOk="0" h="1246" w="1292">
                        <a:moveTo>
                          <a:pt x="692" y="216"/>
                        </a:moveTo>
                        <a:lnTo>
                          <a:pt x="763" y="288"/>
                        </a:lnTo>
                        <a:cubicBezTo>
                          <a:pt x="718" y="379"/>
                          <a:pt x="692" y="483"/>
                          <a:pt x="698" y="581"/>
                        </a:cubicBezTo>
                        <a:cubicBezTo>
                          <a:pt x="698" y="607"/>
                          <a:pt x="718" y="627"/>
                          <a:pt x="737" y="633"/>
                        </a:cubicBezTo>
                        <a:lnTo>
                          <a:pt x="757" y="633"/>
                        </a:lnTo>
                        <a:cubicBezTo>
                          <a:pt x="770" y="633"/>
                          <a:pt x="790" y="620"/>
                          <a:pt x="796" y="607"/>
                        </a:cubicBezTo>
                        <a:cubicBezTo>
                          <a:pt x="855" y="548"/>
                          <a:pt x="926" y="503"/>
                          <a:pt x="998" y="464"/>
                        </a:cubicBezTo>
                        <a:lnTo>
                          <a:pt x="1063" y="548"/>
                        </a:lnTo>
                        <a:cubicBezTo>
                          <a:pt x="933" y="659"/>
                          <a:pt x="920" y="874"/>
                          <a:pt x="926" y="1044"/>
                        </a:cubicBezTo>
                        <a:cubicBezTo>
                          <a:pt x="829" y="1018"/>
                          <a:pt x="718" y="1005"/>
                          <a:pt x="614" y="1005"/>
                        </a:cubicBezTo>
                        <a:cubicBezTo>
                          <a:pt x="568" y="1005"/>
                          <a:pt x="516" y="1005"/>
                          <a:pt x="470" y="1011"/>
                        </a:cubicBezTo>
                        <a:cubicBezTo>
                          <a:pt x="425" y="1005"/>
                          <a:pt x="170" y="952"/>
                          <a:pt x="190" y="750"/>
                        </a:cubicBezTo>
                        <a:cubicBezTo>
                          <a:pt x="203" y="581"/>
                          <a:pt x="483" y="444"/>
                          <a:pt x="587" y="411"/>
                        </a:cubicBezTo>
                        <a:cubicBezTo>
                          <a:pt x="600" y="405"/>
                          <a:pt x="614" y="392"/>
                          <a:pt x="620" y="372"/>
                        </a:cubicBezTo>
                        <a:cubicBezTo>
                          <a:pt x="627" y="359"/>
                          <a:pt x="620" y="340"/>
                          <a:pt x="614" y="327"/>
                        </a:cubicBezTo>
                        <a:lnTo>
                          <a:pt x="587" y="281"/>
                        </a:lnTo>
                        <a:lnTo>
                          <a:pt x="692" y="216"/>
                        </a:lnTo>
                        <a:close/>
                        <a:moveTo>
                          <a:pt x="724" y="1"/>
                        </a:moveTo>
                        <a:lnTo>
                          <a:pt x="607" y="79"/>
                        </a:lnTo>
                        <a:lnTo>
                          <a:pt x="496" y="144"/>
                        </a:lnTo>
                        <a:lnTo>
                          <a:pt x="353" y="236"/>
                        </a:lnTo>
                        <a:lnTo>
                          <a:pt x="405" y="307"/>
                        </a:lnTo>
                        <a:cubicBezTo>
                          <a:pt x="262" y="385"/>
                          <a:pt x="40" y="529"/>
                          <a:pt x="27" y="737"/>
                        </a:cubicBezTo>
                        <a:cubicBezTo>
                          <a:pt x="1" y="1005"/>
                          <a:pt x="236" y="1135"/>
                          <a:pt x="438" y="1174"/>
                        </a:cubicBezTo>
                        <a:lnTo>
                          <a:pt x="483" y="1174"/>
                        </a:lnTo>
                        <a:cubicBezTo>
                          <a:pt x="529" y="1174"/>
                          <a:pt x="574" y="1168"/>
                          <a:pt x="614" y="1168"/>
                        </a:cubicBezTo>
                        <a:cubicBezTo>
                          <a:pt x="705" y="1168"/>
                          <a:pt x="803" y="1174"/>
                          <a:pt x="894" y="1200"/>
                        </a:cubicBezTo>
                        <a:lnTo>
                          <a:pt x="1102" y="1246"/>
                        </a:lnTo>
                        <a:lnTo>
                          <a:pt x="1089" y="1031"/>
                        </a:lnTo>
                        <a:cubicBezTo>
                          <a:pt x="1089" y="959"/>
                          <a:pt x="1083" y="744"/>
                          <a:pt x="1168" y="672"/>
                        </a:cubicBezTo>
                        <a:lnTo>
                          <a:pt x="1291" y="568"/>
                        </a:lnTo>
                        <a:lnTo>
                          <a:pt x="1194" y="451"/>
                        </a:lnTo>
                        <a:lnTo>
                          <a:pt x="1128" y="366"/>
                        </a:lnTo>
                        <a:lnTo>
                          <a:pt x="1044" y="262"/>
                        </a:lnTo>
                        <a:lnTo>
                          <a:pt x="946" y="314"/>
                        </a:lnTo>
                        <a:lnTo>
                          <a:pt x="972" y="275"/>
                        </a:lnTo>
                        <a:lnTo>
                          <a:pt x="887" y="183"/>
                        </a:lnTo>
                        <a:lnTo>
                          <a:pt x="816" y="105"/>
                        </a:lnTo>
                        <a:lnTo>
                          <a:pt x="724" y="7"/>
                        </a:lnTo>
                        <a:lnTo>
                          <a:pt x="7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8"/>
                  <p:cNvSpPr/>
                  <p:nvPr/>
                </p:nvSpPr>
                <p:spPr>
                  <a:xfrm>
                    <a:off x="2139183" y="2076388"/>
                    <a:ext cx="29489" cy="46102"/>
                  </a:xfrm>
                  <a:custGeom>
                    <a:rect b="b" l="l" r="r" t="t"/>
                    <a:pathLst>
                      <a:path extrusionOk="0" h="1826" w="1168">
                        <a:moveTo>
                          <a:pt x="900" y="0"/>
                        </a:moveTo>
                        <a:cubicBezTo>
                          <a:pt x="802" y="0"/>
                          <a:pt x="698" y="13"/>
                          <a:pt x="600" y="46"/>
                        </a:cubicBezTo>
                        <a:cubicBezTo>
                          <a:pt x="392" y="111"/>
                          <a:pt x="222" y="261"/>
                          <a:pt x="131" y="457"/>
                        </a:cubicBezTo>
                        <a:cubicBezTo>
                          <a:pt x="1" y="711"/>
                          <a:pt x="7" y="1376"/>
                          <a:pt x="183" y="1662"/>
                        </a:cubicBezTo>
                        <a:cubicBezTo>
                          <a:pt x="235" y="1760"/>
                          <a:pt x="326" y="1819"/>
                          <a:pt x="431" y="1825"/>
                        </a:cubicBezTo>
                        <a:lnTo>
                          <a:pt x="431" y="1819"/>
                        </a:lnTo>
                        <a:cubicBezTo>
                          <a:pt x="457" y="1819"/>
                          <a:pt x="483" y="1819"/>
                          <a:pt x="502" y="1806"/>
                        </a:cubicBezTo>
                        <a:cubicBezTo>
                          <a:pt x="542" y="1799"/>
                          <a:pt x="574" y="1773"/>
                          <a:pt x="587" y="1741"/>
                        </a:cubicBezTo>
                        <a:cubicBezTo>
                          <a:pt x="620" y="1669"/>
                          <a:pt x="613" y="1584"/>
                          <a:pt x="581" y="1512"/>
                        </a:cubicBezTo>
                        <a:cubicBezTo>
                          <a:pt x="568" y="1473"/>
                          <a:pt x="561" y="1441"/>
                          <a:pt x="555" y="1402"/>
                        </a:cubicBezTo>
                        <a:cubicBezTo>
                          <a:pt x="561" y="756"/>
                          <a:pt x="822" y="359"/>
                          <a:pt x="1043" y="137"/>
                        </a:cubicBezTo>
                        <a:lnTo>
                          <a:pt x="1167" y="13"/>
                        </a:lnTo>
                        <a:lnTo>
                          <a:pt x="99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8"/>
                  <p:cNvSpPr/>
                  <p:nvPr/>
                </p:nvSpPr>
                <p:spPr>
                  <a:xfrm>
                    <a:off x="2137213" y="2074242"/>
                    <a:ext cx="36053" cy="50041"/>
                  </a:xfrm>
                  <a:custGeom>
                    <a:rect b="b" l="l" r="r" t="t"/>
                    <a:pathLst>
                      <a:path extrusionOk="0" h="1982" w="1428">
                        <a:moveTo>
                          <a:pt x="978" y="164"/>
                        </a:moveTo>
                        <a:lnTo>
                          <a:pt x="978" y="170"/>
                        </a:lnTo>
                        <a:lnTo>
                          <a:pt x="1063" y="170"/>
                        </a:lnTo>
                        <a:cubicBezTo>
                          <a:pt x="854" y="379"/>
                          <a:pt x="561" y="796"/>
                          <a:pt x="554" y="1487"/>
                        </a:cubicBezTo>
                        <a:cubicBezTo>
                          <a:pt x="554" y="1591"/>
                          <a:pt x="665" y="1786"/>
                          <a:pt x="561" y="1812"/>
                        </a:cubicBezTo>
                        <a:cubicBezTo>
                          <a:pt x="541" y="1819"/>
                          <a:pt x="528" y="1819"/>
                          <a:pt x="509" y="1819"/>
                        </a:cubicBezTo>
                        <a:cubicBezTo>
                          <a:pt x="176" y="1819"/>
                          <a:pt x="137" y="854"/>
                          <a:pt x="281" y="568"/>
                        </a:cubicBezTo>
                        <a:cubicBezTo>
                          <a:pt x="365" y="398"/>
                          <a:pt x="515" y="261"/>
                          <a:pt x="698" y="203"/>
                        </a:cubicBezTo>
                        <a:cubicBezTo>
                          <a:pt x="789" y="177"/>
                          <a:pt x="887" y="164"/>
                          <a:pt x="978" y="164"/>
                        </a:cubicBezTo>
                        <a:close/>
                        <a:moveTo>
                          <a:pt x="978" y="1"/>
                        </a:moveTo>
                        <a:cubicBezTo>
                          <a:pt x="867" y="1"/>
                          <a:pt x="756" y="14"/>
                          <a:pt x="652" y="53"/>
                        </a:cubicBezTo>
                        <a:cubicBezTo>
                          <a:pt x="424" y="124"/>
                          <a:pt x="242" y="287"/>
                          <a:pt x="137" y="496"/>
                        </a:cubicBezTo>
                        <a:cubicBezTo>
                          <a:pt x="0" y="776"/>
                          <a:pt x="0" y="1474"/>
                          <a:pt x="196" y="1786"/>
                        </a:cubicBezTo>
                        <a:cubicBezTo>
                          <a:pt x="261" y="1904"/>
                          <a:pt x="378" y="1982"/>
                          <a:pt x="509" y="1982"/>
                        </a:cubicBezTo>
                        <a:cubicBezTo>
                          <a:pt x="548" y="1982"/>
                          <a:pt x="580" y="1982"/>
                          <a:pt x="613" y="1969"/>
                        </a:cubicBezTo>
                        <a:cubicBezTo>
                          <a:pt x="665" y="1956"/>
                          <a:pt x="717" y="1917"/>
                          <a:pt x="743" y="1865"/>
                        </a:cubicBezTo>
                        <a:cubicBezTo>
                          <a:pt x="783" y="1767"/>
                          <a:pt x="783" y="1663"/>
                          <a:pt x="737" y="1571"/>
                        </a:cubicBezTo>
                        <a:cubicBezTo>
                          <a:pt x="730" y="1545"/>
                          <a:pt x="724" y="1519"/>
                          <a:pt x="717" y="1487"/>
                        </a:cubicBezTo>
                        <a:cubicBezTo>
                          <a:pt x="724" y="874"/>
                          <a:pt x="972" y="489"/>
                          <a:pt x="1180" y="281"/>
                        </a:cubicBezTo>
                        <a:lnTo>
                          <a:pt x="1428" y="33"/>
                        </a:lnTo>
                        <a:lnTo>
                          <a:pt x="107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8"/>
                  <p:cNvSpPr/>
                  <p:nvPr/>
                </p:nvSpPr>
                <p:spPr>
                  <a:xfrm>
                    <a:off x="2157134" y="2043642"/>
                    <a:ext cx="99399" cy="131666"/>
                  </a:xfrm>
                  <a:custGeom>
                    <a:rect b="b" l="l" r="r" t="t"/>
                    <a:pathLst>
                      <a:path extrusionOk="0" h="5215" w="3937">
                        <a:moveTo>
                          <a:pt x="2034" y="0"/>
                        </a:moveTo>
                        <a:lnTo>
                          <a:pt x="1981" y="13"/>
                        </a:lnTo>
                        <a:cubicBezTo>
                          <a:pt x="1890" y="33"/>
                          <a:pt x="1805" y="59"/>
                          <a:pt x="1721" y="85"/>
                        </a:cubicBezTo>
                        <a:cubicBezTo>
                          <a:pt x="1258" y="241"/>
                          <a:pt x="704" y="567"/>
                          <a:pt x="691" y="1278"/>
                        </a:cubicBezTo>
                        <a:cubicBezTo>
                          <a:pt x="665" y="1297"/>
                          <a:pt x="20" y="1701"/>
                          <a:pt x="13" y="2712"/>
                        </a:cubicBezTo>
                        <a:cubicBezTo>
                          <a:pt x="7" y="3227"/>
                          <a:pt x="0" y="4439"/>
                          <a:pt x="1740" y="5019"/>
                        </a:cubicBezTo>
                        <a:cubicBezTo>
                          <a:pt x="1949" y="5084"/>
                          <a:pt x="2503" y="5214"/>
                          <a:pt x="2718" y="5214"/>
                        </a:cubicBezTo>
                        <a:cubicBezTo>
                          <a:pt x="2744" y="5214"/>
                          <a:pt x="2770" y="5214"/>
                          <a:pt x="2796" y="5208"/>
                        </a:cubicBezTo>
                        <a:cubicBezTo>
                          <a:pt x="2815" y="5209"/>
                          <a:pt x="2833" y="5209"/>
                          <a:pt x="2851" y="5209"/>
                        </a:cubicBezTo>
                        <a:cubicBezTo>
                          <a:pt x="2983" y="5209"/>
                          <a:pt x="3114" y="5188"/>
                          <a:pt x="3239" y="5143"/>
                        </a:cubicBezTo>
                        <a:cubicBezTo>
                          <a:pt x="3533" y="5058"/>
                          <a:pt x="3885" y="4804"/>
                          <a:pt x="3904" y="4093"/>
                        </a:cubicBezTo>
                        <a:cubicBezTo>
                          <a:pt x="3911" y="3865"/>
                          <a:pt x="3917" y="3565"/>
                          <a:pt x="3904" y="3285"/>
                        </a:cubicBezTo>
                        <a:cubicBezTo>
                          <a:pt x="3937" y="2992"/>
                          <a:pt x="3767" y="2360"/>
                          <a:pt x="3709" y="2229"/>
                        </a:cubicBezTo>
                        <a:cubicBezTo>
                          <a:pt x="3637" y="2060"/>
                          <a:pt x="3533" y="1903"/>
                          <a:pt x="3402" y="1780"/>
                        </a:cubicBezTo>
                        <a:cubicBezTo>
                          <a:pt x="3161" y="1552"/>
                          <a:pt x="2842" y="1441"/>
                          <a:pt x="2418" y="1441"/>
                        </a:cubicBezTo>
                        <a:lnTo>
                          <a:pt x="2281" y="1441"/>
                        </a:lnTo>
                        <a:cubicBezTo>
                          <a:pt x="2249" y="1434"/>
                          <a:pt x="2223" y="1434"/>
                          <a:pt x="2190" y="1434"/>
                        </a:cubicBezTo>
                        <a:lnTo>
                          <a:pt x="2138" y="1434"/>
                        </a:lnTo>
                        <a:cubicBezTo>
                          <a:pt x="2040" y="1408"/>
                          <a:pt x="1695" y="1304"/>
                          <a:pt x="1721" y="991"/>
                        </a:cubicBezTo>
                        <a:cubicBezTo>
                          <a:pt x="1747" y="730"/>
                          <a:pt x="2099" y="548"/>
                          <a:pt x="2249" y="476"/>
                        </a:cubicBezTo>
                        <a:lnTo>
                          <a:pt x="2340" y="437"/>
                        </a:lnTo>
                        <a:lnTo>
                          <a:pt x="203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8"/>
                  <p:cNvSpPr/>
                  <p:nvPr/>
                </p:nvSpPr>
                <p:spPr>
                  <a:xfrm>
                    <a:off x="2155139" y="2041168"/>
                    <a:ext cx="103363" cy="136286"/>
                  </a:xfrm>
                  <a:custGeom>
                    <a:rect b="b" l="l" r="r" t="t"/>
                    <a:pathLst>
                      <a:path extrusionOk="0" h="5398" w="4094">
                        <a:moveTo>
                          <a:pt x="2152" y="1"/>
                        </a:moveTo>
                        <a:lnTo>
                          <a:pt x="2157" y="7"/>
                        </a:lnTo>
                        <a:lnTo>
                          <a:pt x="2157" y="7"/>
                        </a:lnTo>
                        <a:lnTo>
                          <a:pt x="2158" y="7"/>
                        </a:lnTo>
                        <a:lnTo>
                          <a:pt x="2152" y="1"/>
                        </a:lnTo>
                        <a:close/>
                        <a:moveTo>
                          <a:pt x="2081" y="191"/>
                        </a:moveTo>
                        <a:lnTo>
                          <a:pt x="2302" y="502"/>
                        </a:lnTo>
                        <a:cubicBezTo>
                          <a:pt x="2119" y="581"/>
                          <a:pt x="1748" y="783"/>
                          <a:pt x="1721" y="1082"/>
                        </a:cubicBezTo>
                        <a:cubicBezTo>
                          <a:pt x="1695" y="1415"/>
                          <a:pt x="2008" y="1571"/>
                          <a:pt x="2210" y="1617"/>
                        </a:cubicBezTo>
                        <a:cubicBezTo>
                          <a:pt x="2230" y="1610"/>
                          <a:pt x="2256" y="1610"/>
                          <a:pt x="2275" y="1610"/>
                        </a:cubicBezTo>
                        <a:cubicBezTo>
                          <a:pt x="2308" y="1610"/>
                          <a:pt x="2341" y="1617"/>
                          <a:pt x="2373" y="1623"/>
                        </a:cubicBezTo>
                        <a:cubicBezTo>
                          <a:pt x="2406" y="1630"/>
                          <a:pt x="2432" y="1636"/>
                          <a:pt x="2464" y="1650"/>
                        </a:cubicBezTo>
                        <a:cubicBezTo>
                          <a:pt x="2458" y="1636"/>
                          <a:pt x="2445" y="1623"/>
                          <a:pt x="2438" y="1617"/>
                        </a:cubicBezTo>
                        <a:lnTo>
                          <a:pt x="2497" y="1617"/>
                        </a:lnTo>
                        <a:cubicBezTo>
                          <a:pt x="2895" y="1617"/>
                          <a:pt x="3201" y="1721"/>
                          <a:pt x="3423" y="1930"/>
                        </a:cubicBezTo>
                        <a:cubicBezTo>
                          <a:pt x="3546" y="2047"/>
                          <a:pt x="3644" y="2197"/>
                          <a:pt x="3709" y="2353"/>
                        </a:cubicBezTo>
                        <a:cubicBezTo>
                          <a:pt x="3742" y="2393"/>
                          <a:pt x="3937" y="3083"/>
                          <a:pt x="3905" y="3383"/>
                        </a:cubicBezTo>
                        <a:cubicBezTo>
                          <a:pt x="3911" y="3637"/>
                          <a:pt x="3911" y="3911"/>
                          <a:pt x="3905" y="4185"/>
                        </a:cubicBezTo>
                        <a:cubicBezTo>
                          <a:pt x="3892" y="4706"/>
                          <a:pt x="3683" y="5045"/>
                          <a:pt x="3292" y="5162"/>
                        </a:cubicBezTo>
                        <a:cubicBezTo>
                          <a:pt x="3169" y="5203"/>
                          <a:pt x="3041" y="5229"/>
                          <a:pt x="2908" y="5229"/>
                        </a:cubicBezTo>
                        <a:cubicBezTo>
                          <a:pt x="2893" y="5229"/>
                          <a:pt x="2877" y="5228"/>
                          <a:pt x="2862" y="5228"/>
                        </a:cubicBezTo>
                        <a:cubicBezTo>
                          <a:pt x="2842" y="5228"/>
                          <a:pt x="2823" y="5234"/>
                          <a:pt x="2803" y="5234"/>
                        </a:cubicBezTo>
                        <a:cubicBezTo>
                          <a:pt x="2601" y="5234"/>
                          <a:pt x="2060" y="5110"/>
                          <a:pt x="1852" y="5039"/>
                        </a:cubicBezTo>
                        <a:cubicBezTo>
                          <a:pt x="157" y="4478"/>
                          <a:pt x="177" y="3311"/>
                          <a:pt x="177" y="2810"/>
                        </a:cubicBezTo>
                        <a:cubicBezTo>
                          <a:pt x="190" y="1852"/>
                          <a:pt x="789" y="1461"/>
                          <a:pt x="816" y="1447"/>
                        </a:cubicBezTo>
                        <a:cubicBezTo>
                          <a:pt x="842" y="1434"/>
                          <a:pt x="855" y="1408"/>
                          <a:pt x="855" y="1382"/>
                        </a:cubicBezTo>
                        <a:cubicBezTo>
                          <a:pt x="868" y="718"/>
                          <a:pt x="1389" y="405"/>
                          <a:pt x="1826" y="261"/>
                        </a:cubicBezTo>
                        <a:cubicBezTo>
                          <a:pt x="1909" y="236"/>
                          <a:pt x="1992" y="210"/>
                          <a:pt x="2081" y="191"/>
                        </a:cubicBezTo>
                        <a:close/>
                        <a:moveTo>
                          <a:pt x="2157" y="7"/>
                        </a:moveTo>
                        <a:lnTo>
                          <a:pt x="2047" y="33"/>
                        </a:lnTo>
                        <a:cubicBezTo>
                          <a:pt x="1956" y="53"/>
                          <a:pt x="1865" y="79"/>
                          <a:pt x="1774" y="111"/>
                        </a:cubicBezTo>
                        <a:cubicBezTo>
                          <a:pt x="1102" y="333"/>
                          <a:pt x="724" y="763"/>
                          <a:pt x="692" y="1337"/>
                        </a:cubicBezTo>
                        <a:cubicBezTo>
                          <a:pt x="542" y="1441"/>
                          <a:pt x="27" y="1891"/>
                          <a:pt x="14" y="2810"/>
                        </a:cubicBezTo>
                        <a:cubicBezTo>
                          <a:pt x="14" y="3298"/>
                          <a:pt x="1" y="4602"/>
                          <a:pt x="1800" y="5195"/>
                        </a:cubicBezTo>
                        <a:cubicBezTo>
                          <a:pt x="2015" y="5267"/>
                          <a:pt x="2575" y="5397"/>
                          <a:pt x="2803" y="5397"/>
                        </a:cubicBezTo>
                        <a:cubicBezTo>
                          <a:pt x="2829" y="5397"/>
                          <a:pt x="2856" y="5391"/>
                          <a:pt x="2882" y="5391"/>
                        </a:cubicBezTo>
                        <a:cubicBezTo>
                          <a:pt x="3045" y="5391"/>
                          <a:pt x="3201" y="5371"/>
                          <a:pt x="3351" y="5319"/>
                        </a:cubicBezTo>
                        <a:cubicBezTo>
                          <a:pt x="3670" y="5221"/>
                          <a:pt x="4048" y="4947"/>
                          <a:pt x="4068" y="4191"/>
                        </a:cubicBezTo>
                        <a:cubicBezTo>
                          <a:pt x="4074" y="3963"/>
                          <a:pt x="4081" y="3670"/>
                          <a:pt x="4068" y="3383"/>
                        </a:cubicBezTo>
                        <a:cubicBezTo>
                          <a:pt x="4094" y="3096"/>
                          <a:pt x="3950" y="2471"/>
                          <a:pt x="3859" y="2288"/>
                        </a:cubicBezTo>
                        <a:cubicBezTo>
                          <a:pt x="3788" y="2112"/>
                          <a:pt x="3677" y="1949"/>
                          <a:pt x="3533" y="1812"/>
                        </a:cubicBezTo>
                        <a:cubicBezTo>
                          <a:pt x="3279" y="1571"/>
                          <a:pt x="2940" y="1454"/>
                          <a:pt x="2497" y="1454"/>
                        </a:cubicBezTo>
                        <a:lnTo>
                          <a:pt x="2367" y="1454"/>
                        </a:lnTo>
                        <a:cubicBezTo>
                          <a:pt x="2334" y="1447"/>
                          <a:pt x="2302" y="1447"/>
                          <a:pt x="2275" y="1447"/>
                        </a:cubicBezTo>
                        <a:lnTo>
                          <a:pt x="2223" y="1447"/>
                        </a:lnTo>
                        <a:cubicBezTo>
                          <a:pt x="2126" y="1421"/>
                          <a:pt x="1865" y="1330"/>
                          <a:pt x="1884" y="1096"/>
                        </a:cubicBezTo>
                        <a:cubicBezTo>
                          <a:pt x="1904" y="867"/>
                          <a:pt x="2256" y="698"/>
                          <a:pt x="2367" y="646"/>
                        </a:cubicBezTo>
                        <a:lnTo>
                          <a:pt x="2549" y="568"/>
                        </a:lnTo>
                        <a:lnTo>
                          <a:pt x="2432" y="405"/>
                        </a:lnTo>
                        <a:lnTo>
                          <a:pt x="2217" y="92"/>
                        </a:lnTo>
                        <a:lnTo>
                          <a:pt x="2157" y="7"/>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901" name="Google Shape;11901;p68"/>
              <p:cNvSpPr/>
              <p:nvPr/>
            </p:nvSpPr>
            <p:spPr>
              <a:xfrm>
                <a:off x="1992394" y="1542757"/>
                <a:ext cx="406964" cy="325163"/>
              </a:xfrm>
              <a:custGeom>
                <a:rect b="b" l="l" r="r" t="t"/>
                <a:pathLst>
                  <a:path extrusionOk="0" h="12879" w="16119">
                    <a:moveTo>
                      <a:pt x="1011" y="8740"/>
                    </a:moveTo>
                    <a:cubicBezTo>
                      <a:pt x="1013" y="8829"/>
                      <a:pt x="1032" y="8962"/>
                      <a:pt x="1064" y="9126"/>
                    </a:cubicBezTo>
                    <a:lnTo>
                      <a:pt x="1064" y="9126"/>
                    </a:lnTo>
                    <a:cubicBezTo>
                      <a:pt x="1038" y="8982"/>
                      <a:pt x="1020" y="8852"/>
                      <a:pt x="1011" y="8740"/>
                    </a:cubicBezTo>
                    <a:close/>
                    <a:moveTo>
                      <a:pt x="8536" y="0"/>
                    </a:moveTo>
                    <a:cubicBezTo>
                      <a:pt x="7384" y="0"/>
                      <a:pt x="6105" y="274"/>
                      <a:pt x="4707" y="906"/>
                    </a:cubicBezTo>
                    <a:cubicBezTo>
                      <a:pt x="1" y="3031"/>
                      <a:pt x="1011" y="8740"/>
                      <a:pt x="1011" y="8740"/>
                    </a:cubicBezTo>
                    <a:cubicBezTo>
                      <a:pt x="953" y="6113"/>
                      <a:pt x="4048" y="3448"/>
                      <a:pt x="4048" y="3448"/>
                    </a:cubicBezTo>
                    <a:cubicBezTo>
                      <a:pt x="6232" y="4790"/>
                      <a:pt x="13544" y="6504"/>
                      <a:pt x="14216" y="6726"/>
                    </a:cubicBezTo>
                    <a:cubicBezTo>
                      <a:pt x="14559" y="6841"/>
                      <a:pt x="14775" y="11975"/>
                      <a:pt x="14754" y="12635"/>
                    </a:cubicBezTo>
                    <a:lnTo>
                      <a:pt x="14754" y="12635"/>
                    </a:lnTo>
                    <a:lnTo>
                      <a:pt x="15206" y="9548"/>
                    </a:lnTo>
                    <a:cubicBezTo>
                      <a:pt x="15206" y="9548"/>
                      <a:pt x="16119" y="6166"/>
                      <a:pt x="14444" y="3441"/>
                    </a:cubicBezTo>
                    <a:cubicBezTo>
                      <a:pt x="13263" y="1523"/>
                      <a:pt x="11255" y="0"/>
                      <a:pt x="8536" y="0"/>
                    </a:cubicBezTo>
                    <a:close/>
                    <a:moveTo>
                      <a:pt x="14754" y="12635"/>
                    </a:moveTo>
                    <a:lnTo>
                      <a:pt x="14744" y="12703"/>
                    </a:lnTo>
                    <a:cubicBezTo>
                      <a:pt x="14744" y="12704"/>
                      <a:pt x="14745" y="12705"/>
                      <a:pt x="14746" y="12705"/>
                    </a:cubicBezTo>
                    <a:cubicBezTo>
                      <a:pt x="14750" y="12705"/>
                      <a:pt x="14752" y="12681"/>
                      <a:pt x="14754" y="12635"/>
                    </a:cubicBezTo>
                    <a:close/>
                    <a:moveTo>
                      <a:pt x="1064" y="9126"/>
                    </a:moveTo>
                    <a:cubicBezTo>
                      <a:pt x="1293" y="10432"/>
                      <a:pt x="2113" y="12879"/>
                      <a:pt x="2113" y="12879"/>
                    </a:cubicBezTo>
                    <a:cubicBezTo>
                      <a:pt x="2113" y="12879"/>
                      <a:pt x="1283" y="10256"/>
                      <a:pt x="1064" y="9126"/>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02" name="Google Shape;11902;p68"/>
          <p:cNvGrpSpPr/>
          <p:nvPr/>
        </p:nvGrpSpPr>
        <p:grpSpPr>
          <a:xfrm>
            <a:off x="2939074" y="1542757"/>
            <a:ext cx="557541" cy="1310345"/>
            <a:chOff x="2939074" y="1542757"/>
            <a:chExt cx="557541" cy="1310345"/>
          </a:xfrm>
        </p:grpSpPr>
        <p:sp>
          <p:nvSpPr>
            <p:cNvPr id="11903" name="Google Shape;11903;p68"/>
            <p:cNvSpPr/>
            <p:nvPr/>
          </p:nvSpPr>
          <p:spPr>
            <a:xfrm>
              <a:off x="2988761"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4" name="Google Shape;11904;p68"/>
            <p:cNvGrpSpPr/>
            <p:nvPr/>
          </p:nvGrpSpPr>
          <p:grpSpPr>
            <a:xfrm>
              <a:off x="2939074" y="1542757"/>
              <a:ext cx="557541" cy="1277423"/>
              <a:chOff x="2939074" y="1542757"/>
              <a:chExt cx="557541" cy="1277423"/>
            </a:xfrm>
          </p:grpSpPr>
          <p:sp>
            <p:nvSpPr>
              <p:cNvPr id="11905" name="Google Shape;11905;p68"/>
              <p:cNvSpPr/>
              <p:nvPr/>
            </p:nvSpPr>
            <p:spPr>
              <a:xfrm>
                <a:off x="3032035" y="1674397"/>
                <a:ext cx="366821" cy="342104"/>
              </a:xfrm>
              <a:custGeom>
                <a:rect b="b" l="l" r="r" t="t"/>
                <a:pathLst>
                  <a:path extrusionOk="0" h="13550" w="14529">
                    <a:moveTo>
                      <a:pt x="2158" y="0"/>
                    </a:moveTo>
                    <a:cubicBezTo>
                      <a:pt x="966" y="0"/>
                      <a:pt x="1" y="958"/>
                      <a:pt x="1" y="2157"/>
                    </a:cubicBezTo>
                    <a:lnTo>
                      <a:pt x="1" y="11393"/>
                    </a:lnTo>
                    <a:cubicBezTo>
                      <a:pt x="1" y="12585"/>
                      <a:pt x="966" y="13550"/>
                      <a:pt x="2158" y="13550"/>
                    </a:cubicBezTo>
                    <a:lnTo>
                      <a:pt x="12378" y="13550"/>
                    </a:lnTo>
                    <a:cubicBezTo>
                      <a:pt x="13571" y="13550"/>
                      <a:pt x="14529" y="12585"/>
                      <a:pt x="14529" y="11393"/>
                    </a:cubicBezTo>
                    <a:lnTo>
                      <a:pt x="14529" y="2157"/>
                    </a:lnTo>
                    <a:cubicBezTo>
                      <a:pt x="14529" y="958"/>
                      <a:pt x="13571" y="0"/>
                      <a:pt x="1237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6" name="Google Shape;11906;p68"/>
              <p:cNvGrpSpPr/>
              <p:nvPr/>
            </p:nvGrpSpPr>
            <p:grpSpPr>
              <a:xfrm>
                <a:off x="2939074" y="1547529"/>
                <a:ext cx="557541" cy="1272651"/>
                <a:chOff x="2939074" y="1547529"/>
                <a:chExt cx="557541" cy="1272651"/>
              </a:xfrm>
            </p:grpSpPr>
            <p:sp>
              <p:nvSpPr>
                <p:cNvPr id="11907" name="Google Shape;11907;p68"/>
                <p:cNvSpPr/>
                <p:nvPr/>
              </p:nvSpPr>
              <p:spPr>
                <a:xfrm>
                  <a:off x="2939074" y="1547529"/>
                  <a:ext cx="557541" cy="1272651"/>
                </a:xfrm>
                <a:custGeom>
                  <a:rect b="b" l="l" r="r" t="t"/>
                  <a:pathLst>
                    <a:path extrusionOk="0" h="50407" w="22083">
                      <a:moveTo>
                        <a:pt x="11035" y="0"/>
                      </a:moveTo>
                      <a:cubicBezTo>
                        <a:pt x="7053" y="0"/>
                        <a:pt x="3833" y="3226"/>
                        <a:pt x="3833" y="7202"/>
                      </a:cubicBezTo>
                      <a:lnTo>
                        <a:pt x="3833" y="7208"/>
                      </a:lnTo>
                      <a:cubicBezTo>
                        <a:pt x="3807" y="7208"/>
                        <a:pt x="3787" y="7202"/>
                        <a:pt x="3768" y="7202"/>
                      </a:cubicBezTo>
                      <a:cubicBezTo>
                        <a:pt x="3764" y="7202"/>
                        <a:pt x="3761" y="7202"/>
                        <a:pt x="3757" y="7202"/>
                      </a:cubicBezTo>
                      <a:cubicBezTo>
                        <a:pt x="3091" y="7202"/>
                        <a:pt x="2589" y="7811"/>
                        <a:pt x="2718" y="8466"/>
                      </a:cubicBezTo>
                      <a:cubicBezTo>
                        <a:pt x="2815" y="8983"/>
                        <a:pt x="3269" y="9322"/>
                        <a:pt x="3759" y="9322"/>
                      </a:cubicBezTo>
                      <a:cubicBezTo>
                        <a:pt x="3894" y="9322"/>
                        <a:pt x="4032" y="9297"/>
                        <a:pt x="4165" y="9242"/>
                      </a:cubicBezTo>
                      <a:cubicBezTo>
                        <a:pt x="4921" y="11543"/>
                        <a:pt x="6896" y="13367"/>
                        <a:pt x="9073" y="14078"/>
                      </a:cubicBezTo>
                      <a:lnTo>
                        <a:pt x="9073" y="16124"/>
                      </a:lnTo>
                      <a:lnTo>
                        <a:pt x="6864" y="16124"/>
                      </a:lnTo>
                      <a:cubicBezTo>
                        <a:pt x="6864" y="16124"/>
                        <a:pt x="6857" y="16170"/>
                        <a:pt x="6837" y="16183"/>
                      </a:cubicBezTo>
                      <a:cubicBezTo>
                        <a:pt x="6257" y="16183"/>
                        <a:pt x="5743" y="16561"/>
                        <a:pt x="5560" y="17109"/>
                      </a:cubicBezTo>
                      <a:lnTo>
                        <a:pt x="235" y="32861"/>
                      </a:lnTo>
                      <a:cubicBezTo>
                        <a:pt x="1" y="33559"/>
                        <a:pt x="372" y="34308"/>
                        <a:pt x="1069" y="34543"/>
                      </a:cubicBezTo>
                      <a:cubicBezTo>
                        <a:pt x="1208" y="34588"/>
                        <a:pt x="1350" y="34610"/>
                        <a:pt x="1489" y="34610"/>
                      </a:cubicBezTo>
                      <a:cubicBezTo>
                        <a:pt x="2047" y="34610"/>
                        <a:pt x="2568" y="34261"/>
                        <a:pt x="2751" y="33702"/>
                      </a:cubicBezTo>
                      <a:lnTo>
                        <a:pt x="2927" y="33187"/>
                      </a:lnTo>
                      <a:lnTo>
                        <a:pt x="3507" y="33428"/>
                      </a:lnTo>
                      <a:cubicBezTo>
                        <a:pt x="3507" y="33428"/>
                        <a:pt x="4015" y="32412"/>
                        <a:pt x="3468" y="31577"/>
                      </a:cubicBezTo>
                      <a:lnTo>
                        <a:pt x="6733" y="21918"/>
                      </a:lnTo>
                      <a:lnTo>
                        <a:pt x="6733" y="21918"/>
                      </a:lnTo>
                      <a:cubicBezTo>
                        <a:pt x="6733" y="27699"/>
                        <a:pt x="5951" y="29166"/>
                        <a:pt x="5951" y="32360"/>
                      </a:cubicBezTo>
                      <a:cubicBezTo>
                        <a:pt x="5951" y="35560"/>
                        <a:pt x="7861" y="48490"/>
                        <a:pt x="7861" y="48490"/>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03"/>
                        <a:pt x="15291" y="27680"/>
                        <a:pt x="15291" y="21821"/>
                      </a:cubicBezTo>
                      <a:lnTo>
                        <a:pt x="15291" y="21821"/>
                      </a:lnTo>
                      <a:lnTo>
                        <a:pt x="18595" y="31584"/>
                      </a:lnTo>
                      <a:cubicBezTo>
                        <a:pt x="18048" y="32418"/>
                        <a:pt x="18556" y="33435"/>
                        <a:pt x="18556" y="33435"/>
                      </a:cubicBezTo>
                      <a:lnTo>
                        <a:pt x="19136" y="33187"/>
                      </a:lnTo>
                      <a:lnTo>
                        <a:pt x="19306" y="33709"/>
                      </a:lnTo>
                      <a:cubicBezTo>
                        <a:pt x="19484" y="34280"/>
                        <a:pt x="20013" y="34650"/>
                        <a:pt x="20579" y="34650"/>
                      </a:cubicBezTo>
                      <a:cubicBezTo>
                        <a:pt x="20717" y="34650"/>
                        <a:pt x="20856" y="34628"/>
                        <a:pt x="20994" y="34582"/>
                      </a:cubicBezTo>
                      <a:cubicBezTo>
                        <a:pt x="21704" y="34347"/>
                        <a:pt x="22082" y="33578"/>
                        <a:pt x="21828" y="32874"/>
                      </a:cubicBezTo>
                      <a:lnTo>
                        <a:pt x="21828" y="32868"/>
                      </a:lnTo>
                      <a:lnTo>
                        <a:pt x="16503" y="17128"/>
                      </a:lnTo>
                      <a:cubicBezTo>
                        <a:pt x="16334" y="16613"/>
                        <a:pt x="15877" y="16242"/>
                        <a:pt x="15336" y="16190"/>
                      </a:cubicBezTo>
                      <a:cubicBezTo>
                        <a:pt x="15323" y="16170"/>
                        <a:pt x="15310" y="16150"/>
                        <a:pt x="15304" y="16131"/>
                      </a:cubicBezTo>
                      <a:lnTo>
                        <a:pt x="12827" y="16131"/>
                      </a:lnTo>
                      <a:lnTo>
                        <a:pt x="12827" y="14130"/>
                      </a:lnTo>
                      <a:cubicBezTo>
                        <a:pt x="15050" y="13459"/>
                        <a:pt x="17096" y="11621"/>
                        <a:pt x="17885" y="9281"/>
                      </a:cubicBezTo>
                      <a:cubicBezTo>
                        <a:pt x="17969" y="9301"/>
                        <a:pt x="18054" y="9314"/>
                        <a:pt x="18139" y="9314"/>
                      </a:cubicBezTo>
                      <a:cubicBezTo>
                        <a:pt x="18706" y="9314"/>
                        <a:pt x="19169" y="8870"/>
                        <a:pt x="19195" y="8310"/>
                      </a:cubicBezTo>
                      <a:cubicBezTo>
                        <a:pt x="19214" y="7743"/>
                        <a:pt x="18797" y="7261"/>
                        <a:pt x="18230" y="7208"/>
                      </a:cubicBezTo>
                      <a:lnTo>
                        <a:pt x="18230" y="7202"/>
                      </a:lnTo>
                      <a:cubicBezTo>
                        <a:pt x="18230" y="3226"/>
                        <a:pt x="15011" y="0"/>
                        <a:pt x="1103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8" name="Google Shape;11908;p68"/>
                <p:cNvGrpSpPr/>
                <p:nvPr/>
              </p:nvGrpSpPr>
              <p:grpSpPr>
                <a:xfrm>
                  <a:off x="2977425" y="1655184"/>
                  <a:ext cx="476218" cy="1085365"/>
                  <a:chOff x="2977425" y="1655184"/>
                  <a:chExt cx="476218" cy="1085365"/>
                </a:xfrm>
              </p:grpSpPr>
              <p:sp>
                <p:nvSpPr>
                  <p:cNvPr id="11909" name="Google Shape;11909;p68"/>
                  <p:cNvSpPr/>
                  <p:nvPr/>
                </p:nvSpPr>
                <p:spPr>
                  <a:xfrm>
                    <a:off x="2977425" y="2207549"/>
                    <a:ext cx="65871" cy="115179"/>
                  </a:xfrm>
                  <a:custGeom>
                    <a:rect b="b" l="l" r="r" t="t"/>
                    <a:pathLst>
                      <a:path extrusionOk="0" h="4562" w="2609">
                        <a:moveTo>
                          <a:pt x="2183" y="0"/>
                        </a:moveTo>
                        <a:cubicBezTo>
                          <a:pt x="2148" y="0"/>
                          <a:pt x="2111" y="6"/>
                          <a:pt x="2073" y="19"/>
                        </a:cubicBezTo>
                        <a:cubicBezTo>
                          <a:pt x="430" y="573"/>
                          <a:pt x="0" y="3030"/>
                          <a:pt x="72" y="4510"/>
                        </a:cubicBezTo>
                        <a:cubicBezTo>
                          <a:pt x="76" y="4542"/>
                          <a:pt x="102" y="4562"/>
                          <a:pt x="127" y="4562"/>
                        </a:cubicBezTo>
                        <a:cubicBezTo>
                          <a:pt x="144" y="4562"/>
                          <a:pt x="159" y="4554"/>
                          <a:pt x="170" y="4536"/>
                        </a:cubicBezTo>
                        <a:cubicBezTo>
                          <a:pt x="515" y="3923"/>
                          <a:pt x="730" y="3272"/>
                          <a:pt x="984" y="2613"/>
                        </a:cubicBezTo>
                        <a:cubicBezTo>
                          <a:pt x="1317" y="1746"/>
                          <a:pt x="1799" y="1251"/>
                          <a:pt x="2412" y="593"/>
                        </a:cubicBezTo>
                        <a:cubicBezTo>
                          <a:pt x="2608" y="379"/>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8"/>
                  <p:cNvSpPr/>
                  <p:nvPr/>
                </p:nvSpPr>
                <p:spPr>
                  <a:xfrm>
                    <a:off x="3000198" y="2248172"/>
                    <a:ext cx="38124" cy="63422"/>
                  </a:xfrm>
                  <a:custGeom>
                    <a:rect b="b" l="l" r="r" t="t"/>
                    <a:pathLst>
                      <a:path extrusionOk="0" h="2512" w="1510">
                        <a:moveTo>
                          <a:pt x="1257" y="1"/>
                        </a:moveTo>
                        <a:cubicBezTo>
                          <a:pt x="1226" y="1"/>
                          <a:pt x="1194" y="11"/>
                          <a:pt x="1164" y="33"/>
                        </a:cubicBezTo>
                        <a:cubicBezTo>
                          <a:pt x="845" y="274"/>
                          <a:pt x="695" y="633"/>
                          <a:pt x="545" y="985"/>
                        </a:cubicBezTo>
                        <a:cubicBezTo>
                          <a:pt x="356" y="1408"/>
                          <a:pt x="187" y="1845"/>
                          <a:pt x="37" y="2288"/>
                        </a:cubicBezTo>
                        <a:cubicBezTo>
                          <a:pt x="1" y="2396"/>
                          <a:pt x="102" y="2512"/>
                          <a:pt x="207" y="2512"/>
                        </a:cubicBezTo>
                        <a:cubicBezTo>
                          <a:pt x="236" y="2512"/>
                          <a:pt x="264" y="2503"/>
                          <a:pt x="291" y="2484"/>
                        </a:cubicBezTo>
                        <a:cubicBezTo>
                          <a:pt x="643" y="2230"/>
                          <a:pt x="923" y="1884"/>
                          <a:pt x="1106" y="1487"/>
                        </a:cubicBezTo>
                        <a:cubicBezTo>
                          <a:pt x="1288" y="1096"/>
                          <a:pt x="1510" y="652"/>
                          <a:pt x="1464" y="209"/>
                        </a:cubicBezTo>
                        <a:cubicBezTo>
                          <a:pt x="1454" y="109"/>
                          <a:pt x="1359" y="1"/>
                          <a:pt x="1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8"/>
                  <p:cNvSpPr/>
                  <p:nvPr/>
                </p:nvSpPr>
                <p:spPr>
                  <a:xfrm>
                    <a:off x="3035772" y="2078231"/>
                    <a:ext cx="68698" cy="102581"/>
                  </a:xfrm>
                  <a:custGeom>
                    <a:rect b="b" l="l" r="r" t="t"/>
                    <a:pathLst>
                      <a:path extrusionOk="0" h="4063" w="2721">
                        <a:moveTo>
                          <a:pt x="1730" y="0"/>
                        </a:moveTo>
                        <a:cubicBezTo>
                          <a:pt x="1354" y="0"/>
                          <a:pt x="1057" y="265"/>
                          <a:pt x="915" y="625"/>
                        </a:cubicBezTo>
                        <a:cubicBezTo>
                          <a:pt x="557" y="1524"/>
                          <a:pt x="146" y="2554"/>
                          <a:pt x="35" y="3512"/>
                        </a:cubicBezTo>
                        <a:cubicBezTo>
                          <a:pt x="1" y="3825"/>
                          <a:pt x="314" y="4062"/>
                          <a:pt x="609" y="4062"/>
                        </a:cubicBezTo>
                        <a:cubicBezTo>
                          <a:pt x="702" y="4062"/>
                          <a:pt x="792" y="4039"/>
                          <a:pt x="870" y="3988"/>
                        </a:cubicBezTo>
                        <a:cubicBezTo>
                          <a:pt x="1802" y="3362"/>
                          <a:pt x="2173" y="2085"/>
                          <a:pt x="2551" y="1081"/>
                        </a:cubicBezTo>
                        <a:cubicBezTo>
                          <a:pt x="2721" y="644"/>
                          <a:pt x="2375" y="149"/>
                          <a:pt x="1958" y="32"/>
                        </a:cubicBezTo>
                        <a:cubicBezTo>
                          <a:pt x="1880" y="10"/>
                          <a:pt x="1804" y="0"/>
                          <a:pt x="1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8"/>
                  <p:cNvSpPr/>
                  <p:nvPr/>
                </p:nvSpPr>
                <p:spPr>
                  <a:xfrm>
                    <a:off x="3082934" y="1960300"/>
                    <a:ext cx="73546" cy="79100"/>
                  </a:xfrm>
                  <a:custGeom>
                    <a:rect b="b" l="l" r="r" t="t"/>
                    <a:pathLst>
                      <a:path extrusionOk="0" h="3133" w="2913">
                        <a:moveTo>
                          <a:pt x="1955" y="1"/>
                        </a:moveTo>
                        <a:cubicBezTo>
                          <a:pt x="1392" y="1"/>
                          <a:pt x="788" y="419"/>
                          <a:pt x="494" y="864"/>
                        </a:cubicBezTo>
                        <a:cubicBezTo>
                          <a:pt x="266" y="1209"/>
                          <a:pt x="273" y="1535"/>
                          <a:pt x="181" y="1913"/>
                        </a:cubicBezTo>
                        <a:cubicBezTo>
                          <a:pt x="103" y="2259"/>
                          <a:pt x="51" y="2610"/>
                          <a:pt x="12" y="2962"/>
                        </a:cubicBezTo>
                        <a:cubicBezTo>
                          <a:pt x="0" y="3069"/>
                          <a:pt x="96" y="3133"/>
                          <a:pt x="191" y="3133"/>
                        </a:cubicBezTo>
                        <a:cubicBezTo>
                          <a:pt x="253" y="3133"/>
                          <a:pt x="314" y="3106"/>
                          <a:pt x="344" y="3047"/>
                        </a:cubicBezTo>
                        <a:cubicBezTo>
                          <a:pt x="468" y="2819"/>
                          <a:pt x="572" y="2578"/>
                          <a:pt x="683" y="2343"/>
                        </a:cubicBezTo>
                        <a:cubicBezTo>
                          <a:pt x="807" y="2102"/>
                          <a:pt x="983" y="1939"/>
                          <a:pt x="1153" y="1724"/>
                        </a:cubicBezTo>
                        <a:cubicBezTo>
                          <a:pt x="1276" y="1555"/>
                          <a:pt x="1446" y="1424"/>
                          <a:pt x="1628" y="1333"/>
                        </a:cubicBezTo>
                        <a:cubicBezTo>
                          <a:pt x="1948" y="1209"/>
                          <a:pt x="2261" y="1307"/>
                          <a:pt x="2573" y="1118"/>
                        </a:cubicBezTo>
                        <a:cubicBezTo>
                          <a:pt x="2860" y="949"/>
                          <a:pt x="2912" y="551"/>
                          <a:pt x="2678" y="310"/>
                        </a:cubicBezTo>
                        <a:cubicBezTo>
                          <a:pt x="2469" y="91"/>
                          <a:pt x="2216" y="1"/>
                          <a:pt x="19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8"/>
                  <p:cNvSpPr/>
                  <p:nvPr/>
                </p:nvSpPr>
                <p:spPr>
                  <a:xfrm>
                    <a:off x="3114494" y="2001327"/>
                    <a:ext cx="113992" cy="97481"/>
                  </a:xfrm>
                  <a:custGeom>
                    <a:rect b="b" l="l" r="r" t="t"/>
                    <a:pathLst>
                      <a:path extrusionOk="0" h="3861" w="4515">
                        <a:moveTo>
                          <a:pt x="2398" y="0"/>
                        </a:moveTo>
                        <a:cubicBezTo>
                          <a:pt x="2353" y="0"/>
                          <a:pt x="2308" y="3"/>
                          <a:pt x="2262" y="8"/>
                        </a:cubicBezTo>
                        <a:cubicBezTo>
                          <a:pt x="1415" y="93"/>
                          <a:pt x="548" y="607"/>
                          <a:pt x="365" y="875"/>
                        </a:cubicBezTo>
                        <a:cubicBezTo>
                          <a:pt x="0" y="1409"/>
                          <a:pt x="131" y="2015"/>
                          <a:pt x="372" y="2569"/>
                        </a:cubicBezTo>
                        <a:cubicBezTo>
                          <a:pt x="714" y="3336"/>
                          <a:pt x="1496" y="3861"/>
                          <a:pt x="2279" y="3861"/>
                        </a:cubicBezTo>
                        <a:cubicBezTo>
                          <a:pt x="2675" y="3861"/>
                          <a:pt x="3070" y="3727"/>
                          <a:pt x="3409" y="3423"/>
                        </a:cubicBezTo>
                        <a:cubicBezTo>
                          <a:pt x="4514" y="2419"/>
                          <a:pt x="3802" y="0"/>
                          <a:pt x="23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8"/>
                  <p:cNvSpPr/>
                  <p:nvPr/>
                </p:nvSpPr>
                <p:spPr>
                  <a:xfrm>
                    <a:off x="3164383" y="1962345"/>
                    <a:ext cx="34968" cy="27520"/>
                  </a:xfrm>
                  <a:custGeom>
                    <a:rect b="b" l="l" r="r" t="t"/>
                    <a:pathLst>
                      <a:path extrusionOk="0" h="1090" w="1385">
                        <a:moveTo>
                          <a:pt x="393" y="0"/>
                        </a:moveTo>
                        <a:cubicBezTo>
                          <a:pt x="192" y="0"/>
                          <a:pt x="0" y="200"/>
                          <a:pt x="51" y="405"/>
                        </a:cubicBezTo>
                        <a:cubicBezTo>
                          <a:pt x="19" y="522"/>
                          <a:pt x="12" y="639"/>
                          <a:pt x="12" y="757"/>
                        </a:cubicBezTo>
                        <a:cubicBezTo>
                          <a:pt x="12" y="887"/>
                          <a:pt x="103" y="1004"/>
                          <a:pt x="227" y="1037"/>
                        </a:cubicBezTo>
                        <a:cubicBezTo>
                          <a:pt x="475" y="1070"/>
                          <a:pt x="716" y="1083"/>
                          <a:pt x="964" y="1089"/>
                        </a:cubicBezTo>
                        <a:cubicBezTo>
                          <a:pt x="969" y="1089"/>
                          <a:pt x="974" y="1089"/>
                          <a:pt x="979" y="1089"/>
                        </a:cubicBezTo>
                        <a:cubicBezTo>
                          <a:pt x="1274" y="1089"/>
                          <a:pt x="1384" y="721"/>
                          <a:pt x="1198" y="522"/>
                        </a:cubicBezTo>
                        <a:cubicBezTo>
                          <a:pt x="1101" y="418"/>
                          <a:pt x="990" y="333"/>
                          <a:pt x="872" y="255"/>
                        </a:cubicBezTo>
                        <a:cubicBezTo>
                          <a:pt x="729" y="164"/>
                          <a:pt x="644" y="66"/>
                          <a:pt x="481" y="14"/>
                        </a:cubicBezTo>
                        <a:cubicBezTo>
                          <a:pt x="452" y="5"/>
                          <a:pt x="423" y="0"/>
                          <a:pt x="3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8"/>
                  <p:cNvSpPr/>
                  <p:nvPr/>
                </p:nvSpPr>
                <p:spPr>
                  <a:xfrm>
                    <a:off x="3180794" y="1922782"/>
                    <a:ext cx="36407" cy="56504"/>
                  </a:xfrm>
                  <a:custGeom>
                    <a:rect b="b" l="l" r="r" t="t"/>
                    <a:pathLst>
                      <a:path extrusionOk="0" h="2238" w="1442">
                        <a:moveTo>
                          <a:pt x="235" y="0"/>
                        </a:moveTo>
                        <a:cubicBezTo>
                          <a:pt x="220" y="0"/>
                          <a:pt x="204" y="11"/>
                          <a:pt x="196" y="30"/>
                        </a:cubicBezTo>
                        <a:lnTo>
                          <a:pt x="196" y="43"/>
                        </a:lnTo>
                        <a:cubicBezTo>
                          <a:pt x="14" y="140"/>
                          <a:pt x="1" y="401"/>
                          <a:pt x="177" y="512"/>
                        </a:cubicBezTo>
                        <a:cubicBezTo>
                          <a:pt x="222" y="1092"/>
                          <a:pt x="503" y="1626"/>
                          <a:pt x="835" y="2122"/>
                        </a:cubicBezTo>
                        <a:cubicBezTo>
                          <a:pt x="886" y="2197"/>
                          <a:pt x="978" y="2237"/>
                          <a:pt x="1066" y="2237"/>
                        </a:cubicBezTo>
                        <a:cubicBezTo>
                          <a:pt x="1169" y="2237"/>
                          <a:pt x="1267" y="2182"/>
                          <a:pt x="1291" y="2063"/>
                        </a:cubicBezTo>
                        <a:cubicBezTo>
                          <a:pt x="1441" y="1300"/>
                          <a:pt x="1246" y="277"/>
                          <a:pt x="385" y="23"/>
                        </a:cubicBezTo>
                        <a:cubicBezTo>
                          <a:pt x="362" y="15"/>
                          <a:pt x="337" y="12"/>
                          <a:pt x="313" y="12"/>
                        </a:cubicBezTo>
                        <a:cubicBezTo>
                          <a:pt x="295" y="12"/>
                          <a:pt x="278" y="14"/>
                          <a:pt x="262" y="17"/>
                        </a:cubicBezTo>
                        <a:cubicBezTo>
                          <a:pt x="256" y="6"/>
                          <a:pt x="246" y="0"/>
                          <a:pt x="2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8"/>
                  <p:cNvSpPr/>
                  <p:nvPr/>
                </p:nvSpPr>
                <p:spPr>
                  <a:xfrm>
                    <a:off x="3159131" y="2111002"/>
                    <a:ext cx="48526" cy="50091"/>
                  </a:xfrm>
                  <a:custGeom>
                    <a:rect b="b" l="l" r="r" t="t"/>
                    <a:pathLst>
                      <a:path extrusionOk="0" h="1984" w="1922">
                        <a:moveTo>
                          <a:pt x="1410" y="0"/>
                        </a:moveTo>
                        <a:cubicBezTo>
                          <a:pt x="1343" y="0"/>
                          <a:pt x="1276" y="9"/>
                          <a:pt x="1211" y="24"/>
                        </a:cubicBezTo>
                        <a:cubicBezTo>
                          <a:pt x="1087" y="44"/>
                          <a:pt x="976" y="96"/>
                          <a:pt x="885" y="181"/>
                        </a:cubicBezTo>
                        <a:cubicBezTo>
                          <a:pt x="507" y="441"/>
                          <a:pt x="240" y="943"/>
                          <a:pt x="116" y="1341"/>
                        </a:cubicBezTo>
                        <a:cubicBezTo>
                          <a:pt x="1" y="1713"/>
                          <a:pt x="281" y="1984"/>
                          <a:pt x="637" y="1984"/>
                        </a:cubicBezTo>
                        <a:cubicBezTo>
                          <a:pt x="704" y="1984"/>
                          <a:pt x="775" y="1974"/>
                          <a:pt x="846" y="1953"/>
                        </a:cubicBezTo>
                        <a:cubicBezTo>
                          <a:pt x="1198" y="1842"/>
                          <a:pt x="1498" y="1816"/>
                          <a:pt x="1719" y="1517"/>
                        </a:cubicBezTo>
                        <a:cubicBezTo>
                          <a:pt x="1895" y="1262"/>
                          <a:pt x="1921" y="910"/>
                          <a:pt x="1921" y="611"/>
                        </a:cubicBezTo>
                        <a:cubicBezTo>
                          <a:pt x="1915" y="545"/>
                          <a:pt x="1908" y="487"/>
                          <a:pt x="1889" y="435"/>
                        </a:cubicBezTo>
                        <a:cubicBezTo>
                          <a:pt x="1915" y="252"/>
                          <a:pt x="1804" y="76"/>
                          <a:pt x="1628" y="31"/>
                        </a:cubicBezTo>
                        <a:cubicBezTo>
                          <a:pt x="1556" y="10"/>
                          <a:pt x="1483" y="0"/>
                          <a:pt x="1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8"/>
                  <p:cNvSpPr/>
                  <p:nvPr/>
                </p:nvSpPr>
                <p:spPr>
                  <a:xfrm>
                    <a:off x="3159131" y="2164148"/>
                    <a:ext cx="48526" cy="50116"/>
                  </a:xfrm>
                  <a:custGeom>
                    <a:rect b="b" l="l" r="r" t="t"/>
                    <a:pathLst>
                      <a:path extrusionOk="0" h="1985" w="1922">
                        <a:moveTo>
                          <a:pt x="1410" y="1"/>
                        </a:moveTo>
                        <a:cubicBezTo>
                          <a:pt x="1343" y="1"/>
                          <a:pt x="1276" y="9"/>
                          <a:pt x="1211" y="24"/>
                        </a:cubicBezTo>
                        <a:cubicBezTo>
                          <a:pt x="1087" y="44"/>
                          <a:pt x="976" y="96"/>
                          <a:pt x="885" y="174"/>
                        </a:cubicBezTo>
                        <a:cubicBezTo>
                          <a:pt x="507" y="441"/>
                          <a:pt x="240" y="943"/>
                          <a:pt x="116" y="1341"/>
                        </a:cubicBezTo>
                        <a:cubicBezTo>
                          <a:pt x="1" y="1713"/>
                          <a:pt x="281" y="1984"/>
                          <a:pt x="637" y="1984"/>
                        </a:cubicBezTo>
                        <a:cubicBezTo>
                          <a:pt x="704" y="1984"/>
                          <a:pt x="775" y="1974"/>
                          <a:pt x="846" y="1953"/>
                        </a:cubicBezTo>
                        <a:cubicBezTo>
                          <a:pt x="1198" y="1843"/>
                          <a:pt x="1498" y="1817"/>
                          <a:pt x="1719" y="1517"/>
                        </a:cubicBezTo>
                        <a:cubicBezTo>
                          <a:pt x="1895" y="1263"/>
                          <a:pt x="1921" y="911"/>
                          <a:pt x="1921" y="611"/>
                        </a:cubicBezTo>
                        <a:cubicBezTo>
                          <a:pt x="1915" y="546"/>
                          <a:pt x="1908" y="487"/>
                          <a:pt x="1889" y="428"/>
                        </a:cubicBezTo>
                        <a:cubicBezTo>
                          <a:pt x="1915" y="252"/>
                          <a:pt x="1804" y="76"/>
                          <a:pt x="1628" y="31"/>
                        </a:cubicBezTo>
                        <a:cubicBezTo>
                          <a:pt x="1556" y="10"/>
                          <a:pt x="1483" y="1"/>
                          <a:pt x="14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8"/>
                  <p:cNvSpPr/>
                  <p:nvPr/>
                </p:nvSpPr>
                <p:spPr>
                  <a:xfrm>
                    <a:off x="3159131" y="2217294"/>
                    <a:ext cx="48526" cy="50116"/>
                  </a:xfrm>
                  <a:custGeom>
                    <a:rect b="b" l="l" r="r" t="t"/>
                    <a:pathLst>
                      <a:path extrusionOk="0" h="1985" w="1922">
                        <a:moveTo>
                          <a:pt x="1410" y="1"/>
                        </a:moveTo>
                        <a:cubicBezTo>
                          <a:pt x="1343" y="1"/>
                          <a:pt x="1276" y="9"/>
                          <a:pt x="1211" y="24"/>
                        </a:cubicBezTo>
                        <a:cubicBezTo>
                          <a:pt x="1087" y="44"/>
                          <a:pt x="976" y="96"/>
                          <a:pt x="885" y="174"/>
                        </a:cubicBezTo>
                        <a:cubicBezTo>
                          <a:pt x="507" y="442"/>
                          <a:pt x="240" y="943"/>
                          <a:pt x="116" y="1341"/>
                        </a:cubicBezTo>
                        <a:cubicBezTo>
                          <a:pt x="1" y="1713"/>
                          <a:pt x="281" y="1984"/>
                          <a:pt x="637" y="1984"/>
                        </a:cubicBezTo>
                        <a:cubicBezTo>
                          <a:pt x="704" y="1984"/>
                          <a:pt x="775" y="1974"/>
                          <a:pt x="846" y="1954"/>
                        </a:cubicBezTo>
                        <a:cubicBezTo>
                          <a:pt x="1198" y="1843"/>
                          <a:pt x="1498" y="1817"/>
                          <a:pt x="1719" y="1517"/>
                        </a:cubicBezTo>
                        <a:cubicBezTo>
                          <a:pt x="1895" y="1263"/>
                          <a:pt x="1921" y="911"/>
                          <a:pt x="1921" y="611"/>
                        </a:cubicBezTo>
                        <a:cubicBezTo>
                          <a:pt x="1915" y="546"/>
                          <a:pt x="1908" y="487"/>
                          <a:pt x="1889" y="428"/>
                        </a:cubicBezTo>
                        <a:cubicBezTo>
                          <a:pt x="1915" y="253"/>
                          <a:pt x="1804" y="77"/>
                          <a:pt x="1628" y="31"/>
                        </a:cubicBezTo>
                        <a:cubicBezTo>
                          <a:pt x="1556" y="10"/>
                          <a:pt x="1483" y="1"/>
                          <a:pt x="14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8"/>
                  <p:cNvSpPr/>
                  <p:nvPr/>
                </p:nvSpPr>
                <p:spPr>
                  <a:xfrm>
                    <a:off x="3121916" y="2111532"/>
                    <a:ext cx="31585" cy="42795"/>
                  </a:xfrm>
                  <a:custGeom>
                    <a:rect b="b" l="l" r="r" t="t"/>
                    <a:pathLst>
                      <a:path extrusionOk="0" h="1695" w="1251">
                        <a:moveTo>
                          <a:pt x="457" y="0"/>
                        </a:moveTo>
                        <a:cubicBezTo>
                          <a:pt x="228" y="0"/>
                          <a:pt x="1" y="197"/>
                          <a:pt x="52" y="505"/>
                        </a:cubicBezTo>
                        <a:cubicBezTo>
                          <a:pt x="110" y="883"/>
                          <a:pt x="202" y="1600"/>
                          <a:pt x="658" y="1685"/>
                        </a:cubicBezTo>
                        <a:cubicBezTo>
                          <a:pt x="692" y="1691"/>
                          <a:pt x="727" y="1694"/>
                          <a:pt x="762" y="1694"/>
                        </a:cubicBezTo>
                        <a:cubicBezTo>
                          <a:pt x="906" y="1694"/>
                          <a:pt x="1047" y="1637"/>
                          <a:pt x="1121" y="1496"/>
                        </a:cubicBezTo>
                        <a:cubicBezTo>
                          <a:pt x="1251" y="1248"/>
                          <a:pt x="1160" y="1020"/>
                          <a:pt x="1036" y="772"/>
                        </a:cubicBezTo>
                        <a:cubicBezTo>
                          <a:pt x="958" y="616"/>
                          <a:pt x="892" y="453"/>
                          <a:pt x="834" y="290"/>
                        </a:cubicBezTo>
                        <a:cubicBezTo>
                          <a:pt x="763" y="89"/>
                          <a:pt x="610" y="0"/>
                          <a:pt x="4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8"/>
                  <p:cNvSpPr/>
                  <p:nvPr/>
                </p:nvSpPr>
                <p:spPr>
                  <a:xfrm>
                    <a:off x="3118760" y="2152635"/>
                    <a:ext cx="30524" cy="45849"/>
                  </a:xfrm>
                  <a:custGeom>
                    <a:rect b="b" l="l" r="r" t="t"/>
                    <a:pathLst>
                      <a:path extrusionOk="0" h="1816" w="1209">
                        <a:moveTo>
                          <a:pt x="261" y="0"/>
                        </a:moveTo>
                        <a:cubicBezTo>
                          <a:pt x="136" y="0"/>
                          <a:pt x="1" y="101"/>
                          <a:pt x="1" y="239"/>
                        </a:cubicBezTo>
                        <a:cubicBezTo>
                          <a:pt x="1" y="728"/>
                          <a:pt x="53" y="1464"/>
                          <a:pt x="516" y="1751"/>
                        </a:cubicBezTo>
                        <a:cubicBezTo>
                          <a:pt x="586" y="1795"/>
                          <a:pt x="659" y="1815"/>
                          <a:pt x="729" y="1815"/>
                        </a:cubicBezTo>
                        <a:cubicBezTo>
                          <a:pt x="988" y="1815"/>
                          <a:pt x="1208" y="1546"/>
                          <a:pt x="1141" y="1269"/>
                        </a:cubicBezTo>
                        <a:cubicBezTo>
                          <a:pt x="1089" y="1047"/>
                          <a:pt x="913" y="904"/>
                          <a:pt x="796" y="715"/>
                        </a:cubicBezTo>
                        <a:cubicBezTo>
                          <a:pt x="659" y="526"/>
                          <a:pt x="542" y="330"/>
                          <a:pt x="444" y="122"/>
                        </a:cubicBezTo>
                        <a:cubicBezTo>
                          <a:pt x="407" y="36"/>
                          <a:pt x="336"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8"/>
                  <p:cNvSpPr/>
                  <p:nvPr/>
                </p:nvSpPr>
                <p:spPr>
                  <a:xfrm>
                    <a:off x="3111186" y="2198561"/>
                    <a:ext cx="37543" cy="43198"/>
                  </a:xfrm>
                  <a:custGeom>
                    <a:rect b="b" l="l" r="r" t="t"/>
                    <a:pathLst>
                      <a:path extrusionOk="0" h="1711" w="1487">
                        <a:moveTo>
                          <a:pt x="275" y="0"/>
                        </a:moveTo>
                        <a:cubicBezTo>
                          <a:pt x="183" y="0"/>
                          <a:pt x="96" y="47"/>
                          <a:pt x="79" y="154"/>
                        </a:cubicBezTo>
                        <a:cubicBezTo>
                          <a:pt x="1" y="662"/>
                          <a:pt x="177" y="1073"/>
                          <a:pt x="477" y="1470"/>
                        </a:cubicBezTo>
                        <a:cubicBezTo>
                          <a:pt x="589" y="1614"/>
                          <a:pt x="744" y="1711"/>
                          <a:pt x="911" y="1711"/>
                        </a:cubicBezTo>
                        <a:cubicBezTo>
                          <a:pt x="986" y="1711"/>
                          <a:pt x="1064" y="1691"/>
                          <a:pt x="1142" y="1646"/>
                        </a:cubicBezTo>
                        <a:cubicBezTo>
                          <a:pt x="1389" y="1496"/>
                          <a:pt x="1487" y="1086"/>
                          <a:pt x="1239" y="884"/>
                        </a:cubicBezTo>
                        <a:cubicBezTo>
                          <a:pt x="952" y="662"/>
                          <a:pt x="698" y="395"/>
                          <a:pt x="490" y="102"/>
                        </a:cubicBezTo>
                        <a:cubicBezTo>
                          <a:pt x="444" y="37"/>
                          <a:pt x="35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8"/>
                  <p:cNvSpPr/>
                  <p:nvPr/>
                </p:nvSpPr>
                <p:spPr>
                  <a:xfrm>
                    <a:off x="3113812" y="2250924"/>
                    <a:ext cx="32620" cy="36028"/>
                  </a:xfrm>
                  <a:custGeom>
                    <a:rect b="b" l="l" r="r" t="t"/>
                    <a:pathLst>
                      <a:path extrusionOk="0" h="1427" w="1292">
                        <a:moveTo>
                          <a:pt x="192" y="1"/>
                        </a:moveTo>
                        <a:cubicBezTo>
                          <a:pt x="85" y="1"/>
                          <a:pt x="0" y="118"/>
                          <a:pt x="21" y="231"/>
                        </a:cubicBezTo>
                        <a:cubicBezTo>
                          <a:pt x="27" y="276"/>
                          <a:pt x="1" y="380"/>
                          <a:pt x="1" y="446"/>
                        </a:cubicBezTo>
                        <a:cubicBezTo>
                          <a:pt x="14" y="563"/>
                          <a:pt x="40" y="680"/>
                          <a:pt x="86" y="791"/>
                        </a:cubicBezTo>
                        <a:cubicBezTo>
                          <a:pt x="125" y="895"/>
                          <a:pt x="171" y="993"/>
                          <a:pt x="223" y="1091"/>
                        </a:cubicBezTo>
                        <a:cubicBezTo>
                          <a:pt x="353" y="1312"/>
                          <a:pt x="516" y="1397"/>
                          <a:pt x="764" y="1423"/>
                        </a:cubicBezTo>
                        <a:cubicBezTo>
                          <a:pt x="778" y="1425"/>
                          <a:pt x="792" y="1426"/>
                          <a:pt x="807" y="1426"/>
                        </a:cubicBezTo>
                        <a:cubicBezTo>
                          <a:pt x="964" y="1426"/>
                          <a:pt x="1129" y="1301"/>
                          <a:pt x="1200" y="1176"/>
                        </a:cubicBezTo>
                        <a:cubicBezTo>
                          <a:pt x="1292" y="1013"/>
                          <a:pt x="1292" y="817"/>
                          <a:pt x="1200" y="661"/>
                        </a:cubicBezTo>
                        <a:cubicBezTo>
                          <a:pt x="1142" y="543"/>
                          <a:pt x="1044" y="452"/>
                          <a:pt x="920" y="400"/>
                        </a:cubicBezTo>
                        <a:cubicBezTo>
                          <a:pt x="881" y="380"/>
                          <a:pt x="842" y="361"/>
                          <a:pt x="809" y="335"/>
                        </a:cubicBezTo>
                        <a:cubicBezTo>
                          <a:pt x="809" y="335"/>
                          <a:pt x="743" y="288"/>
                          <a:pt x="740" y="288"/>
                        </a:cubicBezTo>
                        <a:lnTo>
                          <a:pt x="740" y="288"/>
                        </a:lnTo>
                        <a:cubicBezTo>
                          <a:pt x="740" y="288"/>
                          <a:pt x="740" y="288"/>
                          <a:pt x="740" y="288"/>
                        </a:cubicBezTo>
                        <a:lnTo>
                          <a:pt x="740" y="288"/>
                        </a:lnTo>
                        <a:cubicBezTo>
                          <a:pt x="666" y="228"/>
                          <a:pt x="582" y="168"/>
                          <a:pt x="503" y="120"/>
                        </a:cubicBezTo>
                        <a:cubicBezTo>
                          <a:pt x="431" y="81"/>
                          <a:pt x="347" y="68"/>
                          <a:pt x="281" y="28"/>
                        </a:cubicBezTo>
                        <a:cubicBezTo>
                          <a:pt x="251" y="9"/>
                          <a:pt x="221" y="1"/>
                          <a:pt x="1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8"/>
                  <p:cNvSpPr/>
                  <p:nvPr/>
                </p:nvSpPr>
                <p:spPr>
                  <a:xfrm>
                    <a:off x="3179152" y="2275717"/>
                    <a:ext cx="75717" cy="61377"/>
                  </a:xfrm>
                  <a:custGeom>
                    <a:rect b="b" l="l" r="r" t="t"/>
                    <a:pathLst>
                      <a:path extrusionOk="0" h="2431" w="2999">
                        <a:moveTo>
                          <a:pt x="1501" y="0"/>
                        </a:moveTo>
                        <a:cubicBezTo>
                          <a:pt x="1115" y="0"/>
                          <a:pt x="732" y="77"/>
                          <a:pt x="372" y="259"/>
                        </a:cubicBezTo>
                        <a:cubicBezTo>
                          <a:pt x="66" y="415"/>
                          <a:pt x="1" y="735"/>
                          <a:pt x="85" y="1015"/>
                        </a:cubicBezTo>
                        <a:cubicBezTo>
                          <a:pt x="170" y="1673"/>
                          <a:pt x="561" y="2286"/>
                          <a:pt x="1265" y="2410"/>
                        </a:cubicBezTo>
                        <a:cubicBezTo>
                          <a:pt x="1347" y="2424"/>
                          <a:pt x="1426" y="2430"/>
                          <a:pt x="1502" y="2430"/>
                        </a:cubicBezTo>
                        <a:cubicBezTo>
                          <a:pt x="2309" y="2430"/>
                          <a:pt x="2785" y="1674"/>
                          <a:pt x="2934" y="917"/>
                        </a:cubicBezTo>
                        <a:cubicBezTo>
                          <a:pt x="2999" y="578"/>
                          <a:pt x="2842" y="259"/>
                          <a:pt x="2503" y="154"/>
                        </a:cubicBezTo>
                        <a:cubicBezTo>
                          <a:pt x="2174" y="58"/>
                          <a:pt x="1836" y="0"/>
                          <a:pt x="1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8"/>
                  <p:cNvSpPr/>
                  <p:nvPr/>
                </p:nvSpPr>
                <p:spPr>
                  <a:xfrm>
                    <a:off x="3103460" y="2303136"/>
                    <a:ext cx="46632" cy="110155"/>
                  </a:xfrm>
                  <a:custGeom>
                    <a:rect b="b" l="l" r="r" t="t"/>
                    <a:pathLst>
                      <a:path extrusionOk="0" h="4363" w="1847">
                        <a:moveTo>
                          <a:pt x="988" y="0"/>
                        </a:moveTo>
                        <a:cubicBezTo>
                          <a:pt x="718" y="0"/>
                          <a:pt x="455" y="139"/>
                          <a:pt x="366" y="470"/>
                        </a:cubicBezTo>
                        <a:cubicBezTo>
                          <a:pt x="40" y="1669"/>
                          <a:pt x="1" y="3103"/>
                          <a:pt x="483" y="4269"/>
                        </a:cubicBezTo>
                        <a:cubicBezTo>
                          <a:pt x="499" y="4331"/>
                          <a:pt x="551" y="4362"/>
                          <a:pt x="603" y="4362"/>
                        </a:cubicBezTo>
                        <a:cubicBezTo>
                          <a:pt x="656" y="4362"/>
                          <a:pt x="708" y="4331"/>
                          <a:pt x="724" y="4269"/>
                        </a:cubicBezTo>
                        <a:cubicBezTo>
                          <a:pt x="1180" y="3175"/>
                          <a:pt x="1219" y="1936"/>
                          <a:pt x="1656" y="822"/>
                        </a:cubicBezTo>
                        <a:cubicBezTo>
                          <a:pt x="1847" y="341"/>
                          <a:pt x="1410" y="0"/>
                          <a:pt x="9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8"/>
                  <p:cNvSpPr/>
                  <p:nvPr/>
                </p:nvSpPr>
                <p:spPr>
                  <a:xfrm>
                    <a:off x="3101314" y="2420915"/>
                    <a:ext cx="51985" cy="138331"/>
                  </a:xfrm>
                  <a:custGeom>
                    <a:rect b="b" l="l" r="r" t="t"/>
                    <a:pathLst>
                      <a:path extrusionOk="0" h="5479" w="2059">
                        <a:moveTo>
                          <a:pt x="1418" y="0"/>
                        </a:moveTo>
                        <a:cubicBezTo>
                          <a:pt x="1242" y="0"/>
                          <a:pt x="1060" y="81"/>
                          <a:pt x="933" y="263"/>
                        </a:cubicBezTo>
                        <a:cubicBezTo>
                          <a:pt x="33" y="1540"/>
                          <a:pt x="1" y="3997"/>
                          <a:pt x="861" y="5307"/>
                        </a:cubicBezTo>
                        <a:cubicBezTo>
                          <a:pt x="933" y="5418"/>
                          <a:pt x="1067" y="5478"/>
                          <a:pt x="1197" y="5478"/>
                        </a:cubicBezTo>
                        <a:cubicBezTo>
                          <a:pt x="1349" y="5478"/>
                          <a:pt x="1494" y="5396"/>
                          <a:pt x="1526" y="5216"/>
                        </a:cubicBezTo>
                        <a:cubicBezTo>
                          <a:pt x="1656" y="4525"/>
                          <a:pt x="1526" y="3821"/>
                          <a:pt x="1513" y="3117"/>
                        </a:cubicBezTo>
                        <a:cubicBezTo>
                          <a:pt x="1487" y="2257"/>
                          <a:pt x="1793" y="1521"/>
                          <a:pt x="1969" y="699"/>
                        </a:cubicBezTo>
                        <a:cubicBezTo>
                          <a:pt x="2058" y="279"/>
                          <a:pt x="1747"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8"/>
                  <p:cNvSpPr/>
                  <p:nvPr/>
                </p:nvSpPr>
                <p:spPr>
                  <a:xfrm>
                    <a:off x="3153577" y="2340073"/>
                    <a:ext cx="54080" cy="195416"/>
                  </a:xfrm>
                  <a:custGeom>
                    <a:rect b="b" l="l" r="r" t="t"/>
                    <a:pathLst>
                      <a:path extrusionOk="0" h="7740" w="2142">
                        <a:moveTo>
                          <a:pt x="1063" y="1"/>
                        </a:moveTo>
                        <a:cubicBezTo>
                          <a:pt x="652" y="1"/>
                          <a:pt x="241" y="271"/>
                          <a:pt x="225" y="812"/>
                        </a:cubicBezTo>
                        <a:cubicBezTo>
                          <a:pt x="166" y="3009"/>
                          <a:pt x="238" y="5153"/>
                          <a:pt x="23" y="7343"/>
                        </a:cubicBezTo>
                        <a:cubicBezTo>
                          <a:pt x="1" y="7567"/>
                          <a:pt x="226" y="7739"/>
                          <a:pt x="436" y="7739"/>
                        </a:cubicBezTo>
                        <a:cubicBezTo>
                          <a:pt x="531" y="7739"/>
                          <a:pt x="623" y="7704"/>
                          <a:pt x="688" y="7623"/>
                        </a:cubicBezTo>
                        <a:cubicBezTo>
                          <a:pt x="2141" y="5818"/>
                          <a:pt x="1978" y="3002"/>
                          <a:pt x="1907" y="812"/>
                        </a:cubicBezTo>
                        <a:cubicBezTo>
                          <a:pt x="1887" y="271"/>
                          <a:pt x="1475" y="1"/>
                          <a:pt x="1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8"/>
                  <p:cNvSpPr/>
                  <p:nvPr/>
                </p:nvSpPr>
                <p:spPr>
                  <a:xfrm>
                    <a:off x="3124037" y="2604843"/>
                    <a:ext cx="42138" cy="127348"/>
                  </a:xfrm>
                  <a:custGeom>
                    <a:rect b="b" l="l" r="r" t="t"/>
                    <a:pathLst>
                      <a:path extrusionOk="0" h="5044" w="1669">
                        <a:moveTo>
                          <a:pt x="786" y="1"/>
                        </a:moveTo>
                        <a:cubicBezTo>
                          <a:pt x="627" y="1"/>
                          <a:pt x="463" y="80"/>
                          <a:pt x="372" y="219"/>
                        </a:cubicBezTo>
                        <a:cubicBezTo>
                          <a:pt x="0" y="805"/>
                          <a:pt x="228" y="1679"/>
                          <a:pt x="320" y="2324"/>
                        </a:cubicBezTo>
                        <a:cubicBezTo>
                          <a:pt x="443" y="3171"/>
                          <a:pt x="567" y="4253"/>
                          <a:pt x="1089" y="4950"/>
                        </a:cubicBezTo>
                        <a:cubicBezTo>
                          <a:pt x="1131" y="5011"/>
                          <a:pt x="1198" y="5043"/>
                          <a:pt x="1263" y="5043"/>
                        </a:cubicBezTo>
                        <a:cubicBezTo>
                          <a:pt x="1338" y="5043"/>
                          <a:pt x="1410" y="4999"/>
                          <a:pt x="1434" y="4905"/>
                        </a:cubicBezTo>
                        <a:cubicBezTo>
                          <a:pt x="1669" y="4155"/>
                          <a:pt x="1473" y="3223"/>
                          <a:pt x="1395" y="2454"/>
                        </a:cubicBezTo>
                        <a:cubicBezTo>
                          <a:pt x="1323" y="1750"/>
                          <a:pt x="1486" y="857"/>
                          <a:pt x="1154" y="219"/>
                        </a:cubicBezTo>
                        <a:cubicBezTo>
                          <a:pt x="1076" y="68"/>
                          <a:pt x="933" y="1"/>
                          <a:pt x="7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8"/>
                  <p:cNvSpPr/>
                  <p:nvPr/>
                </p:nvSpPr>
                <p:spPr>
                  <a:xfrm>
                    <a:off x="3156682" y="2559398"/>
                    <a:ext cx="40446" cy="181151"/>
                  </a:xfrm>
                  <a:custGeom>
                    <a:rect b="b" l="l" r="r" t="t"/>
                    <a:pathLst>
                      <a:path extrusionOk="0" h="7175" w="1602">
                        <a:moveTo>
                          <a:pt x="526" y="1"/>
                        </a:moveTo>
                        <a:cubicBezTo>
                          <a:pt x="257" y="1"/>
                          <a:pt x="1" y="269"/>
                          <a:pt x="17" y="533"/>
                        </a:cubicBezTo>
                        <a:cubicBezTo>
                          <a:pt x="24" y="728"/>
                          <a:pt x="43" y="911"/>
                          <a:pt x="193" y="1054"/>
                        </a:cubicBezTo>
                        <a:cubicBezTo>
                          <a:pt x="343" y="1204"/>
                          <a:pt x="369" y="1380"/>
                          <a:pt x="428" y="1628"/>
                        </a:cubicBezTo>
                        <a:cubicBezTo>
                          <a:pt x="597" y="2292"/>
                          <a:pt x="591" y="3009"/>
                          <a:pt x="584" y="3694"/>
                        </a:cubicBezTo>
                        <a:cubicBezTo>
                          <a:pt x="578" y="4339"/>
                          <a:pt x="552" y="4991"/>
                          <a:pt x="519" y="5636"/>
                        </a:cubicBezTo>
                        <a:cubicBezTo>
                          <a:pt x="493" y="6112"/>
                          <a:pt x="363" y="6692"/>
                          <a:pt x="597" y="7122"/>
                        </a:cubicBezTo>
                        <a:cubicBezTo>
                          <a:pt x="620" y="7156"/>
                          <a:pt x="657" y="7174"/>
                          <a:pt x="695" y="7174"/>
                        </a:cubicBezTo>
                        <a:cubicBezTo>
                          <a:pt x="723" y="7174"/>
                          <a:pt x="751" y="7164"/>
                          <a:pt x="773" y="7141"/>
                        </a:cubicBezTo>
                        <a:cubicBezTo>
                          <a:pt x="1119" y="6855"/>
                          <a:pt x="1164" y="6353"/>
                          <a:pt x="1262" y="5942"/>
                        </a:cubicBezTo>
                        <a:cubicBezTo>
                          <a:pt x="1419" y="5277"/>
                          <a:pt x="1484" y="4587"/>
                          <a:pt x="1549" y="3915"/>
                        </a:cubicBezTo>
                        <a:cubicBezTo>
                          <a:pt x="1601" y="3283"/>
                          <a:pt x="1588" y="2657"/>
                          <a:pt x="1529" y="2025"/>
                        </a:cubicBezTo>
                        <a:cubicBezTo>
                          <a:pt x="1484" y="1576"/>
                          <a:pt x="1217" y="982"/>
                          <a:pt x="1204" y="637"/>
                        </a:cubicBezTo>
                        <a:cubicBezTo>
                          <a:pt x="1184" y="350"/>
                          <a:pt x="1028" y="174"/>
                          <a:pt x="767" y="70"/>
                        </a:cubicBezTo>
                        <a:lnTo>
                          <a:pt x="676" y="31"/>
                        </a:lnTo>
                        <a:cubicBezTo>
                          <a:pt x="626" y="10"/>
                          <a:pt x="576" y="1"/>
                          <a:pt x="5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8"/>
                  <p:cNvSpPr/>
                  <p:nvPr/>
                </p:nvSpPr>
                <p:spPr>
                  <a:xfrm>
                    <a:off x="3387773" y="2207549"/>
                    <a:ext cx="65871" cy="115179"/>
                  </a:xfrm>
                  <a:custGeom>
                    <a:rect b="b" l="l" r="r" t="t"/>
                    <a:pathLst>
                      <a:path extrusionOk="0" h="4562" w="2609">
                        <a:moveTo>
                          <a:pt x="427" y="0"/>
                        </a:moveTo>
                        <a:cubicBezTo>
                          <a:pt x="153" y="0"/>
                          <a:pt x="1" y="379"/>
                          <a:pt x="197" y="593"/>
                        </a:cubicBezTo>
                        <a:cubicBezTo>
                          <a:pt x="810" y="1251"/>
                          <a:pt x="1292" y="1746"/>
                          <a:pt x="1625" y="2613"/>
                        </a:cubicBezTo>
                        <a:cubicBezTo>
                          <a:pt x="1879" y="3272"/>
                          <a:pt x="2094" y="3923"/>
                          <a:pt x="2440" y="4536"/>
                        </a:cubicBezTo>
                        <a:cubicBezTo>
                          <a:pt x="2450" y="4554"/>
                          <a:pt x="2466" y="4562"/>
                          <a:pt x="2481" y="4562"/>
                        </a:cubicBezTo>
                        <a:cubicBezTo>
                          <a:pt x="2506" y="4562"/>
                          <a:pt x="2531" y="4542"/>
                          <a:pt x="2531" y="4510"/>
                        </a:cubicBezTo>
                        <a:cubicBezTo>
                          <a:pt x="2609" y="3030"/>
                          <a:pt x="2179" y="573"/>
                          <a:pt x="536" y="19"/>
                        </a:cubicBezTo>
                        <a:cubicBezTo>
                          <a:pt x="498" y="6"/>
                          <a:pt x="462" y="0"/>
                          <a:pt x="4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8"/>
                  <p:cNvSpPr/>
                  <p:nvPr/>
                </p:nvSpPr>
                <p:spPr>
                  <a:xfrm>
                    <a:off x="3392746" y="2248172"/>
                    <a:ext cx="37997" cy="63422"/>
                  </a:xfrm>
                  <a:custGeom>
                    <a:rect b="b" l="l" r="r" t="t"/>
                    <a:pathLst>
                      <a:path extrusionOk="0" h="2512" w="1505">
                        <a:moveTo>
                          <a:pt x="251" y="1"/>
                        </a:moveTo>
                        <a:cubicBezTo>
                          <a:pt x="147" y="1"/>
                          <a:pt x="56" y="109"/>
                          <a:pt x="46" y="209"/>
                        </a:cubicBezTo>
                        <a:cubicBezTo>
                          <a:pt x="0" y="652"/>
                          <a:pt x="222" y="1096"/>
                          <a:pt x="405" y="1487"/>
                        </a:cubicBezTo>
                        <a:cubicBezTo>
                          <a:pt x="581" y="1884"/>
                          <a:pt x="861" y="2230"/>
                          <a:pt x="1219" y="2484"/>
                        </a:cubicBezTo>
                        <a:cubicBezTo>
                          <a:pt x="1246" y="2503"/>
                          <a:pt x="1274" y="2512"/>
                          <a:pt x="1302" y="2512"/>
                        </a:cubicBezTo>
                        <a:cubicBezTo>
                          <a:pt x="1406" y="2512"/>
                          <a:pt x="1504" y="2396"/>
                          <a:pt x="1473" y="2288"/>
                        </a:cubicBezTo>
                        <a:cubicBezTo>
                          <a:pt x="1324" y="1845"/>
                          <a:pt x="1154" y="1408"/>
                          <a:pt x="965" y="985"/>
                        </a:cubicBezTo>
                        <a:cubicBezTo>
                          <a:pt x="809" y="633"/>
                          <a:pt x="659" y="274"/>
                          <a:pt x="346" y="33"/>
                        </a:cubicBezTo>
                        <a:cubicBezTo>
                          <a:pt x="314" y="11"/>
                          <a:pt x="282" y="1"/>
                          <a:pt x="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8"/>
                  <p:cNvSpPr/>
                  <p:nvPr/>
                </p:nvSpPr>
                <p:spPr>
                  <a:xfrm>
                    <a:off x="3326598" y="2078231"/>
                    <a:ext cx="68522" cy="102581"/>
                  </a:xfrm>
                  <a:custGeom>
                    <a:rect b="b" l="l" r="r" t="t"/>
                    <a:pathLst>
                      <a:path extrusionOk="0" h="4063" w="2714">
                        <a:moveTo>
                          <a:pt x="987" y="0"/>
                        </a:moveTo>
                        <a:cubicBezTo>
                          <a:pt x="913" y="0"/>
                          <a:pt x="836" y="10"/>
                          <a:pt x="756" y="32"/>
                        </a:cubicBezTo>
                        <a:cubicBezTo>
                          <a:pt x="346" y="149"/>
                          <a:pt x="0" y="644"/>
                          <a:pt x="163" y="1081"/>
                        </a:cubicBezTo>
                        <a:cubicBezTo>
                          <a:pt x="548" y="2085"/>
                          <a:pt x="913" y="3362"/>
                          <a:pt x="1851" y="3988"/>
                        </a:cubicBezTo>
                        <a:cubicBezTo>
                          <a:pt x="1929" y="4039"/>
                          <a:pt x="2019" y="4062"/>
                          <a:pt x="2111" y="4062"/>
                        </a:cubicBezTo>
                        <a:cubicBezTo>
                          <a:pt x="2404" y="4062"/>
                          <a:pt x="2714" y="3825"/>
                          <a:pt x="2679" y="3512"/>
                        </a:cubicBezTo>
                        <a:cubicBezTo>
                          <a:pt x="2568" y="2554"/>
                          <a:pt x="2164" y="1524"/>
                          <a:pt x="1806" y="625"/>
                        </a:cubicBezTo>
                        <a:cubicBezTo>
                          <a:pt x="1664" y="265"/>
                          <a:pt x="1367" y="0"/>
                          <a:pt x="9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8"/>
                  <p:cNvSpPr/>
                  <p:nvPr/>
                </p:nvSpPr>
                <p:spPr>
                  <a:xfrm>
                    <a:off x="3274588" y="1960300"/>
                    <a:ext cx="73571" cy="79100"/>
                  </a:xfrm>
                  <a:custGeom>
                    <a:rect b="b" l="l" r="r" t="t"/>
                    <a:pathLst>
                      <a:path extrusionOk="0" h="3133" w="2914">
                        <a:moveTo>
                          <a:pt x="958" y="1"/>
                        </a:moveTo>
                        <a:cubicBezTo>
                          <a:pt x="697" y="1"/>
                          <a:pt x="444" y="91"/>
                          <a:pt x="236" y="310"/>
                        </a:cubicBezTo>
                        <a:cubicBezTo>
                          <a:pt x="1" y="551"/>
                          <a:pt x="53" y="949"/>
                          <a:pt x="340" y="1118"/>
                        </a:cubicBezTo>
                        <a:cubicBezTo>
                          <a:pt x="646" y="1307"/>
                          <a:pt x="965" y="1209"/>
                          <a:pt x="1278" y="1333"/>
                        </a:cubicBezTo>
                        <a:cubicBezTo>
                          <a:pt x="1467" y="1424"/>
                          <a:pt x="1630" y="1555"/>
                          <a:pt x="1754" y="1724"/>
                        </a:cubicBezTo>
                        <a:cubicBezTo>
                          <a:pt x="1930" y="1939"/>
                          <a:pt x="2106" y="2102"/>
                          <a:pt x="2223" y="2343"/>
                        </a:cubicBezTo>
                        <a:cubicBezTo>
                          <a:pt x="2341" y="2578"/>
                          <a:pt x="2445" y="2819"/>
                          <a:pt x="2569" y="3047"/>
                        </a:cubicBezTo>
                        <a:cubicBezTo>
                          <a:pt x="2600" y="3106"/>
                          <a:pt x="2661" y="3133"/>
                          <a:pt x="2722" y="3133"/>
                        </a:cubicBezTo>
                        <a:cubicBezTo>
                          <a:pt x="2817" y="3133"/>
                          <a:pt x="2913" y="3069"/>
                          <a:pt x="2901" y="2962"/>
                        </a:cubicBezTo>
                        <a:cubicBezTo>
                          <a:pt x="2862" y="2610"/>
                          <a:pt x="2803" y="2259"/>
                          <a:pt x="2725" y="1913"/>
                        </a:cubicBezTo>
                        <a:cubicBezTo>
                          <a:pt x="2634" y="1535"/>
                          <a:pt x="2647" y="1209"/>
                          <a:pt x="2419" y="864"/>
                        </a:cubicBezTo>
                        <a:cubicBezTo>
                          <a:pt x="2125" y="419"/>
                          <a:pt x="1521" y="1"/>
                          <a:pt x="9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8"/>
                  <p:cNvSpPr/>
                  <p:nvPr/>
                </p:nvSpPr>
                <p:spPr>
                  <a:xfrm>
                    <a:off x="3208642" y="2004306"/>
                    <a:ext cx="112048" cy="95688"/>
                  </a:xfrm>
                  <a:custGeom>
                    <a:rect b="b" l="l" r="r" t="t"/>
                    <a:pathLst>
                      <a:path extrusionOk="0" h="3790" w="4438">
                        <a:moveTo>
                          <a:pt x="2084" y="0"/>
                        </a:moveTo>
                        <a:cubicBezTo>
                          <a:pt x="703" y="0"/>
                          <a:pt x="1" y="2377"/>
                          <a:pt x="1088" y="3357"/>
                        </a:cubicBezTo>
                        <a:cubicBezTo>
                          <a:pt x="1421" y="3658"/>
                          <a:pt x="1810" y="3790"/>
                          <a:pt x="2199" y="3790"/>
                        </a:cubicBezTo>
                        <a:cubicBezTo>
                          <a:pt x="2967" y="3790"/>
                          <a:pt x="3733" y="3275"/>
                          <a:pt x="4066" y="2523"/>
                        </a:cubicBezTo>
                        <a:cubicBezTo>
                          <a:pt x="4307" y="1982"/>
                          <a:pt x="4438" y="1382"/>
                          <a:pt x="4073" y="854"/>
                        </a:cubicBezTo>
                        <a:cubicBezTo>
                          <a:pt x="3897" y="600"/>
                          <a:pt x="3050" y="92"/>
                          <a:pt x="2215" y="7"/>
                        </a:cubicBezTo>
                        <a:cubicBezTo>
                          <a:pt x="2171" y="2"/>
                          <a:pt x="2127"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8"/>
                  <p:cNvSpPr/>
                  <p:nvPr/>
                </p:nvSpPr>
                <p:spPr>
                  <a:xfrm>
                    <a:off x="3231894" y="1962345"/>
                    <a:ext cx="34816" cy="27520"/>
                  </a:xfrm>
                  <a:custGeom>
                    <a:rect b="b" l="l" r="r" t="t"/>
                    <a:pathLst>
                      <a:path extrusionOk="0" h="1090" w="1379">
                        <a:moveTo>
                          <a:pt x="983" y="0"/>
                        </a:moveTo>
                        <a:cubicBezTo>
                          <a:pt x="954" y="0"/>
                          <a:pt x="925" y="5"/>
                          <a:pt x="897" y="14"/>
                        </a:cubicBezTo>
                        <a:cubicBezTo>
                          <a:pt x="727" y="66"/>
                          <a:pt x="643" y="164"/>
                          <a:pt x="506" y="255"/>
                        </a:cubicBezTo>
                        <a:cubicBezTo>
                          <a:pt x="382" y="333"/>
                          <a:pt x="271" y="418"/>
                          <a:pt x="180" y="522"/>
                        </a:cubicBezTo>
                        <a:cubicBezTo>
                          <a:pt x="0" y="721"/>
                          <a:pt x="104" y="1089"/>
                          <a:pt x="399" y="1089"/>
                        </a:cubicBezTo>
                        <a:cubicBezTo>
                          <a:pt x="404" y="1089"/>
                          <a:pt x="409" y="1089"/>
                          <a:pt x="414" y="1089"/>
                        </a:cubicBezTo>
                        <a:cubicBezTo>
                          <a:pt x="656" y="1083"/>
                          <a:pt x="903" y="1070"/>
                          <a:pt x="1144" y="1037"/>
                        </a:cubicBezTo>
                        <a:cubicBezTo>
                          <a:pt x="1275" y="1004"/>
                          <a:pt x="1359" y="887"/>
                          <a:pt x="1359" y="757"/>
                        </a:cubicBezTo>
                        <a:cubicBezTo>
                          <a:pt x="1366" y="639"/>
                          <a:pt x="1353" y="522"/>
                          <a:pt x="1327" y="405"/>
                        </a:cubicBezTo>
                        <a:cubicBezTo>
                          <a:pt x="1378" y="200"/>
                          <a:pt x="1181" y="0"/>
                          <a:pt x="9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8"/>
                  <p:cNvSpPr/>
                  <p:nvPr/>
                </p:nvSpPr>
                <p:spPr>
                  <a:xfrm>
                    <a:off x="3213716" y="1922782"/>
                    <a:ext cx="36887" cy="56504"/>
                  </a:xfrm>
                  <a:custGeom>
                    <a:rect b="b" l="l" r="r" t="t"/>
                    <a:pathLst>
                      <a:path extrusionOk="0" h="2238" w="1461">
                        <a:moveTo>
                          <a:pt x="1211" y="0"/>
                        </a:moveTo>
                        <a:cubicBezTo>
                          <a:pt x="1200" y="0"/>
                          <a:pt x="1188" y="6"/>
                          <a:pt x="1180" y="17"/>
                        </a:cubicBezTo>
                        <a:cubicBezTo>
                          <a:pt x="1164" y="14"/>
                          <a:pt x="1148" y="12"/>
                          <a:pt x="1131" y="12"/>
                        </a:cubicBezTo>
                        <a:cubicBezTo>
                          <a:pt x="1109" y="12"/>
                          <a:pt x="1086" y="15"/>
                          <a:pt x="1063" y="23"/>
                        </a:cubicBezTo>
                        <a:cubicBezTo>
                          <a:pt x="202" y="277"/>
                          <a:pt x="0" y="1300"/>
                          <a:pt x="157" y="2063"/>
                        </a:cubicBezTo>
                        <a:cubicBezTo>
                          <a:pt x="181" y="2182"/>
                          <a:pt x="278" y="2237"/>
                          <a:pt x="379" y="2237"/>
                        </a:cubicBezTo>
                        <a:cubicBezTo>
                          <a:pt x="465" y="2237"/>
                          <a:pt x="555" y="2197"/>
                          <a:pt x="607" y="2122"/>
                        </a:cubicBezTo>
                        <a:cubicBezTo>
                          <a:pt x="939" y="1626"/>
                          <a:pt x="1226" y="1092"/>
                          <a:pt x="1265" y="512"/>
                        </a:cubicBezTo>
                        <a:cubicBezTo>
                          <a:pt x="1460" y="401"/>
                          <a:pt x="1408" y="127"/>
                          <a:pt x="1245" y="43"/>
                        </a:cubicBezTo>
                        <a:lnTo>
                          <a:pt x="1245" y="30"/>
                        </a:lnTo>
                        <a:cubicBezTo>
                          <a:pt x="1241" y="11"/>
                          <a:pt x="1227" y="0"/>
                          <a:pt x="1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8"/>
                  <p:cNvSpPr/>
                  <p:nvPr/>
                </p:nvSpPr>
                <p:spPr>
                  <a:xfrm>
                    <a:off x="3223260" y="2111002"/>
                    <a:ext cx="48677" cy="50091"/>
                  </a:xfrm>
                  <a:custGeom>
                    <a:rect b="b" l="l" r="r" t="t"/>
                    <a:pathLst>
                      <a:path extrusionOk="0" h="1984" w="1928">
                        <a:moveTo>
                          <a:pt x="518" y="0"/>
                        </a:moveTo>
                        <a:cubicBezTo>
                          <a:pt x="445" y="0"/>
                          <a:pt x="372" y="10"/>
                          <a:pt x="300" y="31"/>
                        </a:cubicBezTo>
                        <a:cubicBezTo>
                          <a:pt x="124" y="76"/>
                          <a:pt x="13" y="252"/>
                          <a:pt x="39" y="435"/>
                        </a:cubicBezTo>
                        <a:cubicBezTo>
                          <a:pt x="20" y="487"/>
                          <a:pt x="13" y="545"/>
                          <a:pt x="7" y="611"/>
                        </a:cubicBezTo>
                        <a:cubicBezTo>
                          <a:pt x="0" y="910"/>
                          <a:pt x="33" y="1262"/>
                          <a:pt x="209" y="1517"/>
                        </a:cubicBezTo>
                        <a:cubicBezTo>
                          <a:pt x="431" y="1816"/>
                          <a:pt x="730" y="1842"/>
                          <a:pt x="1082" y="1953"/>
                        </a:cubicBezTo>
                        <a:cubicBezTo>
                          <a:pt x="1153" y="1974"/>
                          <a:pt x="1224" y="1984"/>
                          <a:pt x="1291" y="1984"/>
                        </a:cubicBezTo>
                        <a:cubicBezTo>
                          <a:pt x="1647" y="1984"/>
                          <a:pt x="1927" y="1713"/>
                          <a:pt x="1812" y="1341"/>
                        </a:cubicBezTo>
                        <a:cubicBezTo>
                          <a:pt x="1688" y="943"/>
                          <a:pt x="1421" y="441"/>
                          <a:pt x="1043" y="181"/>
                        </a:cubicBezTo>
                        <a:cubicBezTo>
                          <a:pt x="952" y="96"/>
                          <a:pt x="841" y="44"/>
                          <a:pt x="717" y="24"/>
                        </a:cubicBezTo>
                        <a:cubicBezTo>
                          <a:pt x="652" y="9"/>
                          <a:pt x="585" y="0"/>
                          <a:pt x="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8"/>
                  <p:cNvSpPr/>
                  <p:nvPr/>
                </p:nvSpPr>
                <p:spPr>
                  <a:xfrm>
                    <a:off x="3223260" y="2164148"/>
                    <a:ext cx="48677" cy="50116"/>
                  </a:xfrm>
                  <a:custGeom>
                    <a:rect b="b" l="l" r="r" t="t"/>
                    <a:pathLst>
                      <a:path extrusionOk="0" h="1985" w="1928">
                        <a:moveTo>
                          <a:pt x="518" y="1"/>
                        </a:moveTo>
                        <a:cubicBezTo>
                          <a:pt x="445" y="1"/>
                          <a:pt x="372" y="10"/>
                          <a:pt x="300" y="31"/>
                        </a:cubicBezTo>
                        <a:cubicBezTo>
                          <a:pt x="124" y="76"/>
                          <a:pt x="13" y="252"/>
                          <a:pt x="39" y="428"/>
                        </a:cubicBezTo>
                        <a:cubicBezTo>
                          <a:pt x="20" y="487"/>
                          <a:pt x="13" y="546"/>
                          <a:pt x="7" y="611"/>
                        </a:cubicBezTo>
                        <a:cubicBezTo>
                          <a:pt x="0" y="911"/>
                          <a:pt x="33" y="1263"/>
                          <a:pt x="209" y="1517"/>
                        </a:cubicBezTo>
                        <a:cubicBezTo>
                          <a:pt x="431" y="1817"/>
                          <a:pt x="730" y="1843"/>
                          <a:pt x="1082" y="1953"/>
                        </a:cubicBezTo>
                        <a:cubicBezTo>
                          <a:pt x="1153" y="1974"/>
                          <a:pt x="1224" y="1984"/>
                          <a:pt x="1291" y="1984"/>
                        </a:cubicBezTo>
                        <a:cubicBezTo>
                          <a:pt x="1647" y="1984"/>
                          <a:pt x="1927" y="1713"/>
                          <a:pt x="1812" y="1341"/>
                        </a:cubicBezTo>
                        <a:cubicBezTo>
                          <a:pt x="1688" y="943"/>
                          <a:pt x="1421" y="441"/>
                          <a:pt x="1043" y="174"/>
                        </a:cubicBezTo>
                        <a:cubicBezTo>
                          <a:pt x="952" y="96"/>
                          <a:pt x="841" y="44"/>
                          <a:pt x="717" y="24"/>
                        </a:cubicBezTo>
                        <a:cubicBezTo>
                          <a:pt x="652" y="9"/>
                          <a:pt x="585" y="1"/>
                          <a:pt x="5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8"/>
                  <p:cNvSpPr/>
                  <p:nvPr/>
                </p:nvSpPr>
                <p:spPr>
                  <a:xfrm>
                    <a:off x="3223260" y="2217294"/>
                    <a:ext cx="48677" cy="50116"/>
                  </a:xfrm>
                  <a:custGeom>
                    <a:rect b="b" l="l" r="r" t="t"/>
                    <a:pathLst>
                      <a:path extrusionOk="0" h="1985" w="1928">
                        <a:moveTo>
                          <a:pt x="518" y="1"/>
                        </a:moveTo>
                        <a:cubicBezTo>
                          <a:pt x="445" y="1"/>
                          <a:pt x="372" y="10"/>
                          <a:pt x="300" y="31"/>
                        </a:cubicBezTo>
                        <a:cubicBezTo>
                          <a:pt x="124" y="77"/>
                          <a:pt x="13" y="253"/>
                          <a:pt x="39" y="428"/>
                        </a:cubicBezTo>
                        <a:cubicBezTo>
                          <a:pt x="20" y="487"/>
                          <a:pt x="13" y="546"/>
                          <a:pt x="7" y="611"/>
                        </a:cubicBezTo>
                        <a:cubicBezTo>
                          <a:pt x="0" y="911"/>
                          <a:pt x="33" y="1263"/>
                          <a:pt x="209" y="1517"/>
                        </a:cubicBezTo>
                        <a:cubicBezTo>
                          <a:pt x="431" y="1817"/>
                          <a:pt x="730" y="1843"/>
                          <a:pt x="1082" y="1954"/>
                        </a:cubicBezTo>
                        <a:cubicBezTo>
                          <a:pt x="1153" y="1974"/>
                          <a:pt x="1224" y="1984"/>
                          <a:pt x="1291" y="1984"/>
                        </a:cubicBezTo>
                        <a:cubicBezTo>
                          <a:pt x="1647" y="1984"/>
                          <a:pt x="1927" y="1713"/>
                          <a:pt x="1812" y="1341"/>
                        </a:cubicBezTo>
                        <a:cubicBezTo>
                          <a:pt x="1688" y="943"/>
                          <a:pt x="1421" y="442"/>
                          <a:pt x="1043" y="174"/>
                        </a:cubicBezTo>
                        <a:cubicBezTo>
                          <a:pt x="952" y="96"/>
                          <a:pt x="841" y="44"/>
                          <a:pt x="717" y="24"/>
                        </a:cubicBezTo>
                        <a:cubicBezTo>
                          <a:pt x="652" y="9"/>
                          <a:pt x="585" y="1"/>
                          <a:pt x="5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8"/>
                  <p:cNvSpPr/>
                  <p:nvPr/>
                </p:nvSpPr>
                <p:spPr>
                  <a:xfrm>
                    <a:off x="3277567" y="2111532"/>
                    <a:ext cx="31585" cy="42795"/>
                  </a:xfrm>
                  <a:custGeom>
                    <a:rect b="b" l="l" r="r" t="t"/>
                    <a:pathLst>
                      <a:path extrusionOk="0" h="1695" w="1251">
                        <a:moveTo>
                          <a:pt x="794" y="0"/>
                        </a:moveTo>
                        <a:cubicBezTo>
                          <a:pt x="641" y="0"/>
                          <a:pt x="488" y="89"/>
                          <a:pt x="417" y="290"/>
                        </a:cubicBezTo>
                        <a:cubicBezTo>
                          <a:pt x="359" y="453"/>
                          <a:pt x="287" y="616"/>
                          <a:pt x="209" y="772"/>
                        </a:cubicBezTo>
                        <a:cubicBezTo>
                          <a:pt x="91" y="1020"/>
                          <a:pt x="0" y="1248"/>
                          <a:pt x="131" y="1496"/>
                        </a:cubicBezTo>
                        <a:cubicBezTo>
                          <a:pt x="204" y="1637"/>
                          <a:pt x="341" y="1694"/>
                          <a:pt x="483" y="1694"/>
                        </a:cubicBezTo>
                        <a:cubicBezTo>
                          <a:pt x="517" y="1694"/>
                          <a:pt x="552" y="1691"/>
                          <a:pt x="587" y="1685"/>
                        </a:cubicBezTo>
                        <a:cubicBezTo>
                          <a:pt x="1050" y="1600"/>
                          <a:pt x="1141" y="883"/>
                          <a:pt x="1199" y="505"/>
                        </a:cubicBezTo>
                        <a:cubicBezTo>
                          <a:pt x="1250" y="197"/>
                          <a:pt x="1023" y="0"/>
                          <a:pt x="7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8"/>
                  <p:cNvSpPr/>
                  <p:nvPr/>
                </p:nvSpPr>
                <p:spPr>
                  <a:xfrm>
                    <a:off x="3281632" y="2152635"/>
                    <a:ext cx="30499" cy="45849"/>
                  </a:xfrm>
                  <a:custGeom>
                    <a:rect b="b" l="l" r="r" t="t"/>
                    <a:pathLst>
                      <a:path extrusionOk="0" h="1816" w="1208">
                        <a:moveTo>
                          <a:pt x="951" y="0"/>
                        </a:moveTo>
                        <a:cubicBezTo>
                          <a:pt x="876" y="0"/>
                          <a:pt x="804" y="36"/>
                          <a:pt x="765" y="122"/>
                        </a:cubicBezTo>
                        <a:cubicBezTo>
                          <a:pt x="667" y="330"/>
                          <a:pt x="556" y="526"/>
                          <a:pt x="419" y="715"/>
                        </a:cubicBezTo>
                        <a:cubicBezTo>
                          <a:pt x="295" y="904"/>
                          <a:pt x="126" y="1047"/>
                          <a:pt x="67" y="1269"/>
                        </a:cubicBezTo>
                        <a:cubicBezTo>
                          <a:pt x="1" y="1546"/>
                          <a:pt x="225" y="1815"/>
                          <a:pt x="486" y="1815"/>
                        </a:cubicBezTo>
                        <a:cubicBezTo>
                          <a:pt x="556" y="1815"/>
                          <a:pt x="629" y="1795"/>
                          <a:pt x="700" y="1751"/>
                        </a:cubicBezTo>
                        <a:cubicBezTo>
                          <a:pt x="1162" y="1464"/>
                          <a:pt x="1208" y="728"/>
                          <a:pt x="1208" y="239"/>
                        </a:cubicBezTo>
                        <a:cubicBezTo>
                          <a:pt x="1208" y="101"/>
                          <a:pt x="1075" y="0"/>
                          <a:pt x="9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8"/>
                  <p:cNvSpPr/>
                  <p:nvPr/>
                </p:nvSpPr>
                <p:spPr>
                  <a:xfrm>
                    <a:off x="3282339" y="2198561"/>
                    <a:ext cx="37366" cy="43198"/>
                  </a:xfrm>
                  <a:custGeom>
                    <a:rect b="b" l="l" r="r" t="t"/>
                    <a:pathLst>
                      <a:path extrusionOk="0" h="1711" w="1480">
                        <a:moveTo>
                          <a:pt x="1209" y="0"/>
                        </a:moveTo>
                        <a:cubicBezTo>
                          <a:pt x="1128" y="0"/>
                          <a:pt x="1043" y="37"/>
                          <a:pt x="997" y="102"/>
                        </a:cubicBezTo>
                        <a:cubicBezTo>
                          <a:pt x="782" y="395"/>
                          <a:pt x="528" y="662"/>
                          <a:pt x="241" y="884"/>
                        </a:cubicBezTo>
                        <a:cubicBezTo>
                          <a:pt x="0" y="1086"/>
                          <a:pt x="91" y="1496"/>
                          <a:pt x="339" y="1646"/>
                        </a:cubicBezTo>
                        <a:cubicBezTo>
                          <a:pt x="416" y="1691"/>
                          <a:pt x="494" y="1711"/>
                          <a:pt x="570" y="1711"/>
                        </a:cubicBezTo>
                        <a:cubicBezTo>
                          <a:pt x="737" y="1711"/>
                          <a:pt x="892" y="1614"/>
                          <a:pt x="1004" y="1470"/>
                        </a:cubicBezTo>
                        <a:cubicBezTo>
                          <a:pt x="1304" y="1073"/>
                          <a:pt x="1480" y="662"/>
                          <a:pt x="1401" y="154"/>
                        </a:cubicBezTo>
                        <a:cubicBezTo>
                          <a:pt x="1384" y="47"/>
                          <a:pt x="1299" y="0"/>
                          <a:pt x="1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8"/>
                  <p:cNvSpPr/>
                  <p:nvPr/>
                </p:nvSpPr>
                <p:spPr>
                  <a:xfrm>
                    <a:off x="3284636" y="2250924"/>
                    <a:ext cx="32595" cy="36028"/>
                  </a:xfrm>
                  <a:custGeom>
                    <a:rect b="b" l="l" r="r" t="t"/>
                    <a:pathLst>
                      <a:path extrusionOk="0" h="1427" w="1291">
                        <a:moveTo>
                          <a:pt x="1100" y="1"/>
                        </a:moveTo>
                        <a:cubicBezTo>
                          <a:pt x="1071" y="1"/>
                          <a:pt x="1041" y="9"/>
                          <a:pt x="1011" y="28"/>
                        </a:cubicBezTo>
                        <a:cubicBezTo>
                          <a:pt x="939" y="68"/>
                          <a:pt x="861" y="81"/>
                          <a:pt x="789" y="120"/>
                        </a:cubicBezTo>
                        <a:cubicBezTo>
                          <a:pt x="704" y="168"/>
                          <a:pt x="625" y="228"/>
                          <a:pt x="552" y="288"/>
                        </a:cubicBezTo>
                        <a:lnTo>
                          <a:pt x="552" y="288"/>
                        </a:lnTo>
                        <a:cubicBezTo>
                          <a:pt x="552" y="288"/>
                          <a:pt x="552" y="288"/>
                          <a:pt x="552" y="288"/>
                        </a:cubicBezTo>
                        <a:lnTo>
                          <a:pt x="552" y="288"/>
                        </a:lnTo>
                        <a:cubicBezTo>
                          <a:pt x="549" y="288"/>
                          <a:pt x="483" y="335"/>
                          <a:pt x="483" y="335"/>
                        </a:cubicBezTo>
                        <a:cubicBezTo>
                          <a:pt x="444" y="361"/>
                          <a:pt x="411" y="380"/>
                          <a:pt x="372" y="400"/>
                        </a:cubicBezTo>
                        <a:cubicBezTo>
                          <a:pt x="248" y="452"/>
                          <a:pt x="150" y="543"/>
                          <a:pt x="85" y="661"/>
                        </a:cubicBezTo>
                        <a:cubicBezTo>
                          <a:pt x="0" y="817"/>
                          <a:pt x="0" y="1013"/>
                          <a:pt x="85" y="1176"/>
                        </a:cubicBezTo>
                        <a:cubicBezTo>
                          <a:pt x="163" y="1301"/>
                          <a:pt x="323" y="1426"/>
                          <a:pt x="484" y="1426"/>
                        </a:cubicBezTo>
                        <a:cubicBezTo>
                          <a:pt x="499" y="1426"/>
                          <a:pt x="514" y="1425"/>
                          <a:pt x="528" y="1423"/>
                        </a:cubicBezTo>
                        <a:cubicBezTo>
                          <a:pt x="770" y="1397"/>
                          <a:pt x="939" y="1312"/>
                          <a:pt x="1063" y="1091"/>
                        </a:cubicBezTo>
                        <a:cubicBezTo>
                          <a:pt x="1115" y="993"/>
                          <a:pt x="1167" y="895"/>
                          <a:pt x="1206" y="791"/>
                        </a:cubicBezTo>
                        <a:cubicBezTo>
                          <a:pt x="1252" y="680"/>
                          <a:pt x="1278" y="563"/>
                          <a:pt x="1284" y="446"/>
                        </a:cubicBezTo>
                        <a:cubicBezTo>
                          <a:pt x="1291" y="380"/>
                          <a:pt x="1265" y="276"/>
                          <a:pt x="1271" y="231"/>
                        </a:cubicBezTo>
                        <a:cubicBezTo>
                          <a:pt x="1287" y="118"/>
                          <a:pt x="1205"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8"/>
                  <p:cNvSpPr/>
                  <p:nvPr/>
                </p:nvSpPr>
                <p:spPr>
                  <a:xfrm>
                    <a:off x="3280900" y="2303136"/>
                    <a:ext cx="46708" cy="110155"/>
                  </a:xfrm>
                  <a:custGeom>
                    <a:rect b="b" l="l" r="r" t="t"/>
                    <a:pathLst>
                      <a:path extrusionOk="0" h="4363" w="1850">
                        <a:moveTo>
                          <a:pt x="862" y="0"/>
                        </a:moveTo>
                        <a:cubicBezTo>
                          <a:pt x="440" y="0"/>
                          <a:pt x="1" y="341"/>
                          <a:pt x="188" y="822"/>
                        </a:cubicBezTo>
                        <a:cubicBezTo>
                          <a:pt x="624" y="1936"/>
                          <a:pt x="670" y="3175"/>
                          <a:pt x="1120" y="4269"/>
                        </a:cubicBezTo>
                        <a:cubicBezTo>
                          <a:pt x="1136" y="4331"/>
                          <a:pt x="1190" y="4362"/>
                          <a:pt x="1243" y="4362"/>
                        </a:cubicBezTo>
                        <a:cubicBezTo>
                          <a:pt x="1297" y="4362"/>
                          <a:pt x="1351" y="4331"/>
                          <a:pt x="1367" y="4269"/>
                        </a:cubicBezTo>
                        <a:cubicBezTo>
                          <a:pt x="1850" y="3103"/>
                          <a:pt x="1810" y="1669"/>
                          <a:pt x="1485" y="470"/>
                        </a:cubicBezTo>
                        <a:cubicBezTo>
                          <a:pt x="1396" y="139"/>
                          <a:pt x="1132" y="0"/>
                          <a:pt x="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8"/>
                  <p:cNvSpPr/>
                  <p:nvPr/>
                </p:nvSpPr>
                <p:spPr>
                  <a:xfrm>
                    <a:off x="3277668" y="2420915"/>
                    <a:ext cx="52086" cy="138331"/>
                  </a:xfrm>
                  <a:custGeom>
                    <a:rect b="b" l="l" r="r" t="t"/>
                    <a:pathLst>
                      <a:path extrusionOk="0" h="5479" w="2063">
                        <a:moveTo>
                          <a:pt x="640" y="0"/>
                        </a:moveTo>
                        <a:cubicBezTo>
                          <a:pt x="310" y="0"/>
                          <a:pt x="1" y="279"/>
                          <a:pt x="94" y="699"/>
                        </a:cubicBezTo>
                        <a:cubicBezTo>
                          <a:pt x="270" y="1521"/>
                          <a:pt x="570" y="2257"/>
                          <a:pt x="550" y="3117"/>
                        </a:cubicBezTo>
                        <a:cubicBezTo>
                          <a:pt x="531" y="3821"/>
                          <a:pt x="407" y="4525"/>
                          <a:pt x="531" y="5216"/>
                        </a:cubicBezTo>
                        <a:cubicBezTo>
                          <a:pt x="562" y="5396"/>
                          <a:pt x="710" y="5478"/>
                          <a:pt x="864" y="5478"/>
                        </a:cubicBezTo>
                        <a:cubicBezTo>
                          <a:pt x="995" y="5478"/>
                          <a:pt x="1130" y="5418"/>
                          <a:pt x="1202" y="5307"/>
                        </a:cubicBezTo>
                        <a:cubicBezTo>
                          <a:pt x="2062" y="3997"/>
                          <a:pt x="2030" y="1540"/>
                          <a:pt x="1130" y="263"/>
                        </a:cubicBezTo>
                        <a:cubicBezTo>
                          <a:pt x="1001" y="81"/>
                          <a:pt x="818" y="0"/>
                          <a:pt x="6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8"/>
                  <p:cNvSpPr/>
                  <p:nvPr/>
                </p:nvSpPr>
                <p:spPr>
                  <a:xfrm>
                    <a:off x="3223260" y="2340073"/>
                    <a:ext cx="54232" cy="195416"/>
                  </a:xfrm>
                  <a:custGeom>
                    <a:rect b="b" l="l" r="r" t="t"/>
                    <a:pathLst>
                      <a:path extrusionOk="0" h="7740" w="2148">
                        <a:moveTo>
                          <a:pt x="1084" y="1"/>
                        </a:moveTo>
                        <a:cubicBezTo>
                          <a:pt x="673" y="1"/>
                          <a:pt x="261" y="271"/>
                          <a:pt x="242" y="812"/>
                        </a:cubicBezTo>
                        <a:cubicBezTo>
                          <a:pt x="170" y="3002"/>
                          <a:pt x="0" y="5818"/>
                          <a:pt x="1454" y="7623"/>
                        </a:cubicBezTo>
                        <a:cubicBezTo>
                          <a:pt x="1519" y="7704"/>
                          <a:pt x="1611" y="7739"/>
                          <a:pt x="1707" y="7739"/>
                        </a:cubicBezTo>
                        <a:cubicBezTo>
                          <a:pt x="1919" y="7739"/>
                          <a:pt x="2148" y="7567"/>
                          <a:pt x="2125" y="7343"/>
                        </a:cubicBezTo>
                        <a:cubicBezTo>
                          <a:pt x="1910" y="5153"/>
                          <a:pt x="1982" y="3009"/>
                          <a:pt x="1917" y="812"/>
                        </a:cubicBezTo>
                        <a:cubicBezTo>
                          <a:pt x="1904" y="271"/>
                          <a:pt x="1495" y="1"/>
                          <a:pt x="10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8"/>
                  <p:cNvSpPr/>
                  <p:nvPr/>
                </p:nvSpPr>
                <p:spPr>
                  <a:xfrm>
                    <a:off x="3264893" y="2604843"/>
                    <a:ext cx="42138" cy="127348"/>
                  </a:xfrm>
                  <a:custGeom>
                    <a:rect b="b" l="l" r="r" t="t"/>
                    <a:pathLst>
                      <a:path extrusionOk="0" h="5044" w="1669">
                        <a:moveTo>
                          <a:pt x="883" y="1"/>
                        </a:moveTo>
                        <a:cubicBezTo>
                          <a:pt x="736" y="1"/>
                          <a:pt x="594" y="68"/>
                          <a:pt x="515" y="219"/>
                        </a:cubicBezTo>
                        <a:cubicBezTo>
                          <a:pt x="183" y="857"/>
                          <a:pt x="346" y="1750"/>
                          <a:pt x="274" y="2454"/>
                        </a:cubicBezTo>
                        <a:cubicBezTo>
                          <a:pt x="189" y="3223"/>
                          <a:pt x="0" y="4155"/>
                          <a:pt x="228" y="4905"/>
                        </a:cubicBezTo>
                        <a:cubicBezTo>
                          <a:pt x="256" y="4999"/>
                          <a:pt x="328" y="5043"/>
                          <a:pt x="403" y="5043"/>
                        </a:cubicBezTo>
                        <a:cubicBezTo>
                          <a:pt x="468" y="5043"/>
                          <a:pt x="535" y="5011"/>
                          <a:pt x="580" y="4950"/>
                        </a:cubicBezTo>
                        <a:cubicBezTo>
                          <a:pt x="1102" y="4253"/>
                          <a:pt x="1219" y="3171"/>
                          <a:pt x="1349" y="2324"/>
                        </a:cubicBezTo>
                        <a:cubicBezTo>
                          <a:pt x="1441" y="1679"/>
                          <a:pt x="1669" y="805"/>
                          <a:pt x="1297" y="219"/>
                        </a:cubicBezTo>
                        <a:cubicBezTo>
                          <a:pt x="1206" y="80"/>
                          <a:pt x="1042" y="1"/>
                          <a:pt x="8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8"/>
                  <p:cNvSpPr/>
                  <p:nvPr/>
                </p:nvSpPr>
                <p:spPr>
                  <a:xfrm>
                    <a:off x="3233965" y="2559398"/>
                    <a:ext cx="40270" cy="181151"/>
                  </a:xfrm>
                  <a:custGeom>
                    <a:rect b="b" l="l" r="r" t="t"/>
                    <a:pathLst>
                      <a:path extrusionOk="0" h="7175" w="1595">
                        <a:moveTo>
                          <a:pt x="1069" y="1"/>
                        </a:moveTo>
                        <a:cubicBezTo>
                          <a:pt x="1019" y="1"/>
                          <a:pt x="968" y="10"/>
                          <a:pt x="919" y="31"/>
                        </a:cubicBezTo>
                        <a:lnTo>
                          <a:pt x="828" y="70"/>
                        </a:lnTo>
                        <a:cubicBezTo>
                          <a:pt x="567" y="174"/>
                          <a:pt x="417" y="350"/>
                          <a:pt x="398" y="637"/>
                        </a:cubicBezTo>
                        <a:cubicBezTo>
                          <a:pt x="378" y="982"/>
                          <a:pt x="111" y="1576"/>
                          <a:pt x="72" y="2025"/>
                        </a:cubicBezTo>
                        <a:cubicBezTo>
                          <a:pt x="7" y="2657"/>
                          <a:pt x="0" y="3283"/>
                          <a:pt x="46" y="3915"/>
                        </a:cubicBezTo>
                        <a:cubicBezTo>
                          <a:pt x="111" y="4587"/>
                          <a:pt x="176" y="5277"/>
                          <a:pt x="332" y="5942"/>
                        </a:cubicBezTo>
                        <a:cubicBezTo>
                          <a:pt x="430" y="6353"/>
                          <a:pt x="476" y="6855"/>
                          <a:pt x="821" y="7141"/>
                        </a:cubicBezTo>
                        <a:cubicBezTo>
                          <a:pt x="844" y="7164"/>
                          <a:pt x="872" y="7174"/>
                          <a:pt x="900" y="7174"/>
                        </a:cubicBezTo>
                        <a:cubicBezTo>
                          <a:pt x="937" y="7174"/>
                          <a:pt x="975" y="7156"/>
                          <a:pt x="997" y="7122"/>
                        </a:cubicBezTo>
                        <a:cubicBezTo>
                          <a:pt x="1238" y="6692"/>
                          <a:pt x="1102" y="6112"/>
                          <a:pt x="1075" y="5636"/>
                        </a:cubicBezTo>
                        <a:cubicBezTo>
                          <a:pt x="1043" y="4991"/>
                          <a:pt x="1017" y="4339"/>
                          <a:pt x="1010" y="3694"/>
                        </a:cubicBezTo>
                        <a:cubicBezTo>
                          <a:pt x="1004" y="3009"/>
                          <a:pt x="997" y="2292"/>
                          <a:pt x="1167" y="1628"/>
                        </a:cubicBezTo>
                        <a:cubicBezTo>
                          <a:pt x="1232" y="1380"/>
                          <a:pt x="1258" y="1204"/>
                          <a:pt x="1408" y="1054"/>
                        </a:cubicBezTo>
                        <a:cubicBezTo>
                          <a:pt x="1551" y="911"/>
                          <a:pt x="1571" y="728"/>
                          <a:pt x="1584" y="533"/>
                        </a:cubicBezTo>
                        <a:cubicBezTo>
                          <a:pt x="1595" y="269"/>
                          <a:pt x="1337" y="1"/>
                          <a:pt x="1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8"/>
                  <p:cNvSpPr/>
                  <p:nvPr/>
                </p:nvSpPr>
                <p:spPr>
                  <a:xfrm>
                    <a:off x="3097199" y="1655184"/>
                    <a:ext cx="106342" cy="74834"/>
                  </a:xfrm>
                  <a:custGeom>
                    <a:rect b="b" l="l" r="r" t="t"/>
                    <a:pathLst>
                      <a:path extrusionOk="0" h="2964" w="4212">
                        <a:moveTo>
                          <a:pt x="2110" y="1"/>
                        </a:moveTo>
                        <a:cubicBezTo>
                          <a:pt x="1412" y="1"/>
                          <a:pt x="712" y="469"/>
                          <a:pt x="444" y="1106"/>
                        </a:cubicBezTo>
                        <a:cubicBezTo>
                          <a:pt x="229" y="1602"/>
                          <a:pt x="86" y="2117"/>
                          <a:pt x="1" y="2645"/>
                        </a:cubicBezTo>
                        <a:cubicBezTo>
                          <a:pt x="451" y="2182"/>
                          <a:pt x="1070" y="1921"/>
                          <a:pt x="1715" y="1921"/>
                        </a:cubicBezTo>
                        <a:cubicBezTo>
                          <a:pt x="2504" y="1928"/>
                          <a:pt x="3234" y="2312"/>
                          <a:pt x="3683" y="2964"/>
                        </a:cubicBezTo>
                        <a:cubicBezTo>
                          <a:pt x="3729" y="2847"/>
                          <a:pt x="3775" y="2736"/>
                          <a:pt x="3833" y="2619"/>
                        </a:cubicBezTo>
                        <a:cubicBezTo>
                          <a:pt x="4211" y="1823"/>
                          <a:pt x="3892" y="989"/>
                          <a:pt x="3299" y="416"/>
                        </a:cubicBezTo>
                        <a:cubicBezTo>
                          <a:pt x="3058" y="181"/>
                          <a:pt x="2738" y="90"/>
                          <a:pt x="2412" y="31"/>
                        </a:cubicBezTo>
                        <a:cubicBezTo>
                          <a:pt x="2312" y="10"/>
                          <a:pt x="2211" y="1"/>
                          <a:pt x="2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8"/>
                  <p:cNvSpPr/>
                  <p:nvPr/>
                </p:nvSpPr>
                <p:spPr>
                  <a:xfrm>
                    <a:off x="3104117" y="1802074"/>
                    <a:ext cx="103868" cy="80994"/>
                  </a:xfrm>
                  <a:custGeom>
                    <a:rect b="b" l="l" r="r" t="t"/>
                    <a:pathLst>
                      <a:path extrusionOk="0" h="3208" w="4114">
                        <a:moveTo>
                          <a:pt x="3312" y="1"/>
                        </a:moveTo>
                        <a:cubicBezTo>
                          <a:pt x="2855" y="574"/>
                          <a:pt x="2165" y="907"/>
                          <a:pt x="1435" y="913"/>
                        </a:cubicBezTo>
                        <a:cubicBezTo>
                          <a:pt x="920" y="913"/>
                          <a:pt x="418" y="737"/>
                          <a:pt x="1" y="424"/>
                        </a:cubicBezTo>
                        <a:lnTo>
                          <a:pt x="1" y="424"/>
                        </a:lnTo>
                        <a:cubicBezTo>
                          <a:pt x="397" y="1687"/>
                          <a:pt x="1621" y="3207"/>
                          <a:pt x="3010" y="3207"/>
                        </a:cubicBezTo>
                        <a:cubicBezTo>
                          <a:pt x="3084" y="3207"/>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8"/>
                  <p:cNvSpPr/>
                  <p:nvPr/>
                </p:nvSpPr>
                <p:spPr>
                  <a:xfrm>
                    <a:off x="3097199" y="1736910"/>
                    <a:ext cx="70617" cy="70617"/>
                  </a:xfrm>
                  <a:custGeom>
                    <a:rect b="b" l="l" r="r" t="t"/>
                    <a:pathLst>
                      <a:path extrusionOk="0" fill="none" h="2797" w="2797">
                        <a:moveTo>
                          <a:pt x="2797" y="1200"/>
                        </a:moveTo>
                        <a:cubicBezTo>
                          <a:pt x="2797" y="2262"/>
                          <a:pt x="1506" y="2797"/>
                          <a:pt x="757" y="2041"/>
                        </a:cubicBezTo>
                        <a:cubicBezTo>
                          <a:pt x="1" y="1291"/>
                          <a:pt x="535" y="1"/>
                          <a:pt x="1604" y="7"/>
                        </a:cubicBezTo>
                        <a:cubicBezTo>
                          <a:pt x="2263" y="7"/>
                          <a:pt x="2797" y="542"/>
                          <a:pt x="2797" y="1200"/>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8"/>
                  <p:cNvSpPr/>
                  <p:nvPr/>
                </p:nvSpPr>
                <p:spPr>
                  <a:xfrm>
                    <a:off x="3227527" y="1655184"/>
                    <a:ext cx="106342" cy="74834"/>
                  </a:xfrm>
                  <a:custGeom>
                    <a:rect b="b" l="l" r="r" t="t"/>
                    <a:pathLst>
                      <a:path extrusionOk="0" h="2964" w="4212">
                        <a:moveTo>
                          <a:pt x="2102" y="1"/>
                        </a:moveTo>
                        <a:cubicBezTo>
                          <a:pt x="2001" y="1"/>
                          <a:pt x="1900" y="10"/>
                          <a:pt x="1800" y="31"/>
                        </a:cubicBezTo>
                        <a:cubicBezTo>
                          <a:pt x="1474" y="90"/>
                          <a:pt x="1154" y="181"/>
                          <a:pt x="913" y="416"/>
                        </a:cubicBezTo>
                        <a:cubicBezTo>
                          <a:pt x="320" y="989"/>
                          <a:pt x="1" y="1823"/>
                          <a:pt x="385" y="2619"/>
                        </a:cubicBezTo>
                        <a:cubicBezTo>
                          <a:pt x="438" y="2729"/>
                          <a:pt x="483" y="2847"/>
                          <a:pt x="529" y="2964"/>
                        </a:cubicBezTo>
                        <a:cubicBezTo>
                          <a:pt x="978" y="2312"/>
                          <a:pt x="1715" y="1928"/>
                          <a:pt x="2497" y="1921"/>
                        </a:cubicBezTo>
                        <a:cubicBezTo>
                          <a:pt x="3142" y="1921"/>
                          <a:pt x="3761" y="2182"/>
                          <a:pt x="4211" y="2645"/>
                        </a:cubicBezTo>
                        <a:cubicBezTo>
                          <a:pt x="4126" y="2117"/>
                          <a:pt x="3983" y="1602"/>
                          <a:pt x="3775" y="1106"/>
                        </a:cubicBezTo>
                        <a:cubicBezTo>
                          <a:pt x="3501" y="469"/>
                          <a:pt x="2801" y="1"/>
                          <a:pt x="21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8"/>
                  <p:cNvSpPr/>
                  <p:nvPr/>
                </p:nvSpPr>
                <p:spPr>
                  <a:xfrm>
                    <a:off x="3223083" y="1802074"/>
                    <a:ext cx="103868" cy="80994"/>
                  </a:xfrm>
                  <a:custGeom>
                    <a:rect b="b" l="l" r="r" t="t"/>
                    <a:pathLst>
                      <a:path extrusionOk="0" h="3208" w="4114">
                        <a:moveTo>
                          <a:pt x="803" y="1"/>
                        </a:moveTo>
                        <a:cubicBezTo>
                          <a:pt x="627" y="763"/>
                          <a:pt x="255" y="1428"/>
                          <a:pt x="99" y="2210"/>
                        </a:cubicBezTo>
                        <a:cubicBezTo>
                          <a:pt x="1" y="2686"/>
                          <a:pt x="425" y="3142"/>
                          <a:pt x="881" y="3194"/>
                        </a:cubicBezTo>
                        <a:cubicBezTo>
                          <a:pt x="956" y="3203"/>
                          <a:pt x="1030" y="3207"/>
                          <a:pt x="1104" y="3207"/>
                        </a:cubicBezTo>
                        <a:cubicBezTo>
                          <a:pt x="2493" y="3207"/>
                          <a:pt x="3717" y="1687"/>
                          <a:pt x="4113" y="424"/>
                        </a:cubicBezTo>
                        <a:lnTo>
                          <a:pt x="4113" y="424"/>
                        </a:lnTo>
                        <a:cubicBezTo>
                          <a:pt x="3696" y="737"/>
                          <a:pt x="3194" y="913"/>
                          <a:pt x="2680" y="913"/>
                        </a:cubicBezTo>
                        <a:cubicBezTo>
                          <a:pt x="1950" y="907"/>
                          <a:pt x="1259" y="574"/>
                          <a:pt x="8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8"/>
                  <p:cNvSpPr/>
                  <p:nvPr/>
                </p:nvSpPr>
                <p:spPr>
                  <a:xfrm>
                    <a:off x="3263252" y="1736910"/>
                    <a:ext cx="70617" cy="70617"/>
                  </a:xfrm>
                  <a:custGeom>
                    <a:rect b="b" l="l" r="r" t="t"/>
                    <a:pathLst>
                      <a:path extrusionOk="0" fill="none" h="2797" w="2797">
                        <a:moveTo>
                          <a:pt x="0" y="1200"/>
                        </a:moveTo>
                        <a:cubicBezTo>
                          <a:pt x="0" y="2262"/>
                          <a:pt x="1291" y="2797"/>
                          <a:pt x="2040" y="2041"/>
                        </a:cubicBezTo>
                        <a:cubicBezTo>
                          <a:pt x="2796" y="1291"/>
                          <a:pt x="2262" y="7"/>
                          <a:pt x="1199" y="7"/>
                        </a:cubicBezTo>
                        <a:cubicBezTo>
                          <a:pt x="541" y="1"/>
                          <a:pt x="7" y="535"/>
                          <a:pt x="0" y="1200"/>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954" name="Google Shape;11954;p68"/>
              <p:cNvSpPr/>
              <p:nvPr/>
            </p:nvSpPr>
            <p:spPr>
              <a:xfrm>
                <a:off x="3010499" y="1542757"/>
                <a:ext cx="406788" cy="325163"/>
              </a:xfrm>
              <a:custGeom>
                <a:rect b="b" l="l" r="r" t="t"/>
                <a:pathLst>
                  <a:path extrusionOk="0" h="12879" w="16112">
                    <a:moveTo>
                      <a:pt x="1004" y="8740"/>
                    </a:move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8" y="3448"/>
                      <a:pt x="4048" y="3448"/>
                    </a:cubicBezTo>
                    <a:cubicBezTo>
                      <a:pt x="6231" y="4790"/>
                      <a:pt x="13544" y="6504"/>
                      <a:pt x="14215" y="6726"/>
                    </a:cubicBezTo>
                    <a:cubicBezTo>
                      <a:pt x="14557" y="6840"/>
                      <a:pt x="14772" y="11921"/>
                      <a:pt x="14748" y="12624"/>
                    </a:cubicBezTo>
                    <a:lnTo>
                      <a:pt x="14748" y="12624"/>
                    </a:lnTo>
                    <a:lnTo>
                      <a:pt x="15206" y="9548"/>
                    </a:lnTo>
                    <a:cubicBezTo>
                      <a:pt x="15206" y="9548"/>
                      <a:pt x="16112" y="6166"/>
                      <a:pt x="14437" y="3441"/>
                    </a:cubicBezTo>
                    <a:cubicBezTo>
                      <a:pt x="13260" y="1523"/>
                      <a:pt x="11251"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55" name="Google Shape;11955;p68"/>
          <p:cNvGrpSpPr/>
          <p:nvPr/>
        </p:nvGrpSpPr>
        <p:grpSpPr>
          <a:xfrm>
            <a:off x="4910904" y="1542757"/>
            <a:ext cx="558677" cy="1310345"/>
            <a:chOff x="4910904" y="1542757"/>
            <a:chExt cx="558677" cy="1310345"/>
          </a:xfrm>
        </p:grpSpPr>
        <p:sp>
          <p:nvSpPr>
            <p:cNvPr id="11956" name="Google Shape;11956;p68"/>
            <p:cNvSpPr/>
            <p:nvPr/>
          </p:nvSpPr>
          <p:spPr>
            <a:xfrm>
              <a:off x="4961752"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7" name="Google Shape;11957;p68"/>
            <p:cNvGrpSpPr/>
            <p:nvPr/>
          </p:nvGrpSpPr>
          <p:grpSpPr>
            <a:xfrm>
              <a:off x="4910904" y="1542757"/>
              <a:ext cx="558677" cy="1277423"/>
              <a:chOff x="4910904" y="1542757"/>
              <a:chExt cx="558677" cy="1277423"/>
            </a:xfrm>
          </p:grpSpPr>
          <p:sp>
            <p:nvSpPr>
              <p:cNvPr id="11958" name="Google Shape;11958;p68"/>
              <p:cNvSpPr/>
              <p:nvPr/>
            </p:nvSpPr>
            <p:spPr>
              <a:xfrm>
                <a:off x="5007172" y="1674397"/>
                <a:ext cx="366821" cy="342104"/>
              </a:xfrm>
              <a:custGeom>
                <a:rect b="b" l="l" r="r" t="t"/>
                <a:pathLst>
                  <a:path extrusionOk="0" h="13550" w="14529">
                    <a:moveTo>
                      <a:pt x="2151" y="0"/>
                    </a:moveTo>
                    <a:cubicBezTo>
                      <a:pt x="959" y="0"/>
                      <a:pt x="0" y="958"/>
                      <a:pt x="0" y="2157"/>
                    </a:cubicBezTo>
                    <a:lnTo>
                      <a:pt x="0" y="11393"/>
                    </a:lnTo>
                    <a:cubicBezTo>
                      <a:pt x="0" y="12585"/>
                      <a:pt x="959"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9" name="Google Shape;11959;p68"/>
              <p:cNvGrpSpPr/>
              <p:nvPr/>
            </p:nvGrpSpPr>
            <p:grpSpPr>
              <a:xfrm>
                <a:off x="4910904" y="1547529"/>
                <a:ext cx="558677" cy="1272651"/>
                <a:chOff x="4910904" y="1547529"/>
                <a:chExt cx="558677" cy="1272651"/>
              </a:xfrm>
            </p:grpSpPr>
            <p:sp>
              <p:nvSpPr>
                <p:cNvPr id="11960" name="Google Shape;11960;p68"/>
                <p:cNvSpPr/>
                <p:nvPr/>
              </p:nvSpPr>
              <p:spPr>
                <a:xfrm>
                  <a:off x="4910904" y="1547529"/>
                  <a:ext cx="558677" cy="1272651"/>
                </a:xfrm>
                <a:custGeom>
                  <a:rect b="b" l="l" r="r" t="t"/>
                  <a:pathLst>
                    <a:path extrusionOk="0" h="50407" w="22128">
                      <a:moveTo>
                        <a:pt x="11074" y="0"/>
                      </a:moveTo>
                      <a:cubicBezTo>
                        <a:pt x="7098" y="0"/>
                        <a:pt x="3872" y="3226"/>
                        <a:pt x="3872" y="7202"/>
                      </a:cubicBezTo>
                      <a:lnTo>
                        <a:pt x="3872" y="7208"/>
                      </a:lnTo>
                      <a:cubicBezTo>
                        <a:pt x="3853" y="7208"/>
                        <a:pt x="3833" y="7202"/>
                        <a:pt x="3813" y="7202"/>
                      </a:cubicBezTo>
                      <a:cubicBezTo>
                        <a:pt x="3810" y="7202"/>
                        <a:pt x="3806" y="7202"/>
                        <a:pt x="3803" y="7202"/>
                      </a:cubicBezTo>
                      <a:cubicBezTo>
                        <a:pt x="3137" y="7202"/>
                        <a:pt x="2634" y="7811"/>
                        <a:pt x="2764" y="8466"/>
                      </a:cubicBezTo>
                      <a:cubicBezTo>
                        <a:pt x="2861" y="8983"/>
                        <a:pt x="3315" y="9322"/>
                        <a:pt x="3805" y="9322"/>
                      </a:cubicBezTo>
                      <a:cubicBezTo>
                        <a:pt x="3940" y="9322"/>
                        <a:pt x="4077" y="9297"/>
                        <a:pt x="4211" y="9242"/>
                      </a:cubicBezTo>
                      <a:cubicBezTo>
                        <a:pt x="4980" y="11569"/>
                        <a:pt x="6994" y="13413"/>
                        <a:pt x="9197" y="14104"/>
                      </a:cubicBezTo>
                      <a:lnTo>
                        <a:pt x="9197" y="16124"/>
                      </a:lnTo>
                      <a:lnTo>
                        <a:pt x="6909" y="16124"/>
                      </a:lnTo>
                      <a:cubicBezTo>
                        <a:pt x="6909" y="16124"/>
                        <a:pt x="6903" y="16170"/>
                        <a:pt x="6883" y="16183"/>
                      </a:cubicBezTo>
                      <a:cubicBezTo>
                        <a:pt x="6303" y="16183"/>
                        <a:pt x="5795" y="16561"/>
                        <a:pt x="5612" y="17109"/>
                      </a:cubicBezTo>
                      <a:lnTo>
                        <a:pt x="281" y="32861"/>
                      </a:lnTo>
                      <a:cubicBezTo>
                        <a:pt x="1" y="33565"/>
                        <a:pt x="372" y="34367"/>
                        <a:pt x="1096" y="34608"/>
                      </a:cubicBezTo>
                      <a:cubicBezTo>
                        <a:pt x="1236" y="34655"/>
                        <a:pt x="1379" y="34677"/>
                        <a:pt x="1519" y="34677"/>
                      </a:cubicBezTo>
                      <a:cubicBezTo>
                        <a:pt x="2099" y="34677"/>
                        <a:pt x="2634" y="34295"/>
                        <a:pt x="2797" y="33702"/>
                      </a:cubicBezTo>
                      <a:lnTo>
                        <a:pt x="2973" y="33187"/>
                      </a:lnTo>
                      <a:lnTo>
                        <a:pt x="3553" y="33428"/>
                      </a:lnTo>
                      <a:cubicBezTo>
                        <a:pt x="3553" y="33428"/>
                        <a:pt x="4061" y="32412"/>
                        <a:pt x="3514" y="31577"/>
                      </a:cubicBezTo>
                      <a:lnTo>
                        <a:pt x="6779" y="21918"/>
                      </a:lnTo>
                      <a:lnTo>
                        <a:pt x="6779" y="21918"/>
                      </a:lnTo>
                      <a:cubicBezTo>
                        <a:pt x="6779" y="27699"/>
                        <a:pt x="5997" y="29166"/>
                        <a:pt x="5997" y="32360"/>
                      </a:cubicBezTo>
                      <a:cubicBezTo>
                        <a:pt x="5997" y="35560"/>
                        <a:pt x="7906" y="48490"/>
                        <a:pt x="7906" y="48490"/>
                      </a:cubicBezTo>
                      <a:lnTo>
                        <a:pt x="5599" y="50407"/>
                      </a:lnTo>
                      <a:lnTo>
                        <a:pt x="10064" y="50407"/>
                      </a:lnTo>
                      <a:lnTo>
                        <a:pt x="10807" y="31630"/>
                      </a:lnTo>
                      <a:lnTo>
                        <a:pt x="11191" y="31630"/>
                      </a:lnTo>
                      <a:lnTo>
                        <a:pt x="11934" y="50407"/>
                      </a:lnTo>
                      <a:lnTo>
                        <a:pt x="16399" y="50407"/>
                      </a:lnTo>
                      <a:lnTo>
                        <a:pt x="14085" y="48503"/>
                      </a:lnTo>
                      <a:cubicBezTo>
                        <a:pt x="14085" y="48503"/>
                        <a:pt x="15995" y="34171"/>
                        <a:pt x="15995" y="31590"/>
                      </a:cubicBezTo>
                      <a:cubicBezTo>
                        <a:pt x="15995" y="29010"/>
                        <a:pt x="15336" y="27680"/>
                        <a:pt x="15336" y="21821"/>
                      </a:cubicBezTo>
                      <a:lnTo>
                        <a:pt x="15336" y="21821"/>
                      </a:lnTo>
                      <a:lnTo>
                        <a:pt x="18641" y="31584"/>
                      </a:lnTo>
                      <a:cubicBezTo>
                        <a:pt x="18093" y="32418"/>
                        <a:pt x="18602" y="33435"/>
                        <a:pt x="18602" y="33435"/>
                      </a:cubicBezTo>
                      <a:lnTo>
                        <a:pt x="19182" y="33187"/>
                      </a:lnTo>
                      <a:lnTo>
                        <a:pt x="19351" y="33709"/>
                      </a:lnTo>
                      <a:cubicBezTo>
                        <a:pt x="19530" y="34280"/>
                        <a:pt x="20058" y="34650"/>
                        <a:pt x="20625" y="34650"/>
                      </a:cubicBezTo>
                      <a:cubicBezTo>
                        <a:pt x="20762" y="34650"/>
                        <a:pt x="20902" y="34628"/>
                        <a:pt x="21039" y="34582"/>
                      </a:cubicBezTo>
                      <a:cubicBezTo>
                        <a:pt x="21750" y="34347"/>
                        <a:pt x="22128" y="33578"/>
                        <a:pt x="21874" y="32874"/>
                      </a:cubicBezTo>
                      <a:lnTo>
                        <a:pt x="21874" y="32868"/>
                      </a:lnTo>
                      <a:lnTo>
                        <a:pt x="16542" y="17128"/>
                      </a:lnTo>
                      <a:cubicBezTo>
                        <a:pt x="16379" y="16613"/>
                        <a:pt x="15923" y="16242"/>
                        <a:pt x="15382" y="16190"/>
                      </a:cubicBezTo>
                      <a:cubicBezTo>
                        <a:pt x="15369" y="16170"/>
                        <a:pt x="15356" y="16150"/>
                        <a:pt x="15350" y="16131"/>
                      </a:cubicBezTo>
                      <a:lnTo>
                        <a:pt x="12951" y="16131"/>
                      </a:lnTo>
                      <a:lnTo>
                        <a:pt x="12951" y="14104"/>
                      </a:lnTo>
                      <a:cubicBezTo>
                        <a:pt x="15147" y="13413"/>
                        <a:pt x="17148" y="11595"/>
                        <a:pt x="17930" y="9281"/>
                      </a:cubicBezTo>
                      <a:cubicBezTo>
                        <a:pt x="18015" y="9301"/>
                        <a:pt x="18100" y="9314"/>
                        <a:pt x="18185" y="9314"/>
                      </a:cubicBezTo>
                      <a:cubicBezTo>
                        <a:pt x="18189" y="9314"/>
                        <a:pt x="18193" y="9314"/>
                        <a:pt x="18197" y="9314"/>
                      </a:cubicBezTo>
                      <a:cubicBezTo>
                        <a:pt x="18758" y="9314"/>
                        <a:pt x="19221" y="8873"/>
                        <a:pt x="19247" y="8310"/>
                      </a:cubicBezTo>
                      <a:cubicBezTo>
                        <a:pt x="19273" y="7743"/>
                        <a:pt x="18843" y="7254"/>
                        <a:pt x="18276" y="7215"/>
                      </a:cubicBezTo>
                      <a:lnTo>
                        <a:pt x="18276" y="7202"/>
                      </a:lnTo>
                      <a:cubicBezTo>
                        <a:pt x="18276" y="3226"/>
                        <a:pt x="15056" y="0"/>
                        <a:pt x="1107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1" name="Google Shape;11961;p68"/>
                <p:cNvGrpSpPr/>
                <p:nvPr/>
              </p:nvGrpSpPr>
              <p:grpSpPr>
                <a:xfrm>
                  <a:off x="5086525" y="1888799"/>
                  <a:ext cx="204808" cy="326677"/>
                  <a:chOff x="5086525" y="1888799"/>
                  <a:chExt cx="204808" cy="326677"/>
                </a:xfrm>
              </p:grpSpPr>
              <p:grpSp>
                <p:nvGrpSpPr>
                  <p:cNvPr id="11962" name="Google Shape;11962;p68"/>
                  <p:cNvGrpSpPr/>
                  <p:nvPr/>
                </p:nvGrpSpPr>
                <p:grpSpPr>
                  <a:xfrm>
                    <a:off x="5147044" y="1888799"/>
                    <a:ext cx="80312" cy="199127"/>
                    <a:chOff x="5147044" y="1888799"/>
                    <a:chExt cx="80312" cy="199127"/>
                  </a:xfrm>
                </p:grpSpPr>
                <p:sp>
                  <p:nvSpPr>
                    <p:cNvPr id="11963" name="Google Shape;11963;p68"/>
                    <p:cNvSpPr/>
                    <p:nvPr/>
                  </p:nvSpPr>
                  <p:spPr>
                    <a:xfrm>
                      <a:off x="5176002" y="1888799"/>
                      <a:ext cx="24717" cy="164235"/>
                    </a:xfrm>
                    <a:custGeom>
                      <a:rect b="b" l="l" r="r" t="t"/>
                      <a:pathLst>
                        <a:path extrusionOk="0" h="6505" w="979">
                          <a:moveTo>
                            <a:pt x="489" y="0"/>
                          </a:moveTo>
                          <a:cubicBezTo>
                            <a:pt x="222" y="0"/>
                            <a:pt x="0" y="222"/>
                            <a:pt x="0" y="489"/>
                          </a:cubicBezTo>
                          <a:cubicBezTo>
                            <a:pt x="0" y="646"/>
                            <a:pt x="72" y="789"/>
                            <a:pt x="196" y="887"/>
                          </a:cubicBezTo>
                          <a:cubicBezTo>
                            <a:pt x="72" y="978"/>
                            <a:pt x="0" y="1121"/>
                            <a:pt x="0" y="1278"/>
                          </a:cubicBezTo>
                          <a:cubicBezTo>
                            <a:pt x="0" y="1434"/>
                            <a:pt x="72" y="1578"/>
                            <a:pt x="196" y="1675"/>
                          </a:cubicBezTo>
                          <a:cubicBezTo>
                            <a:pt x="72" y="1767"/>
                            <a:pt x="0" y="1910"/>
                            <a:pt x="0" y="2066"/>
                          </a:cubicBezTo>
                          <a:cubicBezTo>
                            <a:pt x="0" y="2223"/>
                            <a:pt x="72" y="2366"/>
                            <a:pt x="196" y="2464"/>
                          </a:cubicBezTo>
                          <a:cubicBezTo>
                            <a:pt x="72" y="2555"/>
                            <a:pt x="0" y="2699"/>
                            <a:pt x="0" y="2855"/>
                          </a:cubicBezTo>
                          <a:cubicBezTo>
                            <a:pt x="0" y="3011"/>
                            <a:pt x="72" y="3155"/>
                            <a:pt x="196" y="3253"/>
                          </a:cubicBezTo>
                          <a:cubicBezTo>
                            <a:pt x="72" y="3344"/>
                            <a:pt x="0" y="3487"/>
                            <a:pt x="0" y="3644"/>
                          </a:cubicBezTo>
                          <a:cubicBezTo>
                            <a:pt x="0" y="3800"/>
                            <a:pt x="72" y="3943"/>
                            <a:pt x="196" y="4041"/>
                          </a:cubicBezTo>
                          <a:cubicBezTo>
                            <a:pt x="72" y="4132"/>
                            <a:pt x="0" y="4276"/>
                            <a:pt x="0" y="4432"/>
                          </a:cubicBezTo>
                          <a:cubicBezTo>
                            <a:pt x="0" y="4589"/>
                            <a:pt x="72" y="4732"/>
                            <a:pt x="196" y="4830"/>
                          </a:cubicBezTo>
                          <a:cubicBezTo>
                            <a:pt x="72" y="4921"/>
                            <a:pt x="0" y="5064"/>
                            <a:pt x="0" y="5221"/>
                          </a:cubicBezTo>
                          <a:cubicBezTo>
                            <a:pt x="0" y="5377"/>
                            <a:pt x="72" y="5521"/>
                            <a:pt x="196" y="5618"/>
                          </a:cubicBezTo>
                          <a:cubicBezTo>
                            <a:pt x="72" y="5710"/>
                            <a:pt x="0" y="5853"/>
                            <a:pt x="0" y="6010"/>
                          </a:cubicBezTo>
                          <a:cubicBezTo>
                            <a:pt x="0" y="6283"/>
                            <a:pt x="216" y="6498"/>
                            <a:pt x="489" y="6505"/>
                          </a:cubicBezTo>
                          <a:cubicBezTo>
                            <a:pt x="763" y="6498"/>
                            <a:pt x="978" y="6283"/>
                            <a:pt x="978" y="6010"/>
                          </a:cubicBezTo>
                          <a:cubicBezTo>
                            <a:pt x="978" y="5853"/>
                            <a:pt x="906" y="5710"/>
                            <a:pt x="783" y="5618"/>
                          </a:cubicBezTo>
                          <a:cubicBezTo>
                            <a:pt x="906" y="5521"/>
                            <a:pt x="978" y="5377"/>
                            <a:pt x="978" y="5221"/>
                          </a:cubicBezTo>
                          <a:cubicBezTo>
                            <a:pt x="978" y="5064"/>
                            <a:pt x="906" y="4921"/>
                            <a:pt x="783" y="4830"/>
                          </a:cubicBezTo>
                          <a:cubicBezTo>
                            <a:pt x="906" y="4732"/>
                            <a:pt x="978" y="4589"/>
                            <a:pt x="978" y="4432"/>
                          </a:cubicBezTo>
                          <a:cubicBezTo>
                            <a:pt x="978" y="4276"/>
                            <a:pt x="906" y="4132"/>
                            <a:pt x="783" y="4041"/>
                          </a:cubicBezTo>
                          <a:cubicBezTo>
                            <a:pt x="906" y="3943"/>
                            <a:pt x="978" y="3800"/>
                            <a:pt x="978" y="3644"/>
                          </a:cubicBezTo>
                          <a:cubicBezTo>
                            <a:pt x="978" y="3487"/>
                            <a:pt x="906" y="3344"/>
                            <a:pt x="783" y="3253"/>
                          </a:cubicBezTo>
                          <a:cubicBezTo>
                            <a:pt x="906" y="3155"/>
                            <a:pt x="978" y="3011"/>
                            <a:pt x="978" y="2855"/>
                          </a:cubicBezTo>
                          <a:cubicBezTo>
                            <a:pt x="978" y="2699"/>
                            <a:pt x="906" y="2555"/>
                            <a:pt x="783" y="2464"/>
                          </a:cubicBezTo>
                          <a:cubicBezTo>
                            <a:pt x="906" y="2366"/>
                            <a:pt x="978" y="2223"/>
                            <a:pt x="978" y="2066"/>
                          </a:cubicBezTo>
                          <a:cubicBezTo>
                            <a:pt x="978" y="1910"/>
                            <a:pt x="906" y="1767"/>
                            <a:pt x="783" y="1675"/>
                          </a:cubicBezTo>
                          <a:cubicBezTo>
                            <a:pt x="906" y="1578"/>
                            <a:pt x="978" y="1434"/>
                            <a:pt x="978" y="1278"/>
                          </a:cubicBezTo>
                          <a:cubicBezTo>
                            <a:pt x="978" y="1121"/>
                            <a:pt x="906" y="978"/>
                            <a:pt x="783" y="887"/>
                          </a:cubicBezTo>
                          <a:cubicBezTo>
                            <a:pt x="906" y="789"/>
                            <a:pt x="978" y="646"/>
                            <a:pt x="978" y="489"/>
                          </a:cubicBezTo>
                          <a:cubicBezTo>
                            <a:pt x="978" y="222"/>
                            <a:pt x="756" y="0"/>
                            <a:pt x="489"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8"/>
                    <p:cNvSpPr/>
                    <p:nvPr/>
                  </p:nvSpPr>
                  <p:spPr>
                    <a:xfrm>
                      <a:off x="5147044" y="2033063"/>
                      <a:ext cx="80312" cy="54863"/>
                    </a:xfrm>
                    <a:custGeom>
                      <a:rect b="b" l="l" r="r" t="t"/>
                      <a:pathLst>
                        <a:path extrusionOk="0" h="2173" w="3181">
                          <a:moveTo>
                            <a:pt x="1589" y="0"/>
                          </a:moveTo>
                          <a:cubicBezTo>
                            <a:pt x="1451" y="0"/>
                            <a:pt x="1312" y="58"/>
                            <a:pt x="1213" y="172"/>
                          </a:cubicBezTo>
                          <a:cubicBezTo>
                            <a:pt x="1115" y="289"/>
                            <a:pt x="1076" y="445"/>
                            <a:pt x="1108" y="595"/>
                          </a:cubicBezTo>
                          <a:cubicBezTo>
                            <a:pt x="1095" y="594"/>
                            <a:pt x="1082" y="594"/>
                            <a:pt x="1069" y="594"/>
                          </a:cubicBezTo>
                          <a:cubicBezTo>
                            <a:pt x="927" y="594"/>
                            <a:pt x="793" y="657"/>
                            <a:pt x="698" y="765"/>
                          </a:cubicBezTo>
                          <a:cubicBezTo>
                            <a:pt x="600" y="882"/>
                            <a:pt x="554" y="1039"/>
                            <a:pt x="587" y="1188"/>
                          </a:cubicBezTo>
                          <a:cubicBezTo>
                            <a:pt x="579" y="1188"/>
                            <a:pt x="572" y="1188"/>
                            <a:pt x="564" y="1188"/>
                          </a:cubicBezTo>
                          <a:cubicBezTo>
                            <a:pt x="422" y="1188"/>
                            <a:pt x="276" y="1246"/>
                            <a:pt x="183" y="1358"/>
                          </a:cubicBezTo>
                          <a:cubicBezTo>
                            <a:pt x="0" y="1566"/>
                            <a:pt x="20" y="1879"/>
                            <a:pt x="228" y="2055"/>
                          </a:cubicBezTo>
                          <a:cubicBezTo>
                            <a:pt x="320" y="2133"/>
                            <a:pt x="437" y="2173"/>
                            <a:pt x="554" y="2173"/>
                          </a:cubicBezTo>
                          <a:cubicBezTo>
                            <a:pt x="698" y="2173"/>
                            <a:pt x="835" y="2114"/>
                            <a:pt x="926" y="2003"/>
                          </a:cubicBezTo>
                          <a:cubicBezTo>
                            <a:pt x="1024" y="1886"/>
                            <a:pt x="1069" y="1729"/>
                            <a:pt x="1037" y="1573"/>
                          </a:cubicBezTo>
                          <a:lnTo>
                            <a:pt x="1037" y="1573"/>
                          </a:lnTo>
                          <a:cubicBezTo>
                            <a:pt x="1051" y="1574"/>
                            <a:pt x="1065" y="1575"/>
                            <a:pt x="1079" y="1575"/>
                          </a:cubicBezTo>
                          <a:cubicBezTo>
                            <a:pt x="1220" y="1575"/>
                            <a:pt x="1353" y="1517"/>
                            <a:pt x="1447" y="1410"/>
                          </a:cubicBezTo>
                          <a:cubicBezTo>
                            <a:pt x="1545" y="1293"/>
                            <a:pt x="1584" y="1136"/>
                            <a:pt x="1552" y="980"/>
                          </a:cubicBezTo>
                          <a:lnTo>
                            <a:pt x="1552" y="980"/>
                          </a:lnTo>
                          <a:cubicBezTo>
                            <a:pt x="1565" y="983"/>
                            <a:pt x="1576" y="985"/>
                            <a:pt x="1587" y="985"/>
                          </a:cubicBezTo>
                          <a:cubicBezTo>
                            <a:pt x="1597" y="985"/>
                            <a:pt x="1607" y="983"/>
                            <a:pt x="1617" y="980"/>
                          </a:cubicBezTo>
                          <a:cubicBezTo>
                            <a:pt x="1623" y="1091"/>
                            <a:pt x="1669" y="1201"/>
                            <a:pt x="1741" y="1286"/>
                          </a:cubicBezTo>
                          <a:cubicBezTo>
                            <a:pt x="1836" y="1388"/>
                            <a:pt x="1970" y="1451"/>
                            <a:pt x="2107" y="1451"/>
                          </a:cubicBezTo>
                          <a:cubicBezTo>
                            <a:pt x="2119" y="1451"/>
                            <a:pt x="2132" y="1450"/>
                            <a:pt x="2145" y="1449"/>
                          </a:cubicBezTo>
                          <a:lnTo>
                            <a:pt x="2145" y="1449"/>
                          </a:lnTo>
                          <a:cubicBezTo>
                            <a:pt x="2112" y="1599"/>
                            <a:pt x="2158" y="1762"/>
                            <a:pt x="2262" y="1873"/>
                          </a:cubicBezTo>
                          <a:cubicBezTo>
                            <a:pt x="2357" y="1986"/>
                            <a:pt x="2493" y="2043"/>
                            <a:pt x="2629" y="2043"/>
                          </a:cubicBezTo>
                          <a:cubicBezTo>
                            <a:pt x="2744" y="2043"/>
                            <a:pt x="2860" y="2002"/>
                            <a:pt x="2953" y="1918"/>
                          </a:cubicBezTo>
                          <a:cubicBezTo>
                            <a:pt x="3161" y="1736"/>
                            <a:pt x="3181" y="1430"/>
                            <a:pt x="2998" y="1221"/>
                          </a:cubicBezTo>
                          <a:cubicBezTo>
                            <a:pt x="2903" y="1120"/>
                            <a:pt x="2769" y="1056"/>
                            <a:pt x="2632" y="1056"/>
                          </a:cubicBezTo>
                          <a:cubicBezTo>
                            <a:pt x="2620" y="1056"/>
                            <a:pt x="2607" y="1057"/>
                            <a:pt x="2594" y="1058"/>
                          </a:cubicBezTo>
                          <a:cubicBezTo>
                            <a:pt x="2620" y="908"/>
                            <a:pt x="2581" y="752"/>
                            <a:pt x="2477" y="634"/>
                          </a:cubicBezTo>
                          <a:cubicBezTo>
                            <a:pt x="2388" y="533"/>
                            <a:pt x="2254" y="470"/>
                            <a:pt x="2118" y="470"/>
                          </a:cubicBezTo>
                          <a:cubicBezTo>
                            <a:pt x="2105" y="470"/>
                            <a:pt x="2092" y="470"/>
                            <a:pt x="2079" y="471"/>
                          </a:cubicBezTo>
                          <a:cubicBezTo>
                            <a:pt x="2073" y="335"/>
                            <a:pt x="2014" y="211"/>
                            <a:pt x="1910" y="120"/>
                          </a:cubicBezTo>
                          <a:cubicBezTo>
                            <a:pt x="1818" y="40"/>
                            <a:pt x="1704" y="0"/>
                            <a:pt x="1589"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5" name="Google Shape;11965;p68"/>
                  <p:cNvSpPr/>
                  <p:nvPr/>
                </p:nvSpPr>
                <p:spPr>
                  <a:xfrm>
                    <a:off x="5086525" y="2017965"/>
                    <a:ext cx="91143" cy="197511"/>
                  </a:xfrm>
                  <a:custGeom>
                    <a:rect b="b" l="l" r="r" t="t"/>
                    <a:pathLst>
                      <a:path extrusionOk="0" h="7823" w="3610">
                        <a:moveTo>
                          <a:pt x="2684" y="1"/>
                        </a:moveTo>
                        <a:cubicBezTo>
                          <a:pt x="2130" y="1"/>
                          <a:pt x="892" y="2034"/>
                          <a:pt x="481" y="2784"/>
                        </a:cubicBezTo>
                        <a:cubicBezTo>
                          <a:pt x="64" y="3540"/>
                          <a:pt x="234" y="5071"/>
                          <a:pt x="175" y="5879"/>
                        </a:cubicBezTo>
                        <a:cubicBezTo>
                          <a:pt x="120" y="6646"/>
                          <a:pt x="1" y="7823"/>
                          <a:pt x="492" y="7823"/>
                        </a:cubicBezTo>
                        <a:cubicBezTo>
                          <a:pt x="523" y="7823"/>
                          <a:pt x="556" y="7818"/>
                          <a:pt x="592" y="7809"/>
                        </a:cubicBezTo>
                        <a:cubicBezTo>
                          <a:pt x="1198" y="7639"/>
                          <a:pt x="2202" y="6746"/>
                          <a:pt x="2782" y="6499"/>
                        </a:cubicBezTo>
                        <a:cubicBezTo>
                          <a:pt x="3355" y="6244"/>
                          <a:pt x="3382" y="5045"/>
                          <a:pt x="3329" y="4100"/>
                        </a:cubicBezTo>
                        <a:cubicBezTo>
                          <a:pt x="3271" y="3149"/>
                          <a:pt x="3610" y="222"/>
                          <a:pt x="26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8"/>
                  <p:cNvSpPr/>
                  <p:nvPr/>
                </p:nvSpPr>
                <p:spPr>
                  <a:xfrm>
                    <a:off x="5200190" y="2017965"/>
                    <a:ext cx="91143" cy="197511"/>
                  </a:xfrm>
                  <a:custGeom>
                    <a:rect b="b" l="l" r="r" t="t"/>
                    <a:pathLst>
                      <a:path extrusionOk="0" h="7823" w="3610">
                        <a:moveTo>
                          <a:pt x="920" y="1"/>
                        </a:moveTo>
                        <a:cubicBezTo>
                          <a:pt x="1" y="222"/>
                          <a:pt x="339" y="3149"/>
                          <a:pt x="281" y="4100"/>
                        </a:cubicBezTo>
                        <a:cubicBezTo>
                          <a:pt x="222" y="5045"/>
                          <a:pt x="255" y="6244"/>
                          <a:pt x="828" y="6499"/>
                        </a:cubicBezTo>
                        <a:cubicBezTo>
                          <a:pt x="1408" y="6746"/>
                          <a:pt x="2412" y="7639"/>
                          <a:pt x="3018" y="7809"/>
                        </a:cubicBezTo>
                        <a:cubicBezTo>
                          <a:pt x="3054" y="7818"/>
                          <a:pt x="3087" y="7823"/>
                          <a:pt x="3118" y="7823"/>
                        </a:cubicBezTo>
                        <a:cubicBezTo>
                          <a:pt x="3609" y="7823"/>
                          <a:pt x="3491" y="6646"/>
                          <a:pt x="3435" y="5879"/>
                        </a:cubicBezTo>
                        <a:cubicBezTo>
                          <a:pt x="3377" y="5071"/>
                          <a:pt x="3546" y="3540"/>
                          <a:pt x="3129" y="2784"/>
                        </a:cubicBezTo>
                        <a:cubicBezTo>
                          <a:pt x="2718" y="2034"/>
                          <a:pt x="1480" y="1"/>
                          <a:pt x="9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967" name="Google Shape;11967;p68"/>
              <p:cNvSpPr/>
              <p:nvPr/>
            </p:nvSpPr>
            <p:spPr>
              <a:xfrm>
                <a:off x="4983465" y="1542757"/>
                <a:ext cx="406813" cy="325163"/>
              </a:xfrm>
              <a:custGeom>
                <a:rect b="b" l="l" r="r" t="t"/>
                <a:pathLst>
                  <a:path extrusionOk="0" h="12879" w="16113">
                    <a:moveTo>
                      <a:pt x="1005" y="8740"/>
                    </a:moveTo>
                    <a:cubicBezTo>
                      <a:pt x="1007" y="8824"/>
                      <a:pt x="1025" y="8949"/>
                      <a:pt x="1055" y="9103"/>
                    </a:cubicBezTo>
                    <a:lnTo>
                      <a:pt x="1055" y="9103"/>
                    </a:lnTo>
                    <a:cubicBezTo>
                      <a:pt x="1031" y="8968"/>
                      <a:pt x="1014" y="8846"/>
                      <a:pt x="1005" y="8740"/>
                    </a:cubicBezTo>
                    <a:close/>
                    <a:moveTo>
                      <a:pt x="8531" y="0"/>
                    </a:moveTo>
                    <a:cubicBezTo>
                      <a:pt x="7378" y="0"/>
                      <a:pt x="6098" y="274"/>
                      <a:pt x="4700" y="906"/>
                    </a:cubicBezTo>
                    <a:cubicBezTo>
                      <a:pt x="1" y="3031"/>
                      <a:pt x="1005" y="8740"/>
                      <a:pt x="1005" y="8740"/>
                    </a:cubicBezTo>
                    <a:cubicBezTo>
                      <a:pt x="952" y="6113"/>
                      <a:pt x="4048" y="3448"/>
                      <a:pt x="4048" y="3448"/>
                    </a:cubicBezTo>
                    <a:cubicBezTo>
                      <a:pt x="6232" y="4790"/>
                      <a:pt x="13544" y="6504"/>
                      <a:pt x="14216" y="6726"/>
                    </a:cubicBezTo>
                    <a:cubicBezTo>
                      <a:pt x="14558"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3" y="12879"/>
                      <a:pt x="2113" y="12879"/>
                    </a:cubicBezTo>
                    <a:cubicBezTo>
                      <a:pt x="2113"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68" name="Google Shape;11968;p68"/>
          <p:cNvGrpSpPr/>
          <p:nvPr/>
        </p:nvGrpSpPr>
        <p:grpSpPr>
          <a:xfrm>
            <a:off x="5901010" y="1542757"/>
            <a:ext cx="557541" cy="1310345"/>
            <a:chOff x="5901010" y="1542757"/>
            <a:chExt cx="557541" cy="1310345"/>
          </a:xfrm>
        </p:grpSpPr>
        <p:sp>
          <p:nvSpPr>
            <p:cNvPr id="11969" name="Google Shape;11969;p68"/>
            <p:cNvSpPr/>
            <p:nvPr/>
          </p:nvSpPr>
          <p:spPr>
            <a:xfrm>
              <a:off x="5950722" y="2803693"/>
              <a:ext cx="457485" cy="49409"/>
            </a:xfrm>
            <a:custGeom>
              <a:rect b="b" l="l" r="r" t="t"/>
              <a:pathLst>
                <a:path extrusionOk="0" h="1957" w="1812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0" name="Google Shape;11970;p68"/>
            <p:cNvGrpSpPr/>
            <p:nvPr/>
          </p:nvGrpSpPr>
          <p:grpSpPr>
            <a:xfrm>
              <a:off x="5901010" y="1542757"/>
              <a:ext cx="557541" cy="1277423"/>
              <a:chOff x="5901010" y="1542757"/>
              <a:chExt cx="557541" cy="1277423"/>
            </a:xfrm>
          </p:grpSpPr>
          <p:sp>
            <p:nvSpPr>
              <p:cNvPr id="11971" name="Google Shape;11971;p68"/>
              <p:cNvSpPr/>
              <p:nvPr/>
            </p:nvSpPr>
            <p:spPr>
              <a:xfrm>
                <a:off x="5993996" y="1674397"/>
                <a:ext cx="366796" cy="342104"/>
              </a:xfrm>
              <a:custGeom>
                <a:rect b="b" l="l" r="r" t="t"/>
                <a:pathLst>
                  <a:path extrusionOk="0" h="13550" w="14528">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8"/>
              <p:cNvSpPr/>
              <p:nvPr/>
            </p:nvSpPr>
            <p:spPr>
              <a:xfrm>
                <a:off x="6132554" y="1726054"/>
                <a:ext cx="682" cy="25"/>
              </a:xfrm>
              <a:custGeom>
                <a:rect b="b" l="l" r="r" t="t"/>
                <a:pathLst>
                  <a:path extrusionOk="0" h="1" w="27">
                    <a:moveTo>
                      <a:pt x="0" y="1"/>
                    </a:moveTo>
                    <a:lnTo>
                      <a:pt x="26" y="1"/>
                    </a:lnTo>
                    <a:cubicBezTo>
                      <a:pt x="13" y="1"/>
                      <a:pt x="7" y="1"/>
                      <a:pt x="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3" name="Google Shape;11973;p68"/>
              <p:cNvGrpSpPr/>
              <p:nvPr/>
            </p:nvGrpSpPr>
            <p:grpSpPr>
              <a:xfrm>
                <a:off x="5901010" y="1547529"/>
                <a:ext cx="557541" cy="1272651"/>
                <a:chOff x="5901010" y="1547529"/>
                <a:chExt cx="557541" cy="1272651"/>
              </a:xfrm>
            </p:grpSpPr>
            <p:sp>
              <p:nvSpPr>
                <p:cNvPr id="11974" name="Google Shape;11974;p68"/>
                <p:cNvSpPr/>
                <p:nvPr/>
              </p:nvSpPr>
              <p:spPr>
                <a:xfrm>
                  <a:off x="5901010" y="1547529"/>
                  <a:ext cx="557541" cy="1272651"/>
                </a:xfrm>
                <a:custGeom>
                  <a:rect b="b" l="l" r="r" t="t"/>
                  <a:pathLst>
                    <a:path extrusionOk="0" h="50407" w="22083">
                      <a:moveTo>
                        <a:pt x="10944" y="0"/>
                      </a:moveTo>
                      <a:cubicBezTo>
                        <a:pt x="6968" y="0"/>
                        <a:pt x="3742" y="3226"/>
                        <a:pt x="3742" y="7202"/>
                      </a:cubicBezTo>
                      <a:lnTo>
                        <a:pt x="3742" y="7208"/>
                      </a:lnTo>
                      <a:cubicBezTo>
                        <a:pt x="3722" y="7208"/>
                        <a:pt x="3703" y="7202"/>
                        <a:pt x="3677" y="7202"/>
                      </a:cubicBezTo>
                      <a:cubicBezTo>
                        <a:pt x="3673" y="7202"/>
                        <a:pt x="3670" y="7202"/>
                        <a:pt x="3666" y="7202"/>
                      </a:cubicBezTo>
                      <a:cubicBezTo>
                        <a:pt x="3007" y="7202"/>
                        <a:pt x="2504" y="7811"/>
                        <a:pt x="2627" y="8466"/>
                      </a:cubicBezTo>
                      <a:cubicBezTo>
                        <a:pt x="2730" y="8983"/>
                        <a:pt x="3181" y="9322"/>
                        <a:pt x="3669" y="9322"/>
                      </a:cubicBezTo>
                      <a:cubicBezTo>
                        <a:pt x="3804" y="9322"/>
                        <a:pt x="3941" y="9297"/>
                        <a:pt x="4074" y="9242"/>
                      </a:cubicBezTo>
                      <a:cubicBezTo>
                        <a:pt x="4843" y="11575"/>
                        <a:pt x="6864" y="13413"/>
                        <a:pt x="9067" y="14110"/>
                      </a:cubicBezTo>
                      <a:lnTo>
                        <a:pt x="9067" y="16131"/>
                      </a:lnTo>
                      <a:lnTo>
                        <a:pt x="6864" y="16131"/>
                      </a:lnTo>
                      <a:cubicBezTo>
                        <a:pt x="6864" y="16131"/>
                        <a:pt x="6851" y="16177"/>
                        <a:pt x="6838" y="16183"/>
                      </a:cubicBezTo>
                      <a:cubicBezTo>
                        <a:pt x="6258" y="16190"/>
                        <a:pt x="5743" y="16561"/>
                        <a:pt x="5560" y="17115"/>
                      </a:cubicBezTo>
                      <a:lnTo>
                        <a:pt x="229" y="32861"/>
                      </a:lnTo>
                      <a:cubicBezTo>
                        <a:pt x="1" y="33559"/>
                        <a:pt x="379" y="34315"/>
                        <a:pt x="1076" y="34543"/>
                      </a:cubicBezTo>
                      <a:cubicBezTo>
                        <a:pt x="1217" y="34590"/>
                        <a:pt x="1359" y="34613"/>
                        <a:pt x="1499" y="34613"/>
                      </a:cubicBezTo>
                      <a:cubicBezTo>
                        <a:pt x="2054" y="34613"/>
                        <a:pt x="2570" y="34259"/>
                        <a:pt x="2758" y="33702"/>
                      </a:cubicBezTo>
                      <a:lnTo>
                        <a:pt x="2934" y="33187"/>
                      </a:lnTo>
                      <a:lnTo>
                        <a:pt x="3507" y="33435"/>
                      </a:lnTo>
                      <a:cubicBezTo>
                        <a:pt x="3507" y="33435"/>
                        <a:pt x="4016" y="32418"/>
                        <a:pt x="3468" y="31577"/>
                      </a:cubicBezTo>
                      <a:lnTo>
                        <a:pt x="6740" y="21925"/>
                      </a:lnTo>
                      <a:lnTo>
                        <a:pt x="6740" y="21925"/>
                      </a:lnTo>
                      <a:cubicBezTo>
                        <a:pt x="6740" y="27706"/>
                        <a:pt x="5958" y="29172"/>
                        <a:pt x="5958" y="32366"/>
                      </a:cubicBezTo>
                      <a:cubicBezTo>
                        <a:pt x="5958" y="35560"/>
                        <a:pt x="7861" y="48497"/>
                        <a:pt x="7861" y="48497"/>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10"/>
                        <a:pt x="15291" y="27680"/>
                        <a:pt x="15291" y="21821"/>
                      </a:cubicBezTo>
                      <a:lnTo>
                        <a:pt x="15291" y="21821"/>
                      </a:lnTo>
                      <a:lnTo>
                        <a:pt x="18596" y="31584"/>
                      </a:lnTo>
                      <a:cubicBezTo>
                        <a:pt x="18048" y="32418"/>
                        <a:pt x="18556" y="33435"/>
                        <a:pt x="18556" y="33435"/>
                      </a:cubicBezTo>
                      <a:lnTo>
                        <a:pt x="19136" y="33187"/>
                      </a:lnTo>
                      <a:lnTo>
                        <a:pt x="19312" y="33709"/>
                      </a:lnTo>
                      <a:cubicBezTo>
                        <a:pt x="19486" y="34280"/>
                        <a:pt x="20013" y="34650"/>
                        <a:pt x="20580" y="34650"/>
                      </a:cubicBezTo>
                      <a:cubicBezTo>
                        <a:pt x="20717" y="34650"/>
                        <a:pt x="20857" y="34628"/>
                        <a:pt x="20994" y="34582"/>
                      </a:cubicBezTo>
                      <a:cubicBezTo>
                        <a:pt x="21704" y="34347"/>
                        <a:pt x="22082" y="33578"/>
                        <a:pt x="21828" y="32874"/>
                      </a:cubicBezTo>
                      <a:lnTo>
                        <a:pt x="16503" y="17128"/>
                      </a:lnTo>
                      <a:cubicBezTo>
                        <a:pt x="16334" y="16613"/>
                        <a:pt x="15878" y="16242"/>
                        <a:pt x="15337" y="16190"/>
                      </a:cubicBezTo>
                      <a:cubicBezTo>
                        <a:pt x="15324" y="16170"/>
                        <a:pt x="15311" y="16150"/>
                        <a:pt x="15304" y="16131"/>
                      </a:cubicBezTo>
                      <a:lnTo>
                        <a:pt x="12827" y="16131"/>
                      </a:lnTo>
                      <a:lnTo>
                        <a:pt x="12827" y="14104"/>
                      </a:lnTo>
                      <a:cubicBezTo>
                        <a:pt x="15017" y="13413"/>
                        <a:pt x="17018" y="11588"/>
                        <a:pt x="17794" y="9281"/>
                      </a:cubicBezTo>
                      <a:cubicBezTo>
                        <a:pt x="17879" y="9301"/>
                        <a:pt x="17963" y="9314"/>
                        <a:pt x="18048" y="9314"/>
                      </a:cubicBezTo>
                      <a:cubicBezTo>
                        <a:pt x="18052" y="9314"/>
                        <a:pt x="18056" y="9314"/>
                        <a:pt x="18060" y="9314"/>
                      </a:cubicBezTo>
                      <a:cubicBezTo>
                        <a:pt x="18622" y="9314"/>
                        <a:pt x="19091" y="8873"/>
                        <a:pt x="19117" y="8310"/>
                      </a:cubicBezTo>
                      <a:cubicBezTo>
                        <a:pt x="19136" y="7743"/>
                        <a:pt x="18713" y="7254"/>
                        <a:pt x="18146" y="7215"/>
                      </a:cubicBezTo>
                      <a:lnTo>
                        <a:pt x="18146" y="7202"/>
                      </a:lnTo>
                      <a:cubicBezTo>
                        <a:pt x="18146" y="3226"/>
                        <a:pt x="14920" y="0"/>
                        <a:pt x="1094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5" name="Google Shape;11975;p68"/>
                <p:cNvGrpSpPr/>
                <p:nvPr/>
              </p:nvGrpSpPr>
              <p:grpSpPr>
                <a:xfrm>
                  <a:off x="5939032" y="1575982"/>
                  <a:ext cx="472785" cy="1194182"/>
                  <a:chOff x="5939032" y="1575983"/>
                  <a:chExt cx="472785" cy="1194182"/>
                </a:xfrm>
              </p:grpSpPr>
              <p:grpSp>
                <p:nvGrpSpPr>
                  <p:cNvPr id="11976" name="Google Shape;11976;p68"/>
                  <p:cNvGrpSpPr/>
                  <p:nvPr/>
                </p:nvGrpSpPr>
                <p:grpSpPr>
                  <a:xfrm>
                    <a:off x="5939032" y="1717495"/>
                    <a:ext cx="472785" cy="1052669"/>
                    <a:chOff x="5939032" y="1717495"/>
                    <a:chExt cx="472785" cy="1052669"/>
                  </a:xfrm>
                </p:grpSpPr>
                <p:sp>
                  <p:nvSpPr>
                    <p:cNvPr id="11977" name="Google Shape;11977;p68"/>
                    <p:cNvSpPr/>
                    <p:nvPr/>
                  </p:nvSpPr>
                  <p:spPr>
                    <a:xfrm>
                      <a:off x="5971930" y="1961992"/>
                      <a:ext cx="207560" cy="288352"/>
                    </a:xfrm>
                    <a:custGeom>
                      <a:rect b="b" l="l" r="r" t="t"/>
                      <a:pathLst>
                        <a:path extrusionOk="0" h="11421" w="8221">
                          <a:moveTo>
                            <a:pt x="7978" y="1"/>
                          </a:moveTo>
                          <a:cubicBezTo>
                            <a:pt x="7896" y="1"/>
                            <a:pt x="7816" y="46"/>
                            <a:pt x="7789" y="152"/>
                          </a:cubicBezTo>
                          <a:cubicBezTo>
                            <a:pt x="7535" y="1077"/>
                            <a:pt x="6903" y="1240"/>
                            <a:pt x="6101" y="1455"/>
                          </a:cubicBezTo>
                          <a:cubicBezTo>
                            <a:pt x="5821" y="1527"/>
                            <a:pt x="5541" y="1611"/>
                            <a:pt x="5267" y="1709"/>
                          </a:cubicBezTo>
                          <a:cubicBezTo>
                            <a:pt x="3788" y="2302"/>
                            <a:pt x="3625" y="2824"/>
                            <a:pt x="3188" y="4212"/>
                          </a:cubicBezTo>
                          <a:lnTo>
                            <a:pt x="3149" y="4342"/>
                          </a:lnTo>
                          <a:cubicBezTo>
                            <a:pt x="2321" y="6988"/>
                            <a:pt x="1057" y="9361"/>
                            <a:pt x="53" y="11127"/>
                          </a:cubicBezTo>
                          <a:cubicBezTo>
                            <a:pt x="1" y="11218"/>
                            <a:pt x="34" y="11342"/>
                            <a:pt x="125" y="11394"/>
                          </a:cubicBezTo>
                          <a:cubicBezTo>
                            <a:pt x="157" y="11414"/>
                            <a:pt x="190" y="11420"/>
                            <a:pt x="223" y="11420"/>
                          </a:cubicBezTo>
                          <a:cubicBezTo>
                            <a:pt x="294" y="11420"/>
                            <a:pt x="366" y="11381"/>
                            <a:pt x="399" y="11323"/>
                          </a:cubicBezTo>
                          <a:cubicBezTo>
                            <a:pt x="1415" y="9537"/>
                            <a:pt x="2686" y="7138"/>
                            <a:pt x="3527" y="4460"/>
                          </a:cubicBezTo>
                          <a:lnTo>
                            <a:pt x="3566" y="4329"/>
                          </a:lnTo>
                          <a:cubicBezTo>
                            <a:pt x="3996" y="2967"/>
                            <a:pt x="4114" y="2596"/>
                            <a:pt x="5417" y="2081"/>
                          </a:cubicBezTo>
                          <a:cubicBezTo>
                            <a:pt x="5671" y="1983"/>
                            <a:pt x="5932" y="1898"/>
                            <a:pt x="6206" y="1833"/>
                          </a:cubicBezTo>
                          <a:cubicBezTo>
                            <a:pt x="7014" y="1618"/>
                            <a:pt x="7855" y="1396"/>
                            <a:pt x="8174" y="256"/>
                          </a:cubicBezTo>
                          <a:cubicBezTo>
                            <a:pt x="8221" y="100"/>
                            <a:pt x="8098" y="1"/>
                            <a:pt x="79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8"/>
                    <p:cNvSpPr/>
                    <p:nvPr/>
                  </p:nvSpPr>
                  <p:spPr>
                    <a:xfrm>
                      <a:off x="5961907" y="2188537"/>
                      <a:ext cx="52010" cy="152293"/>
                    </a:xfrm>
                    <a:custGeom>
                      <a:rect b="b" l="l" r="r" t="t"/>
                      <a:pathLst>
                        <a:path extrusionOk="0" h="6032" w="2060">
                          <a:moveTo>
                            <a:pt x="1766" y="0"/>
                          </a:moveTo>
                          <a:cubicBezTo>
                            <a:pt x="1658" y="0"/>
                            <a:pt x="1551" y="77"/>
                            <a:pt x="1571" y="225"/>
                          </a:cubicBezTo>
                          <a:cubicBezTo>
                            <a:pt x="1656" y="1437"/>
                            <a:pt x="1232" y="2460"/>
                            <a:pt x="776" y="3549"/>
                          </a:cubicBezTo>
                          <a:cubicBezTo>
                            <a:pt x="476" y="4266"/>
                            <a:pt x="163" y="5009"/>
                            <a:pt x="20" y="5804"/>
                          </a:cubicBezTo>
                          <a:cubicBezTo>
                            <a:pt x="0" y="5908"/>
                            <a:pt x="72" y="6012"/>
                            <a:pt x="176" y="6032"/>
                          </a:cubicBezTo>
                          <a:lnTo>
                            <a:pt x="215" y="6032"/>
                          </a:lnTo>
                          <a:cubicBezTo>
                            <a:pt x="307" y="6032"/>
                            <a:pt x="385" y="5960"/>
                            <a:pt x="404" y="5869"/>
                          </a:cubicBezTo>
                          <a:cubicBezTo>
                            <a:pt x="541" y="5120"/>
                            <a:pt x="848" y="4396"/>
                            <a:pt x="1141" y="3699"/>
                          </a:cubicBezTo>
                          <a:cubicBezTo>
                            <a:pt x="1591" y="2617"/>
                            <a:pt x="2060" y="1502"/>
                            <a:pt x="1962" y="192"/>
                          </a:cubicBezTo>
                          <a:cubicBezTo>
                            <a:pt x="1959" y="63"/>
                            <a:pt x="1862" y="0"/>
                            <a:pt x="17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8"/>
                    <p:cNvSpPr/>
                    <p:nvPr/>
                  </p:nvSpPr>
                  <p:spPr>
                    <a:xfrm>
                      <a:off x="5939032" y="2264810"/>
                      <a:ext cx="58195" cy="53499"/>
                    </a:xfrm>
                    <a:custGeom>
                      <a:rect b="b" l="l" r="r" t="t"/>
                      <a:pathLst>
                        <a:path extrusionOk="0" h="2119" w="2305">
                          <a:moveTo>
                            <a:pt x="2027" y="1"/>
                          </a:moveTo>
                          <a:cubicBezTo>
                            <a:pt x="2001" y="1"/>
                            <a:pt x="1972" y="7"/>
                            <a:pt x="1943" y="19"/>
                          </a:cubicBezTo>
                          <a:cubicBezTo>
                            <a:pt x="1167" y="345"/>
                            <a:pt x="261" y="997"/>
                            <a:pt x="33" y="1864"/>
                          </a:cubicBezTo>
                          <a:cubicBezTo>
                            <a:pt x="0" y="1968"/>
                            <a:pt x="66" y="2079"/>
                            <a:pt x="170" y="2112"/>
                          </a:cubicBezTo>
                          <a:cubicBezTo>
                            <a:pt x="189" y="2112"/>
                            <a:pt x="202" y="2112"/>
                            <a:pt x="222" y="2118"/>
                          </a:cubicBezTo>
                          <a:cubicBezTo>
                            <a:pt x="313" y="2112"/>
                            <a:pt x="391" y="2053"/>
                            <a:pt x="411" y="1968"/>
                          </a:cubicBezTo>
                          <a:cubicBezTo>
                            <a:pt x="607" y="1238"/>
                            <a:pt x="1408" y="671"/>
                            <a:pt x="2093" y="384"/>
                          </a:cubicBezTo>
                          <a:cubicBezTo>
                            <a:pt x="2304" y="293"/>
                            <a:pt x="2215" y="1"/>
                            <a:pt x="2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8"/>
                    <p:cNvSpPr/>
                    <p:nvPr/>
                  </p:nvSpPr>
                  <p:spPr>
                    <a:xfrm>
                      <a:off x="5992683" y="2128978"/>
                      <a:ext cx="45849" cy="36786"/>
                    </a:xfrm>
                    <a:custGeom>
                      <a:rect b="b" l="l" r="r" t="t"/>
                      <a:pathLst>
                        <a:path extrusionOk="0" h="1457" w="1816">
                          <a:moveTo>
                            <a:pt x="1532" y="0"/>
                          </a:moveTo>
                          <a:cubicBezTo>
                            <a:pt x="1499" y="0"/>
                            <a:pt x="1464" y="9"/>
                            <a:pt x="1428" y="29"/>
                          </a:cubicBezTo>
                          <a:cubicBezTo>
                            <a:pt x="919" y="316"/>
                            <a:pt x="456" y="687"/>
                            <a:pt x="72" y="1130"/>
                          </a:cubicBezTo>
                          <a:cubicBezTo>
                            <a:pt x="0" y="1215"/>
                            <a:pt x="7" y="1339"/>
                            <a:pt x="91" y="1411"/>
                          </a:cubicBezTo>
                          <a:cubicBezTo>
                            <a:pt x="124" y="1437"/>
                            <a:pt x="170" y="1456"/>
                            <a:pt x="215" y="1456"/>
                          </a:cubicBezTo>
                          <a:cubicBezTo>
                            <a:pt x="274" y="1456"/>
                            <a:pt x="333" y="1430"/>
                            <a:pt x="365" y="1391"/>
                          </a:cubicBezTo>
                          <a:cubicBezTo>
                            <a:pt x="724" y="981"/>
                            <a:pt x="1147" y="635"/>
                            <a:pt x="1623" y="368"/>
                          </a:cubicBezTo>
                          <a:cubicBezTo>
                            <a:pt x="1816" y="263"/>
                            <a:pt x="1711" y="0"/>
                            <a:pt x="15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8"/>
                    <p:cNvSpPr/>
                    <p:nvPr/>
                  </p:nvSpPr>
                  <p:spPr>
                    <a:xfrm>
                      <a:off x="6042042" y="1957699"/>
                      <a:ext cx="140654" cy="63901"/>
                    </a:xfrm>
                    <a:custGeom>
                      <a:rect b="b" l="l" r="r" t="t"/>
                      <a:pathLst>
                        <a:path extrusionOk="0" h="2531" w="5571">
                          <a:moveTo>
                            <a:pt x="5282" y="1"/>
                          </a:moveTo>
                          <a:cubicBezTo>
                            <a:pt x="5229" y="1"/>
                            <a:pt x="5174" y="24"/>
                            <a:pt x="5130" y="80"/>
                          </a:cubicBezTo>
                          <a:cubicBezTo>
                            <a:pt x="4550" y="778"/>
                            <a:pt x="3598" y="915"/>
                            <a:pt x="2673" y="1045"/>
                          </a:cubicBezTo>
                          <a:cubicBezTo>
                            <a:pt x="1656" y="1188"/>
                            <a:pt x="607" y="1332"/>
                            <a:pt x="53" y="2225"/>
                          </a:cubicBezTo>
                          <a:cubicBezTo>
                            <a:pt x="0" y="2322"/>
                            <a:pt x="27" y="2440"/>
                            <a:pt x="118" y="2498"/>
                          </a:cubicBezTo>
                          <a:cubicBezTo>
                            <a:pt x="150" y="2518"/>
                            <a:pt x="183" y="2531"/>
                            <a:pt x="222" y="2531"/>
                          </a:cubicBezTo>
                          <a:cubicBezTo>
                            <a:pt x="294" y="2531"/>
                            <a:pt x="352" y="2492"/>
                            <a:pt x="391" y="2433"/>
                          </a:cubicBezTo>
                          <a:cubicBezTo>
                            <a:pt x="848" y="1697"/>
                            <a:pt x="1760" y="1566"/>
                            <a:pt x="2725" y="1436"/>
                          </a:cubicBezTo>
                          <a:cubicBezTo>
                            <a:pt x="3722" y="1293"/>
                            <a:pt x="4758" y="1149"/>
                            <a:pt x="5436" y="335"/>
                          </a:cubicBezTo>
                          <a:cubicBezTo>
                            <a:pt x="5571" y="185"/>
                            <a:pt x="5432" y="1"/>
                            <a:pt x="5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8"/>
                    <p:cNvSpPr/>
                    <p:nvPr/>
                  </p:nvSpPr>
                  <p:spPr>
                    <a:xfrm>
                      <a:off x="6010937" y="2054751"/>
                      <a:ext cx="54206" cy="51278"/>
                    </a:xfrm>
                    <a:custGeom>
                      <a:rect b="b" l="l" r="r" t="t"/>
                      <a:pathLst>
                        <a:path extrusionOk="0" h="2031" w="2147">
                          <a:moveTo>
                            <a:pt x="1864" y="1"/>
                          </a:moveTo>
                          <a:cubicBezTo>
                            <a:pt x="1829" y="1"/>
                            <a:pt x="1792" y="12"/>
                            <a:pt x="1754" y="36"/>
                          </a:cubicBezTo>
                          <a:cubicBezTo>
                            <a:pt x="1115" y="440"/>
                            <a:pt x="313" y="949"/>
                            <a:pt x="40" y="1770"/>
                          </a:cubicBezTo>
                          <a:cubicBezTo>
                            <a:pt x="1" y="1900"/>
                            <a:pt x="98" y="2030"/>
                            <a:pt x="229" y="2030"/>
                          </a:cubicBezTo>
                          <a:cubicBezTo>
                            <a:pt x="313" y="2030"/>
                            <a:pt x="392" y="1978"/>
                            <a:pt x="418" y="1894"/>
                          </a:cubicBezTo>
                          <a:cubicBezTo>
                            <a:pt x="639" y="1203"/>
                            <a:pt x="1343" y="760"/>
                            <a:pt x="1962" y="369"/>
                          </a:cubicBezTo>
                          <a:cubicBezTo>
                            <a:pt x="2146" y="250"/>
                            <a:pt x="2034" y="1"/>
                            <a:pt x="18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8"/>
                    <p:cNvSpPr/>
                    <p:nvPr/>
                  </p:nvSpPr>
                  <p:spPr>
                    <a:xfrm>
                      <a:off x="6080545" y="1991077"/>
                      <a:ext cx="98112" cy="100460"/>
                    </a:xfrm>
                    <a:custGeom>
                      <a:rect b="b" l="l" r="r" t="t"/>
                      <a:pathLst>
                        <a:path extrusionOk="0" h="3979" w="3886">
                          <a:moveTo>
                            <a:pt x="3668" y="0"/>
                          </a:moveTo>
                          <a:cubicBezTo>
                            <a:pt x="3578" y="0"/>
                            <a:pt x="3498" y="68"/>
                            <a:pt x="3481" y="166"/>
                          </a:cubicBezTo>
                          <a:cubicBezTo>
                            <a:pt x="3338" y="1131"/>
                            <a:pt x="2555" y="1659"/>
                            <a:pt x="1721" y="2219"/>
                          </a:cubicBezTo>
                          <a:cubicBezTo>
                            <a:pt x="1109" y="2630"/>
                            <a:pt x="476" y="3060"/>
                            <a:pt x="79" y="3679"/>
                          </a:cubicBezTo>
                          <a:cubicBezTo>
                            <a:pt x="1" y="3809"/>
                            <a:pt x="92" y="3979"/>
                            <a:pt x="248" y="3979"/>
                          </a:cubicBezTo>
                          <a:cubicBezTo>
                            <a:pt x="313" y="3979"/>
                            <a:pt x="372" y="3946"/>
                            <a:pt x="411" y="3894"/>
                          </a:cubicBezTo>
                          <a:cubicBezTo>
                            <a:pt x="757" y="3340"/>
                            <a:pt x="1356" y="2943"/>
                            <a:pt x="1936" y="2552"/>
                          </a:cubicBezTo>
                          <a:cubicBezTo>
                            <a:pt x="2803" y="1965"/>
                            <a:pt x="3703" y="1359"/>
                            <a:pt x="3865" y="225"/>
                          </a:cubicBezTo>
                          <a:cubicBezTo>
                            <a:pt x="3885" y="121"/>
                            <a:pt x="3813" y="16"/>
                            <a:pt x="3703" y="3"/>
                          </a:cubicBezTo>
                          <a:cubicBezTo>
                            <a:pt x="3691" y="1"/>
                            <a:pt x="3680" y="0"/>
                            <a:pt x="3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8"/>
                    <p:cNvSpPr/>
                    <p:nvPr/>
                  </p:nvSpPr>
                  <p:spPr>
                    <a:xfrm>
                      <a:off x="6079055" y="2034073"/>
                      <a:ext cx="106342" cy="106999"/>
                    </a:xfrm>
                    <a:custGeom>
                      <a:rect b="b" l="l" r="r" t="t"/>
                      <a:pathLst>
                        <a:path extrusionOk="0" h="4238" w="4212">
                          <a:moveTo>
                            <a:pt x="3821" y="0"/>
                          </a:moveTo>
                          <a:cubicBezTo>
                            <a:pt x="3709" y="0"/>
                            <a:pt x="3595" y="86"/>
                            <a:pt x="3625" y="236"/>
                          </a:cubicBezTo>
                          <a:cubicBezTo>
                            <a:pt x="3781" y="1259"/>
                            <a:pt x="2797" y="1878"/>
                            <a:pt x="1761" y="2530"/>
                          </a:cubicBezTo>
                          <a:cubicBezTo>
                            <a:pt x="1096" y="2947"/>
                            <a:pt x="405" y="3377"/>
                            <a:pt x="60" y="3938"/>
                          </a:cubicBezTo>
                          <a:cubicBezTo>
                            <a:pt x="1" y="4029"/>
                            <a:pt x="27" y="4146"/>
                            <a:pt x="125" y="4205"/>
                          </a:cubicBezTo>
                          <a:cubicBezTo>
                            <a:pt x="151" y="4225"/>
                            <a:pt x="190" y="4238"/>
                            <a:pt x="229" y="4238"/>
                          </a:cubicBezTo>
                          <a:cubicBezTo>
                            <a:pt x="294" y="4238"/>
                            <a:pt x="359" y="4199"/>
                            <a:pt x="392" y="4140"/>
                          </a:cubicBezTo>
                          <a:cubicBezTo>
                            <a:pt x="692" y="3664"/>
                            <a:pt x="1311" y="3273"/>
                            <a:pt x="1969" y="2863"/>
                          </a:cubicBezTo>
                          <a:cubicBezTo>
                            <a:pt x="3019" y="2204"/>
                            <a:pt x="4211" y="1455"/>
                            <a:pt x="4009" y="171"/>
                          </a:cubicBezTo>
                          <a:cubicBezTo>
                            <a:pt x="3995" y="53"/>
                            <a:pt x="3909" y="0"/>
                            <a:pt x="38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8"/>
                    <p:cNvSpPr/>
                    <p:nvPr/>
                  </p:nvSpPr>
                  <p:spPr>
                    <a:xfrm>
                      <a:off x="6079055" y="2075378"/>
                      <a:ext cx="110281" cy="119168"/>
                    </a:xfrm>
                    <a:custGeom>
                      <a:rect b="b" l="l" r="r" t="t"/>
                      <a:pathLst>
                        <a:path extrusionOk="0" h="4720" w="4368">
                          <a:moveTo>
                            <a:pt x="3823" y="1"/>
                          </a:moveTo>
                          <a:cubicBezTo>
                            <a:pt x="3699" y="1"/>
                            <a:pt x="3574" y="113"/>
                            <a:pt x="3631" y="268"/>
                          </a:cubicBezTo>
                          <a:cubicBezTo>
                            <a:pt x="3898" y="972"/>
                            <a:pt x="2634" y="2035"/>
                            <a:pt x="1624" y="2882"/>
                          </a:cubicBezTo>
                          <a:cubicBezTo>
                            <a:pt x="952" y="3449"/>
                            <a:pt x="320" y="3977"/>
                            <a:pt x="53" y="4427"/>
                          </a:cubicBezTo>
                          <a:cubicBezTo>
                            <a:pt x="1" y="4518"/>
                            <a:pt x="33" y="4642"/>
                            <a:pt x="125" y="4694"/>
                          </a:cubicBezTo>
                          <a:cubicBezTo>
                            <a:pt x="157" y="4713"/>
                            <a:pt x="190" y="4720"/>
                            <a:pt x="229" y="4720"/>
                          </a:cubicBezTo>
                          <a:cubicBezTo>
                            <a:pt x="294" y="4720"/>
                            <a:pt x="359" y="4687"/>
                            <a:pt x="398" y="4629"/>
                          </a:cubicBezTo>
                          <a:cubicBezTo>
                            <a:pt x="627" y="4231"/>
                            <a:pt x="1233" y="3723"/>
                            <a:pt x="1878" y="3188"/>
                          </a:cubicBezTo>
                          <a:cubicBezTo>
                            <a:pt x="3097" y="2159"/>
                            <a:pt x="4368" y="1096"/>
                            <a:pt x="4003" y="132"/>
                          </a:cubicBezTo>
                          <a:cubicBezTo>
                            <a:pt x="3969" y="40"/>
                            <a:pt x="3896" y="1"/>
                            <a:pt x="38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8"/>
                    <p:cNvSpPr/>
                    <p:nvPr/>
                  </p:nvSpPr>
                  <p:spPr>
                    <a:xfrm>
                      <a:off x="6074940" y="2138977"/>
                      <a:ext cx="105434" cy="88644"/>
                    </a:xfrm>
                    <a:custGeom>
                      <a:rect b="b" l="l" r="r" t="t"/>
                      <a:pathLst>
                        <a:path extrusionOk="0" h="3511" w="4176">
                          <a:moveTo>
                            <a:pt x="3899" y="0"/>
                          </a:moveTo>
                          <a:cubicBezTo>
                            <a:pt x="3836" y="0"/>
                            <a:pt x="3772" y="32"/>
                            <a:pt x="3729" y="109"/>
                          </a:cubicBezTo>
                          <a:cubicBezTo>
                            <a:pt x="3338" y="741"/>
                            <a:pt x="2686" y="1112"/>
                            <a:pt x="1995" y="1504"/>
                          </a:cubicBezTo>
                          <a:cubicBezTo>
                            <a:pt x="1233" y="1940"/>
                            <a:pt x="438" y="2390"/>
                            <a:pt x="47" y="3231"/>
                          </a:cubicBezTo>
                          <a:cubicBezTo>
                            <a:pt x="1" y="3328"/>
                            <a:pt x="47" y="3446"/>
                            <a:pt x="144" y="3491"/>
                          </a:cubicBezTo>
                          <a:cubicBezTo>
                            <a:pt x="170" y="3504"/>
                            <a:pt x="196" y="3511"/>
                            <a:pt x="223" y="3511"/>
                          </a:cubicBezTo>
                          <a:cubicBezTo>
                            <a:pt x="301" y="3511"/>
                            <a:pt x="372" y="3465"/>
                            <a:pt x="405" y="3394"/>
                          </a:cubicBezTo>
                          <a:cubicBezTo>
                            <a:pt x="744" y="2670"/>
                            <a:pt x="1448" y="2266"/>
                            <a:pt x="2191" y="1849"/>
                          </a:cubicBezTo>
                          <a:cubicBezTo>
                            <a:pt x="2895" y="1445"/>
                            <a:pt x="3625" y="1034"/>
                            <a:pt x="4068" y="317"/>
                          </a:cubicBezTo>
                          <a:cubicBezTo>
                            <a:pt x="4176" y="156"/>
                            <a:pt x="4039" y="0"/>
                            <a:pt x="38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8"/>
                    <p:cNvSpPr/>
                    <p:nvPr/>
                  </p:nvSpPr>
                  <p:spPr>
                    <a:xfrm>
                      <a:off x="6070496" y="2176419"/>
                      <a:ext cx="111417" cy="96622"/>
                    </a:xfrm>
                    <a:custGeom>
                      <a:rect b="b" l="l" r="r" t="t"/>
                      <a:pathLst>
                        <a:path extrusionOk="0" h="3827" w="4413">
                          <a:moveTo>
                            <a:pt x="4147" y="0"/>
                          </a:moveTo>
                          <a:cubicBezTo>
                            <a:pt x="4084" y="0"/>
                            <a:pt x="4021" y="31"/>
                            <a:pt x="3983" y="105"/>
                          </a:cubicBezTo>
                          <a:cubicBezTo>
                            <a:pt x="3599" y="842"/>
                            <a:pt x="2875" y="1252"/>
                            <a:pt x="2113" y="1696"/>
                          </a:cubicBezTo>
                          <a:cubicBezTo>
                            <a:pt x="1304" y="2158"/>
                            <a:pt x="464" y="2647"/>
                            <a:pt x="60" y="3547"/>
                          </a:cubicBezTo>
                          <a:cubicBezTo>
                            <a:pt x="1" y="3677"/>
                            <a:pt x="92" y="3820"/>
                            <a:pt x="236" y="3827"/>
                          </a:cubicBezTo>
                          <a:cubicBezTo>
                            <a:pt x="314" y="3820"/>
                            <a:pt x="386" y="3781"/>
                            <a:pt x="418" y="3709"/>
                          </a:cubicBezTo>
                          <a:cubicBezTo>
                            <a:pt x="777" y="2921"/>
                            <a:pt x="1520" y="2491"/>
                            <a:pt x="2315" y="2034"/>
                          </a:cubicBezTo>
                          <a:cubicBezTo>
                            <a:pt x="3090" y="1591"/>
                            <a:pt x="3892" y="1122"/>
                            <a:pt x="4329" y="288"/>
                          </a:cubicBezTo>
                          <a:cubicBezTo>
                            <a:pt x="4412" y="134"/>
                            <a:pt x="4279" y="0"/>
                            <a:pt x="41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8"/>
                    <p:cNvSpPr/>
                    <p:nvPr/>
                  </p:nvSpPr>
                  <p:spPr>
                    <a:xfrm>
                      <a:off x="6070850" y="2217572"/>
                      <a:ext cx="111569" cy="96622"/>
                    </a:xfrm>
                    <a:custGeom>
                      <a:rect b="b" l="l" r="r" t="t"/>
                      <a:pathLst>
                        <a:path extrusionOk="0" h="3827" w="4419">
                          <a:moveTo>
                            <a:pt x="4133" y="0"/>
                          </a:moveTo>
                          <a:cubicBezTo>
                            <a:pt x="4090" y="0"/>
                            <a:pt x="4044" y="16"/>
                            <a:pt x="4002" y="53"/>
                          </a:cubicBezTo>
                          <a:cubicBezTo>
                            <a:pt x="3539" y="489"/>
                            <a:pt x="2998" y="835"/>
                            <a:pt x="2470" y="1167"/>
                          </a:cubicBezTo>
                          <a:cubicBezTo>
                            <a:pt x="1525" y="1773"/>
                            <a:pt x="547" y="2392"/>
                            <a:pt x="39" y="3546"/>
                          </a:cubicBezTo>
                          <a:cubicBezTo>
                            <a:pt x="0" y="3644"/>
                            <a:pt x="46" y="3761"/>
                            <a:pt x="143" y="3807"/>
                          </a:cubicBezTo>
                          <a:cubicBezTo>
                            <a:pt x="169" y="3820"/>
                            <a:pt x="196" y="3826"/>
                            <a:pt x="222" y="3826"/>
                          </a:cubicBezTo>
                          <a:cubicBezTo>
                            <a:pt x="300" y="3820"/>
                            <a:pt x="372" y="3774"/>
                            <a:pt x="404" y="3702"/>
                          </a:cubicBezTo>
                          <a:cubicBezTo>
                            <a:pt x="860" y="2660"/>
                            <a:pt x="1747" y="2099"/>
                            <a:pt x="2685" y="1499"/>
                          </a:cubicBezTo>
                          <a:cubicBezTo>
                            <a:pt x="3226" y="1154"/>
                            <a:pt x="3780" y="802"/>
                            <a:pt x="4276" y="339"/>
                          </a:cubicBezTo>
                          <a:cubicBezTo>
                            <a:pt x="4418" y="202"/>
                            <a:pt x="4290" y="0"/>
                            <a:pt x="41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8"/>
                    <p:cNvSpPr/>
                    <p:nvPr/>
                  </p:nvSpPr>
                  <p:spPr>
                    <a:xfrm>
                      <a:off x="6093875" y="2268370"/>
                      <a:ext cx="90134" cy="393356"/>
                    </a:xfrm>
                    <a:custGeom>
                      <a:rect b="b" l="l" r="r" t="t"/>
                      <a:pathLst>
                        <a:path extrusionOk="0" h="15580" w="3570">
                          <a:moveTo>
                            <a:pt x="3284" y="1"/>
                          </a:moveTo>
                          <a:cubicBezTo>
                            <a:pt x="3242" y="1"/>
                            <a:pt x="3197" y="17"/>
                            <a:pt x="3155" y="54"/>
                          </a:cubicBezTo>
                          <a:cubicBezTo>
                            <a:pt x="0" y="2811"/>
                            <a:pt x="313" y="6989"/>
                            <a:pt x="613" y="11030"/>
                          </a:cubicBezTo>
                          <a:cubicBezTo>
                            <a:pt x="730" y="12575"/>
                            <a:pt x="835" y="14035"/>
                            <a:pt x="750" y="15371"/>
                          </a:cubicBezTo>
                          <a:cubicBezTo>
                            <a:pt x="737" y="15475"/>
                            <a:pt x="822" y="15573"/>
                            <a:pt x="932" y="15579"/>
                          </a:cubicBezTo>
                          <a:lnTo>
                            <a:pt x="946" y="15579"/>
                          </a:lnTo>
                          <a:cubicBezTo>
                            <a:pt x="1050" y="15579"/>
                            <a:pt x="1135" y="15501"/>
                            <a:pt x="1141" y="15397"/>
                          </a:cubicBezTo>
                          <a:cubicBezTo>
                            <a:pt x="1232" y="14028"/>
                            <a:pt x="1122" y="12562"/>
                            <a:pt x="1004" y="11004"/>
                          </a:cubicBezTo>
                          <a:cubicBezTo>
                            <a:pt x="711" y="7054"/>
                            <a:pt x="411" y="2974"/>
                            <a:pt x="3416" y="348"/>
                          </a:cubicBezTo>
                          <a:cubicBezTo>
                            <a:pt x="3569" y="215"/>
                            <a:pt x="3441" y="1"/>
                            <a:pt x="3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8"/>
                    <p:cNvSpPr/>
                    <p:nvPr/>
                  </p:nvSpPr>
                  <p:spPr>
                    <a:xfrm>
                      <a:off x="6104631" y="2464821"/>
                      <a:ext cx="36003" cy="133711"/>
                    </a:xfrm>
                    <a:custGeom>
                      <a:rect b="b" l="l" r="r" t="t"/>
                      <a:pathLst>
                        <a:path extrusionOk="0" h="5296" w="1426">
                          <a:moveTo>
                            <a:pt x="253" y="0"/>
                          </a:moveTo>
                          <a:cubicBezTo>
                            <a:pt x="128" y="0"/>
                            <a:pt x="1" y="119"/>
                            <a:pt x="63" y="277"/>
                          </a:cubicBezTo>
                          <a:cubicBezTo>
                            <a:pt x="748" y="1965"/>
                            <a:pt x="1028" y="3405"/>
                            <a:pt x="1028" y="5100"/>
                          </a:cubicBezTo>
                          <a:cubicBezTo>
                            <a:pt x="1028" y="5204"/>
                            <a:pt x="1119" y="5295"/>
                            <a:pt x="1223" y="5295"/>
                          </a:cubicBezTo>
                          <a:cubicBezTo>
                            <a:pt x="1334" y="5295"/>
                            <a:pt x="1425" y="5204"/>
                            <a:pt x="1425" y="5093"/>
                          </a:cubicBezTo>
                          <a:cubicBezTo>
                            <a:pt x="1425" y="3379"/>
                            <a:pt x="1119" y="1841"/>
                            <a:pt x="428" y="127"/>
                          </a:cubicBezTo>
                          <a:cubicBezTo>
                            <a:pt x="393" y="38"/>
                            <a:pt x="323" y="0"/>
                            <a:pt x="2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8"/>
                    <p:cNvSpPr/>
                    <p:nvPr/>
                  </p:nvSpPr>
                  <p:spPr>
                    <a:xfrm>
                      <a:off x="6111321" y="2647587"/>
                      <a:ext cx="27015" cy="122577"/>
                    </a:xfrm>
                    <a:custGeom>
                      <a:rect b="b" l="l" r="r" t="t"/>
                      <a:pathLst>
                        <a:path extrusionOk="0" h="4855" w="1070">
                          <a:moveTo>
                            <a:pt x="199" y="0"/>
                          </a:moveTo>
                          <a:cubicBezTo>
                            <a:pt x="100" y="0"/>
                            <a:pt x="0" y="67"/>
                            <a:pt x="0" y="201"/>
                          </a:cubicBezTo>
                          <a:cubicBezTo>
                            <a:pt x="0" y="1758"/>
                            <a:pt x="202" y="3108"/>
                            <a:pt x="665" y="4711"/>
                          </a:cubicBezTo>
                          <a:cubicBezTo>
                            <a:pt x="685" y="4796"/>
                            <a:pt x="763" y="4854"/>
                            <a:pt x="854" y="4854"/>
                          </a:cubicBezTo>
                          <a:cubicBezTo>
                            <a:pt x="867" y="4854"/>
                            <a:pt x="887" y="4854"/>
                            <a:pt x="906" y="4848"/>
                          </a:cubicBezTo>
                          <a:cubicBezTo>
                            <a:pt x="1011" y="4822"/>
                            <a:pt x="1069" y="4711"/>
                            <a:pt x="1043" y="4607"/>
                          </a:cubicBezTo>
                          <a:cubicBezTo>
                            <a:pt x="587" y="3036"/>
                            <a:pt x="398" y="1719"/>
                            <a:pt x="398" y="201"/>
                          </a:cubicBezTo>
                          <a:cubicBezTo>
                            <a:pt x="398" y="67"/>
                            <a:pt x="299"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8"/>
                    <p:cNvSpPr/>
                    <p:nvPr/>
                  </p:nvSpPr>
                  <p:spPr>
                    <a:xfrm>
                      <a:off x="6109655" y="2649077"/>
                      <a:ext cx="29817" cy="63497"/>
                    </a:xfrm>
                    <a:custGeom>
                      <a:rect b="b" l="l" r="r" t="t"/>
                      <a:pathLst>
                        <a:path extrusionOk="0" h="2515" w="1181">
                          <a:moveTo>
                            <a:pt x="272" y="0"/>
                          </a:moveTo>
                          <a:cubicBezTo>
                            <a:pt x="129" y="0"/>
                            <a:pt x="1" y="168"/>
                            <a:pt x="112" y="318"/>
                          </a:cubicBezTo>
                          <a:cubicBezTo>
                            <a:pt x="562" y="852"/>
                            <a:pt x="705" y="1862"/>
                            <a:pt x="777" y="2345"/>
                          </a:cubicBezTo>
                          <a:cubicBezTo>
                            <a:pt x="790" y="2442"/>
                            <a:pt x="875" y="2514"/>
                            <a:pt x="972" y="2514"/>
                          </a:cubicBezTo>
                          <a:cubicBezTo>
                            <a:pt x="985" y="2514"/>
                            <a:pt x="992" y="2514"/>
                            <a:pt x="1005" y="2508"/>
                          </a:cubicBezTo>
                          <a:cubicBezTo>
                            <a:pt x="1109" y="2495"/>
                            <a:pt x="1181" y="2390"/>
                            <a:pt x="1168" y="2286"/>
                          </a:cubicBezTo>
                          <a:cubicBezTo>
                            <a:pt x="1044" y="1452"/>
                            <a:pt x="868" y="611"/>
                            <a:pt x="418" y="70"/>
                          </a:cubicBezTo>
                          <a:cubicBezTo>
                            <a:pt x="374" y="21"/>
                            <a:pt x="323" y="0"/>
                            <a:pt x="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8"/>
                    <p:cNvSpPr/>
                    <p:nvPr/>
                  </p:nvSpPr>
                  <p:spPr>
                    <a:xfrm>
                      <a:off x="6083170" y="2514407"/>
                      <a:ext cx="31913" cy="78520"/>
                    </a:xfrm>
                    <a:custGeom>
                      <a:rect b="b" l="l" r="r" t="t"/>
                      <a:pathLst>
                        <a:path extrusionOk="0" h="3110" w="1264">
                          <a:moveTo>
                            <a:pt x="1037" y="1"/>
                          </a:moveTo>
                          <a:cubicBezTo>
                            <a:pt x="957" y="1"/>
                            <a:pt x="878" y="45"/>
                            <a:pt x="848" y="144"/>
                          </a:cubicBezTo>
                          <a:cubicBezTo>
                            <a:pt x="770" y="451"/>
                            <a:pt x="659" y="744"/>
                            <a:pt x="522" y="1031"/>
                          </a:cubicBezTo>
                          <a:cubicBezTo>
                            <a:pt x="268" y="1624"/>
                            <a:pt x="1" y="2236"/>
                            <a:pt x="144" y="2947"/>
                          </a:cubicBezTo>
                          <a:cubicBezTo>
                            <a:pt x="157" y="3045"/>
                            <a:pt x="242" y="3110"/>
                            <a:pt x="333" y="3110"/>
                          </a:cubicBezTo>
                          <a:cubicBezTo>
                            <a:pt x="346" y="3110"/>
                            <a:pt x="359" y="3110"/>
                            <a:pt x="372" y="3103"/>
                          </a:cubicBezTo>
                          <a:cubicBezTo>
                            <a:pt x="477" y="3084"/>
                            <a:pt x="548" y="2979"/>
                            <a:pt x="529" y="2875"/>
                          </a:cubicBezTo>
                          <a:cubicBezTo>
                            <a:pt x="411" y="2282"/>
                            <a:pt x="640" y="1748"/>
                            <a:pt x="887" y="1187"/>
                          </a:cubicBezTo>
                          <a:cubicBezTo>
                            <a:pt x="1031" y="881"/>
                            <a:pt x="1148" y="561"/>
                            <a:pt x="1233" y="236"/>
                          </a:cubicBezTo>
                          <a:cubicBezTo>
                            <a:pt x="1263" y="90"/>
                            <a:pt x="1150" y="1"/>
                            <a:pt x="10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8"/>
                    <p:cNvSpPr/>
                    <p:nvPr/>
                  </p:nvSpPr>
                  <p:spPr>
                    <a:xfrm>
                      <a:off x="6063099" y="2396148"/>
                      <a:ext cx="57691" cy="73218"/>
                    </a:xfrm>
                    <a:custGeom>
                      <a:rect b="b" l="l" r="r" t="t"/>
                      <a:pathLst>
                        <a:path extrusionOk="0" h="2900" w="2285">
                          <a:moveTo>
                            <a:pt x="1998" y="0"/>
                          </a:moveTo>
                          <a:cubicBezTo>
                            <a:pt x="1951" y="0"/>
                            <a:pt x="1902" y="19"/>
                            <a:pt x="1858" y="64"/>
                          </a:cubicBezTo>
                          <a:cubicBezTo>
                            <a:pt x="1754" y="168"/>
                            <a:pt x="1624" y="292"/>
                            <a:pt x="1493" y="416"/>
                          </a:cubicBezTo>
                          <a:cubicBezTo>
                            <a:pt x="861" y="996"/>
                            <a:pt x="1" y="1791"/>
                            <a:pt x="463" y="2788"/>
                          </a:cubicBezTo>
                          <a:cubicBezTo>
                            <a:pt x="496" y="2854"/>
                            <a:pt x="561" y="2899"/>
                            <a:pt x="639" y="2899"/>
                          </a:cubicBezTo>
                          <a:cubicBezTo>
                            <a:pt x="672" y="2899"/>
                            <a:pt x="698" y="2893"/>
                            <a:pt x="724" y="2880"/>
                          </a:cubicBezTo>
                          <a:cubicBezTo>
                            <a:pt x="822" y="2834"/>
                            <a:pt x="868" y="2717"/>
                            <a:pt x="815" y="2619"/>
                          </a:cubicBezTo>
                          <a:cubicBezTo>
                            <a:pt x="476" y="1882"/>
                            <a:pt x="1154" y="1257"/>
                            <a:pt x="1754" y="703"/>
                          </a:cubicBezTo>
                          <a:cubicBezTo>
                            <a:pt x="1897" y="579"/>
                            <a:pt x="2028" y="455"/>
                            <a:pt x="2145" y="338"/>
                          </a:cubicBezTo>
                          <a:cubicBezTo>
                            <a:pt x="2284" y="194"/>
                            <a:pt x="2150" y="0"/>
                            <a:pt x="19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8"/>
                    <p:cNvSpPr/>
                    <p:nvPr/>
                  </p:nvSpPr>
                  <p:spPr>
                    <a:xfrm>
                      <a:off x="6107458" y="2398496"/>
                      <a:ext cx="39765" cy="70870"/>
                    </a:xfrm>
                    <a:custGeom>
                      <a:rect b="b" l="l" r="r" t="t"/>
                      <a:pathLst>
                        <a:path extrusionOk="0" h="2807" w="1575">
                          <a:moveTo>
                            <a:pt x="294" y="1"/>
                          </a:moveTo>
                          <a:cubicBezTo>
                            <a:pt x="144" y="1"/>
                            <a:pt x="1" y="185"/>
                            <a:pt x="147" y="336"/>
                          </a:cubicBezTo>
                          <a:cubicBezTo>
                            <a:pt x="597" y="903"/>
                            <a:pt x="1118" y="1978"/>
                            <a:pt x="929" y="2545"/>
                          </a:cubicBezTo>
                          <a:cubicBezTo>
                            <a:pt x="890" y="2650"/>
                            <a:pt x="948" y="2761"/>
                            <a:pt x="1053" y="2800"/>
                          </a:cubicBezTo>
                          <a:cubicBezTo>
                            <a:pt x="1072" y="2800"/>
                            <a:pt x="1092" y="2806"/>
                            <a:pt x="1111" y="2806"/>
                          </a:cubicBezTo>
                          <a:cubicBezTo>
                            <a:pt x="1196" y="2806"/>
                            <a:pt x="1274" y="2754"/>
                            <a:pt x="1300" y="2676"/>
                          </a:cubicBezTo>
                          <a:cubicBezTo>
                            <a:pt x="1574" y="1861"/>
                            <a:pt x="844" y="584"/>
                            <a:pt x="453" y="95"/>
                          </a:cubicBezTo>
                          <a:cubicBezTo>
                            <a:pt x="410" y="28"/>
                            <a:pt x="351"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8"/>
                    <p:cNvSpPr/>
                    <p:nvPr/>
                  </p:nvSpPr>
                  <p:spPr>
                    <a:xfrm>
                      <a:off x="6084660" y="2269784"/>
                      <a:ext cx="96269" cy="88341"/>
                    </a:xfrm>
                    <a:custGeom>
                      <a:rect b="b" l="l" r="r" t="t"/>
                      <a:pathLst>
                        <a:path extrusionOk="0" h="3499" w="3813">
                          <a:moveTo>
                            <a:pt x="3536" y="0"/>
                          </a:moveTo>
                          <a:cubicBezTo>
                            <a:pt x="3492" y="0"/>
                            <a:pt x="3445" y="17"/>
                            <a:pt x="3403" y="57"/>
                          </a:cubicBezTo>
                          <a:cubicBezTo>
                            <a:pt x="3057" y="396"/>
                            <a:pt x="2627" y="663"/>
                            <a:pt x="2171" y="950"/>
                          </a:cubicBezTo>
                          <a:cubicBezTo>
                            <a:pt x="1278" y="1510"/>
                            <a:pt x="359" y="2091"/>
                            <a:pt x="33" y="3244"/>
                          </a:cubicBezTo>
                          <a:cubicBezTo>
                            <a:pt x="0" y="3348"/>
                            <a:pt x="66" y="3459"/>
                            <a:pt x="170" y="3492"/>
                          </a:cubicBezTo>
                          <a:cubicBezTo>
                            <a:pt x="183" y="3492"/>
                            <a:pt x="203" y="3498"/>
                            <a:pt x="222" y="3498"/>
                          </a:cubicBezTo>
                          <a:cubicBezTo>
                            <a:pt x="313" y="3498"/>
                            <a:pt x="392" y="3433"/>
                            <a:pt x="411" y="3348"/>
                          </a:cubicBezTo>
                          <a:cubicBezTo>
                            <a:pt x="698" y="2338"/>
                            <a:pt x="1513" y="1823"/>
                            <a:pt x="2379" y="1282"/>
                          </a:cubicBezTo>
                          <a:cubicBezTo>
                            <a:pt x="2836" y="996"/>
                            <a:pt x="3298" y="702"/>
                            <a:pt x="3676" y="337"/>
                          </a:cubicBezTo>
                          <a:cubicBezTo>
                            <a:pt x="3813" y="196"/>
                            <a:pt x="3687" y="0"/>
                            <a:pt x="35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8"/>
                    <p:cNvSpPr/>
                    <p:nvPr/>
                  </p:nvSpPr>
                  <p:spPr>
                    <a:xfrm>
                      <a:off x="6171612" y="1962168"/>
                      <a:ext cx="207459" cy="288175"/>
                    </a:xfrm>
                    <a:custGeom>
                      <a:rect b="b" l="l" r="r" t="t"/>
                      <a:pathLst>
                        <a:path extrusionOk="0" h="11414" w="8217">
                          <a:moveTo>
                            <a:pt x="238" y="0"/>
                          </a:moveTo>
                          <a:cubicBezTo>
                            <a:pt x="120" y="0"/>
                            <a:pt x="0" y="100"/>
                            <a:pt x="43" y="249"/>
                          </a:cubicBezTo>
                          <a:cubicBezTo>
                            <a:pt x="363" y="1389"/>
                            <a:pt x="1204" y="1611"/>
                            <a:pt x="2012" y="1826"/>
                          </a:cubicBezTo>
                          <a:cubicBezTo>
                            <a:pt x="2279" y="1891"/>
                            <a:pt x="2540" y="1976"/>
                            <a:pt x="2800" y="2074"/>
                          </a:cubicBezTo>
                          <a:cubicBezTo>
                            <a:pt x="4104" y="2589"/>
                            <a:pt x="4221" y="2960"/>
                            <a:pt x="4645" y="4322"/>
                          </a:cubicBezTo>
                          <a:lnTo>
                            <a:pt x="4690" y="4453"/>
                          </a:lnTo>
                          <a:cubicBezTo>
                            <a:pt x="5525" y="7131"/>
                            <a:pt x="6802" y="9530"/>
                            <a:pt x="7812" y="11316"/>
                          </a:cubicBezTo>
                          <a:cubicBezTo>
                            <a:pt x="7851" y="11374"/>
                            <a:pt x="7917" y="11413"/>
                            <a:pt x="7988" y="11413"/>
                          </a:cubicBezTo>
                          <a:cubicBezTo>
                            <a:pt x="8021" y="11413"/>
                            <a:pt x="8053" y="11407"/>
                            <a:pt x="8086" y="11387"/>
                          </a:cubicBezTo>
                          <a:cubicBezTo>
                            <a:pt x="8184" y="11335"/>
                            <a:pt x="8216" y="11211"/>
                            <a:pt x="8158" y="11120"/>
                          </a:cubicBezTo>
                          <a:cubicBezTo>
                            <a:pt x="7154" y="9347"/>
                            <a:pt x="5890" y="6981"/>
                            <a:pt x="5062" y="4335"/>
                          </a:cubicBezTo>
                          <a:lnTo>
                            <a:pt x="5023" y="4205"/>
                          </a:lnTo>
                          <a:cubicBezTo>
                            <a:pt x="4593" y="2817"/>
                            <a:pt x="4430" y="2295"/>
                            <a:pt x="2944" y="1709"/>
                          </a:cubicBezTo>
                          <a:cubicBezTo>
                            <a:pt x="2670" y="1604"/>
                            <a:pt x="2396" y="1520"/>
                            <a:pt x="2116" y="1448"/>
                          </a:cubicBezTo>
                          <a:cubicBezTo>
                            <a:pt x="1314" y="1233"/>
                            <a:pt x="682" y="1064"/>
                            <a:pt x="421" y="145"/>
                          </a:cubicBezTo>
                          <a:cubicBezTo>
                            <a:pt x="393" y="43"/>
                            <a:pt x="316" y="0"/>
                            <a:pt x="2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8"/>
                    <p:cNvSpPr/>
                    <p:nvPr/>
                  </p:nvSpPr>
                  <p:spPr>
                    <a:xfrm>
                      <a:off x="6336908" y="2188765"/>
                      <a:ext cx="51858" cy="152066"/>
                    </a:xfrm>
                    <a:custGeom>
                      <a:rect b="b" l="l" r="r" t="t"/>
                      <a:pathLst>
                        <a:path extrusionOk="0" h="6023" w="2054">
                          <a:moveTo>
                            <a:pt x="294" y="0"/>
                          </a:moveTo>
                          <a:cubicBezTo>
                            <a:pt x="201" y="0"/>
                            <a:pt x="108" y="59"/>
                            <a:pt x="99" y="183"/>
                          </a:cubicBezTo>
                          <a:cubicBezTo>
                            <a:pt x="1" y="1487"/>
                            <a:pt x="464" y="2601"/>
                            <a:pt x="920" y="3683"/>
                          </a:cubicBezTo>
                          <a:cubicBezTo>
                            <a:pt x="1213" y="4381"/>
                            <a:pt x="1520" y="5104"/>
                            <a:pt x="1650" y="5860"/>
                          </a:cubicBezTo>
                          <a:cubicBezTo>
                            <a:pt x="1669" y="5951"/>
                            <a:pt x="1748" y="6023"/>
                            <a:pt x="1845" y="6023"/>
                          </a:cubicBezTo>
                          <a:lnTo>
                            <a:pt x="1878" y="6023"/>
                          </a:lnTo>
                          <a:cubicBezTo>
                            <a:pt x="1982" y="6003"/>
                            <a:pt x="2054" y="5899"/>
                            <a:pt x="2041" y="5795"/>
                          </a:cubicBezTo>
                          <a:cubicBezTo>
                            <a:pt x="1898" y="4993"/>
                            <a:pt x="1585" y="4257"/>
                            <a:pt x="1285" y="3533"/>
                          </a:cubicBezTo>
                          <a:cubicBezTo>
                            <a:pt x="829" y="2451"/>
                            <a:pt x="399" y="1422"/>
                            <a:pt x="490" y="209"/>
                          </a:cubicBezTo>
                          <a:cubicBezTo>
                            <a:pt x="500" y="73"/>
                            <a:pt x="39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8"/>
                    <p:cNvSpPr/>
                    <p:nvPr/>
                  </p:nvSpPr>
                  <p:spPr>
                    <a:xfrm>
                      <a:off x="6353596" y="2264861"/>
                      <a:ext cx="58221" cy="53449"/>
                    </a:xfrm>
                    <a:custGeom>
                      <a:rect b="b" l="l" r="r" t="t"/>
                      <a:pathLst>
                        <a:path extrusionOk="0" h="2117" w="2306">
                          <a:moveTo>
                            <a:pt x="282" y="1"/>
                          </a:moveTo>
                          <a:cubicBezTo>
                            <a:pt x="92" y="1"/>
                            <a:pt x="1" y="290"/>
                            <a:pt x="213" y="382"/>
                          </a:cubicBezTo>
                          <a:cubicBezTo>
                            <a:pt x="898" y="676"/>
                            <a:pt x="1699" y="1243"/>
                            <a:pt x="1895" y="1966"/>
                          </a:cubicBezTo>
                          <a:cubicBezTo>
                            <a:pt x="1914" y="2051"/>
                            <a:pt x="1993" y="2110"/>
                            <a:pt x="2084" y="2116"/>
                          </a:cubicBezTo>
                          <a:cubicBezTo>
                            <a:pt x="2103" y="2116"/>
                            <a:pt x="2116" y="2110"/>
                            <a:pt x="2136" y="2110"/>
                          </a:cubicBezTo>
                          <a:cubicBezTo>
                            <a:pt x="2240" y="2084"/>
                            <a:pt x="2305" y="1973"/>
                            <a:pt x="2273" y="1868"/>
                          </a:cubicBezTo>
                          <a:cubicBezTo>
                            <a:pt x="2045" y="995"/>
                            <a:pt x="1139" y="343"/>
                            <a:pt x="363" y="17"/>
                          </a:cubicBezTo>
                          <a:cubicBezTo>
                            <a:pt x="335" y="6"/>
                            <a:pt x="308"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8"/>
                    <p:cNvSpPr/>
                    <p:nvPr/>
                  </p:nvSpPr>
                  <p:spPr>
                    <a:xfrm>
                      <a:off x="6311938" y="2128802"/>
                      <a:ext cx="46228" cy="36962"/>
                    </a:xfrm>
                    <a:custGeom>
                      <a:rect b="b" l="l" r="r" t="t"/>
                      <a:pathLst>
                        <a:path extrusionOk="0" h="1464" w="1831">
                          <a:moveTo>
                            <a:pt x="286" y="1"/>
                          </a:moveTo>
                          <a:cubicBezTo>
                            <a:pt x="108" y="1"/>
                            <a:pt x="1" y="278"/>
                            <a:pt x="208" y="381"/>
                          </a:cubicBezTo>
                          <a:cubicBezTo>
                            <a:pt x="684" y="642"/>
                            <a:pt x="1107" y="988"/>
                            <a:pt x="1459" y="1398"/>
                          </a:cubicBezTo>
                          <a:cubicBezTo>
                            <a:pt x="1498" y="1437"/>
                            <a:pt x="1550" y="1463"/>
                            <a:pt x="1609" y="1463"/>
                          </a:cubicBezTo>
                          <a:cubicBezTo>
                            <a:pt x="1655" y="1463"/>
                            <a:pt x="1700" y="1444"/>
                            <a:pt x="1739" y="1418"/>
                          </a:cubicBezTo>
                          <a:cubicBezTo>
                            <a:pt x="1818" y="1346"/>
                            <a:pt x="1831" y="1222"/>
                            <a:pt x="1759" y="1137"/>
                          </a:cubicBezTo>
                          <a:cubicBezTo>
                            <a:pt x="1374" y="694"/>
                            <a:pt x="912" y="323"/>
                            <a:pt x="397" y="36"/>
                          </a:cubicBezTo>
                          <a:cubicBezTo>
                            <a:pt x="358" y="12"/>
                            <a:pt x="321"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8"/>
                    <p:cNvSpPr/>
                    <p:nvPr/>
                  </p:nvSpPr>
                  <p:spPr>
                    <a:xfrm>
                      <a:off x="6168153" y="1957699"/>
                      <a:ext cx="140654" cy="63901"/>
                    </a:xfrm>
                    <a:custGeom>
                      <a:rect b="b" l="l" r="r" t="t"/>
                      <a:pathLst>
                        <a:path extrusionOk="0" h="2531" w="5571">
                          <a:moveTo>
                            <a:pt x="289" y="1"/>
                          </a:moveTo>
                          <a:cubicBezTo>
                            <a:pt x="139" y="1"/>
                            <a:pt x="0" y="185"/>
                            <a:pt x="135" y="335"/>
                          </a:cubicBezTo>
                          <a:cubicBezTo>
                            <a:pt x="813" y="1149"/>
                            <a:pt x="1849" y="1293"/>
                            <a:pt x="2846" y="1436"/>
                          </a:cubicBezTo>
                          <a:cubicBezTo>
                            <a:pt x="3811" y="1573"/>
                            <a:pt x="4723" y="1697"/>
                            <a:pt x="5179" y="2433"/>
                          </a:cubicBezTo>
                          <a:cubicBezTo>
                            <a:pt x="5218" y="2492"/>
                            <a:pt x="5284" y="2531"/>
                            <a:pt x="5349" y="2531"/>
                          </a:cubicBezTo>
                          <a:cubicBezTo>
                            <a:pt x="5388" y="2531"/>
                            <a:pt x="5421" y="2518"/>
                            <a:pt x="5453" y="2498"/>
                          </a:cubicBezTo>
                          <a:cubicBezTo>
                            <a:pt x="5544" y="2440"/>
                            <a:pt x="5570" y="2322"/>
                            <a:pt x="5518" y="2225"/>
                          </a:cubicBezTo>
                          <a:cubicBezTo>
                            <a:pt x="4964" y="1332"/>
                            <a:pt x="3915" y="1188"/>
                            <a:pt x="2898" y="1045"/>
                          </a:cubicBezTo>
                          <a:cubicBezTo>
                            <a:pt x="1973" y="915"/>
                            <a:pt x="1021" y="778"/>
                            <a:pt x="441" y="80"/>
                          </a:cubicBezTo>
                          <a:cubicBezTo>
                            <a:pt x="397" y="24"/>
                            <a:pt x="342" y="1"/>
                            <a:pt x="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8"/>
                    <p:cNvSpPr/>
                    <p:nvPr/>
                  </p:nvSpPr>
                  <p:spPr>
                    <a:xfrm>
                      <a:off x="6285554" y="2054751"/>
                      <a:ext cx="54181" cy="51278"/>
                    </a:xfrm>
                    <a:custGeom>
                      <a:rect b="b" l="l" r="r" t="t"/>
                      <a:pathLst>
                        <a:path extrusionOk="0" h="2031" w="2146">
                          <a:moveTo>
                            <a:pt x="282" y="1"/>
                          </a:moveTo>
                          <a:cubicBezTo>
                            <a:pt x="112" y="1"/>
                            <a:pt x="0" y="250"/>
                            <a:pt x="184" y="369"/>
                          </a:cubicBezTo>
                          <a:cubicBezTo>
                            <a:pt x="803" y="760"/>
                            <a:pt x="1507" y="1203"/>
                            <a:pt x="1735" y="1894"/>
                          </a:cubicBezTo>
                          <a:cubicBezTo>
                            <a:pt x="1761" y="1978"/>
                            <a:pt x="1833" y="2030"/>
                            <a:pt x="1924" y="2030"/>
                          </a:cubicBezTo>
                          <a:cubicBezTo>
                            <a:pt x="1944" y="2030"/>
                            <a:pt x="1963" y="2030"/>
                            <a:pt x="1983" y="2017"/>
                          </a:cubicBezTo>
                          <a:cubicBezTo>
                            <a:pt x="2087" y="1985"/>
                            <a:pt x="2146" y="1874"/>
                            <a:pt x="2113" y="1770"/>
                          </a:cubicBezTo>
                          <a:cubicBezTo>
                            <a:pt x="1839" y="949"/>
                            <a:pt x="1038" y="440"/>
                            <a:pt x="393" y="36"/>
                          </a:cubicBezTo>
                          <a:cubicBezTo>
                            <a:pt x="355" y="12"/>
                            <a:pt x="317"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8"/>
                    <p:cNvSpPr/>
                    <p:nvPr/>
                  </p:nvSpPr>
                  <p:spPr>
                    <a:xfrm>
                      <a:off x="6171865" y="1990698"/>
                      <a:ext cx="97935" cy="100839"/>
                    </a:xfrm>
                    <a:custGeom>
                      <a:rect b="b" l="l" r="r" t="t"/>
                      <a:pathLst>
                        <a:path extrusionOk="0" h="3994" w="3879">
                          <a:moveTo>
                            <a:pt x="227" y="0"/>
                          </a:moveTo>
                          <a:cubicBezTo>
                            <a:pt x="115" y="0"/>
                            <a:pt x="1" y="88"/>
                            <a:pt x="33" y="240"/>
                          </a:cubicBezTo>
                          <a:cubicBezTo>
                            <a:pt x="196" y="1374"/>
                            <a:pt x="1096" y="1980"/>
                            <a:pt x="1963" y="2560"/>
                          </a:cubicBezTo>
                          <a:cubicBezTo>
                            <a:pt x="2543" y="2951"/>
                            <a:pt x="3136" y="3355"/>
                            <a:pt x="3488" y="3903"/>
                          </a:cubicBezTo>
                          <a:cubicBezTo>
                            <a:pt x="3520" y="3961"/>
                            <a:pt x="3585" y="3994"/>
                            <a:pt x="3657" y="3994"/>
                          </a:cubicBezTo>
                          <a:cubicBezTo>
                            <a:pt x="3690" y="3994"/>
                            <a:pt x="3729" y="3987"/>
                            <a:pt x="3761" y="3968"/>
                          </a:cubicBezTo>
                          <a:cubicBezTo>
                            <a:pt x="3853" y="3909"/>
                            <a:pt x="3879" y="3785"/>
                            <a:pt x="3820" y="3694"/>
                          </a:cubicBezTo>
                          <a:cubicBezTo>
                            <a:pt x="3429" y="3075"/>
                            <a:pt x="2797" y="2645"/>
                            <a:pt x="2184" y="2234"/>
                          </a:cubicBezTo>
                          <a:cubicBezTo>
                            <a:pt x="1350" y="1674"/>
                            <a:pt x="561" y="1146"/>
                            <a:pt x="418" y="181"/>
                          </a:cubicBezTo>
                          <a:cubicBezTo>
                            <a:pt x="406" y="57"/>
                            <a:pt x="317" y="0"/>
                            <a:pt x="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8"/>
                    <p:cNvSpPr/>
                    <p:nvPr/>
                  </p:nvSpPr>
                  <p:spPr>
                    <a:xfrm>
                      <a:off x="6165452" y="2034199"/>
                      <a:ext cx="106999" cy="106873"/>
                    </a:xfrm>
                    <a:custGeom>
                      <a:rect b="b" l="l" r="r" t="t"/>
                      <a:pathLst>
                        <a:path extrusionOk="0" h="4233" w="4238">
                          <a:moveTo>
                            <a:pt x="396" y="1"/>
                          </a:moveTo>
                          <a:cubicBezTo>
                            <a:pt x="307" y="1"/>
                            <a:pt x="220" y="54"/>
                            <a:pt x="203" y="172"/>
                          </a:cubicBezTo>
                          <a:cubicBezTo>
                            <a:pt x="1" y="1450"/>
                            <a:pt x="1193" y="2199"/>
                            <a:pt x="2249" y="2858"/>
                          </a:cubicBezTo>
                          <a:cubicBezTo>
                            <a:pt x="2901" y="3275"/>
                            <a:pt x="3527" y="3659"/>
                            <a:pt x="3820" y="4141"/>
                          </a:cubicBezTo>
                          <a:cubicBezTo>
                            <a:pt x="3859" y="4194"/>
                            <a:pt x="3924" y="4233"/>
                            <a:pt x="3989" y="4233"/>
                          </a:cubicBezTo>
                          <a:cubicBezTo>
                            <a:pt x="4146" y="4233"/>
                            <a:pt x="4237" y="4063"/>
                            <a:pt x="4159" y="3933"/>
                          </a:cubicBezTo>
                          <a:cubicBezTo>
                            <a:pt x="3807" y="3379"/>
                            <a:pt x="3123" y="2949"/>
                            <a:pt x="2458" y="2532"/>
                          </a:cubicBezTo>
                          <a:cubicBezTo>
                            <a:pt x="1415" y="1873"/>
                            <a:pt x="431" y="1261"/>
                            <a:pt x="594" y="231"/>
                          </a:cubicBezTo>
                          <a:cubicBezTo>
                            <a:pt x="619" y="86"/>
                            <a:pt x="507" y="1"/>
                            <a:pt x="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8"/>
                    <p:cNvSpPr/>
                    <p:nvPr/>
                  </p:nvSpPr>
                  <p:spPr>
                    <a:xfrm>
                      <a:off x="6161665" y="2075378"/>
                      <a:ext cx="110104" cy="119168"/>
                    </a:xfrm>
                    <a:custGeom>
                      <a:rect b="b" l="l" r="r" t="t"/>
                      <a:pathLst>
                        <a:path extrusionOk="0" h="4720" w="4361">
                          <a:moveTo>
                            <a:pt x="543" y="1"/>
                          </a:moveTo>
                          <a:cubicBezTo>
                            <a:pt x="471" y="1"/>
                            <a:pt x="400" y="40"/>
                            <a:pt x="366" y="132"/>
                          </a:cubicBezTo>
                          <a:cubicBezTo>
                            <a:pt x="1" y="1096"/>
                            <a:pt x="1265" y="2159"/>
                            <a:pt x="2490" y="3188"/>
                          </a:cubicBezTo>
                          <a:cubicBezTo>
                            <a:pt x="3129" y="3723"/>
                            <a:pt x="3735" y="4231"/>
                            <a:pt x="3970" y="4629"/>
                          </a:cubicBezTo>
                          <a:cubicBezTo>
                            <a:pt x="4003" y="4687"/>
                            <a:pt x="4068" y="4720"/>
                            <a:pt x="4139" y="4720"/>
                          </a:cubicBezTo>
                          <a:cubicBezTo>
                            <a:pt x="4172" y="4720"/>
                            <a:pt x="4211" y="4713"/>
                            <a:pt x="4237" y="4694"/>
                          </a:cubicBezTo>
                          <a:cubicBezTo>
                            <a:pt x="4335" y="4642"/>
                            <a:pt x="4361" y="4518"/>
                            <a:pt x="4309" y="4427"/>
                          </a:cubicBezTo>
                          <a:cubicBezTo>
                            <a:pt x="4048" y="3970"/>
                            <a:pt x="3409" y="3442"/>
                            <a:pt x="2745" y="2882"/>
                          </a:cubicBezTo>
                          <a:cubicBezTo>
                            <a:pt x="1728" y="2035"/>
                            <a:pt x="463" y="972"/>
                            <a:pt x="731" y="268"/>
                          </a:cubicBezTo>
                          <a:cubicBezTo>
                            <a:pt x="788" y="113"/>
                            <a:pt x="665" y="1"/>
                            <a:pt x="5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8"/>
                    <p:cNvSpPr/>
                    <p:nvPr/>
                  </p:nvSpPr>
                  <p:spPr>
                    <a:xfrm>
                      <a:off x="6170956" y="2139279"/>
                      <a:ext cx="105434" cy="88341"/>
                    </a:xfrm>
                    <a:custGeom>
                      <a:rect b="b" l="l" r="r" t="t"/>
                      <a:pathLst>
                        <a:path extrusionOk="0" h="3499" w="4176">
                          <a:moveTo>
                            <a:pt x="269" y="1"/>
                          </a:moveTo>
                          <a:cubicBezTo>
                            <a:pt x="132" y="1"/>
                            <a:pt x="0" y="147"/>
                            <a:pt x="95" y="305"/>
                          </a:cubicBezTo>
                          <a:cubicBezTo>
                            <a:pt x="539" y="1022"/>
                            <a:pt x="1269" y="1439"/>
                            <a:pt x="1973" y="1837"/>
                          </a:cubicBezTo>
                          <a:cubicBezTo>
                            <a:pt x="2716" y="2254"/>
                            <a:pt x="3419" y="2658"/>
                            <a:pt x="3758" y="3382"/>
                          </a:cubicBezTo>
                          <a:cubicBezTo>
                            <a:pt x="3784" y="3453"/>
                            <a:pt x="3856" y="3499"/>
                            <a:pt x="3934" y="3499"/>
                          </a:cubicBezTo>
                          <a:cubicBezTo>
                            <a:pt x="4078" y="3499"/>
                            <a:pt x="4175" y="3349"/>
                            <a:pt x="4117" y="3219"/>
                          </a:cubicBezTo>
                          <a:cubicBezTo>
                            <a:pt x="3726" y="2378"/>
                            <a:pt x="2931" y="1928"/>
                            <a:pt x="2168" y="1492"/>
                          </a:cubicBezTo>
                          <a:cubicBezTo>
                            <a:pt x="1477" y="1100"/>
                            <a:pt x="819" y="729"/>
                            <a:pt x="434" y="97"/>
                          </a:cubicBezTo>
                          <a:cubicBezTo>
                            <a:pt x="391" y="29"/>
                            <a:pt x="329" y="1"/>
                            <a:pt x="2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8"/>
                    <p:cNvSpPr/>
                    <p:nvPr/>
                  </p:nvSpPr>
                  <p:spPr>
                    <a:xfrm>
                      <a:off x="6168936" y="2176419"/>
                      <a:ext cx="111569" cy="96622"/>
                    </a:xfrm>
                    <a:custGeom>
                      <a:rect b="b" l="l" r="r" t="t"/>
                      <a:pathLst>
                        <a:path extrusionOk="0" h="3827" w="4419">
                          <a:moveTo>
                            <a:pt x="268" y="0"/>
                          </a:moveTo>
                          <a:cubicBezTo>
                            <a:pt x="134" y="0"/>
                            <a:pt x="1" y="134"/>
                            <a:pt x="84" y="288"/>
                          </a:cubicBezTo>
                          <a:cubicBezTo>
                            <a:pt x="521" y="1122"/>
                            <a:pt x="1316" y="1578"/>
                            <a:pt x="2105" y="2034"/>
                          </a:cubicBezTo>
                          <a:cubicBezTo>
                            <a:pt x="2893" y="2491"/>
                            <a:pt x="3643" y="2921"/>
                            <a:pt x="3995" y="3709"/>
                          </a:cubicBezTo>
                          <a:cubicBezTo>
                            <a:pt x="4027" y="3781"/>
                            <a:pt x="4099" y="3827"/>
                            <a:pt x="4177" y="3827"/>
                          </a:cubicBezTo>
                          <a:cubicBezTo>
                            <a:pt x="4321" y="3820"/>
                            <a:pt x="4418" y="3677"/>
                            <a:pt x="4353" y="3547"/>
                          </a:cubicBezTo>
                          <a:cubicBezTo>
                            <a:pt x="3949" y="2647"/>
                            <a:pt x="3108" y="2165"/>
                            <a:pt x="2300" y="1696"/>
                          </a:cubicBezTo>
                          <a:cubicBezTo>
                            <a:pt x="1538" y="1252"/>
                            <a:pt x="814" y="842"/>
                            <a:pt x="436" y="105"/>
                          </a:cubicBezTo>
                          <a:cubicBezTo>
                            <a:pt x="396" y="31"/>
                            <a:pt x="332" y="0"/>
                            <a:pt x="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8"/>
                    <p:cNvSpPr/>
                    <p:nvPr/>
                  </p:nvSpPr>
                  <p:spPr>
                    <a:xfrm>
                      <a:off x="6168229" y="2217496"/>
                      <a:ext cx="112099" cy="96698"/>
                    </a:xfrm>
                    <a:custGeom>
                      <a:rect b="b" l="l" r="r" t="t"/>
                      <a:pathLst>
                        <a:path extrusionOk="0" h="3830" w="4440">
                          <a:moveTo>
                            <a:pt x="286" y="1"/>
                          </a:moveTo>
                          <a:cubicBezTo>
                            <a:pt x="129" y="1"/>
                            <a:pt x="0" y="208"/>
                            <a:pt x="151" y="349"/>
                          </a:cubicBezTo>
                          <a:cubicBezTo>
                            <a:pt x="647" y="812"/>
                            <a:pt x="1201" y="1163"/>
                            <a:pt x="1742" y="1509"/>
                          </a:cubicBezTo>
                          <a:cubicBezTo>
                            <a:pt x="2680" y="2102"/>
                            <a:pt x="3567" y="2663"/>
                            <a:pt x="4023" y="3705"/>
                          </a:cubicBezTo>
                          <a:cubicBezTo>
                            <a:pt x="4055" y="3777"/>
                            <a:pt x="4127" y="3829"/>
                            <a:pt x="4205" y="3829"/>
                          </a:cubicBezTo>
                          <a:cubicBezTo>
                            <a:pt x="4342" y="3823"/>
                            <a:pt x="4440" y="3679"/>
                            <a:pt x="4388" y="3555"/>
                          </a:cubicBezTo>
                          <a:cubicBezTo>
                            <a:pt x="3879" y="2395"/>
                            <a:pt x="2902" y="1776"/>
                            <a:pt x="1957" y="1177"/>
                          </a:cubicBezTo>
                          <a:cubicBezTo>
                            <a:pt x="1429" y="844"/>
                            <a:pt x="888" y="499"/>
                            <a:pt x="425" y="62"/>
                          </a:cubicBezTo>
                          <a:cubicBezTo>
                            <a:pt x="381" y="19"/>
                            <a:pt x="332"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8"/>
                    <p:cNvSpPr/>
                    <p:nvPr/>
                  </p:nvSpPr>
                  <p:spPr>
                    <a:xfrm>
                      <a:off x="6166487" y="2268193"/>
                      <a:ext cx="90487" cy="393533"/>
                    </a:xfrm>
                    <a:custGeom>
                      <a:rect b="b" l="l" r="r" t="t"/>
                      <a:pathLst>
                        <a:path extrusionOk="0" h="15587" w="3584">
                          <a:moveTo>
                            <a:pt x="290" y="0"/>
                          </a:moveTo>
                          <a:cubicBezTo>
                            <a:pt x="130" y="0"/>
                            <a:pt x="1" y="223"/>
                            <a:pt x="168" y="355"/>
                          </a:cubicBezTo>
                          <a:cubicBezTo>
                            <a:pt x="3173" y="2981"/>
                            <a:pt x="2873" y="7068"/>
                            <a:pt x="2580" y="11011"/>
                          </a:cubicBezTo>
                          <a:cubicBezTo>
                            <a:pt x="2462" y="12569"/>
                            <a:pt x="2352" y="14035"/>
                            <a:pt x="2443" y="15404"/>
                          </a:cubicBezTo>
                          <a:cubicBezTo>
                            <a:pt x="2449" y="15508"/>
                            <a:pt x="2534" y="15586"/>
                            <a:pt x="2638" y="15586"/>
                          </a:cubicBezTo>
                          <a:lnTo>
                            <a:pt x="2651" y="15586"/>
                          </a:lnTo>
                          <a:cubicBezTo>
                            <a:pt x="2762" y="15580"/>
                            <a:pt x="2840" y="15482"/>
                            <a:pt x="2834" y="15378"/>
                          </a:cubicBezTo>
                          <a:cubicBezTo>
                            <a:pt x="2749" y="14042"/>
                            <a:pt x="2853" y="12582"/>
                            <a:pt x="2971" y="11037"/>
                          </a:cubicBezTo>
                          <a:cubicBezTo>
                            <a:pt x="3271" y="6996"/>
                            <a:pt x="3583" y="2818"/>
                            <a:pt x="429" y="61"/>
                          </a:cubicBezTo>
                          <a:cubicBezTo>
                            <a:pt x="384" y="18"/>
                            <a:pt x="336"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8"/>
                    <p:cNvSpPr/>
                    <p:nvPr/>
                  </p:nvSpPr>
                  <p:spPr>
                    <a:xfrm>
                      <a:off x="6210216" y="2464896"/>
                      <a:ext cx="36003" cy="133635"/>
                    </a:xfrm>
                    <a:custGeom>
                      <a:rect b="b" l="l" r="r" t="t"/>
                      <a:pathLst>
                        <a:path extrusionOk="0" h="5293" w="1426">
                          <a:moveTo>
                            <a:pt x="1174" y="0"/>
                          </a:moveTo>
                          <a:cubicBezTo>
                            <a:pt x="1103" y="0"/>
                            <a:pt x="1033" y="37"/>
                            <a:pt x="998" y="124"/>
                          </a:cubicBezTo>
                          <a:cubicBezTo>
                            <a:pt x="307" y="1845"/>
                            <a:pt x="0" y="3376"/>
                            <a:pt x="0" y="5097"/>
                          </a:cubicBezTo>
                          <a:cubicBezTo>
                            <a:pt x="0" y="5201"/>
                            <a:pt x="92" y="5292"/>
                            <a:pt x="202" y="5292"/>
                          </a:cubicBezTo>
                          <a:cubicBezTo>
                            <a:pt x="307" y="5292"/>
                            <a:pt x="398" y="5201"/>
                            <a:pt x="398" y="5097"/>
                          </a:cubicBezTo>
                          <a:cubicBezTo>
                            <a:pt x="391" y="3409"/>
                            <a:pt x="685" y="1962"/>
                            <a:pt x="1363" y="274"/>
                          </a:cubicBezTo>
                          <a:cubicBezTo>
                            <a:pt x="1425" y="116"/>
                            <a:pt x="1299" y="0"/>
                            <a:pt x="11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8"/>
                    <p:cNvSpPr/>
                    <p:nvPr/>
                  </p:nvSpPr>
                  <p:spPr>
                    <a:xfrm>
                      <a:off x="6212513" y="2647537"/>
                      <a:ext cx="27015" cy="122627"/>
                    </a:xfrm>
                    <a:custGeom>
                      <a:rect b="b" l="l" r="r" t="t"/>
                      <a:pathLst>
                        <a:path extrusionOk="0" h="4857" w="1070">
                          <a:moveTo>
                            <a:pt x="871" y="1"/>
                          </a:moveTo>
                          <a:cubicBezTo>
                            <a:pt x="771" y="1"/>
                            <a:pt x="672" y="66"/>
                            <a:pt x="672" y="196"/>
                          </a:cubicBezTo>
                          <a:cubicBezTo>
                            <a:pt x="672" y="1715"/>
                            <a:pt x="483" y="3038"/>
                            <a:pt x="27" y="4609"/>
                          </a:cubicBezTo>
                          <a:cubicBezTo>
                            <a:pt x="1" y="4713"/>
                            <a:pt x="59" y="4817"/>
                            <a:pt x="164" y="4850"/>
                          </a:cubicBezTo>
                          <a:cubicBezTo>
                            <a:pt x="183" y="4856"/>
                            <a:pt x="196" y="4856"/>
                            <a:pt x="216" y="4856"/>
                          </a:cubicBezTo>
                          <a:cubicBezTo>
                            <a:pt x="307" y="4856"/>
                            <a:pt x="385" y="4798"/>
                            <a:pt x="405" y="4713"/>
                          </a:cubicBezTo>
                          <a:cubicBezTo>
                            <a:pt x="867" y="3110"/>
                            <a:pt x="1070" y="1754"/>
                            <a:pt x="1070" y="196"/>
                          </a:cubicBezTo>
                          <a:cubicBezTo>
                            <a:pt x="1070" y="66"/>
                            <a:pt x="970" y="1"/>
                            <a:pt x="8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8"/>
                    <p:cNvSpPr/>
                    <p:nvPr/>
                  </p:nvSpPr>
                  <p:spPr>
                    <a:xfrm>
                      <a:off x="6211377" y="2649102"/>
                      <a:ext cx="29944" cy="63472"/>
                    </a:xfrm>
                    <a:custGeom>
                      <a:rect b="b" l="l" r="r" t="t"/>
                      <a:pathLst>
                        <a:path extrusionOk="0" h="2514" w="1186">
                          <a:moveTo>
                            <a:pt x="913" y="0"/>
                          </a:moveTo>
                          <a:cubicBezTo>
                            <a:pt x="864" y="0"/>
                            <a:pt x="812" y="21"/>
                            <a:pt x="769" y="69"/>
                          </a:cubicBezTo>
                          <a:cubicBezTo>
                            <a:pt x="313" y="610"/>
                            <a:pt x="137" y="1457"/>
                            <a:pt x="20" y="2285"/>
                          </a:cubicBezTo>
                          <a:cubicBezTo>
                            <a:pt x="0" y="2396"/>
                            <a:pt x="72" y="2494"/>
                            <a:pt x="183" y="2513"/>
                          </a:cubicBezTo>
                          <a:lnTo>
                            <a:pt x="209" y="2513"/>
                          </a:lnTo>
                          <a:cubicBezTo>
                            <a:pt x="306" y="2513"/>
                            <a:pt x="391" y="2441"/>
                            <a:pt x="404" y="2344"/>
                          </a:cubicBezTo>
                          <a:cubicBezTo>
                            <a:pt x="476" y="1861"/>
                            <a:pt x="626" y="851"/>
                            <a:pt x="1069" y="317"/>
                          </a:cubicBezTo>
                          <a:cubicBezTo>
                            <a:pt x="1185" y="171"/>
                            <a:pt x="1056" y="0"/>
                            <a:pt x="9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8"/>
                    <p:cNvSpPr/>
                    <p:nvPr/>
                  </p:nvSpPr>
                  <p:spPr>
                    <a:xfrm>
                      <a:off x="6235564" y="2514382"/>
                      <a:ext cx="32115" cy="78671"/>
                    </a:xfrm>
                    <a:custGeom>
                      <a:rect b="b" l="l" r="r" t="t"/>
                      <a:pathLst>
                        <a:path extrusionOk="0" h="3116" w="1272">
                          <a:moveTo>
                            <a:pt x="234" y="1"/>
                          </a:moveTo>
                          <a:cubicBezTo>
                            <a:pt x="118" y="1"/>
                            <a:pt x="1" y="94"/>
                            <a:pt x="39" y="243"/>
                          </a:cubicBezTo>
                          <a:cubicBezTo>
                            <a:pt x="124" y="569"/>
                            <a:pt x="241" y="888"/>
                            <a:pt x="385" y="1195"/>
                          </a:cubicBezTo>
                          <a:cubicBezTo>
                            <a:pt x="626" y="1755"/>
                            <a:pt x="860" y="2290"/>
                            <a:pt x="743" y="2883"/>
                          </a:cubicBezTo>
                          <a:cubicBezTo>
                            <a:pt x="724" y="2987"/>
                            <a:pt x="795" y="3091"/>
                            <a:pt x="900" y="3111"/>
                          </a:cubicBezTo>
                          <a:cubicBezTo>
                            <a:pt x="906" y="3114"/>
                            <a:pt x="913" y="3116"/>
                            <a:pt x="919" y="3116"/>
                          </a:cubicBezTo>
                          <a:cubicBezTo>
                            <a:pt x="926" y="3116"/>
                            <a:pt x="932" y="3114"/>
                            <a:pt x="939" y="3111"/>
                          </a:cubicBezTo>
                          <a:cubicBezTo>
                            <a:pt x="1030" y="3111"/>
                            <a:pt x="1115" y="3046"/>
                            <a:pt x="1128" y="2954"/>
                          </a:cubicBezTo>
                          <a:cubicBezTo>
                            <a:pt x="1271" y="2244"/>
                            <a:pt x="1004" y="1631"/>
                            <a:pt x="750" y="1038"/>
                          </a:cubicBezTo>
                          <a:cubicBezTo>
                            <a:pt x="613" y="752"/>
                            <a:pt x="502" y="458"/>
                            <a:pt x="424" y="152"/>
                          </a:cubicBezTo>
                          <a:cubicBezTo>
                            <a:pt x="397" y="47"/>
                            <a:pt x="315" y="1"/>
                            <a:pt x="2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8"/>
                    <p:cNvSpPr/>
                    <p:nvPr/>
                  </p:nvSpPr>
                  <p:spPr>
                    <a:xfrm>
                      <a:off x="6230010" y="2395996"/>
                      <a:ext cx="57893" cy="73369"/>
                    </a:xfrm>
                    <a:custGeom>
                      <a:rect b="b" l="l" r="r" t="t"/>
                      <a:pathLst>
                        <a:path extrusionOk="0" h="2906" w="2293">
                          <a:moveTo>
                            <a:pt x="285" y="1"/>
                          </a:moveTo>
                          <a:cubicBezTo>
                            <a:pt x="133" y="1"/>
                            <a:pt x="0" y="200"/>
                            <a:pt x="148" y="344"/>
                          </a:cubicBezTo>
                          <a:cubicBezTo>
                            <a:pt x="259" y="461"/>
                            <a:pt x="390" y="585"/>
                            <a:pt x="533" y="709"/>
                          </a:cubicBezTo>
                          <a:cubicBezTo>
                            <a:pt x="1133" y="1263"/>
                            <a:pt x="1810" y="1895"/>
                            <a:pt x="1471" y="2625"/>
                          </a:cubicBezTo>
                          <a:cubicBezTo>
                            <a:pt x="1426" y="2723"/>
                            <a:pt x="1465" y="2840"/>
                            <a:pt x="1563" y="2886"/>
                          </a:cubicBezTo>
                          <a:cubicBezTo>
                            <a:pt x="1589" y="2899"/>
                            <a:pt x="1615" y="2905"/>
                            <a:pt x="1647" y="2905"/>
                          </a:cubicBezTo>
                          <a:cubicBezTo>
                            <a:pt x="1726" y="2905"/>
                            <a:pt x="1797" y="2860"/>
                            <a:pt x="1830" y="2794"/>
                          </a:cubicBezTo>
                          <a:cubicBezTo>
                            <a:pt x="2293" y="1797"/>
                            <a:pt x="1426" y="1002"/>
                            <a:pt x="800" y="422"/>
                          </a:cubicBezTo>
                          <a:cubicBezTo>
                            <a:pt x="663" y="298"/>
                            <a:pt x="533" y="181"/>
                            <a:pt x="429" y="70"/>
                          </a:cubicBezTo>
                          <a:cubicBezTo>
                            <a:pt x="385" y="21"/>
                            <a:pt x="334" y="1"/>
                            <a:pt x="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8"/>
                    <p:cNvSpPr/>
                    <p:nvPr/>
                  </p:nvSpPr>
                  <p:spPr>
                    <a:xfrm>
                      <a:off x="6203626" y="2399228"/>
                      <a:ext cx="38502" cy="70138"/>
                    </a:xfrm>
                    <a:custGeom>
                      <a:rect b="b" l="l" r="r" t="t"/>
                      <a:pathLst>
                        <a:path extrusionOk="0" h="2778" w="1525">
                          <a:moveTo>
                            <a:pt x="1265" y="1"/>
                          </a:moveTo>
                          <a:cubicBezTo>
                            <a:pt x="1216" y="1"/>
                            <a:pt x="1166" y="20"/>
                            <a:pt x="1122" y="66"/>
                          </a:cubicBezTo>
                          <a:cubicBezTo>
                            <a:pt x="731" y="555"/>
                            <a:pt x="1" y="1832"/>
                            <a:pt x="274" y="2647"/>
                          </a:cubicBezTo>
                          <a:cubicBezTo>
                            <a:pt x="301" y="2725"/>
                            <a:pt x="379" y="2777"/>
                            <a:pt x="463" y="2777"/>
                          </a:cubicBezTo>
                          <a:cubicBezTo>
                            <a:pt x="483" y="2777"/>
                            <a:pt x="503" y="2771"/>
                            <a:pt x="522" y="2764"/>
                          </a:cubicBezTo>
                          <a:cubicBezTo>
                            <a:pt x="626" y="2732"/>
                            <a:pt x="685" y="2621"/>
                            <a:pt x="646" y="2516"/>
                          </a:cubicBezTo>
                          <a:cubicBezTo>
                            <a:pt x="450" y="1949"/>
                            <a:pt x="978" y="868"/>
                            <a:pt x="1428" y="307"/>
                          </a:cubicBezTo>
                          <a:cubicBezTo>
                            <a:pt x="1525" y="158"/>
                            <a:pt x="1403" y="1"/>
                            <a:pt x="1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8"/>
                    <p:cNvSpPr/>
                    <p:nvPr/>
                  </p:nvSpPr>
                  <p:spPr>
                    <a:xfrm>
                      <a:off x="6169668" y="2269708"/>
                      <a:ext cx="96521" cy="88417"/>
                    </a:xfrm>
                    <a:custGeom>
                      <a:rect b="b" l="l" r="r" t="t"/>
                      <a:pathLst>
                        <a:path extrusionOk="0" h="3502" w="3823">
                          <a:moveTo>
                            <a:pt x="284" y="1"/>
                          </a:moveTo>
                          <a:cubicBezTo>
                            <a:pt x="130" y="1"/>
                            <a:pt x="1" y="200"/>
                            <a:pt x="146" y="340"/>
                          </a:cubicBezTo>
                          <a:cubicBezTo>
                            <a:pt x="524" y="712"/>
                            <a:pt x="987" y="1005"/>
                            <a:pt x="1443" y="1285"/>
                          </a:cubicBezTo>
                          <a:cubicBezTo>
                            <a:pt x="2310" y="1833"/>
                            <a:pt x="3125" y="2348"/>
                            <a:pt x="3412" y="3358"/>
                          </a:cubicBezTo>
                          <a:cubicBezTo>
                            <a:pt x="3438" y="3443"/>
                            <a:pt x="3510" y="3501"/>
                            <a:pt x="3601" y="3501"/>
                          </a:cubicBezTo>
                          <a:cubicBezTo>
                            <a:pt x="3620" y="3501"/>
                            <a:pt x="3640" y="3501"/>
                            <a:pt x="3653" y="3495"/>
                          </a:cubicBezTo>
                          <a:cubicBezTo>
                            <a:pt x="3757" y="3469"/>
                            <a:pt x="3822" y="3358"/>
                            <a:pt x="3790" y="3254"/>
                          </a:cubicBezTo>
                          <a:cubicBezTo>
                            <a:pt x="3464" y="2100"/>
                            <a:pt x="2545" y="1513"/>
                            <a:pt x="1652" y="960"/>
                          </a:cubicBezTo>
                          <a:cubicBezTo>
                            <a:pt x="1196" y="666"/>
                            <a:pt x="766" y="399"/>
                            <a:pt x="420" y="60"/>
                          </a:cubicBezTo>
                          <a:cubicBezTo>
                            <a:pt x="377" y="18"/>
                            <a:pt x="329"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8"/>
                    <p:cNvSpPr/>
                    <p:nvPr/>
                  </p:nvSpPr>
                  <p:spPr>
                    <a:xfrm>
                      <a:off x="6083019" y="1717495"/>
                      <a:ext cx="184862" cy="609020"/>
                    </a:xfrm>
                    <a:custGeom>
                      <a:rect b="b" l="l" r="r" t="t"/>
                      <a:pathLst>
                        <a:path extrusionOk="0" h="24122" w="7322">
                          <a:moveTo>
                            <a:pt x="5019" y="1"/>
                          </a:moveTo>
                          <a:lnTo>
                            <a:pt x="1988" y="340"/>
                          </a:lnTo>
                          <a:cubicBezTo>
                            <a:pt x="2210" y="353"/>
                            <a:pt x="2920" y="1109"/>
                            <a:pt x="3344" y="2744"/>
                          </a:cubicBezTo>
                          <a:cubicBezTo>
                            <a:pt x="2607" y="2881"/>
                            <a:pt x="737" y="3364"/>
                            <a:pt x="85" y="4791"/>
                          </a:cubicBezTo>
                          <a:cubicBezTo>
                            <a:pt x="0" y="4952"/>
                            <a:pt x="133" y="5083"/>
                            <a:pt x="265" y="5083"/>
                          </a:cubicBezTo>
                          <a:cubicBezTo>
                            <a:pt x="336" y="5083"/>
                            <a:pt x="407" y="5045"/>
                            <a:pt x="444" y="4954"/>
                          </a:cubicBezTo>
                          <a:cubicBezTo>
                            <a:pt x="1017" y="3696"/>
                            <a:pt x="2777" y="3253"/>
                            <a:pt x="3435" y="3129"/>
                          </a:cubicBezTo>
                          <a:cubicBezTo>
                            <a:pt x="3442" y="3181"/>
                            <a:pt x="3455" y="3240"/>
                            <a:pt x="3461" y="3292"/>
                          </a:cubicBezTo>
                          <a:lnTo>
                            <a:pt x="3461" y="4576"/>
                          </a:lnTo>
                          <a:cubicBezTo>
                            <a:pt x="3461" y="4576"/>
                            <a:pt x="3455" y="4569"/>
                            <a:pt x="3448" y="4569"/>
                          </a:cubicBezTo>
                          <a:cubicBezTo>
                            <a:pt x="3437" y="4567"/>
                            <a:pt x="3371" y="4554"/>
                            <a:pt x="3263" y="4554"/>
                          </a:cubicBezTo>
                          <a:cubicBezTo>
                            <a:pt x="2879" y="4554"/>
                            <a:pt x="1965" y="4716"/>
                            <a:pt x="1050" y="6068"/>
                          </a:cubicBezTo>
                          <a:cubicBezTo>
                            <a:pt x="943" y="6221"/>
                            <a:pt x="1077" y="6378"/>
                            <a:pt x="1217" y="6378"/>
                          </a:cubicBezTo>
                          <a:cubicBezTo>
                            <a:pt x="1274" y="6378"/>
                            <a:pt x="1332" y="6352"/>
                            <a:pt x="1376" y="6290"/>
                          </a:cubicBezTo>
                          <a:cubicBezTo>
                            <a:pt x="2208" y="5067"/>
                            <a:pt x="2985" y="4947"/>
                            <a:pt x="3263" y="4947"/>
                          </a:cubicBezTo>
                          <a:cubicBezTo>
                            <a:pt x="3324" y="4947"/>
                            <a:pt x="3362" y="4953"/>
                            <a:pt x="3370" y="4954"/>
                          </a:cubicBezTo>
                          <a:cubicBezTo>
                            <a:pt x="3379" y="4956"/>
                            <a:pt x="3389" y="4957"/>
                            <a:pt x="3398" y="4957"/>
                          </a:cubicBezTo>
                          <a:cubicBezTo>
                            <a:pt x="3421" y="4957"/>
                            <a:pt x="3443" y="4952"/>
                            <a:pt x="3461" y="4947"/>
                          </a:cubicBezTo>
                          <a:lnTo>
                            <a:pt x="3461" y="7268"/>
                          </a:lnTo>
                          <a:lnTo>
                            <a:pt x="3461" y="7274"/>
                          </a:lnTo>
                          <a:lnTo>
                            <a:pt x="3461" y="23926"/>
                          </a:lnTo>
                          <a:cubicBezTo>
                            <a:pt x="3461" y="24057"/>
                            <a:pt x="3561" y="24122"/>
                            <a:pt x="3660" y="24122"/>
                          </a:cubicBezTo>
                          <a:cubicBezTo>
                            <a:pt x="3759" y="24122"/>
                            <a:pt x="3859" y="24057"/>
                            <a:pt x="3859" y="23926"/>
                          </a:cubicBezTo>
                          <a:lnTo>
                            <a:pt x="3859" y="23125"/>
                          </a:lnTo>
                          <a:lnTo>
                            <a:pt x="3859" y="23118"/>
                          </a:lnTo>
                          <a:lnTo>
                            <a:pt x="3859" y="4947"/>
                          </a:lnTo>
                          <a:cubicBezTo>
                            <a:pt x="3867" y="4947"/>
                            <a:pt x="3876" y="4947"/>
                            <a:pt x="3885" y="4947"/>
                          </a:cubicBezTo>
                          <a:cubicBezTo>
                            <a:pt x="4154" y="4947"/>
                            <a:pt x="4937" y="5055"/>
                            <a:pt x="5781" y="6290"/>
                          </a:cubicBezTo>
                          <a:cubicBezTo>
                            <a:pt x="5814" y="6342"/>
                            <a:pt x="5879" y="6375"/>
                            <a:pt x="5944" y="6375"/>
                          </a:cubicBezTo>
                          <a:cubicBezTo>
                            <a:pt x="6101" y="6375"/>
                            <a:pt x="6192" y="6199"/>
                            <a:pt x="6107" y="6068"/>
                          </a:cubicBezTo>
                          <a:cubicBezTo>
                            <a:pt x="5177" y="4711"/>
                            <a:pt x="4258" y="4556"/>
                            <a:pt x="3883" y="4556"/>
                          </a:cubicBezTo>
                          <a:cubicBezTo>
                            <a:pt x="3875" y="4556"/>
                            <a:pt x="3867" y="4556"/>
                            <a:pt x="3859" y="4556"/>
                          </a:cubicBezTo>
                          <a:lnTo>
                            <a:pt x="3859" y="3123"/>
                          </a:lnTo>
                          <a:cubicBezTo>
                            <a:pt x="4491" y="3240"/>
                            <a:pt x="6296" y="3676"/>
                            <a:pt x="6883" y="4954"/>
                          </a:cubicBezTo>
                          <a:cubicBezTo>
                            <a:pt x="6917" y="5045"/>
                            <a:pt x="6986" y="5083"/>
                            <a:pt x="7057" y="5083"/>
                          </a:cubicBezTo>
                          <a:cubicBezTo>
                            <a:pt x="7187" y="5083"/>
                            <a:pt x="7322" y="4952"/>
                            <a:pt x="7241" y="4791"/>
                          </a:cubicBezTo>
                          <a:cubicBezTo>
                            <a:pt x="6544" y="3279"/>
                            <a:pt x="4478" y="2823"/>
                            <a:pt x="3859" y="2725"/>
                          </a:cubicBezTo>
                          <a:cubicBezTo>
                            <a:pt x="4041" y="1702"/>
                            <a:pt x="4387" y="639"/>
                            <a:pt x="50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8" name="Google Shape;12018;p68"/>
                  <p:cNvSpPr/>
                  <p:nvPr/>
                </p:nvSpPr>
                <p:spPr>
                  <a:xfrm>
                    <a:off x="6020658" y="1575983"/>
                    <a:ext cx="321880" cy="161054"/>
                  </a:xfrm>
                  <a:custGeom>
                    <a:rect b="b" l="l" r="r" t="t"/>
                    <a:pathLst>
                      <a:path extrusionOk="0" h="6379" w="12749">
                        <a:moveTo>
                          <a:pt x="5794" y="1"/>
                        </a:moveTo>
                        <a:cubicBezTo>
                          <a:pt x="5038" y="1"/>
                          <a:pt x="4543" y="411"/>
                          <a:pt x="4308" y="939"/>
                        </a:cubicBezTo>
                        <a:cubicBezTo>
                          <a:pt x="4056" y="756"/>
                          <a:pt x="3749" y="665"/>
                          <a:pt x="3441" y="665"/>
                        </a:cubicBezTo>
                        <a:cubicBezTo>
                          <a:pt x="3430" y="665"/>
                          <a:pt x="3419" y="665"/>
                          <a:pt x="3409" y="665"/>
                        </a:cubicBezTo>
                        <a:cubicBezTo>
                          <a:pt x="2236" y="665"/>
                          <a:pt x="1753" y="1734"/>
                          <a:pt x="1962" y="2614"/>
                        </a:cubicBezTo>
                        <a:cubicBezTo>
                          <a:pt x="1799" y="2627"/>
                          <a:pt x="1649" y="2679"/>
                          <a:pt x="1506" y="2757"/>
                        </a:cubicBezTo>
                        <a:cubicBezTo>
                          <a:pt x="1460" y="2784"/>
                          <a:pt x="1414" y="2816"/>
                          <a:pt x="1369" y="2855"/>
                        </a:cubicBezTo>
                        <a:cubicBezTo>
                          <a:pt x="0" y="3474"/>
                          <a:pt x="222" y="5951"/>
                          <a:pt x="2053" y="5951"/>
                        </a:cubicBezTo>
                        <a:cubicBezTo>
                          <a:pt x="2063" y="5951"/>
                          <a:pt x="2073" y="5951"/>
                          <a:pt x="2083" y="5951"/>
                        </a:cubicBezTo>
                        <a:cubicBezTo>
                          <a:pt x="2393" y="5951"/>
                          <a:pt x="2700" y="5854"/>
                          <a:pt x="2966" y="5677"/>
                        </a:cubicBezTo>
                        <a:cubicBezTo>
                          <a:pt x="3251" y="6084"/>
                          <a:pt x="3729" y="6323"/>
                          <a:pt x="4229" y="6323"/>
                        </a:cubicBezTo>
                        <a:cubicBezTo>
                          <a:pt x="4243" y="6323"/>
                          <a:pt x="4256" y="6323"/>
                          <a:pt x="4269" y="6323"/>
                        </a:cubicBezTo>
                        <a:cubicBezTo>
                          <a:pt x="4830" y="6323"/>
                          <a:pt x="5253" y="6114"/>
                          <a:pt x="5553" y="5808"/>
                        </a:cubicBezTo>
                        <a:cubicBezTo>
                          <a:pt x="5841" y="6064"/>
                          <a:pt x="6213" y="6213"/>
                          <a:pt x="6599" y="6213"/>
                        </a:cubicBezTo>
                        <a:cubicBezTo>
                          <a:pt x="6616" y="6213"/>
                          <a:pt x="6632" y="6212"/>
                          <a:pt x="6648" y="6212"/>
                        </a:cubicBezTo>
                        <a:cubicBezTo>
                          <a:pt x="6660" y="6212"/>
                          <a:pt x="6671" y="6212"/>
                          <a:pt x="6683" y="6212"/>
                        </a:cubicBezTo>
                        <a:cubicBezTo>
                          <a:pt x="7016" y="6212"/>
                          <a:pt x="7342" y="6121"/>
                          <a:pt x="7626" y="5951"/>
                        </a:cubicBezTo>
                        <a:cubicBezTo>
                          <a:pt x="7821" y="6114"/>
                          <a:pt x="8049" y="6231"/>
                          <a:pt x="8291" y="6303"/>
                        </a:cubicBezTo>
                        <a:lnTo>
                          <a:pt x="8323" y="6316"/>
                        </a:lnTo>
                        <a:cubicBezTo>
                          <a:pt x="8479" y="6358"/>
                          <a:pt x="8640" y="6379"/>
                          <a:pt x="8800" y="6379"/>
                        </a:cubicBezTo>
                        <a:cubicBezTo>
                          <a:pt x="9115" y="6379"/>
                          <a:pt x="9428" y="6298"/>
                          <a:pt x="9705" y="6134"/>
                        </a:cubicBezTo>
                        <a:lnTo>
                          <a:pt x="10063" y="5853"/>
                        </a:lnTo>
                        <a:cubicBezTo>
                          <a:pt x="10213" y="5703"/>
                          <a:pt x="10331" y="5534"/>
                          <a:pt x="10415" y="5345"/>
                        </a:cubicBezTo>
                        <a:cubicBezTo>
                          <a:pt x="10602" y="5463"/>
                          <a:pt x="10812" y="5528"/>
                          <a:pt x="11035" y="5528"/>
                        </a:cubicBezTo>
                        <a:cubicBezTo>
                          <a:pt x="11046" y="5528"/>
                          <a:pt x="11056" y="5528"/>
                          <a:pt x="11067" y="5527"/>
                        </a:cubicBezTo>
                        <a:cubicBezTo>
                          <a:pt x="12605" y="5527"/>
                          <a:pt x="12749" y="3546"/>
                          <a:pt x="11478" y="3194"/>
                        </a:cubicBezTo>
                        <a:cubicBezTo>
                          <a:pt x="11536" y="2497"/>
                          <a:pt x="11119" y="1741"/>
                          <a:pt x="10207" y="1741"/>
                        </a:cubicBezTo>
                        <a:cubicBezTo>
                          <a:pt x="10037" y="1741"/>
                          <a:pt x="9868" y="1773"/>
                          <a:pt x="9711" y="1832"/>
                        </a:cubicBezTo>
                        <a:cubicBezTo>
                          <a:pt x="9672" y="972"/>
                          <a:pt x="8968" y="287"/>
                          <a:pt x="8102" y="281"/>
                        </a:cubicBezTo>
                        <a:cubicBezTo>
                          <a:pt x="7737" y="281"/>
                          <a:pt x="7385" y="411"/>
                          <a:pt x="7104" y="639"/>
                        </a:cubicBezTo>
                        <a:cubicBezTo>
                          <a:pt x="6837" y="261"/>
                          <a:pt x="6400" y="1"/>
                          <a:pt x="5794"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019" name="Google Shape;12019;p68"/>
              <p:cNvSpPr/>
              <p:nvPr/>
            </p:nvSpPr>
            <p:spPr>
              <a:xfrm>
                <a:off x="5970289" y="1542757"/>
                <a:ext cx="406813" cy="325163"/>
              </a:xfrm>
              <a:custGeom>
                <a:rect b="b" l="l" r="r" t="t"/>
                <a:pathLst>
                  <a:path extrusionOk="0" h="12879" w="16113">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2" y="12879"/>
                      <a:pt x="2112" y="12879"/>
                    </a:cubicBezTo>
                    <a:cubicBezTo>
                      <a:pt x="2112"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20" name="Google Shape;12020;p68"/>
          <p:cNvGrpSpPr/>
          <p:nvPr/>
        </p:nvGrpSpPr>
        <p:grpSpPr>
          <a:xfrm>
            <a:off x="1924124" y="3064707"/>
            <a:ext cx="550774" cy="1310497"/>
            <a:chOff x="1924124" y="3050537"/>
            <a:chExt cx="550774" cy="1310497"/>
          </a:xfrm>
        </p:grpSpPr>
        <p:sp>
          <p:nvSpPr>
            <p:cNvPr id="12021" name="Google Shape;12021;p68"/>
            <p:cNvSpPr/>
            <p:nvPr/>
          </p:nvSpPr>
          <p:spPr>
            <a:xfrm>
              <a:off x="1972978" y="4311978"/>
              <a:ext cx="453041" cy="49056"/>
            </a:xfrm>
            <a:custGeom>
              <a:rect b="b" l="l" r="r" t="t"/>
              <a:pathLst>
                <a:path extrusionOk="0" h="1943" w="17944">
                  <a:moveTo>
                    <a:pt x="8969" y="0"/>
                  </a:moveTo>
                  <a:cubicBezTo>
                    <a:pt x="4016" y="0"/>
                    <a:pt x="1" y="437"/>
                    <a:pt x="1" y="972"/>
                  </a:cubicBezTo>
                  <a:cubicBezTo>
                    <a:pt x="1" y="1506"/>
                    <a:pt x="4016" y="1943"/>
                    <a:pt x="8969" y="1943"/>
                  </a:cubicBezTo>
                  <a:cubicBezTo>
                    <a:pt x="13922" y="1943"/>
                    <a:pt x="17944" y="1506"/>
                    <a:pt x="17944" y="972"/>
                  </a:cubicBezTo>
                  <a:cubicBezTo>
                    <a:pt x="17944"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8"/>
            <p:cNvSpPr/>
            <p:nvPr/>
          </p:nvSpPr>
          <p:spPr>
            <a:xfrm>
              <a:off x="1924124" y="3050537"/>
              <a:ext cx="550774" cy="1278256"/>
            </a:xfrm>
            <a:custGeom>
              <a:rect b="b" l="l" r="r" t="t"/>
              <a:pathLst>
                <a:path extrusionOk="0" h="50629" w="21815">
                  <a:moveTo>
                    <a:pt x="3780" y="7802"/>
                  </a:moveTo>
                  <a:lnTo>
                    <a:pt x="3780" y="7834"/>
                  </a:lnTo>
                  <a:lnTo>
                    <a:pt x="3761" y="7834"/>
                  </a:lnTo>
                  <a:cubicBezTo>
                    <a:pt x="3761" y="7821"/>
                    <a:pt x="3774" y="7815"/>
                    <a:pt x="3780" y="7802"/>
                  </a:cubicBezTo>
                  <a:close/>
                  <a:moveTo>
                    <a:pt x="10695" y="0"/>
                  </a:moveTo>
                  <a:cubicBezTo>
                    <a:pt x="6752" y="0"/>
                    <a:pt x="3565" y="3187"/>
                    <a:pt x="3559" y="7130"/>
                  </a:cubicBezTo>
                  <a:cubicBezTo>
                    <a:pt x="3565" y="7365"/>
                    <a:pt x="3578" y="7600"/>
                    <a:pt x="3604" y="7834"/>
                  </a:cubicBezTo>
                  <a:cubicBezTo>
                    <a:pt x="2972" y="7906"/>
                    <a:pt x="2549" y="8512"/>
                    <a:pt x="2698" y="9131"/>
                  </a:cubicBezTo>
                  <a:cubicBezTo>
                    <a:pt x="2820" y="9609"/>
                    <a:pt x="3251" y="9920"/>
                    <a:pt x="3713" y="9920"/>
                  </a:cubicBezTo>
                  <a:cubicBezTo>
                    <a:pt x="3843" y="9920"/>
                    <a:pt x="3977" y="9895"/>
                    <a:pt x="4106" y="9842"/>
                  </a:cubicBezTo>
                  <a:cubicBezTo>
                    <a:pt x="4836" y="12044"/>
                    <a:pt x="6687" y="13804"/>
                    <a:pt x="8753" y="14560"/>
                  </a:cubicBezTo>
                  <a:lnTo>
                    <a:pt x="8890" y="14606"/>
                  </a:lnTo>
                  <a:lnTo>
                    <a:pt x="8890" y="16620"/>
                  </a:lnTo>
                  <a:lnTo>
                    <a:pt x="5651" y="16620"/>
                  </a:lnTo>
                  <a:cubicBezTo>
                    <a:pt x="5651" y="16620"/>
                    <a:pt x="5644" y="16685"/>
                    <a:pt x="5625" y="16698"/>
                  </a:cubicBezTo>
                  <a:cubicBezTo>
                    <a:pt x="5051" y="16705"/>
                    <a:pt x="4536" y="17076"/>
                    <a:pt x="4360" y="17623"/>
                  </a:cubicBezTo>
                  <a:lnTo>
                    <a:pt x="215" y="33239"/>
                  </a:lnTo>
                  <a:cubicBezTo>
                    <a:pt x="0" y="33872"/>
                    <a:pt x="293" y="34563"/>
                    <a:pt x="900" y="34849"/>
                  </a:cubicBezTo>
                  <a:cubicBezTo>
                    <a:pt x="1081" y="34936"/>
                    <a:pt x="1273" y="34977"/>
                    <a:pt x="1463" y="34977"/>
                  </a:cubicBezTo>
                  <a:cubicBezTo>
                    <a:pt x="1903" y="34977"/>
                    <a:pt x="2331" y="34756"/>
                    <a:pt x="2581" y="34360"/>
                  </a:cubicBezTo>
                  <a:cubicBezTo>
                    <a:pt x="2620" y="34387"/>
                    <a:pt x="2672" y="34413"/>
                    <a:pt x="2724" y="34419"/>
                  </a:cubicBezTo>
                  <a:cubicBezTo>
                    <a:pt x="2755" y="34427"/>
                    <a:pt x="2786" y="34430"/>
                    <a:pt x="2817" y="34430"/>
                  </a:cubicBezTo>
                  <a:cubicBezTo>
                    <a:pt x="2998" y="34430"/>
                    <a:pt x="3162" y="34303"/>
                    <a:pt x="3207" y="34119"/>
                  </a:cubicBezTo>
                  <a:lnTo>
                    <a:pt x="3565" y="32542"/>
                  </a:lnTo>
                  <a:cubicBezTo>
                    <a:pt x="3604" y="32347"/>
                    <a:pt x="3481" y="32040"/>
                    <a:pt x="3298" y="31949"/>
                  </a:cubicBezTo>
                  <a:lnTo>
                    <a:pt x="6335" y="20954"/>
                  </a:lnTo>
                  <a:cubicBezTo>
                    <a:pt x="6335" y="22844"/>
                    <a:pt x="6381" y="26507"/>
                    <a:pt x="6453" y="30567"/>
                  </a:cubicBezTo>
                  <a:lnTo>
                    <a:pt x="6407" y="30567"/>
                  </a:lnTo>
                  <a:lnTo>
                    <a:pt x="6466" y="32360"/>
                  </a:lnTo>
                  <a:lnTo>
                    <a:pt x="6485" y="32360"/>
                  </a:lnTo>
                  <a:cubicBezTo>
                    <a:pt x="6622" y="40194"/>
                    <a:pt x="6804" y="48732"/>
                    <a:pt x="6804" y="48732"/>
                  </a:cubicBezTo>
                  <a:cubicBezTo>
                    <a:pt x="6804" y="48732"/>
                    <a:pt x="4517" y="49090"/>
                    <a:pt x="4517" y="50622"/>
                  </a:cubicBezTo>
                  <a:lnTo>
                    <a:pt x="8936" y="50622"/>
                  </a:lnTo>
                  <a:lnTo>
                    <a:pt x="10630" y="33428"/>
                  </a:lnTo>
                  <a:lnTo>
                    <a:pt x="10669" y="33461"/>
                  </a:lnTo>
                  <a:lnTo>
                    <a:pt x="11034" y="33461"/>
                  </a:lnTo>
                  <a:lnTo>
                    <a:pt x="11041" y="33455"/>
                  </a:lnTo>
                  <a:lnTo>
                    <a:pt x="12892" y="50628"/>
                  </a:lnTo>
                  <a:lnTo>
                    <a:pt x="17311" y="50628"/>
                  </a:lnTo>
                  <a:cubicBezTo>
                    <a:pt x="17311" y="49097"/>
                    <a:pt x="15023" y="48738"/>
                    <a:pt x="15023" y="48738"/>
                  </a:cubicBezTo>
                  <a:cubicBezTo>
                    <a:pt x="15023" y="48738"/>
                    <a:pt x="15193" y="40102"/>
                    <a:pt x="15316" y="32216"/>
                  </a:cubicBezTo>
                  <a:cubicBezTo>
                    <a:pt x="15323" y="31897"/>
                    <a:pt x="15356" y="30574"/>
                    <a:pt x="15356" y="30574"/>
                  </a:cubicBezTo>
                  <a:lnTo>
                    <a:pt x="15343" y="30574"/>
                  </a:lnTo>
                  <a:cubicBezTo>
                    <a:pt x="15408" y="26481"/>
                    <a:pt x="15453" y="22779"/>
                    <a:pt x="15453" y="20863"/>
                  </a:cubicBezTo>
                  <a:lnTo>
                    <a:pt x="18510" y="31929"/>
                  </a:lnTo>
                  <a:cubicBezTo>
                    <a:pt x="18301" y="31995"/>
                    <a:pt x="18158" y="32334"/>
                    <a:pt x="18204" y="32542"/>
                  </a:cubicBezTo>
                  <a:lnTo>
                    <a:pt x="18562" y="34119"/>
                  </a:lnTo>
                  <a:cubicBezTo>
                    <a:pt x="18605" y="34315"/>
                    <a:pt x="18775" y="34433"/>
                    <a:pt x="18952" y="34433"/>
                  </a:cubicBezTo>
                  <a:cubicBezTo>
                    <a:pt x="19046" y="34433"/>
                    <a:pt x="19141" y="34400"/>
                    <a:pt x="19220" y="34328"/>
                  </a:cubicBezTo>
                  <a:cubicBezTo>
                    <a:pt x="19463" y="34748"/>
                    <a:pt x="19903" y="34984"/>
                    <a:pt x="20358" y="34984"/>
                  </a:cubicBezTo>
                  <a:cubicBezTo>
                    <a:pt x="20538" y="34984"/>
                    <a:pt x="20721" y="34947"/>
                    <a:pt x="20895" y="34869"/>
                  </a:cubicBezTo>
                  <a:cubicBezTo>
                    <a:pt x="21508" y="34589"/>
                    <a:pt x="21814" y="33891"/>
                    <a:pt x="21599" y="33252"/>
                  </a:cubicBezTo>
                  <a:lnTo>
                    <a:pt x="21599" y="33246"/>
                  </a:lnTo>
                  <a:lnTo>
                    <a:pt x="17291" y="17663"/>
                  </a:lnTo>
                  <a:cubicBezTo>
                    <a:pt x="17122" y="17141"/>
                    <a:pt x="16653" y="16744"/>
                    <a:pt x="16138" y="16705"/>
                  </a:cubicBezTo>
                  <a:cubicBezTo>
                    <a:pt x="16125" y="16691"/>
                    <a:pt x="16112" y="16626"/>
                    <a:pt x="16112" y="16626"/>
                  </a:cubicBezTo>
                  <a:lnTo>
                    <a:pt x="12631" y="16626"/>
                  </a:lnTo>
                  <a:lnTo>
                    <a:pt x="12631" y="14704"/>
                  </a:lnTo>
                  <a:lnTo>
                    <a:pt x="12664" y="14691"/>
                  </a:lnTo>
                  <a:lnTo>
                    <a:pt x="12703" y="14678"/>
                  </a:lnTo>
                  <a:cubicBezTo>
                    <a:pt x="14899" y="14013"/>
                    <a:pt x="16913" y="12194"/>
                    <a:pt x="17695" y="9887"/>
                  </a:cubicBezTo>
                  <a:cubicBezTo>
                    <a:pt x="17774" y="9907"/>
                    <a:pt x="17858" y="9920"/>
                    <a:pt x="17950" y="9920"/>
                  </a:cubicBezTo>
                  <a:cubicBezTo>
                    <a:pt x="17954" y="9920"/>
                    <a:pt x="17958" y="9920"/>
                    <a:pt x="17962" y="9920"/>
                  </a:cubicBezTo>
                  <a:cubicBezTo>
                    <a:pt x="18511" y="9920"/>
                    <a:pt x="18973" y="9492"/>
                    <a:pt x="19005" y="8936"/>
                  </a:cubicBezTo>
                  <a:cubicBezTo>
                    <a:pt x="19038" y="8375"/>
                    <a:pt x="18627" y="7893"/>
                    <a:pt x="18067" y="7834"/>
                  </a:cubicBezTo>
                  <a:lnTo>
                    <a:pt x="18067" y="7828"/>
                  </a:lnTo>
                  <a:cubicBezTo>
                    <a:pt x="18067" y="7815"/>
                    <a:pt x="18054" y="7802"/>
                    <a:pt x="18054" y="7789"/>
                  </a:cubicBezTo>
                  <a:cubicBezTo>
                    <a:pt x="18041" y="6061"/>
                    <a:pt x="17637" y="4295"/>
                    <a:pt x="16692" y="2992"/>
                  </a:cubicBezTo>
                  <a:cubicBezTo>
                    <a:pt x="17656" y="2464"/>
                    <a:pt x="17774" y="1786"/>
                    <a:pt x="18158" y="1147"/>
                  </a:cubicBezTo>
                  <a:lnTo>
                    <a:pt x="18158" y="1147"/>
                  </a:lnTo>
                  <a:cubicBezTo>
                    <a:pt x="17949" y="1170"/>
                    <a:pt x="17738" y="1181"/>
                    <a:pt x="17526" y="1181"/>
                  </a:cubicBezTo>
                  <a:cubicBezTo>
                    <a:pt x="15283" y="1181"/>
                    <a:pt x="12905" y="0"/>
                    <a:pt x="1069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3" name="Google Shape;12023;p68"/>
            <p:cNvGrpSpPr/>
            <p:nvPr/>
          </p:nvGrpSpPr>
          <p:grpSpPr>
            <a:xfrm>
              <a:off x="1959824" y="3177406"/>
              <a:ext cx="474931" cy="1079810"/>
              <a:chOff x="1959824" y="3177406"/>
              <a:chExt cx="474931" cy="1079810"/>
            </a:xfrm>
          </p:grpSpPr>
          <p:sp>
            <p:nvSpPr>
              <p:cNvPr id="12024" name="Google Shape;12024;p68"/>
              <p:cNvSpPr/>
              <p:nvPr/>
            </p:nvSpPr>
            <p:spPr>
              <a:xfrm>
                <a:off x="2214193" y="3532512"/>
                <a:ext cx="208368" cy="330439"/>
              </a:xfrm>
              <a:custGeom>
                <a:rect b="b" l="l" r="r" t="t"/>
                <a:pathLst>
                  <a:path extrusionOk="0" h="13088" w="8253">
                    <a:moveTo>
                      <a:pt x="2439" y="0"/>
                    </a:moveTo>
                    <a:cubicBezTo>
                      <a:pt x="2335" y="0"/>
                      <a:pt x="2230" y="11"/>
                      <a:pt x="2126" y="33"/>
                    </a:cubicBezTo>
                    <a:cubicBezTo>
                      <a:pt x="1273" y="202"/>
                      <a:pt x="510" y="1030"/>
                      <a:pt x="86" y="1740"/>
                    </a:cubicBezTo>
                    <a:cubicBezTo>
                      <a:pt x="1" y="1898"/>
                      <a:pt x="130" y="2037"/>
                      <a:pt x="263" y="2037"/>
                    </a:cubicBezTo>
                    <a:cubicBezTo>
                      <a:pt x="323" y="2037"/>
                      <a:pt x="383" y="2009"/>
                      <a:pt x="425" y="1942"/>
                    </a:cubicBezTo>
                    <a:cubicBezTo>
                      <a:pt x="790" y="1329"/>
                      <a:pt x="1475" y="560"/>
                      <a:pt x="2205" y="417"/>
                    </a:cubicBezTo>
                    <a:cubicBezTo>
                      <a:pt x="2284" y="400"/>
                      <a:pt x="2364" y="391"/>
                      <a:pt x="2444" y="391"/>
                    </a:cubicBezTo>
                    <a:cubicBezTo>
                      <a:pt x="2693" y="391"/>
                      <a:pt x="2939" y="474"/>
                      <a:pt x="3137" y="632"/>
                    </a:cubicBezTo>
                    <a:cubicBezTo>
                      <a:pt x="4570" y="1688"/>
                      <a:pt x="5216" y="3598"/>
                      <a:pt x="5776" y="5273"/>
                    </a:cubicBezTo>
                    <a:lnTo>
                      <a:pt x="5854" y="5501"/>
                    </a:lnTo>
                    <a:cubicBezTo>
                      <a:pt x="6650" y="7867"/>
                      <a:pt x="7223" y="10265"/>
                      <a:pt x="7849" y="12937"/>
                    </a:cubicBezTo>
                    <a:cubicBezTo>
                      <a:pt x="7868" y="13022"/>
                      <a:pt x="7947" y="13087"/>
                      <a:pt x="8038" y="13087"/>
                    </a:cubicBezTo>
                    <a:cubicBezTo>
                      <a:pt x="8051" y="13087"/>
                      <a:pt x="8064" y="13087"/>
                      <a:pt x="8077" y="13081"/>
                    </a:cubicBezTo>
                    <a:cubicBezTo>
                      <a:pt x="8188" y="13061"/>
                      <a:pt x="8253" y="12950"/>
                      <a:pt x="8227" y="12846"/>
                    </a:cubicBezTo>
                    <a:cubicBezTo>
                      <a:pt x="7608" y="10167"/>
                      <a:pt x="7021" y="7756"/>
                      <a:pt x="6226" y="5377"/>
                    </a:cubicBezTo>
                    <a:lnTo>
                      <a:pt x="6148" y="5149"/>
                    </a:lnTo>
                    <a:cubicBezTo>
                      <a:pt x="5568" y="3409"/>
                      <a:pt x="4903" y="1447"/>
                      <a:pt x="3365" y="313"/>
                    </a:cubicBezTo>
                    <a:cubicBezTo>
                      <a:pt x="3097" y="109"/>
                      <a:pt x="2772" y="0"/>
                      <a:pt x="24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8"/>
              <p:cNvSpPr/>
              <p:nvPr/>
            </p:nvSpPr>
            <p:spPr>
              <a:xfrm>
                <a:off x="2369061" y="3697530"/>
                <a:ext cx="14517" cy="91850"/>
              </a:xfrm>
              <a:custGeom>
                <a:rect b="b" l="l" r="r" t="t"/>
                <a:pathLst>
                  <a:path extrusionOk="0" h="3638" w="575">
                    <a:moveTo>
                      <a:pt x="353" y="1"/>
                    </a:moveTo>
                    <a:cubicBezTo>
                      <a:pt x="242" y="8"/>
                      <a:pt x="157" y="99"/>
                      <a:pt x="164" y="210"/>
                    </a:cubicBezTo>
                    <a:cubicBezTo>
                      <a:pt x="170" y="607"/>
                      <a:pt x="157" y="1005"/>
                      <a:pt x="111" y="1402"/>
                    </a:cubicBezTo>
                    <a:cubicBezTo>
                      <a:pt x="59" y="2074"/>
                      <a:pt x="1" y="2771"/>
                      <a:pt x="170" y="3488"/>
                    </a:cubicBezTo>
                    <a:cubicBezTo>
                      <a:pt x="190" y="3573"/>
                      <a:pt x="268" y="3638"/>
                      <a:pt x="359" y="3638"/>
                    </a:cubicBezTo>
                    <a:cubicBezTo>
                      <a:pt x="372" y="3638"/>
                      <a:pt x="392" y="3638"/>
                      <a:pt x="405" y="3631"/>
                    </a:cubicBezTo>
                    <a:cubicBezTo>
                      <a:pt x="509" y="3605"/>
                      <a:pt x="574" y="3501"/>
                      <a:pt x="548" y="3397"/>
                    </a:cubicBezTo>
                    <a:cubicBezTo>
                      <a:pt x="398" y="2738"/>
                      <a:pt x="450" y="2080"/>
                      <a:pt x="509" y="1435"/>
                    </a:cubicBezTo>
                    <a:cubicBezTo>
                      <a:pt x="548" y="1024"/>
                      <a:pt x="568" y="607"/>
                      <a:pt x="555" y="190"/>
                    </a:cubicBezTo>
                    <a:cubicBezTo>
                      <a:pt x="548" y="86"/>
                      <a:pt x="457" y="1"/>
                      <a:pt x="3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8"/>
              <p:cNvSpPr/>
              <p:nvPr/>
            </p:nvSpPr>
            <p:spPr>
              <a:xfrm>
                <a:off x="2392238" y="3774560"/>
                <a:ext cx="37745" cy="41658"/>
              </a:xfrm>
              <a:custGeom>
                <a:rect b="b" l="l" r="r" t="t"/>
                <a:pathLst>
                  <a:path extrusionOk="0" h="1650" w="1495">
                    <a:moveTo>
                      <a:pt x="264" y="1"/>
                    </a:moveTo>
                    <a:cubicBezTo>
                      <a:pt x="46" y="1"/>
                      <a:pt x="0" y="349"/>
                      <a:pt x="249" y="391"/>
                    </a:cubicBezTo>
                    <a:cubicBezTo>
                      <a:pt x="777" y="489"/>
                      <a:pt x="1090" y="887"/>
                      <a:pt x="1064" y="1441"/>
                    </a:cubicBezTo>
                    <a:cubicBezTo>
                      <a:pt x="1057" y="1545"/>
                      <a:pt x="1136" y="1643"/>
                      <a:pt x="1247" y="1649"/>
                    </a:cubicBezTo>
                    <a:lnTo>
                      <a:pt x="1260" y="1649"/>
                    </a:lnTo>
                    <a:cubicBezTo>
                      <a:pt x="1364" y="1649"/>
                      <a:pt x="1455" y="1564"/>
                      <a:pt x="1455" y="1460"/>
                    </a:cubicBezTo>
                    <a:cubicBezTo>
                      <a:pt x="1494" y="711"/>
                      <a:pt x="1051" y="137"/>
                      <a:pt x="314" y="7"/>
                    </a:cubicBezTo>
                    <a:cubicBezTo>
                      <a:pt x="297" y="3"/>
                      <a:pt x="280"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8"/>
              <p:cNvSpPr/>
              <p:nvPr/>
            </p:nvSpPr>
            <p:spPr>
              <a:xfrm>
                <a:off x="2342072" y="3613405"/>
                <a:ext cx="19415" cy="47137"/>
              </a:xfrm>
              <a:custGeom>
                <a:rect b="b" l="l" r="r" t="t"/>
                <a:pathLst>
                  <a:path extrusionOk="0" h="1867" w="769">
                    <a:moveTo>
                      <a:pt x="496" y="1"/>
                    </a:moveTo>
                    <a:cubicBezTo>
                      <a:pt x="438" y="1"/>
                      <a:pt x="380" y="28"/>
                      <a:pt x="340" y="94"/>
                    </a:cubicBezTo>
                    <a:cubicBezTo>
                      <a:pt x="1" y="628"/>
                      <a:pt x="1" y="1260"/>
                      <a:pt x="33" y="1684"/>
                    </a:cubicBezTo>
                    <a:cubicBezTo>
                      <a:pt x="40" y="1788"/>
                      <a:pt x="131" y="1867"/>
                      <a:pt x="229" y="1867"/>
                    </a:cubicBezTo>
                    <a:lnTo>
                      <a:pt x="242" y="1867"/>
                    </a:lnTo>
                    <a:cubicBezTo>
                      <a:pt x="353" y="1860"/>
                      <a:pt x="431" y="1762"/>
                      <a:pt x="424" y="1658"/>
                    </a:cubicBezTo>
                    <a:cubicBezTo>
                      <a:pt x="385" y="1058"/>
                      <a:pt x="457" y="641"/>
                      <a:pt x="672" y="309"/>
                    </a:cubicBezTo>
                    <a:cubicBezTo>
                      <a:pt x="768" y="153"/>
                      <a:pt x="633" y="1"/>
                      <a:pt x="4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8"/>
              <p:cNvSpPr/>
              <p:nvPr/>
            </p:nvSpPr>
            <p:spPr>
              <a:xfrm>
                <a:off x="2199246" y="3657891"/>
                <a:ext cx="59104" cy="412393"/>
              </a:xfrm>
              <a:custGeom>
                <a:rect b="b" l="l" r="r" t="t"/>
                <a:pathLst>
                  <a:path extrusionOk="0" h="16334" w="2341">
                    <a:moveTo>
                      <a:pt x="196" y="0"/>
                    </a:moveTo>
                    <a:cubicBezTo>
                      <a:pt x="98" y="0"/>
                      <a:pt x="1" y="65"/>
                      <a:pt x="1" y="196"/>
                    </a:cubicBezTo>
                    <a:lnTo>
                      <a:pt x="1" y="352"/>
                    </a:lnTo>
                    <a:cubicBezTo>
                      <a:pt x="1" y="2451"/>
                      <a:pt x="1" y="4106"/>
                      <a:pt x="750" y="6075"/>
                    </a:cubicBezTo>
                    <a:cubicBezTo>
                      <a:pt x="1271" y="7430"/>
                      <a:pt x="1617" y="8942"/>
                      <a:pt x="1845" y="10845"/>
                    </a:cubicBezTo>
                    <a:cubicBezTo>
                      <a:pt x="1936" y="11582"/>
                      <a:pt x="1695" y="12286"/>
                      <a:pt x="1434" y="13022"/>
                    </a:cubicBezTo>
                    <a:cubicBezTo>
                      <a:pt x="1095" y="14000"/>
                      <a:pt x="737" y="15023"/>
                      <a:pt x="1154" y="16203"/>
                    </a:cubicBezTo>
                    <a:cubicBezTo>
                      <a:pt x="1180" y="16281"/>
                      <a:pt x="1252" y="16333"/>
                      <a:pt x="1337" y="16333"/>
                    </a:cubicBezTo>
                    <a:cubicBezTo>
                      <a:pt x="1363" y="16333"/>
                      <a:pt x="1382" y="16333"/>
                      <a:pt x="1402" y="16327"/>
                    </a:cubicBezTo>
                    <a:cubicBezTo>
                      <a:pt x="1506" y="16288"/>
                      <a:pt x="1558" y="16177"/>
                      <a:pt x="1526" y="16072"/>
                    </a:cubicBezTo>
                    <a:cubicBezTo>
                      <a:pt x="1154" y="15030"/>
                      <a:pt x="1474" y="14117"/>
                      <a:pt x="1806" y="13153"/>
                    </a:cubicBezTo>
                    <a:cubicBezTo>
                      <a:pt x="2067" y="12403"/>
                      <a:pt x="2340" y="11628"/>
                      <a:pt x="2236" y="10800"/>
                    </a:cubicBezTo>
                    <a:cubicBezTo>
                      <a:pt x="2008" y="8864"/>
                      <a:pt x="1649" y="7319"/>
                      <a:pt x="1122" y="5931"/>
                    </a:cubicBezTo>
                    <a:cubicBezTo>
                      <a:pt x="392" y="4035"/>
                      <a:pt x="392" y="2412"/>
                      <a:pt x="392" y="352"/>
                    </a:cubicBezTo>
                    <a:lnTo>
                      <a:pt x="392" y="196"/>
                    </a:lnTo>
                    <a:cubicBezTo>
                      <a:pt x="392" y="65"/>
                      <a:pt x="294" y="0"/>
                      <a:pt x="1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8"/>
              <p:cNvSpPr/>
              <p:nvPr/>
            </p:nvSpPr>
            <p:spPr>
              <a:xfrm>
                <a:off x="2237092" y="3951444"/>
                <a:ext cx="41330" cy="305772"/>
              </a:xfrm>
              <a:custGeom>
                <a:rect b="b" l="l" r="r" t="t"/>
                <a:pathLst>
                  <a:path extrusionOk="0" h="12111" w="1637">
                    <a:moveTo>
                      <a:pt x="550" y="0"/>
                    </a:moveTo>
                    <a:cubicBezTo>
                      <a:pt x="420" y="0"/>
                      <a:pt x="287" y="125"/>
                      <a:pt x="366" y="287"/>
                    </a:cubicBezTo>
                    <a:cubicBezTo>
                      <a:pt x="1226" y="2379"/>
                      <a:pt x="900" y="4465"/>
                      <a:pt x="574" y="6479"/>
                    </a:cubicBezTo>
                    <a:cubicBezTo>
                      <a:pt x="294" y="8265"/>
                      <a:pt x="1" y="10109"/>
                      <a:pt x="522" y="11967"/>
                    </a:cubicBezTo>
                    <a:cubicBezTo>
                      <a:pt x="542" y="12045"/>
                      <a:pt x="620" y="12104"/>
                      <a:pt x="711" y="12110"/>
                    </a:cubicBezTo>
                    <a:cubicBezTo>
                      <a:pt x="731" y="12110"/>
                      <a:pt x="744" y="12104"/>
                      <a:pt x="763" y="12104"/>
                    </a:cubicBezTo>
                    <a:cubicBezTo>
                      <a:pt x="867" y="12071"/>
                      <a:pt x="933" y="11967"/>
                      <a:pt x="900" y="11856"/>
                    </a:cubicBezTo>
                    <a:cubicBezTo>
                      <a:pt x="398" y="10083"/>
                      <a:pt x="672" y="8363"/>
                      <a:pt x="965" y="6544"/>
                    </a:cubicBezTo>
                    <a:cubicBezTo>
                      <a:pt x="1298" y="4472"/>
                      <a:pt x="1636" y="2334"/>
                      <a:pt x="731" y="137"/>
                    </a:cubicBezTo>
                    <a:cubicBezTo>
                      <a:pt x="697" y="41"/>
                      <a:pt x="624" y="0"/>
                      <a:pt x="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8"/>
              <p:cNvSpPr/>
              <p:nvPr/>
            </p:nvSpPr>
            <p:spPr>
              <a:xfrm>
                <a:off x="2212097" y="3799176"/>
                <a:ext cx="72587" cy="157065"/>
              </a:xfrm>
              <a:custGeom>
                <a:rect b="b" l="l" r="r" t="t"/>
                <a:pathLst>
                  <a:path extrusionOk="0" h="6221" w="2875">
                    <a:moveTo>
                      <a:pt x="286" y="0"/>
                    </a:moveTo>
                    <a:cubicBezTo>
                      <a:pt x="119" y="0"/>
                      <a:pt x="1" y="239"/>
                      <a:pt x="176" y="361"/>
                    </a:cubicBezTo>
                    <a:cubicBezTo>
                      <a:pt x="1903" y="1600"/>
                      <a:pt x="2477" y="4096"/>
                      <a:pt x="2431" y="6018"/>
                    </a:cubicBezTo>
                    <a:cubicBezTo>
                      <a:pt x="2431" y="6129"/>
                      <a:pt x="2516" y="6221"/>
                      <a:pt x="2626" y="6221"/>
                    </a:cubicBezTo>
                    <a:cubicBezTo>
                      <a:pt x="2731" y="6221"/>
                      <a:pt x="2822" y="6136"/>
                      <a:pt x="2829" y="6025"/>
                    </a:cubicBezTo>
                    <a:cubicBezTo>
                      <a:pt x="2874" y="4005"/>
                      <a:pt x="2261" y="1372"/>
                      <a:pt x="404" y="42"/>
                    </a:cubicBezTo>
                    <a:cubicBezTo>
                      <a:pt x="364" y="13"/>
                      <a:pt x="324"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8"/>
              <p:cNvSpPr/>
              <p:nvPr/>
            </p:nvSpPr>
            <p:spPr>
              <a:xfrm>
                <a:off x="2210608" y="3495626"/>
                <a:ext cx="44284" cy="95158"/>
              </a:xfrm>
              <a:custGeom>
                <a:rect b="b" l="l" r="r" t="t"/>
                <a:pathLst>
                  <a:path extrusionOk="0" h="3769" w="1754">
                    <a:moveTo>
                      <a:pt x="1538" y="1"/>
                    </a:moveTo>
                    <a:cubicBezTo>
                      <a:pt x="1428" y="8"/>
                      <a:pt x="1343" y="92"/>
                      <a:pt x="1343" y="203"/>
                    </a:cubicBezTo>
                    <a:cubicBezTo>
                      <a:pt x="1356" y="809"/>
                      <a:pt x="1063" y="1220"/>
                      <a:pt x="756" y="1656"/>
                    </a:cubicBezTo>
                    <a:cubicBezTo>
                      <a:pt x="404" y="2152"/>
                      <a:pt x="0" y="2712"/>
                      <a:pt x="91" y="3592"/>
                    </a:cubicBezTo>
                    <a:cubicBezTo>
                      <a:pt x="105" y="3696"/>
                      <a:pt x="189" y="3768"/>
                      <a:pt x="287" y="3768"/>
                    </a:cubicBezTo>
                    <a:lnTo>
                      <a:pt x="313" y="3768"/>
                    </a:lnTo>
                    <a:cubicBezTo>
                      <a:pt x="417" y="3755"/>
                      <a:pt x="496" y="3657"/>
                      <a:pt x="489" y="3553"/>
                    </a:cubicBezTo>
                    <a:cubicBezTo>
                      <a:pt x="404" y="2823"/>
                      <a:pt x="730" y="2367"/>
                      <a:pt x="1076" y="1885"/>
                    </a:cubicBezTo>
                    <a:cubicBezTo>
                      <a:pt x="1415" y="1415"/>
                      <a:pt x="1753" y="926"/>
                      <a:pt x="1740" y="197"/>
                    </a:cubicBezTo>
                    <a:cubicBezTo>
                      <a:pt x="1734" y="86"/>
                      <a:pt x="1649" y="1"/>
                      <a:pt x="15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8"/>
              <p:cNvSpPr/>
              <p:nvPr/>
            </p:nvSpPr>
            <p:spPr>
              <a:xfrm>
                <a:off x="2276756" y="3501104"/>
                <a:ext cx="35145" cy="41608"/>
              </a:xfrm>
              <a:custGeom>
                <a:rect b="b" l="l" r="r" t="t"/>
                <a:pathLst>
                  <a:path extrusionOk="0" h="1648" w="1392">
                    <a:moveTo>
                      <a:pt x="1113" y="1"/>
                    </a:moveTo>
                    <a:cubicBezTo>
                      <a:pt x="1087" y="1"/>
                      <a:pt x="1059" y="6"/>
                      <a:pt x="1030" y="19"/>
                    </a:cubicBezTo>
                    <a:cubicBezTo>
                      <a:pt x="385" y="260"/>
                      <a:pt x="0" y="807"/>
                      <a:pt x="33" y="1459"/>
                    </a:cubicBezTo>
                    <a:cubicBezTo>
                      <a:pt x="33" y="1563"/>
                      <a:pt x="124" y="1648"/>
                      <a:pt x="228" y="1648"/>
                    </a:cubicBezTo>
                    <a:lnTo>
                      <a:pt x="235" y="1648"/>
                    </a:lnTo>
                    <a:cubicBezTo>
                      <a:pt x="346" y="1641"/>
                      <a:pt x="430" y="1550"/>
                      <a:pt x="424" y="1446"/>
                    </a:cubicBezTo>
                    <a:cubicBezTo>
                      <a:pt x="404" y="964"/>
                      <a:pt x="678" y="566"/>
                      <a:pt x="1167" y="384"/>
                    </a:cubicBezTo>
                    <a:cubicBezTo>
                      <a:pt x="1391" y="309"/>
                      <a:pt x="1306" y="1"/>
                      <a:pt x="1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8"/>
              <p:cNvSpPr/>
              <p:nvPr/>
            </p:nvSpPr>
            <p:spPr>
              <a:xfrm>
                <a:off x="2197959" y="3704574"/>
                <a:ext cx="63018" cy="88265"/>
              </a:xfrm>
              <a:custGeom>
                <a:rect b="b" l="l" r="r" t="t"/>
                <a:pathLst>
                  <a:path extrusionOk="0" h="3496" w="2496">
                    <a:moveTo>
                      <a:pt x="256" y="1"/>
                    </a:moveTo>
                    <a:cubicBezTo>
                      <a:pt x="127" y="1"/>
                      <a:pt x="1" y="128"/>
                      <a:pt x="71" y="282"/>
                    </a:cubicBezTo>
                    <a:cubicBezTo>
                      <a:pt x="228" y="576"/>
                      <a:pt x="514" y="915"/>
                      <a:pt x="821" y="1273"/>
                    </a:cubicBezTo>
                    <a:cubicBezTo>
                      <a:pt x="1368" y="1912"/>
                      <a:pt x="2046" y="2714"/>
                      <a:pt x="1857" y="3228"/>
                    </a:cubicBezTo>
                    <a:cubicBezTo>
                      <a:pt x="1818" y="3333"/>
                      <a:pt x="1870" y="3443"/>
                      <a:pt x="1974" y="3483"/>
                    </a:cubicBezTo>
                    <a:cubicBezTo>
                      <a:pt x="1994" y="3489"/>
                      <a:pt x="2020" y="3496"/>
                      <a:pt x="2039" y="3496"/>
                    </a:cubicBezTo>
                    <a:cubicBezTo>
                      <a:pt x="2124" y="3496"/>
                      <a:pt x="2196" y="3443"/>
                      <a:pt x="2228" y="3365"/>
                    </a:cubicBezTo>
                    <a:cubicBezTo>
                      <a:pt x="2496" y="2629"/>
                      <a:pt x="1766" y="1775"/>
                      <a:pt x="1120" y="1019"/>
                    </a:cubicBezTo>
                    <a:cubicBezTo>
                      <a:pt x="827" y="674"/>
                      <a:pt x="553" y="354"/>
                      <a:pt x="423" y="100"/>
                    </a:cubicBezTo>
                    <a:cubicBezTo>
                      <a:pt x="381" y="30"/>
                      <a:pt x="318" y="1"/>
                      <a:pt x="2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8"/>
              <p:cNvSpPr/>
              <p:nvPr/>
            </p:nvSpPr>
            <p:spPr>
              <a:xfrm>
                <a:off x="2219646" y="3748252"/>
                <a:ext cx="22319" cy="27974"/>
              </a:xfrm>
              <a:custGeom>
                <a:rect b="b" l="l" r="r" t="t"/>
                <a:pathLst>
                  <a:path extrusionOk="0" h="1108" w="884">
                    <a:moveTo>
                      <a:pt x="590" y="1"/>
                    </a:moveTo>
                    <a:cubicBezTo>
                      <a:pt x="551" y="1"/>
                      <a:pt x="510" y="14"/>
                      <a:pt x="470" y="45"/>
                    </a:cubicBezTo>
                    <a:cubicBezTo>
                      <a:pt x="203" y="254"/>
                      <a:pt x="40" y="560"/>
                      <a:pt x="7" y="892"/>
                    </a:cubicBezTo>
                    <a:cubicBezTo>
                      <a:pt x="1" y="1003"/>
                      <a:pt x="79" y="1101"/>
                      <a:pt x="190" y="1107"/>
                    </a:cubicBezTo>
                    <a:lnTo>
                      <a:pt x="203" y="1107"/>
                    </a:lnTo>
                    <a:cubicBezTo>
                      <a:pt x="207" y="1108"/>
                      <a:pt x="211" y="1108"/>
                      <a:pt x="215" y="1108"/>
                    </a:cubicBezTo>
                    <a:cubicBezTo>
                      <a:pt x="314" y="1108"/>
                      <a:pt x="392" y="1032"/>
                      <a:pt x="405" y="931"/>
                    </a:cubicBezTo>
                    <a:cubicBezTo>
                      <a:pt x="418" y="710"/>
                      <a:pt x="529" y="508"/>
                      <a:pt x="705" y="364"/>
                    </a:cubicBezTo>
                    <a:cubicBezTo>
                      <a:pt x="884" y="238"/>
                      <a:pt x="756" y="1"/>
                      <a:pt x="5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8"/>
              <p:cNvSpPr/>
              <p:nvPr/>
            </p:nvSpPr>
            <p:spPr>
              <a:xfrm>
                <a:off x="2208134" y="3883023"/>
                <a:ext cx="38906" cy="52641"/>
              </a:xfrm>
              <a:custGeom>
                <a:rect b="b" l="l" r="r" t="t"/>
                <a:pathLst>
                  <a:path extrusionOk="0" h="2085" w="1541">
                    <a:moveTo>
                      <a:pt x="1255" y="1"/>
                    </a:moveTo>
                    <a:cubicBezTo>
                      <a:pt x="1208" y="1"/>
                      <a:pt x="1158" y="20"/>
                      <a:pt x="1115" y="64"/>
                    </a:cubicBezTo>
                    <a:cubicBezTo>
                      <a:pt x="1050" y="136"/>
                      <a:pt x="978" y="208"/>
                      <a:pt x="906" y="273"/>
                    </a:cubicBezTo>
                    <a:cubicBezTo>
                      <a:pt x="463" y="716"/>
                      <a:pt x="0" y="1166"/>
                      <a:pt x="27" y="1896"/>
                    </a:cubicBezTo>
                    <a:cubicBezTo>
                      <a:pt x="33" y="2000"/>
                      <a:pt x="118" y="2085"/>
                      <a:pt x="222" y="2085"/>
                    </a:cubicBezTo>
                    <a:lnTo>
                      <a:pt x="235" y="2085"/>
                    </a:lnTo>
                    <a:cubicBezTo>
                      <a:pt x="339" y="2078"/>
                      <a:pt x="424" y="1987"/>
                      <a:pt x="424" y="1876"/>
                    </a:cubicBezTo>
                    <a:cubicBezTo>
                      <a:pt x="398" y="1329"/>
                      <a:pt x="783" y="951"/>
                      <a:pt x="1180" y="553"/>
                    </a:cubicBezTo>
                    <a:cubicBezTo>
                      <a:pt x="1258" y="482"/>
                      <a:pt x="1330" y="410"/>
                      <a:pt x="1402" y="338"/>
                    </a:cubicBezTo>
                    <a:cubicBezTo>
                      <a:pt x="1541" y="194"/>
                      <a:pt x="1407" y="1"/>
                      <a:pt x="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8"/>
              <p:cNvSpPr/>
              <p:nvPr/>
            </p:nvSpPr>
            <p:spPr>
              <a:xfrm>
                <a:off x="2209573" y="3556194"/>
                <a:ext cx="225182" cy="286004"/>
              </a:xfrm>
              <a:custGeom>
                <a:rect b="b" l="l" r="r" t="t"/>
                <a:pathLst>
                  <a:path extrusionOk="0" h="11328" w="8919">
                    <a:moveTo>
                      <a:pt x="3483" y="1"/>
                    </a:moveTo>
                    <a:cubicBezTo>
                      <a:pt x="3312" y="1"/>
                      <a:pt x="3136" y="18"/>
                      <a:pt x="2955" y="53"/>
                    </a:cubicBezTo>
                    <a:cubicBezTo>
                      <a:pt x="2453" y="150"/>
                      <a:pt x="2088" y="431"/>
                      <a:pt x="1768" y="678"/>
                    </a:cubicBezTo>
                    <a:cubicBezTo>
                      <a:pt x="1424" y="948"/>
                      <a:pt x="1114" y="1188"/>
                      <a:pt x="661" y="1188"/>
                    </a:cubicBezTo>
                    <a:cubicBezTo>
                      <a:pt x="556" y="1188"/>
                      <a:pt x="444" y="1176"/>
                      <a:pt x="321" y="1148"/>
                    </a:cubicBezTo>
                    <a:cubicBezTo>
                      <a:pt x="303" y="1143"/>
                      <a:pt x="286" y="1141"/>
                      <a:pt x="270" y="1141"/>
                    </a:cubicBezTo>
                    <a:cubicBezTo>
                      <a:pt x="57" y="1141"/>
                      <a:pt x="0" y="1472"/>
                      <a:pt x="230" y="1532"/>
                    </a:cubicBezTo>
                    <a:cubicBezTo>
                      <a:pt x="386" y="1567"/>
                      <a:pt x="529" y="1583"/>
                      <a:pt x="662" y="1583"/>
                    </a:cubicBezTo>
                    <a:cubicBezTo>
                      <a:pt x="1244" y="1583"/>
                      <a:pt x="1633" y="1283"/>
                      <a:pt x="2010" y="991"/>
                    </a:cubicBezTo>
                    <a:cubicBezTo>
                      <a:pt x="2322" y="743"/>
                      <a:pt x="2622" y="522"/>
                      <a:pt x="3026" y="437"/>
                    </a:cubicBezTo>
                    <a:cubicBezTo>
                      <a:pt x="3181" y="409"/>
                      <a:pt x="3331" y="394"/>
                      <a:pt x="3476" y="394"/>
                    </a:cubicBezTo>
                    <a:cubicBezTo>
                      <a:pt x="3928" y="394"/>
                      <a:pt x="4331" y="534"/>
                      <a:pt x="4682" y="815"/>
                    </a:cubicBezTo>
                    <a:cubicBezTo>
                      <a:pt x="5718" y="1643"/>
                      <a:pt x="6148" y="3611"/>
                      <a:pt x="6200" y="5045"/>
                    </a:cubicBezTo>
                    <a:cubicBezTo>
                      <a:pt x="6285" y="7404"/>
                      <a:pt x="6709" y="9373"/>
                      <a:pt x="8514" y="11269"/>
                    </a:cubicBezTo>
                    <a:cubicBezTo>
                      <a:pt x="8547" y="11308"/>
                      <a:pt x="8599" y="11328"/>
                      <a:pt x="8657" y="11328"/>
                    </a:cubicBezTo>
                    <a:cubicBezTo>
                      <a:pt x="8827" y="11328"/>
                      <a:pt x="8918" y="11119"/>
                      <a:pt x="8801" y="10996"/>
                    </a:cubicBezTo>
                    <a:cubicBezTo>
                      <a:pt x="7080" y="9184"/>
                      <a:pt x="6676" y="7300"/>
                      <a:pt x="6591" y="5032"/>
                    </a:cubicBezTo>
                    <a:cubicBezTo>
                      <a:pt x="6533" y="3442"/>
                      <a:pt x="6063" y="1415"/>
                      <a:pt x="4923" y="509"/>
                    </a:cubicBezTo>
                    <a:cubicBezTo>
                      <a:pt x="4502" y="172"/>
                      <a:pt x="4021" y="1"/>
                      <a:pt x="34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8"/>
              <p:cNvSpPr/>
              <p:nvPr/>
            </p:nvSpPr>
            <p:spPr>
              <a:xfrm>
                <a:off x="2204675" y="3663471"/>
                <a:ext cx="77863" cy="446780"/>
              </a:xfrm>
              <a:custGeom>
                <a:rect b="b" l="l" r="r" t="t"/>
                <a:pathLst>
                  <a:path extrusionOk="0" h="17696" w="3084">
                    <a:moveTo>
                      <a:pt x="421" y="1"/>
                    </a:moveTo>
                    <a:cubicBezTo>
                      <a:pt x="311" y="1"/>
                      <a:pt x="200" y="83"/>
                      <a:pt x="222" y="229"/>
                    </a:cubicBezTo>
                    <a:cubicBezTo>
                      <a:pt x="385" y="1272"/>
                      <a:pt x="313" y="2406"/>
                      <a:pt x="235" y="3612"/>
                    </a:cubicBezTo>
                    <a:cubicBezTo>
                      <a:pt x="118" y="5443"/>
                      <a:pt x="1" y="7340"/>
                      <a:pt x="796" y="8904"/>
                    </a:cubicBezTo>
                    <a:lnTo>
                      <a:pt x="815" y="8949"/>
                    </a:lnTo>
                    <a:cubicBezTo>
                      <a:pt x="1773" y="10826"/>
                      <a:pt x="2673" y="12606"/>
                      <a:pt x="2269" y="14724"/>
                    </a:cubicBezTo>
                    <a:cubicBezTo>
                      <a:pt x="2191" y="15102"/>
                      <a:pt x="1949" y="15487"/>
                      <a:pt x="1702" y="15865"/>
                    </a:cubicBezTo>
                    <a:cubicBezTo>
                      <a:pt x="1369" y="16379"/>
                      <a:pt x="1017" y="16914"/>
                      <a:pt x="1089" y="17520"/>
                    </a:cubicBezTo>
                    <a:cubicBezTo>
                      <a:pt x="1102" y="17618"/>
                      <a:pt x="1187" y="17689"/>
                      <a:pt x="1285" y="17689"/>
                    </a:cubicBezTo>
                    <a:lnTo>
                      <a:pt x="1311" y="17696"/>
                    </a:lnTo>
                    <a:cubicBezTo>
                      <a:pt x="1415" y="17683"/>
                      <a:pt x="1493" y="17585"/>
                      <a:pt x="1480" y="17481"/>
                    </a:cubicBezTo>
                    <a:cubicBezTo>
                      <a:pt x="1428" y="17018"/>
                      <a:pt x="1721" y="16562"/>
                      <a:pt x="2034" y="16086"/>
                    </a:cubicBezTo>
                    <a:cubicBezTo>
                      <a:pt x="2295" y="15682"/>
                      <a:pt x="2569" y="15265"/>
                      <a:pt x="2660" y="14796"/>
                    </a:cubicBezTo>
                    <a:cubicBezTo>
                      <a:pt x="3083" y="12547"/>
                      <a:pt x="2112" y="10631"/>
                      <a:pt x="1167" y="8780"/>
                    </a:cubicBezTo>
                    <a:lnTo>
                      <a:pt x="1141" y="8728"/>
                    </a:lnTo>
                    <a:cubicBezTo>
                      <a:pt x="398" y="7261"/>
                      <a:pt x="515" y="5417"/>
                      <a:pt x="633" y="3631"/>
                    </a:cubicBezTo>
                    <a:cubicBezTo>
                      <a:pt x="705" y="2464"/>
                      <a:pt x="783" y="1252"/>
                      <a:pt x="613" y="164"/>
                    </a:cubicBezTo>
                    <a:cubicBezTo>
                      <a:pt x="593" y="52"/>
                      <a:pt x="507" y="1"/>
                      <a:pt x="42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8"/>
              <p:cNvSpPr/>
              <p:nvPr/>
            </p:nvSpPr>
            <p:spPr>
              <a:xfrm>
                <a:off x="2190688" y="3807432"/>
                <a:ext cx="26257" cy="34766"/>
              </a:xfrm>
              <a:custGeom>
                <a:rect b="b" l="l" r="r" t="t"/>
                <a:pathLst>
                  <a:path extrusionOk="0" h="1377" w="1040">
                    <a:moveTo>
                      <a:pt x="750" y="0"/>
                    </a:moveTo>
                    <a:cubicBezTo>
                      <a:pt x="707" y="0"/>
                      <a:pt x="662" y="16"/>
                      <a:pt x="620" y="54"/>
                    </a:cubicBezTo>
                    <a:cubicBezTo>
                      <a:pt x="287" y="334"/>
                      <a:pt x="72" y="725"/>
                      <a:pt x="14" y="1155"/>
                    </a:cubicBezTo>
                    <a:cubicBezTo>
                      <a:pt x="1" y="1266"/>
                      <a:pt x="72" y="1364"/>
                      <a:pt x="183" y="1377"/>
                    </a:cubicBezTo>
                    <a:lnTo>
                      <a:pt x="209" y="1377"/>
                    </a:lnTo>
                    <a:cubicBezTo>
                      <a:pt x="307" y="1377"/>
                      <a:pt x="392" y="1305"/>
                      <a:pt x="405" y="1207"/>
                    </a:cubicBezTo>
                    <a:cubicBezTo>
                      <a:pt x="450" y="875"/>
                      <a:pt x="620" y="569"/>
                      <a:pt x="880" y="354"/>
                    </a:cubicBezTo>
                    <a:cubicBezTo>
                      <a:pt x="1039" y="215"/>
                      <a:pt x="908" y="0"/>
                      <a:pt x="7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8"/>
              <p:cNvSpPr/>
              <p:nvPr/>
            </p:nvSpPr>
            <p:spPr>
              <a:xfrm>
                <a:off x="2263628" y="4021784"/>
                <a:ext cx="25980" cy="78772"/>
              </a:xfrm>
              <a:custGeom>
                <a:rect b="b" l="l" r="r" t="t"/>
                <a:pathLst>
                  <a:path extrusionOk="0" h="3120" w="1029">
                    <a:moveTo>
                      <a:pt x="262" y="1"/>
                    </a:moveTo>
                    <a:cubicBezTo>
                      <a:pt x="130" y="1"/>
                      <a:pt x="0" y="137"/>
                      <a:pt x="84" y="291"/>
                    </a:cubicBezTo>
                    <a:cubicBezTo>
                      <a:pt x="455" y="988"/>
                      <a:pt x="631" y="1894"/>
                      <a:pt x="605" y="2917"/>
                    </a:cubicBezTo>
                    <a:cubicBezTo>
                      <a:pt x="599" y="3022"/>
                      <a:pt x="690" y="3113"/>
                      <a:pt x="794" y="3119"/>
                    </a:cubicBezTo>
                    <a:lnTo>
                      <a:pt x="801" y="3119"/>
                    </a:lnTo>
                    <a:cubicBezTo>
                      <a:pt x="911" y="3119"/>
                      <a:pt x="996" y="3035"/>
                      <a:pt x="1003" y="2924"/>
                    </a:cubicBezTo>
                    <a:cubicBezTo>
                      <a:pt x="1029" y="1816"/>
                      <a:pt x="840" y="877"/>
                      <a:pt x="429" y="108"/>
                    </a:cubicBezTo>
                    <a:cubicBezTo>
                      <a:pt x="389" y="32"/>
                      <a:pt x="325" y="1"/>
                      <a:pt x="2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8"/>
              <p:cNvSpPr/>
              <p:nvPr/>
            </p:nvSpPr>
            <p:spPr>
              <a:xfrm>
                <a:off x="2217021" y="3921475"/>
                <a:ext cx="34438" cy="45799"/>
              </a:xfrm>
              <a:custGeom>
                <a:rect b="b" l="l" r="r" t="t"/>
                <a:pathLst>
                  <a:path extrusionOk="0" h="1814" w="1364">
                    <a:moveTo>
                      <a:pt x="1080" y="0"/>
                    </a:moveTo>
                    <a:cubicBezTo>
                      <a:pt x="1052" y="0"/>
                      <a:pt x="1022" y="7"/>
                      <a:pt x="991" y="21"/>
                    </a:cubicBezTo>
                    <a:cubicBezTo>
                      <a:pt x="424" y="275"/>
                      <a:pt x="20" y="927"/>
                      <a:pt x="0" y="1611"/>
                    </a:cubicBezTo>
                    <a:cubicBezTo>
                      <a:pt x="0" y="1722"/>
                      <a:pt x="85" y="1807"/>
                      <a:pt x="196" y="1813"/>
                    </a:cubicBezTo>
                    <a:lnTo>
                      <a:pt x="202" y="1813"/>
                    </a:lnTo>
                    <a:cubicBezTo>
                      <a:pt x="307" y="1813"/>
                      <a:pt x="398" y="1728"/>
                      <a:pt x="398" y="1618"/>
                    </a:cubicBezTo>
                    <a:cubicBezTo>
                      <a:pt x="411" y="1090"/>
                      <a:pt x="730" y="568"/>
                      <a:pt x="1154" y="379"/>
                    </a:cubicBezTo>
                    <a:cubicBezTo>
                      <a:pt x="1364" y="289"/>
                      <a:pt x="1268" y="0"/>
                      <a:pt x="108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8"/>
              <p:cNvSpPr/>
              <p:nvPr/>
            </p:nvSpPr>
            <p:spPr>
              <a:xfrm>
                <a:off x="1971994" y="3532411"/>
                <a:ext cx="208393" cy="330540"/>
              </a:xfrm>
              <a:custGeom>
                <a:rect b="b" l="l" r="r" t="t"/>
                <a:pathLst>
                  <a:path extrusionOk="0" h="13092" w="8254">
                    <a:moveTo>
                      <a:pt x="5803" y="1"/>
                    </a:moveTo>
                    <a:cubicBezTo>
                      <a:pt x="5475" y="1"/>
                      <a:pt x="5154" y="111"/>
                      <a:pt x="4889" y="317"/>
                    </a:cubicBezTo>
                    <a:cubicBezTo>
                      <a:pt x="3351" y="1451"/>
                      <a:pt x="2686" y="3419"/>
                      <a:pt x="2106" y="5153"/>
                    </a:cubicBezTo>
                    <a:lnTo>
                      <a:pt x="2028" y="5381"/>
                    </a:lnTo>
                    <a:cubicBezTo>
                      <a:pt x="1226" y="7760"/>
                      <a:pt x="646" y="10171"/>
                      <a:pt x="27" y="12850"/>
                    </a:cubicBezTo>
                    <a:cubicBezTo>
                      <a:pt x="1" y="12954"/>
                      <a:pt x="66" y="13059"/>
                      <a:pt x="177" y="13085"/>
                    </a:cubicBezTo>
                    <a:cubicBezTo>
                      <a:pt x="190" y="13091"/>
                      <a:pt x="203" y="13091"/>
                      <a:pt x="222" y="13091"/>
                    </a:cubicBezTo>
                    <a:cubicBezTo>
                      <a:pt x="314" y="13091"/>
                      <a:pt x="392" y="13026"/>
                      <a:pt x="411" y="12935"/>
                    </a:cubicBezTo>
                    <a:cubicBezTo>
                      <a:pt x="1031" y="10269"/>
                      <a:pt x="1611" y="7871"/>
                      <a:pt x="2406" y="5505"/>
                    </a:cubicBezTo>
                    <a:lnTo>
                      <a:pt x="2484" y="5277"/>
                    </a:lnTo>
                    <a:cubicBezTo>
                      <a:pt x="3044" y="3595"/>
                      <a:pt x="3683" y="1692"/>
                      <a:pt x="5117" y="636"/>
                    </a:cubicBezTo>
                    <a:cubicBezTo>
                      <a:pt x="5319" y="478"/>
                      <a:pt x="5563" y="395"/>
                      <a:pt x="5810" y="395"/>
                    </a:cubicBezTo>
                    <a:cubicBezTo>
                      <a:pt x="5890" y="395"/>
                      <a:pt x="5970" y="404"/>
                      <a:pt x="6049" y="421"/>
                    </a:cubicBezTo>
                    <a:cubicBezTo>
                      <a:pt x="6779" y="564"/>
                      <a:pt x="7463" y="1333"/>
                      <a:pt x="7828" y="1946"/>
                    </a:cubicBezTo>
                    <a:cubicBezTo>
                      <a:pt x="7870" y="2012"/>
                      <a:pt x="7930" y="2039"/>
                      <a:pt x="7989" y="2039"/>
                    </a:cubicBezTo>
                    <a:cubicBezTo>
                      <a:pt x="8122" y="2039"/>
                      <a:pt x="8253" y="1898"/>
                      <a:pt x="8167" y="1744"/>
                    </a:cubicBezTo>
                    <a:cubicBezTo>
                      <a:pt x="7744" y="1034"/>
                      <a:pt x="6988" y="206"/>
                      <a:pt x="6127" y="37"/>
                    </a:cubicBezTo>
                    <a:cubicBezTo>
                      <a:pt x="6019" y="12"/>
                      <a:pt x="5911" y="1"/>
                      <a:pt x="58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8"/>
              <p:cNvSpPr/>
              <p:nvPr/>
            </p:nvSpPr>
            <p:spPr>
              <a:xfrm>
                <a:off x="2011481" y="3703135"/>
                <a:ext cx="16815" cy="95133"/>
              </a:xfrm>
              <a:custGeom>
                <a:rect b="b" l="l" r="r" t="t"/>
                <a:pathLst>
                  <a:path extrusionOk="0" h="3768" w="666">
                    <a:moveTo>
                      <a:pt x="230" y="0"/>
                    </a:moveTo>
                    <a:cubicBezTo>
                      <a:pt x="131" y="0"/>
                      <a:pt x="46" y="77"/>
                      <a:pt x="34" y="183"/>
                    </a:cubicBezTo>
                    <a:cubicBezTo>
                      <a:pt x="21" y="620"/>
                      <a:pt x="47" y="1056"/>
                      <a:pt x="112" y="1487"/>
                    </a:cubicBezTo>
                    <a:cubicBezTo>
                      <a:pt x="183" y="2151"/>
                      <a:pt x="262" y="2836"/>
                      <a:pt x="47" y="3507"/>
                    </a:cubicBezTo>
                    <a:cubicBezTo>
                      <a:pt x="1" y="3637"/>
                      <a:pt x="99" y="3768"/>
                      <a:pt x="236" y="3768"/>
                    </a:cubicBezTo>
                    <a:cubicBezTo>
                      <a:pt x="320" y="3768"/>
                      <a:pt x="392" y="3709"/>
                      <a:pt x="418" y="3631"/>
                    </a:cubicBezTo>
                    <a:cubicBezTo>
                      <a:pt x="666" y="2875"/>
                      <a:pt x="581" y="2145"/>
                      <a:pt x="503" y="1441"/>
                    </a:cubicBezTo>
                    <a:cubicBezTo>
                      <a:pt x="438" y="1030"/>
                      <a:pt x="418" y="620"/>
                      <a:pt x="431" y="209"/>
                    </a:cubicBezTo>
                    <a:cubicBezTo>
                      <a:pt x="438" y="98"/>
                      <a:pt x="353" y="7"/>
                      <a:pt x="242" y="1"/>
                    </a:cubicBezTo>
                    <a:cubicBezTo>
                      <a:pt x="238" y="0"/>
                      <a:pt x="234" y="0"/>
                      <a:pt x="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8"/>
              <p:cNvSpPr/>
              <p:nvPr/>
            </p:nvSpPr>
            <p:spPr>
              <a:xfrm>
                <a:off x="1964748" y="3774560"/>
                <a:ext cx="37770" cy="41658"/>
              </a:xfrm>
              <a:custGeom>
                <a:rect b="b" l="l" r="r" t="t"/>
                <a:pathLst>
                  <a:path extrusionOk="0" h="1650" w="1496">
                    <a:moveTo>
                      <a:pt x="1226" y="1"/>
                    </a:moveTo>
                    <a:cubicBezTo>
                      <a:pt x="1209" y="1"/>
                      <a:pt x="1192" y="3"/>
                      <a:pt x="1174" y="7"/>
                    </a:cubicBezTo>
                    <a:cubicBezTo>
                      <a:pt x="444" y="137"/>
                      <a:pt x="1" y="711"/>
                      <a:pt x="34" y="1460"/>
                    </a:cubicBezTo>
                    <a:cubicBezTo>
                      <a:pt x="40" y="1564"/>
                      <a:pt x="125" y="1649"/>
                      <a:pt x="236" y="1649"/>
                    </a:cubicBezTo>
                    <a:lnTo>
                      <a:pt x="242" y="1649"/>
                    </a:lnTo>
                    <a:cubicBezTo>
                      <a:pt x="353" y="1643"/>
                      <a:pt x="438" y="1545"/>
                      <a:pt x="431" y="1441"/>
                    </a:cubicBezTo>
                    <a:cubicBezTo>
                      <a:pt x="399" y="887"/>
                      <a:pt x="718" y="489"/>
                      <a:pt x="1246" y="391"/>
                    </a:cubicBezTo>
                    <a:cubicBezTo>
                      <a:pt x="1495" y="355"/>
                      <a:pt x="1449" y="1"/>
                      <a:pt x="12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8"/>
              <p:cNvSpPr/>
              <p:nvPr/>
            </p:nvSpPr>
            <p:spPr>
              <a:xfrm>
                <a:off x="2036602" y="3620651"/>
                <a:ext cx="19516" cy="47137"/>
              </a:xfrm>
              <a:custGeom>
                <a:rect b="b" l="l" r="r" t="t"/>
                <a:pathLst>
                  <a:path extrusionOk="0" h="1867" w="773">
                    <a:moveTo>
                      <a:pt x="273" y="0"/>
                    </a:moveTo>
                    <a:cubicBezTo>
                      <a:pt x="134" y="0"/>
                      <a:pt x="0" y="153"/>
                      <a:pt x="101" y="309"/>
                    </a:cubicBezTo>
                    <a:cubicBezTo>
                      <a:pt x="316" y="641"/>
                      <a:pt x="394" y="1058"/>
                      <a:pt x="349" y="1651"/>
                    </a:cubicBezTo>
                    <a:cubicBezTo>
                      <a:pt x="336" y="1762"/>
                      <a:pt x="420" y="1860"/>
                      <a:pt x="531" y="1866"/>
                    </a:cubicBezTo>
                    <a:lnTo>
                      <a:pt x="544" y="1866"/>
                    </a:lnTo>
                    <a:cubicBezTo>
                      <a:pt x="642" y="1866"/>
                      <a:pt x="727" y="1788"/>
                      <a:pt x="740" y="1684"/>
                    </a:cubicBezTo>
                    <a:cubicBezTo>
                      <a:pt x="772" y="1254"/>
                      <a:pt x="772" y="628"/>
                      <a:pt x="433" y="94"/>
                    </a:cubicBezTo>
                    <a:cubicBezTo>
                      <a:pt x="391" y="28"/>
                      <a:pt x="331"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8"/>
              <p:cNvSpPr/>
              <p:nvPr/>
            </p:nvSpPr>
            <p:spPr>
              <a:xfrm>
                <a:off x="2136380" y="3657715"/>
                <a:ext cx="59104" cy="412569"/>
              </a:xfrm>
              <a:custGeom>
                <a:rect b="b" l="l" r="r" t="t"/>
                <a:pathLst>
                  <a:path extrusionOk="0" h="16341" w="2341">
                    <a:moveTo>
                      <a:pt x="2139" y="1"/>
                    </a:moveTo>
                    <a:cubicBezTo>
                      <a:pt x="2034" y="1"/>
                      <a:pt x="1943" y="85"/>
                      <a:pt x="1943" y="196"/>
                    </a:cubicBezTo>
                    <a:lnTo>
                      <a:pt x="1943" y="359"/>
                    </a:lnTo>
                    <a:cubicBezTo>
                      <a:pt x="1943" y="2419"/>
                      <a:pt x="1943" y="4042"/>
                      <a:pt x="1220" y="5938"/>
                    </a:cubicBezTo>
                    <a:cubicBezTo>
                      <a:pt x="685" y="7320"/>
                      <a:pt x="333" y="8871"/>
                      <a:pt x="99" y="10800"/>
                    </a:cubicBezTo>
                    <a:cubicBezTo>
                      <a:pt x="1" y="11635"/>
                      <a:pt x="268" y="12410"/>
                      <a:pt x="529" y="13160"/>
                    </a:cubicBezTo>
                    <a:cubicBezTo>
                      <a:pt x="868" y="14118"/>
                      <a:pt x="1180" y="15024"/>
                      <a:pt x="816" y="16079"/>
                    </a:cubicBezTo>
                    <a:cubicBezTo>
                      <a:pt x="776" y="16184"/>
                      <a:pt x="829" y="16295"/>
                      <a:pt x="933" y="16327"/>
                    </a:cubicBezTo>
                    <a:cubicBezTo>
                      <a:pt x="952" y="16340"/>
                      <a:pt x="978" y="16340"/>
                      <a:pt x="998" y="16340"/>
                    </a:cubicBezTo>
                    <a:cubicBezTo>
                      <a:pt x="1083" y="16340"/>
                      <a:pt x="1161" y="16288"/>
                      <a:pt x="1187" y="16203"/>
                    </a:cubicBezTo>
                    <a:cubicBezTo>
                      <a:pt x="1598" y="15030"/>
                      <a:pt x="1246" y="14013"/>
                      <a:pt x="900" y="13029"/>
                    </a:cubicBezTo>
                    <a:cubicBezTo>
                      <a:pt x="646" y="12286"/>
                      <a:pt x="405" y="11589"/>
                      <a:pt x="490" y="10846"/>
                    </a:cubicBezTo>
                    <a:cubicBezTo>
                      <a:pt x="718" y="8949"/>
                      <a:pt x="1063" y="7431"/>
                      <a:pt x="1585" y="6075"/>
                    </a:cubicBezTo>
                    <a:cubicBezTo>
                      <a:pt x="2341" y="4113"/>
                      <a:pt x="2341" y="2458"/>
                      <a:pt x="2341" y="359"/>
                    </a:cubicBezTo>
                    <a:lnTo>
                      <a:pt x="2341" y="196"/>
                    </a:lnTo>
                    <a:cubicBezTo>
                      <a:pt x="2341" y="85"/>
                      <a:pt x="2249" y="1"/>
                      <a:pt x="21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8"/>
              <p:cNvSpPr/>
              <p:nvPr/>
            </p:nvSpPr>
            <p:spPr>
              <a:xfrm>
                <a:off x="2116157" y="3951747"/>
                <a:ext cx="41482" cy="305470"/>
              </a:xfrm>
              <a:custGeom>
                <a:rect b="b" l="l" r="r" t="t"/>
                <a:pathLst>
                  <a:path extrusionOk="0" h="12099" w="1643">
                    <a:moveTo>
                      <a:pt x="1086" y="0"/>
                    </a:moveTo>
                    <a:cubicBezTo>
                      <a:pt x="1016" y="0"/>
                      <a:pt x="947" y="37"/>
                      <a:pt x="913" y="125"/>
                    </a:cubicBezTo>
                    <a:cubicBezTo>
                      <a:pt x="0" y="2322"/>
                      <a:pt x="339" y="4460"/>
                      <a:pt x="671" y="6532"/>
                    </a:cubicBezTo>
                    <a:cubicBezTo>
                      <a:pt x="965" y="8351"/>
                      <a:pt x="1238" y="10071"/>
                      <a:pt x="737" y="11844"/>
                    </a:cubicBezTo>
                    <a:cubicBezTo>
                      <a:pt x="704" y="11968"/>
                      <a:pt x="795" y="12092"/>
                      <a:pt x="926" y="12098"/>
                    </a:cubicBezTo>
                    <a:cubicBezTo>
                      <a:pt x="1017" y="12092"/>
                      <a:pt x="1095" y="12033"/>
                      <a:pt x="1121" y="11948"/>
                    </a:cubicBezTo>
                    <a:cubicBezTo>
                      <a:pt x="1643" y="10091"/>
                      <a:pt x="1349" y="8246"/>
                      <a:pt x="1063" y="6467"/>
                    </a:cubicBezTo>
                    <a:cubicBezTo>
                      <a:pt x="737" y="4453"/>
                      <a:pt x="404" y="2367"/>
                      <a:pt x="1271" y="275"/>
                    </a:cubicBezTo>
                    <a:cubicBezTo>
                      <a:pt x="1338" y="120"/>
                      <a:pt x="1211" y="0"/>
                      <a:pt x="10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8"/>
              <p:cNvSpPr/>
              <p:nvPr/>
            </p:nvSpPr>
            <p:spPr>
              <a:xfrm>
                <a:off x="2110072" y="3799227"/>
                <a:ext cx="72435" cy="157014"/>
              </a:xfrm>
              <a:custGeom>
                <a:rect b="b" l="l" r="r" t="t"/>
                <a:pathLst>
                  <a:path extrusionOk="0" h="6219" w="2869">
                    <a:moveTo>
                      <a:pt x="2583" y="1"/>
                    </a:moveTo>
                    <a:cubicBezTo>
                      <a:pt x="2547" y="1"/>
                      <a:pt x="2508" y="13"/>
                      <a:pt x="2470" y="40"/>
                    </a:cubicBezTo>
                    <a:cubicBezTo>
                      <a:pt x="613" y="1370"/>
                      <a:pt x="0" y="4003"/>
                      <a:pt x="46" y="6030"/>
                    </a:cubicBezTo>
                    <a:cubicBezTo>
                      <a:pt x="46" y="6134"/>
                      <a:pt x="137" y="6219"/>
                      <a:pt x="248" y="6219"/>
                    </a:cubicBezTo>
                    <a:cubicBezTo>
                      <a:pt x="358" y="6219"/>
                      <a:pt x="443" y="6127"/>
                      <a:pt x="437" y="6016"/>
                    </a:cubicBezTo>
                    <a:cubicBezTo>
                      <a:pt x="398" y="4094"/>
                      <a:pt x="965" y="1598"/>
                      <a:pt x="2698" y="359"/>
                    </a:cubicBezTo>
                    <a:cubicBezTo>
                      <a:pt x="2869" y="237"/>
                      <a:pt x="2747" y="1"/>
                      <a:pt x="2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8"/>
              <p:cNvSpPr/>
              <p:nvPr/>
            </p:nvSpPr>
            <p:spPr>
              <a:xfrm>
                <a:off x="2139688" y="3495626"/>
                <a:ext cx="44284" cy="95158"/>
              </a:xfrm>
              <a:custGeom>
                <a:rect b="b" l="l" r="r" t="t"/>
                <a:pathLst>
                  <a:path extrusionOk="0" h="3769" w="1754">
                    <a:moveTo>
                      <a:pt x="215" y="1"/>
                    </a:moveTo>
                    <a:cubicBezTo>
                      <a:pt x="104" y="1"/>
                      <a:pt x="20" y="86"/>
                      <a:pt x="20" y="197"/>
                    </a:cubicBezTo>
                    <a:cubicBezTo>
                      <a:pt x="0" y="933"/>
                      <a:pt x="346" y="1415"/>
                      <a:pt x="678" y="1885"/>
                    </a:cubicBezTo>
                    <a:cubicBezTo>
                      <a:pt x="1023" y="2367"/>
                      <a:pt x="1349" y="2823"/>
                      <a:pt x="1271" y="3553"/>
                    </a:cubicBezTo>
                    <a:cubicBezTo>
                      <a:pt x="1258" y="3664"/>
                      <a:pt x="1336" y="3755"/>
                      <a:pt x="1447" y="3768"/>
                    </a:cubicBezTo>
                    <a:lnTo>
                      <a:pt x="1467" y="3768"/>
                    </a:lnTo>
                    <a:cubicBezTo>
                      <a:pt x="1564" y="3768"/>
                      <a:pt x="1649" y="3696"/>
                      <a:pt x="1662" y="3592"/>
                    </a:cubicBezTo>
                    <a:cubicBezTo>
                      <a:pt x="1753" y="2712"/>
                      <a:pt x="1356" y="2152"/>
                      <a:pt x="1004" y="1656"/>
                    </a:cubicBezTo>
                    <a:cubicBezTo>
                      <a:pt x="691" y="1220"/>
                      <a:pt x="398" y="809"/>
                      <a:pt x="411" y="203"/>
                    </a:cubicBezTo>
                    <a:cubicBezTo>
                      <a:pt x="417" y="99"/>
                      <a:pt x="326" y="8"/>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8"/>
              <p:cNvSpPr/>
              <p:nvPr/>
            </p:nvSpPr>
            <p:spPr>
              <a:xfrm>
                <a:off x="2082956" y="3501155"/>
                <a:ext cx="34867" cy="41557"/>
              </a:xfrm>
              <a:custGeom>
                <a:rect b="b" l="l" r="r" t="t"/>
                <a:pathLst>
                  <a:path extrusionOk="0" h="1646" w="1381">
                    <a:moveTo>
                      <a:pt x="277" y="0"/>
                    </a:moveTo>
                    <a:cubicBezTo>
                      <a:pt x="83" y="0"/>
                      <a:pt x="0" y="301"/>
                      <a:pt x="214" y="382"/>
                    </a:cubicBezTo>
                    <a:cubicBezTo>
                      <a:pt x="703" y="564"/>
                      <a:pt x="976" y="962"/>
                      <a:pt x="957" y="1444"/>
                    </a:cubicBezTo>
                    <a:cubicBezTo>
                      <a:pt x="957" y="1548"/>
                      <a:pt x="1041" y="1639"/>
                      <a:pt x="1146" y="1646"/>
                    </a:cubicBezTo>
                    <a:lnTo>
                      <a:pt x="1159" y="1646"/>
                    </a:lnTo>
                    <a:cubicBezTo>
                      <a:pt x="1263" y="1646"/>
                      <a:pt x="1348" y="1561"/>
                      <a:pt x="1354" y="1457"/>
                    </a:cubicBezTo>
                    <a:cubicBezTo>
                      <a:pt x="1380" y="812"/>
                      <a:pt x="996" y="258"/>
                      <a:pt x="357" y="17"/>
                    </a:cubicBezTo>
                    <a:cubicBezTo>
                      <a:pt x="329" y="5"/>
                      <a:pt x="302" y="0"/>
                      <a:pt x="2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8"/>
              <p:cNvSpPr/>
              <p:nvPr/>
            </p:nvSpPr>
            <p:spPr>
              <a:xfrm>
                <a:off x="2133603" y="3704624"/>
                <a:ext cx="63119" cy="88215"/>
              </a:xfrm>
              <a:custGeom>
                <a:rect b="b" l="l" r="r" t="t"/>
                <a:pathLst>
                  <a:path extrusionOk="0" h="3494" w="2500">
                    <a:moveTo>
                      <a:pt x="2240" y="1"/>
                    </a:moveTo>
                    <a:cubicBezTo>
                      <a:pt x="2179" y="1"/>
                      <a:pt x="2119" y="29"/>
                      <a:pt x="2079" y="98"/>
                    </a:cubicBezTo>
                    <a:cubicBezTo>
                      <a:pt x="1942" y="352"/>
                      <a:pt x="1669" y="678"/>
                      <a:pt x="1382" y="1017"/>
                    </a:cubicBezTo>
                    <a:cubicBezTo>
                      <a:pt x="730" y="1773"/>
                      <a:pt x="0" y="2627"/>
                      <a:pt x="274" y="3363"/>
                    </a:cubicBezTo>
                    <a:cubicBezTo>
                      <a:pt x="300" y="3441"/>
                      <a:pt x="372" y="3494"/>
                      <a:pt x="456" y="3494"/>
                    </a:cubicBezTo>
                    <a:cubicBezTo>
                      <a:pt x="476" y="3494"/>
                      <a:pt x="502" y="3487"/>
                      <a:pt x="521" y="3481"/>
                    </a:cubicBezTo>
                    <a:cubicBezTo>
                      <a:pt x="626" y="3441"/>
                      <a:pt x="678" y="3331"/>
                      <a:pt x="639" y="3226"/>
                    </a:cubicBezTo>
                    <a:cubicBezTo>
                      <a:pt x="450" y="2712"/>
                      <a:pt x="1134" y="1910"/>
                      <a:pt x="1682" y="1271"/>
                    </a:cubicBezTo>
                    <a:cubicBezTo>
                      <a:pt x="1981" y="913"/>
                      <a:pt x="2275" y="580"/>
                      <a:pt x="2425" y="287"/>
                    </a:cubicBezTo>
                    <a:cubicBezTo>
                      <a:pt x="2500" y="132"/>
                      <a:pt x="2370" y="1"/>
                      <a:pt x="2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8"/>
              <p:cNvSpPr/>
              <p:nvPr/>
            </p:nvSpPr>
            <p:spPr>
              <a:xfrm>
                <a:off x="2153372" y="3748479"/>
                <a:ext cx="21713" cy="27747"/>
              </a:xfrm>
              <a:custGeom>
                <a:rect b="b" l="l" r="r" t="t"/>
                <a:pathLst>
                  <a:path extrusionOk="0" h="1099" w="860">
                    <a:moveTo>
                      <a:pt x="279" y="1"/>
                    </a:moveTo>
                    <a:cubicBezTo>
                      <a:pt x="117" y="1"/>
                      <a:pt x="1" y="222"/>
                      <a:pt x="156" y="355"/>
                    </a:cubicBezTo>
                    <a:cubicBezTo>
                      <a:pt x="325" y="492"/>
                      <a:pt x="436" y="701"/>
                      <a:pt x="455" y="922"/>
                    </a:cubicBezTo>
                    <a:cubicBezTo>
                      <a:pt x="468" y="1027"/>
                      <a:pt x="553" y="1098"/>
                      <a:pt x="651" y="1098"/>
                    </a:cubicBezTo>
                    <a:lnTo>
                      <a:pt x="670" y="1098"/>
                    </a:lnTo>
                    <a:cubicBezTo>
                      <a:pt x="781" y="1085"/>
                      <a:pt x="859" y="994"/>
                      <a:pt x="846" y="883"/>
                    </a:cubicBezTo>
                    <a:cubicBezTo>
                      <a:pt x="820" y="551"/>
                      <a:pt x="651" y="245"/>
                      <a:pt x="390" y="36"/>
                    </a:cubicBezTo>
                    <a:cubicBezTo>
                      <a:pt x="353" y="11"/>
                      <a:pt x="31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8"/>
              <p:cNvSpPr/>
              <p:nvPr/>
            </p:nvSpPr>
            <p:spPr>
              <a:xfrm>
                <a:off x="2147691" y="3883023"/>
                <a:ext cx="38755" cy="52641"/>
              </a:xfrm>
              <a:custGeom>
                <a:rect b="b" l="l" r="r" t="t"/>
                <a:pathLst>
                  <a:path extrusionOk="0" h="2085" w="1535">
                    <a:moveTo>
                      <a:pt x="281" y="1"/>
                    </a:moveTo>
                    <a:cubicBezTo>
                      <a:pt x="130" y="1"/>
                      <a:pt x="0" y="194"/>
                      <a:pt x="139" y="338"/>
                    </a:cubicBezTo>
                    <a:cubicBezTo>
                      <a:pt x="211" y="410"/>
                      <a:pt x="283" y="482"/>
                      <a:pt x="354" y="553"/>
                    </a:cubicBezTo>
                    <a:cubicBezTo>
                      <a:pt x="759" y="951"/>
                      <a:pt x="1137" y="1329"/>
                      <a:pt x="1117" y="1876"/>
                    </a:cubicBezTo>
                    <a:cubicBezTo>
                      <a:pt x="1111" y="1987"/>
                      <a:pt x="1195" y="2078"/>
                      <a:pt x="1306" y="2085"/>
                    </a:cubicBezTo>
                    <a:lnTo>
                      <a:pt x="1313" y="2085"/>
                    </a:lnTo>
                    <a:cubicBezTo>
                      <a:pt x="1417" y="2085"/>
                      <a:pt x="1508" y="2000"/>
                      <a:pt x="1508" y="1896"/>
                    </a:cubicBezTo>
                    <a:cubicBezTo>
                      <a:pt x="1534" y="1166"/>
                      <a:pt x="1078" y="716"/>
                      <a:pt x="635" y="273"/>
                    </a:cubicBezTo>
                    <a:cubicBezTo>
                      <a:pt x="563" y="208"/>
                      <a:pt x="491" y="136"/>
                      <a:pt x="420" y="64"/>
                    </a:cubicBezTo>
                    <a:cubicBezTo>
                      <a:pt x="376" y="20"/>
                      <a:pt x="327"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8"/>
              <p:cNvSpPr/>
              <p:nvPr/>
            </p:nvSpPr>
            <p:spPr>
              <a:xfrm>
                <a:off x="1959824" y="3556194"/>
                <a:ext cx="225561" cy="286004"/>
              </a:xfrm>
              <a:custGeom>
                <a:rect b="b" l="l" r="r" t="t"/>
                <a:pathLst>
                  <a:path extrusionOk="0" h="11328" w="8934">
                    <a:moveTo>
                      <a:pt x="5434" y="0"/>
                    </a:moveTo>
                    <a:cubicBezTo>
                      <a:pt x="4897" y="0"/>
                      <a:pt x="4415" y="169"/>
                      <a:pt x="3996" y="509"/>
                    </a:cubicBezTo>
                    <a:cubicBezTo>
                      <a:pt x="2855" y="1415"/>
                      <a:pt x="2386" y="3442"/>
                      <a:pt x="2334" y="5032"/>
                    </a:cubicBezTo>
                    <a:cubicBezTo>
                      <a:pt x="2249" y="7300"/>
                      <a:pt x="1845" y="9190"/>
                      <a:pt x="124" y="10996"/>
                    </a:cubicBezTo>
                    <a:cubicBezTo>
                      <a:pt x="0" y="11119"/>
                      <a:pt x="92" y="11328"/>
                      <a:pt x="268" y="11328"/>
                    </a:cubicBezTo>
                    <a:cubicBezTo>
                      <a:pt x="320" y="11328"/>
                      <a:pt x="372" y="11308"/>
                      <a:pt x="411" y="11269"/>
                    </a:cubicBezTo>
                    <a:cubicBezTo>
                      <a:pt x="2210" y="9366"/>
                      <a:pt x="2640" y="7404"/>
                      <a:pt x="2725" y="5045"/>
                    </a:cubicBezTo>
                    <a:cubicBezTo>
                      <a:pt x="2777" y="3611"/>
                      <a:pt x="3207" y="1643"/>
                      <a:pt x="4243" y="815"/>
                    </a:cubicBezTo>
                    <a:cubicBezTo>
                      <a:pt x="4594" y="534"/>
                      <a:pt x="4997" y="394"/>
                      <a:pt x="5449" y="394"/>
                    </a:cubicBezTo>
                    <a:cubicBezTo>
                      <a:pt x="5594" y="394"/>
                      <a:pt x="5744" y="409"/>
                      <a:pt x="5899" y="437"/>
                    </a:cubicBezTo>
                    <a:cubicBezTo>
                      <a:pt x="6303" y="515"/>
                      <a:pt x="6603" y="743"/>
                      <a:pt x="6909" y="991"/>
                    </a:cubicBezTo>
                    <a:cubicBezTo>
                      <a:pt x="7290" y="1282"/>
                      <a:pt x="7679" y="1585"/>
                      <a:pt x="8254" y="1585"/>
                    </a:cubicBezTo>
                    <a:cubicBezTo>
                      <a:pt x="8388" y="1585"/>
                      <a:pt x="8532" y="1569"/>
                      <a:pt x="8688" y="1532"/>
                    </a:cubicBezTo>
                    <a:cubicBezTo>
                      <a:pt x="8934" y="1478"/>
                      <a:pt x="8877" y="1139"/>
                      <a:pt x="8664" y="1139"/>
                    </a:cubicBezTo>
                    <a:cubicBezTo>
                      <a:pt x="8645" y="1139"/>
                      <a:pt x="8625" y="1142"/>
                      <a:pt x="8604" y="1148"/>
                    </a:cubicBezTo>
                    <a:cubicBezTo>
                      <a:pt x="8482" y="1176"/>
                      <a:pt x="8369" y="1188"/>
                      <a:pt x="8265" y="1188"/>
                    </a:cubicBezTo>
                    <a:cubicBezTo>
                      <a:pt x="7811" y="1188"/>
                      <a:pt x="7500" y="948"/>
                      <a:pt x="7150" y="678"/>
                    </a:cubicBezTo>
                    <a:cubicBezTo>
                      <a:pt x="6837" y="431"/>
                      <a:pt x="6472" y="150"/>
                      <a:pt x="5971" y="53"/>
                    </a:cubicBezTo>
                    <a:cubicBezTo>
                      <a:pt x="5786" y="18"/>
                      <a:pt x="5607" y="0"/>
                      <a:pt x="54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8"/>
              <p:cNvSpPr/>
              <p:nvPr/>
            </p:nvSpPr>
            <p:spPr>
              <a:xfrm>
                <a:off x="2112042" y="3663320"/>
                <a:ext cx="78015" cy="446780"/>
              </a:xfrm>
              <a:custGeom>
                <a:rect b="b" l="l" r="r" t="t"/>
                <a:pathLst>
                  <a:path extrusionOk="0" h="17696" w="3090">
                    <a:moveTo>
                      <a:pt x="2666" y="0"/>
                    </a:moveTo>
                    <a:cubicBezTo>
                      <a:pt x="2580" y="0"/>
                      <a:pt x="2494" y="51"/>
                      <a:pt x="2477" y="163"/>
                    </a:cubicBezTo>
                    <a:cubicBezTo>
                      <a:pt x="2301" y="1252"/>
                      <a:pt x="2379" y="2464"/>
                      <a:pt x="2457" y="3631"/>
                    </a:cubicBezTo>
                    <a:cubicBezTo>
                      <a:pt x="2568" y="5416"/>
                      <a:pt x="2685" y="7261"/>
                      <a:pt x="1942" y="8727"/>
                    </a:cubicBezTo>
                    <a:lnTo>
                      <a:pt x="1916" y="8779"/>
                    </a:lnTo>
                    <a:cubicBezTo>
                      <a:pt x="978" y="10630"/>
                      <a:pt x="0" y="12547"/>
                      <a:pt x="430" y="14795"/>
                    </a:cubicBezTo>
                    <a:cubicBezTo>
                      <a:pt x="515" y="15264"/>
                      <a:pt x="789" y="15675"/>
                      <a:pt x="1050" y="16086"/>
                    </a:cubicBezTo>
                    <a:cubicBezTo>
                      <a:pt x="1362" y="16561"/>
                      <a:pt x="1656" y="17018"/>
                      <a:pt x="1604" y="17480"/>
                    </a:cubicBezTo>
                    <a:cubicBezTo>
                      <a:pt x="1591" y="17585"/>
                      <a:pt x="1669" y="17682"/>
                      <a:pt x="1780" y="17695"/>
                    </a:cubicBezTo>
                    <a:lnTo>
                      <a:pt x="1799" y="17695"/>
                    </a:lnTo>
                    <a:cubicBezTo>
                      <a:pt x="1903" y="17695"/>
                      <a:pt x="1988" y="17617"/>
                      <a:pt x="1995" y="17519"/>
                    </a:cubicBezTo>
                    <a:cubicBezTo>
                      <a:pt x="2066" y="16913"/>
                      <a:pt x="1721" y="16379"/>
                      <a:pt x="1382" y="15864"/>
                    </a:cubicBezTo>
                    <a:cubicBezTo>
                      <a:pt x="1141" y="15493"/>
                      <a:pt x="887" y="15108"/>
                      <a:pt x="815" y="14723"/>
                    </a:cubicBezTo>
                    <a:cubicBezTo>
                      <a:pt x="417" y="12605"/>
                      <a:pt x="1317" y="10826"/>
                      <a:pt x="2268" y="8949"/>
                    </a:cubicBezTo>
                    <a:lnTo>
                      <a:pt x="2294" y="8903"/>
                    </a:lnTo>
                    <a:cubicBezTo>
                      <a:pt x="3090" y="7346"/>
                      <a:pt x="2966" y="5442"/>
                      <a:pt x="2848" y="3611"/>
                    </a:cubicBezTo>
                    <a:cubicBezTo>
                      <a:pt x="2770" y="2405"/>
                      <a:pt x="2698" y="1271"/>
                      <a:pt x="2861" y="228"/>
                    </a:cubicBezTo>
                    <a:cubicBezTo>
                      <a:pt x="2887" y="83"/>
                      <a:pt x="2776" y="0"/>
                      <a:pt x="266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8"/>
              <p:cNvSpPr/>
              <p:nvPr/>
            </p:nvSpPr>
            <p:spPr>
              <a:xfrm>
                <a:off x="2177786" y="3807407"/>
                <a:ext cx="26257" cy="34791"/>
              </a:xfrm>
              <a:custGeom>
                <a:rect b="b" l="l" r="r" t="t"/>
                <a:pathLst>
                  <a:path extrusionOk="0" h="1378" w="1040">
                    <a:moveTo>
                      <a:pt x="283" y="1"/>
                    </a:moveTo>
                    <a:cubicBezTo>
                      <a:pt x="127" y="1"/>
                      <a:pt x="0" y="210"/>
                      <a:pt x="153" y="348"/>
                    </a:cubicBezTo>
                    <a:cubicBezTo>
                      <a:pt x="414" y="563"/>
                      <a:pt x="583" y="870"/>
                      <a:pt x="635" y="1208"/>
                    </a:cubicBezTo>
                    <a:cubicBezTo>
                      <a:pt x="648" y="1306"/>
                      <a:pt x="727" y="1378"/>
                      <a:pt x="831" y="1378"/>
                    </a:cubicBezTo>
                    <a:lnTo>
                      <a:pt x="857" y="1378"/>
                    </a:lnTo>
                    <a:cubicBezTo>
                      <a:pt x="961" y="1358"/>
                      <a:pt x="1040" y="1261"/>
                      <a:pt x="1027" y="1156"/>
                    </a:cubicBezTo>
                    <a:cubicBezTo>
                      <a:pt x="961" y="726"/>
                      <a:pt x="746" y="335"/>
                      <a:pt x="414" y="55"/>
                    </a:cubicBezTo>
                    <a:cubicBezTo>
                      <a:pt x="371" y="17"/>
                      <a:pt x="326" y="1"/>
                      <a:pt x="2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8"/>
              <p:cNvSpPr/>
              <p:nvPr/>
            </p:nvSpPr>
            <p:spPr>
              <a:xfrm>
                <a:off x="2104947" y="4021784"/>
                <a:ext cx="26005" cy="78772"/>
              </a:xfrm>
              <a:custGeom>
                <a:rect b="b" l="l" r="r" t="t"/>
                <a:pathLst>
                  <a:path extrusionOk="0" h="3120" w="1030">
                    <a:moveTo>
                      <a:pt x="768" y="1"/>
                    </a:moveTo>
                    <a:cubicBezTo>
                      <a:pt x="704" y="1"/>
                      <a:pt x="641" y="32"/>
                      <a:pt x="601" y="108"/>
                    </a:cubicBezTo>
                    <a:cubicBezTo>
                      <a:pt x="196" y="877"/>
                      <a:pt x="1" y="1822"/>
                      <a:pt x="34" y="2924"/>
                    </a:cubicBezTo>
                    <a:cubicBezTo>
                      <a:pt x="34" y="3035"/>
                      <a:pt x="125" y="3119"/>
                      <a:pt x="229" y="3119"/>
                    </a:cubicBezTo>
                    <a:lnTo>
                      <a:pt x="236" y="3119"/>
                    </a:lnTo>
                    <a:cubicBezTo>
                      <a:pt x="346" y="3113"/>
                      <a:pt x="431" y="3022"/>
                      <a:pt x="425" y="2917"/>
                    </a:cubicBezTo>
                    <a:cubicBezTo>
                      <a:pt x="399" y="1894"/>
                      <a:pt x="581" y="988"/>
                      <a:pt x="946" y="291"/>
                    </a:cubicBezTo>
                    <a:cubicBezTo>
                      <a:pt x="1030" y="137"/>
                      <a:pt x="899" y="1"/>
                      <a:pt x="7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8"/>
              <p:cNvSpPr/>
              <p:nvPr/>
            </p:nvSpPr>
            <p:spPr>
              <a:xfrm>
                <a:off x="2143273" y="3921475"/>
                <a:ext cx="34438" cy="45799"/>
              </a:xfrm>
              <a:custGeom>
                <a:rect b="b" l="l" r="r" t="t"/>
                <a:pathLst>
                  <a:path extrusionOk="0" h="1814" w="1364">
                    <a:moveTo>
                      <a:pt x="284" y="0"/>
                    </a:moveTo>
                    <a:cubicBezTo>
                      <a:pt x="97" y="0"/>
                      <a:pt x="0" y="289"/>
                      <a:pt x="210" y="379"/>
                    </a:cubicBezTo>
                    <a:cubicBezTo>
                      <a:pt x="640" y="568"/>
                      <a:pt x="953" y="1090"/>
                      <a:pt x="966" y="1618"/>
                    </a:cubicBezTo>
                    <a:cubicBezTo>
                      <a:pt x="966" y="1728"/>
                      <a:pt x="1051" y="1813"/>
                      <a:pt x="1162" y="1813"/>
                    </a:cubicBezTo>
                    <a:lnTo>
                      <a:pt x="1168" y="1813"/>
                    </a:lnTo>
                    <a:cubicBezTo>
                      <a:pt x="1279" y="1807"/>
                      <a:pt x="1364" y="1722"/>
                      <a:pt x="1364" y="1611"/>
                    </a:cubicBezTo>
                    <a:cubicBezTo>
                      <a:pt x="1344" y="927"/>
                      <a:pt x="947" y="275"/>
                      <a:pt x="373" y="21"/>
                    </a:cubicBezTo>
                    <a:cubicBezTo>
                      <a:pt x="342" y="7"/>
                      <a:pt x="312" y="0"/>
                      <a:pt x="2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8"/>
              <p:cNvSpPr/>
              <p:nvPr/>
            </p:nvSpPr>
            <p:spPr>
              <a:xfrm>
                <a:off x="2065965" y="3199069"/>
                <a:ext cx="117350" cy="370154"/>
              </a:xfrm>
              <a:custGeom>
                <a:rect b="b" l="l" r="r" t="t"/>
                <a:pathLst>
                  <a:path extrusionOk="0" h="14661" w="4648">
                    <a:moveTo>
                      <a:pt x="787" y="1"/>
                    </a:moveTo>
                    <a:cubicBezTo>
                      <a:pt x="713" y="1"/>
                      <a:pt x="640" y="41"/>
                      <a:pt x="606" y="133"/>
                    </a:cubicBezTo>
                    <a:cubicBezTo>
                      <a:pt x="580" y="224"/>
                      <a:pt x="0" y="2310"/>
                      <a:pt x="2099" y="4330"/>
                    </a:cubicBezTo>
                    <a:cubicBezTo>
                      <a:pt x="4061" y="6207"/>
                      <a:pt x="4250" y="8847"/>
                      <a:pt x="4250" y="8860"/>
                    </a:cubicBezTo>
                    <a:lnTo>
                      <a:pt x="4250" y="14465"/>
                    </a:lnTo>
                    <a:cubicBezTo>
                      <a:pt x="4250" y="14576"/>
                      <a:pt x="4341" y="14660"/>
                      <a:pt x="4452" y="14660"/>
                    </a:cubicBezTo>
                    <a:cubicBezTo>
                      <a:pt x="4556" y="14660"/>
                      <a:pt x="4641" y="14576"/>
                      <a:pt x="4647" y="14471"/>
                    </a:cubicBezTo>
                    <a:lnTo>
                      <a:pt x="4647" y="8847"/>
                    </a:lnTo>
                    <a:cubicBezTo>
                      <a:pt x="4641" y="8729"/>
                      <a:pt x="4445" y="6025"/>
                      <a:pt x="2373" y="4043"/>
                    </a:cubicBezTo>
                    <a:cubicBezTo>
                      <a:pt x="457" y="2199"/>
                      <a:pt x="958" y="328"/>
                      <a:pt x="984" y="244"/>
                    </a:cubicBezTo>
                    <a:cubicBezTo>
                      <a:pt x="1016" y="97"/>
                      <a:pt x="901" y="1"/>
                      <a:pt x="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8"/>
              <p:cNvSpPr/>
              <p:nvPr/>
            </p:nvSpPr>
            <p:spPr>
              <a:xfrm>
                <a:off x="2083234" y="3194499"/>
                <a:ext cx="117350" cy="370431"/>
              </a:xfrm>
              <a:custGeom>
                <a:rect b="b" l="l" r="r" t="t"/>
                <a:pathLst>
                  <a:path extrusionOk="0" h="14672" w="4648">
                    <a:moveTo>
                      <a:pt x="789" y="0"/>
                    </a:moveTo>
                    <a:cubicBezTo>
                      <a:pt x="711" y="0"/>
                      <a:pt x="635" y="44"/>
                      <a:pt x="607" y="144"/>
                    </a:cubicBezTo>
                    <a:cubicBezTo>
                      <a:pt x="581" y="236"/>
                      <a:pt x="1" y="2321"/>
                      <a:pt x="2099" y="4335"/>
                    </a:cubicBezTo>
                    <a:cubicBezTo>
                      <a:pt x="4061" y="6212"/>
                      <a:pt x="4250" y="8852"/>
                      <a:pt x="4250" y="8865"/>
                    </a:cubicBezTo>
                    <a:lnTo>
                      <a:pt x="4250" y="14476"/>
                    </a:lnTo>
                    <a:cubicBezTo>
                      <a:pt x="4250" y="14587"/>
                      <a:pt x="4341" y="14672"/>
                      <a:pt x="4452" y="14672"/>
                    </a:cubicBezTo>
                    <a:cubicBezTo>
                      <a:pt x="4556" y="14672"/>
                      <a:pt x="4641" y="14587"/>
                      <a:pt x="4648" y="14483"/>
                    </a:cubicBezTo>
                    <a:lnTo>
                      <a:pt x="4648" y="8858"/>
                    </a:lnTo>
                    <a:cubicBezTo>
                      <a:pt x="4641" y="8741"/>
                      <a:pt x="4446" y="6036"/>
                      <a:pt x="2373" y="4055"/>
                    </a:cubicBezTo>
                    <a:cubicBezTo>
                      <a:pt x="457" y="2210"/>
                      <a:pt x="959" y="340"/>
                      <a:pt x="985" y="255"/>
                    </a:cubicBezTo>
                    <a:cubicBezTo>
                      <a:pt x="1028" y="102"/>
                      <a:pt x="907" y="0"/>
                      <a:pt x="78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8"/>
              <p:cNvSpPr/>
              <p:nvPr/>
            </p:nvSpPr>
            <p:spPr>
              <a:xfrm>
                <a:off x="2104796" y="3190257"/>
                <a:ext cx="49359" cy="67966"/>
              </a:xfrm>
              <a:custGeom>
                <a:rect b="b" l="l" r="r" t="t"/>
                <a:pathLst>
                  <a:path extrusionOk="0" h="2692" w="1955">
                    <a:moveTo>
                      <a:pt x="1720" y="0"/>
                    </a:moveTo>
                    <a:cubicBezTo>
                      <a:pt x="1638" y="0"/>
                      <a:pt x="1556" y="48"/>
                      <a:pt x="1532" y="156"/>
                    </a:cubicBezTo>
                    <a:cubicBezTo>
                      <a:pt x="1141" y="1811"/>
                      <a:pt x="202" y="2313"/>
                      <a:pt x="189" y="2320"/>
                    </a:cubicBezTo>
                    <a:cubicBezTo>
                      <a:pt x="0" y="2411"/>
                      <a:pt x="72" y="2691"/>
                      <a:pt x="274" y="2691"/>
                    </a:cubicBezTo>
                    <a:cubicBezTo>
                      <a:pt x="307" y="2691"/>
                      <a:pt x="339" y="2685"/>
                      <a:pt x="365" y="2672"/>
                    </a:cubicBezTo>
                    <a:cubicBezTo>
                      <a:pt x="411" y="2646"/>
                      <a:pt x="1473" y="2098"/>
                      <a:pt x="1917" y="247"/>
                    </a:cubicBezTo>
                    <a:cubicBezTo>
                      <a:pt x="1955" y="95"/>
                      <a:pt x="1837" y="0"/>
                      <a:pt x="1720"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8"/>
              <p:cNvSpPr/>
              <p:nvPr/>
            </p:nvSpPr>
            <p:spPr>
              <a:xfrm>
                <a:off x="2024483" y="3177406"/>
                <a:ext cx="70617" cy="87558"/>
              </a:xfrm>
              <a:custGeom>
                <a:rect b="b" l="l" r="r" t="t"/>
                <a:pathLst>
                  <a:path extrusionOk="0" h="3468" w="2797">
                    <a:moveTo>
                      <a:pt x="828" y="0"/>
                    </a:moveTo>
                    <a:cubicBezTo>
                      <a:pt x="738" y="0"/>
                      <a:pt x="660" y="56"/>
                      <a:pt x="633" y="143"/>
                    </a:cubicBezTo>
                    <a:cubicBezTo>
                      <a:pt x="1" y="2412"/>
                      <a:pt x="2425" y="3441"/>
                      <a:pt x="2445" y="3448"/>
                    </a:cubicBezTo>
                    <a:cubicBezTo>
                      <a:pt x="2471" y="3461"/>
                      <a:pt x="2497" y="3461"/>
                      <a:pt x="2523" y="3461"/>
                    </a:cubicBezTo>
                    <a:lnTo>
                      <a:pt x="2523" y="3467"/>
                    </a:lnTo>
                    <a:cubicBezTo>
                      <a:pt x="2738" y="3467"/>
                      <a:pt x="2797" y="3168"/>
                      <a:pt x="2601" y="3083"/>
                    </a:cubicBezTo>
                    <a:cubicBezTo>
                      <a:pt x="2510" y="3050"/>
                      <a:pt x="477" y="2177"/>
                      <a:pt x="1011" y="254"/>
                    </a:cubicBezTo>
                    <a:cubicBezTo>
                      <a:pt x="1044" y="143"/>
                      <a:pt x="985" y="39"/>
                      <a:pt x="881" y="7"/>
                    </a:cubicBezTo>
                    <a:cubicBezTo>
                      <a:pt x="863" y="2"/>
                      <a:pt x="846" y="0"/>
                      <a:pt x="8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8"/>
              <p:cNvSpPr/>
              <p:nvPr/>
            </p:nvSpPr>
            <p:spPr>
              <a:xfrm>
                <a:off x="2211921" y="3198816"/>
                <a:ext cx="117174" cy="370406"/>
              </a:xfrm>
              <a:custGeom>
                <a:rect b="b" l="l" r="r" t="t"/>
                <a:pathLst>
                  <a:path extrusionOk="0" h="14671" w="4641">
                    <a:moveTo>
                      <a:pt x="3854" y="1"/>
                    </a:moveTo>
                    <a:cubicBezTo>
                      <a:pt x="3734" y="1"/>
                      <a:pt x="3612" y="103"/>
                      <a:pt x="3663" y="260"/>
                    </a:cubicBezTo>
                    <a:cubicBezTo>
                      <a:pt x="3663" y="280"/>
                      <a:pt x="4198" y="2202"/>
                      <a:pt x="2262" y="4053"/>
                    </a:cubicBezTo>
                    <a:cubicBezTo>
                      <a:pt x="196" y="6041"/>
                      <a:pt x="13" y="8746"/>
                      <a:pt x="7" y="8870"/>
                    </a:cubicBezTo>
                    <a:lnTo>
                      <a:pt x="7" y="14475"/>
                    </a:lnTo>
                    <a:cubicBezTo>
                      <a:pt x="0" y="14586"/>
                      <a:pt x="92" y="14670"/>
                      <a:pt x="196" y="14670"/>
                    </a:cubicBezTo>
                    <a:cubicBezTo>
                      <a:pt x="307" y="14670"/>
                      <a:pt x="398" y="14586"/>
                      <a:pt x="398" y="14475"/>
                    </a:cubicBezTo>
                    <a:lnTo>
                      <a:pt x="398" y="8883"/>
                    </a:lnTo>
                    <a:cubicBezTo>
                      <a:pt x="398" y="8857"/>
                      <a:pt x="580" y="6211"/>
                      <a:pt x="2536" y="4340"/>
                    </a:cubicBezTo>
                    <a:cubicBezTo>
                      <a:pt x="4641" y="2326"/>
                      <a:pt x="4061" y="234"/>
                      <a:pt x="4041" y="149"/>
                    </a:cubicBezTo>
                    <a:cubicBezTo>
                      <a:pt x="4013" y="45"/>
                      <a:pt x="3934" y="1"/>
                      <a:pt x="38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8"/>
              <p:cNvSpPr/>
              <p:nvPr/>
            </p:nvSpPr>
            <p:spPr>
              <a:xfrm>
                <a:off x="2194651" y="3194600"/>
                <a:ext cx="117022" cy="370330"/>
              </a:xfrm>
              <a:custGeom>
                <a:rect b="b" l="l" r="r" t="t"/>
                <a:pathLst>
                  <a:path extrusionOk="0" h="14668" w="4635">
                    <a:moveTo>
                      <a:pt x="3857" y="1"/>
                    </a:moveTo>
                    <a:cubicBezTo>
                      <a:pt x="3738" y="1"/>
                      <a:pt x="3617" y="101"/>
                      <a:pt x="3656" y="251"/>
                    </a:cubicBezTo>
                    <a:cubicBezTo>
                      <a:pt x="3682" y="329"/>
                      <a:pt x="4184" y="2206"/>
                      <a:pt x="2262" y="4051"/>
                    </a:cubicBezTo>
                    <a:cubicBezTo>
                      <a:pt x="196" y="6032"/>
                      <a:pt x="7" y="8737"/>
                      <a:pt x="0" y="8861"/>
                    </a:cubicBezTo>
                    <a:lnTo>
                      <a:pt x="0" y="14472"/>
                    </a:lnTo>
                    <a:cubicBezTo>
                      <a:pt x="0" y="14583"/>
                      <a:pt x="91" y="14668"/>
                      <a:pt x="202" y="14668"/>
                    </a:cubicBezTo>
                    <a:cubicBezTo>
                      <a:pt x="306" y="14668"/>
                      <a:pt x="398" y="14583"/>
                      <a:pt x="398" y="14472"/>
                    </a:cubicBezTo>
                    <a:lnTo>
                      <a:pt x="398" y="8874"/>
                    </a:lnTo>
                    <a:cubicBezTo>
                      <a:pt x="398" y="8848"/>
                      <a:pt x="580" y="6208"/>
                      <a:pt x="2535" y="4331"/>
                    </a:cubicBezTo>
                    <a:cubicBezTo>
                      <a:pt x="4634" y="2317"/>
                      <a:pt x="4060" y="232"/>
                      <a:pt x="4041" y="140"/>
                    </a:cubicBezTo>
                    <a:cubicBezTo>
                      <a:pt x="4010" y="43"/>
                      <a:pt x="3934" y="1"/>
                      <a:pt x="3857"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8"/>
              <p:cNvSpPr/>
              <p:nvPr/>
            </p:nvSpPr>
            <p:spPr>
              <a:xfrm>
                <a:off x="2240753" y="3190358"/>
                <a:ext cx="49182" cy="67865"/>
              </a:xfrm>
              <a:custGeom>
                <a:rect b="b" l="l" r="r" t="t"/>
                <a:pathLst>
                  <a:path extrusionOk="0" h="2688" w="1948">
                    <a:moveTo>
                      <a:pt x="230" y="1"/>
                    </a:moveTo>
                    <a:cubicBezTo>
                      <a:pt x="116" y="1"/>
                      <a:pt x="1" y="94"/>
                      <a:pt x="32" y="243"/>
                    </a:cubicBezTo>
                    <a:cubicBezTo>
                      <a:pt x="468" y="2094"/>
                      <a:pt x="1537" y="2642"/>
                      <a:pt x="1583" y="2668"/>
                    </a:cubicBezTo>
                    <a:cubicBezTo>
                      <a:pt x="1609" y="2681"/>
                      <a:pt x="1641" y="2687"/>
                      <a:pt x="1667" y="2687"/>
                    </a:cubicBezTo>
                    <a:lnTo>
                      <a:pt x="1674" y="2687"/>
                    </a:lnTo>
                    <a:cubicBezTo>
                      <a:pt x="1883" y="2687"/>
                      <a:pt x="1948" y="2407"/>
                      <a:pt x="1765" y="2316"/>
                    </a:cubicBezTo>
                    <a:cubicBezTo>
                      <a:pt x="1752" y="2309"/>
                      <a:pt x="814" y="1814"/>
                      <a:pt x="416" y="152"/>
                    </a:cubicBezTo>
                    <a:cubicBezTo>
                      <a:pt x="389" y="47"/>
                      <a:pt x="310" y="1"/>
                      <a:pt x="23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8"/>
              <p:cNvSpPr/>
              <p:nvPr/>
            </p:nvSpPr>
            <p:spPr>
              <a:xfrm>
                <a:off x="2299504" y="3177507"/>
                <a:ext cx="70743" cy="87281"/>
              </a:xfrm>
              <a:custGeom>
                <a:rect b="b" l="l" r="r" t="t"/>
                <a:pathLst>
                  <a:path extrusionOk="0" h="3457" w="2802">
                    <a:moveTo>
                      <a:pt x="1983" y="1"/>
                    </a:moveTo>
                    <a:cubicBezTo>
                      <a:pt x="1866" y="1"/>
                      <a:pt x="1749" y="95"/>
                      <a:pt x="1785" y="244"/>
                    </a:cubicBezTo>
                    <a:cubicBezTo>
                      <a:pt x="2326" y="2173"/>
                      <a:pt x="292" y="3046"/>
                      <a:pt x="201" y="3079"/>
                    </a:cubicBezTo>
                    <a:cubicBezTo>
                      <a:pt x="1" y="3163"/>
                      <a:pt x="56" y="3457"/>
                      <a:pt x="272" y="3457"/>
                    </a:cubicBezTo>
                    <a:cubicBezTo>
                      <a:pt x="274" y="3457"/>
                      <a:pt x="277" y="3457"/>
                      <a:pt x="279" y="3457"/>
                    </a:cubicBezTo>
                    <a:cubicBezTo>
                      <a:pt x="305" y="3457"/>
                      <a:pt x="331" y="3457"/>
                      <a:pt x="351" y="3444"/>
                    </a:cubicBezTo>
                    <a:cubicBezTo>
                      <a:pt x="377" y="3437"/>
                      <a:pt x="2801" y="2408"/>
                      <a:pt x="2169" y="139"/>
                    </a:cubicBezTo>
                    <a:cubicBezTo>
                      <a:pt x="2138" y="43"/>
                      <a:pt x="2060" y="1"/>
                      <a:pt x="19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8"/>
              <p:cNvSpPr/>
              <p:nvPr/>
            </p:nvSpPr>
            <p:spPr>
              <a:xfrm>
                <a:off x="2158118" y="3552180"/>
                <a:ext cx="33099" cy="33983"/>
              </a:xfrm>
              <a:custGeom>
                <a:rect b="b" l="l" r="r" t="t"/>
                <a:pathLst>
                  <a:path extrusionOk="0" h="1346" w="1311">
                    <a:moveTo>
                      <a:pt x="856" y="1"/>
                    </a:moveTo>
                    <a:cubicBezTo>
                      <a:pt x="825" y="1"/>
                      <a:pt x="792" y="8"/>
                      <a:pt x="763" y="23"/>
                    </a:cubicBezTo>
                    <a:lnTo>
                      <a:pt x="756" y="23"/>
                    </a:lnTo>
                    <a:lnTo>
                      <a:pt x="737" y="10"/>
                    </a:lnTo>
                    <a:lnTo>
                      <a:pt x="717" y="10"/>
                    </a:lnTo>
                    <a:cubicBezTo>
                      <a:pt x="639" y="10"/>
                      <a:pt x="209" y="335"/>
                      <a:pt x="209" y="335"/>
                    </a:cubicBezTo>
                    <a:cubicBezTo>
                      <a:pt x="117" y="440"/>
                      <a:pt x="52" y="550"/>
                      <a:pt x="7" y="674"/>
                    </a:cubicBezTo>
                    <a:lnTo>
                      <a:pt x="0" y="700"/>
                    </a:lnTo>
                    <a:lnTo>
                      <a:pt x="0" y="720"/>
                    </a:lnTo>
                    <a:cubicBezTo>
                      <a:pt x="46" y="922"/>
                      <a:pt x="98" y="1111"/>
                      <a:pt x="150" y="1274"/>
                    </a:cubicBezTo>
                    <a:lnTo>
                      <a:pt x="170" y="1320"/>
                    </a:lnTo>
                    <a:lnTo>
                      <a:pt x="222" y="1326"/>
                    </a:lnTo>
                    <a:lnTo>
                      <a:pt x="287" y="1339"/>
                    </a:lnTo>
                    <a:lnTo>
                      <a:pt x="326" y="1346"/>
                    </a:lnTo>
                    <a:lnTo>
                      <a:pt x="359" y="1326"/>
                    </a:lnTo>
                    <a:lnTo>
                      <a:pt x="398" y="1293"/>
                    </a:lnTo>
                    <a:lnTo>
                      <a:pt x="398" y="1254"/>
                    </a:lnTo>
                    <a:cubicBezTo>
                      <a:pt x="424" y="792"/>
                      <a:pt x="678" y="440"/>
                      <a:pt x="1154" y="212"/>
                    </a:cubicBezTo>
                    <a:lnTo>
                      <a:pt x="1310" y="140"/>
                    </a:lnTo>
                    <a:lnTo>
                      <a:pt x="1154" y="62"/>
                    </a:lnTo>
                    <a:cubicBezTo>
                      <a:pt x="1069" y="23"/>
                      <a:pt x="978" y="3"/>
                      <a:pt x="887" y="3"/>
                    </a:cubicBezTo>
                    <a:cubicBezTo>
                      <a:pt x="877" y="1"/>
                      <a:pt x="867" y="1"/>
                      <a:pt x="8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8"/>
              <p:cNvSpPr/>
              <p:nvPr/>
            </p:nvSpPr>
            <p:spPr>
              <a:xfrm>
                <a:off x="2155796" y="3550110"/>
                <a:ext cx="40194" cy="38351"/>
              </a:xfrm>
              <a:custGeom>
                <a:rect b="b" l="l" r="r" t="t"/>
                <a:pathLst>
                  <a:path extrusionOk="0" h="1519" w="1592">
                    <a:moveTo>
                      <a:pt x="979" y="163"/>
                    </a:moveTo>
                    <a:cubicBezTo>
                      <a:pt x="1063" y="163"/>
                      <a:pt x="1141" y="183"/>
                      <a:pt x="1213" y="222"/>
                    </a:cubicBezTo>
                    <a:cubicBezTo>
                      <a:pt x="594" y="515"/>
                      <a:pt x="425" y="971"/>
                      <a:pt x="411" y="1330"/>
                    </a:cubicBezTo>
                    <a:lnTo>
                      <a:pt x="398" y="1343"/>
                    </a:lnTo>
                    <a:lnTo>
                      <a:pt x="320" y="1330"/>
                    </a:lnTo>
                    <a:cubicBezTo>
                      <a:pt x="262" y="1154"/>
                      <a:pt x="216" y="971"/>
                      <a:pt x="177" y="789"/>
                    </a:cubicBezTo>
                    <a:cubicBezTo>
                      <a:pt x="216" y="672"/>
                      <a:pt x="281" y="567"/>
                      <a:pt x="359" y="476"/>
                    </a:cubicBezTo>
                    <a:cubicBezTo>
                      <a:pt x="503" y="365"/>
                      <a:pt x="653" y="268"/>
                      <a:pt x="809" y="176"/>
                    </a:cubicBezTo>
                    <a:cubicBezTo>
                      <a:pt x="822" y="183"/>
                      <a:pt x="835" y="183"/>
                      <a:pt x="842" y="183"/>
                    </a:cubicBezTo>
                    <a:cubicBezTo>
                      <a:pt x="855" y="183"/>
                      <a:pt x="868" y="183"/>
                      <a:pt x="881" y="176"/>
                    </a:cubicBezTo>
                    <a:cubicBezTo>
                      <a:pt x="913" y="170"/>
                      <a:pt x="946" y="163"/>
                      <a:pt x="979" y="163"/>
                    </a:cubicBezTo>
                    <a:close/>
                    <a:moveTo>
                      <a:pt x="979" y="0"/>
                    </a:moveTo>
                    <a:cubicBezTo>
                      <a:pt x="939" y="0"/>
                      <a:pt x="894" y="7"/>
                      <a:pt x="855" y="13"/>
                    </a:cubicBezTo>
                    <a:lnTo>
                      <a:pt x="809" y="13"/>
                    </a:lnTo>
                    <a:cubicBezTo>
                      <a:pt x="757" y="13"/>
                      <a:pt x="731" y="26"/>
                      <a:pt x="483" y="183"/>
                    </a:cubicBezTo>
                    <a:cubicBezTo>
                      <a:pt x="398" y="235"/>
                      <a:pt x="314" y="300"/>
                      <a:pt x="236" y="365"/>
                    </a:cubicBezTo>
                    <a:cubicBezTo>
                      <a:pt x="138" y="476"/>
                      <a:pt x="66" y="593"/>
                      <a:pt x="20" y="730"/>
                    </a:cubicBezTo>
                    <a:lnTo>
                      <a:pt x="1" y="776"/>
                    </a:lnTo>
                    <a:lnTo>
                      <a:pt x="7" y="821"/>
                    </a:lnTo>
                    <a:cubicBezTo>
                      <a:pt x="53" y="1030"/>
                      <a:pt x="105" y="1213"/>
                      <a:pt x="164" y="1382"/>
                    </a:cubicBezTo>
                    <a:lnTo>
                      <a:pt x="196" y="1480"/>
                    </a:lnTo>
                    <a:lnTo>
                      <a:pt x="294" y="1493"/>
                    </a:lnTo>
                    <a:lnTo>
                      <a:pt x="359" y="1506"/>
                    </a:lnTo>
                    <a:lnTo>
                      <a:pt x="431" y="1519"/>
                    </a:lnTo>
                    <a:lnTo>
                      <a:pt x="490" y="1473"/>
                    </a:lnTo>
                    <a:lnTo>
                      <a:pt x="496" y="1467"/>
                    </a:lnTo>
                    <a:lnTo>
                      <a:pt x="561" y="1421"/>
                    </a:lnTo>
                    <a:lnTo>
                      <a:pt x="568" y="1336"/>
                    </a:lnTo>
                    <a:cubicBezTo>
                      <a:pt x="587" y="906"/>
                      <a:pt x="829" y="580"/>
                      <a:pt x="1278" y="365"/>
                    </a:cubicBezTo>
                    <a:lnTo>
                      <a:pt x="1591" y="215"/>
                    </a:lnTo>
                    <a:lnTo>
                      <a:pt x="1278" y="72"/>
                    </a:lnTo>
                    <a:cubicBezTo>
                      <a:pt x="1181" y="26"/>
                      <a:pt x="1083" y="0"/>
                      <a:pt x="979"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8"/>
              <p:cNvSpPr/>
              <p:nvPr/>
            </p:nvSpPr>
            <p:spPr>
              <a:xfrm>
                <a:off x="2202529" y="3560310"/>
                <a:ext cx="27520" cy="26182"/>
              </a:xfrm>
              <a:custGeom>
                <a:rect b="b" l="l" r="r" t="t"/>
                <a:pathLst>
                  <a:path extrusionOk="0" h="1037" w="1090">
                    <a:moveTo>
                      <a:pt x="620" y="0"/>
                    </a:moveTo>
                    <a:lnTo>
                      <a:pt x="379" y="157"/>
                    </a:lnTo>
                    <a:lnTo>
                      <a:pt x="438" y="235"/>
                    </a:lnTo>
                    <a:cubicBezTo>
                      <a:pt x="340" y="274"/>
                      <a:pt x="33" y="424"/>
                      <a:pt x="20" y="633"/>
                    </a:cubicBezTo>
                    <a:cubicBezTo>
                      <a:pt x="1" y="848"/>
                      <a:pt x="196" y="952"/>
                      <a:pt x="366" y="985"/>
                    </a:cubicBezTo>
                    <a:lnTo>
                      <a:pt x="385" y="985"/>
                    </a:lnTo>
                    <a:cubicBezTo>
                      <a:pt x="438" y="978"/>
                      <a:pt x="483" y="978"/>
                      <a:pt x="529" y="978"/>
                    </a:cubicBezTo>
                    <a:cubicBezTo>
                      <a:pt x="627" y="978"/>
                      <a:pt x="724" y="991"/>
                      <a:pt x="822" y="1011"/>
                    </a:cubicBezTo>
                    <a:lnTo>
                      <a:pt x="926" y="1037"/>
                    </a:lnTo>
                    <a:lnTo>
                      <a:pt x="926" y="926"/>
                    </a:lnTo>
                    <a:cubicBezTo>
                      <a:pt x="920" y="782"/>
                      <a:pt x="926" y="587"/>
                      <a:pt x="1031" y="502"/>
                    </a:cubicBezTo>
                    <a:lnTo>
                      <a:pt x="1089" y="450"/>
                    </a:lnTo>
                    <a:lnTo>
                      <a:pt x="939" y="255"/>
                    </a:lnTo>
                    <a:lnTo>
                      <a:pt x="881" y="287"/>
                    </a:lnTo>
                    <a:cubicBezTo>
                      <a:pt x="816" y="320"/>
                      <a:pt x="750" y="359"/>
                      <a:pt x="698" y="404"/>
                    </a:cubicBezTo>
                    <a:cubicBezTo>
                      <a:pt x="698" y="339"/>
                      <a:pt x="718" y="281"/>
                      <a:pt x="744" y="228"/>
                    </a:cubicBezTo>
                    <a:lnTo>
                      <a:pt x="783" y="176"/>
                    </a:lnTo>
                    <a:lnTo>
                      <a:pt x="62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8"/>
              <p:cNvSpPr/>
              <p:nvPr/>
            </p:nvSpPr>
            <p:spPr>
              <a:xfrm>
                <a:off x="2200408" y="3557507"/>
                <a:ext cx="32443" cy="31458"/>
              </a:xfrm>
              <a:custGeom>
                <a:rect b="b" l="l" r="r" t="t"/>
                <a:pathLst>
                  <a:path extrusionOk="0" h="1246" w="1285">
                    <a:moveTo>
                      <a:pt x="691" y="209"/>
                    </a:moveTo>
                    <a:lnTo>
                      <a:pt x="691" y="216"/>
                    </a:lnTo>
                    <a:lnTo>
                      <a:pt x="763" y="287"/>
                    </a:lnTo>
                    <a:cubicBezTo>
                      <a:pt x="711" y="379"/>
                      <a:pt x="691" y="476"/>
                      <a:pt x="698" y="581"/>
                    </a:cubicBezTo>
                    <a:cubicBezTo>
                      <a:pt x="698" y="607"/>
                      <a:pt x="711" y="626"/>
                      <a:pt x="737" y="633"/>
                    </a:cubicBezTo>
                    <a:lnTo>
                      <a:pt x="750" y="633"/>
                    </a:lnTo>
                    <a:cubicBezTo>
                      <a:pt x="769" y="633"/>
                      <a:pt x="789" y="620"/>
                      <a:pt x="795" y="607"/>
                    </a:cubicBezTo>
                    <a:cubicBezTo>
                      <a:pt x="854" y="548"/>
                      <a:pt x="919" y="502"/>
                      <a:pt x="997" y="463"/>
                    </a:cubicBezTo>
                    <a:lnTo>
                      <a:pt x="1063" y="548"/>
                    </a:lnTo>
                    <a:cubicBezTo>
                      <a:pt x="932" y="659"/>
                      <a:pt x="919" y="874"/>
                      <a:pt x="926" y="1043"/>
                    </a:cubicBezTo>
                    <a:cubicBezTo>
                      <a:pt x="821" y="1017"/>
                      <a:pt x="717" y="1004"/>
                      <a:pt x="613" y="1004"/>
                    </a:cubicBezTo>
                    <a:cubicBezTo>
                      <a:pt x="567" y="1004"/>
                      <a:pt x="515" y="1004"/>
                      <a:pt x="463" y="1011"/>
                    </a:cubicBezTo>
                    <a:cubicBezTo>
                      <a:pt x="461" y="1011"/>
                      <a:pt x="458" y="1011"/>
                      <a:pt x="456" y="1011"/>
                    </a:cubicBezTo>
                    <a:cubicBezTo>
                      <a:pt x="396" y="1011"/>
                      <a:pt x="170" y="943"/>
                      <a:pt x="183" y="750"/>
                    </a:cubicBezTo>
                    <a:cubicBezTo>
                      <a:pt x="196" y="581"/>
                      <a:pt x="476" y="444"/>
                      <a:pt x="587" y="411"/>
                    </a:cubicBezTo>
                    <a:cubicBezTo>
                      <a:pt x="600" y="405"/>
                      <a:pt x="613" y="392"/>
                      <a:pt x="619" y="372"/>
                    </a:cubicBezTo>
                    <a:cubicBezTo>
                      <a:pt x="626" y="353"/>
                      <a:pt x="619" y="339"/>
                      <a:pt x="613" y="326"/>
                    </a:cubicBezTo>
                    <a:lnTo>
                      <a:pt x="580" y="281"/>
                    </a:lnTo>
                    <a:lnTo>
                      <a:pt x="691" y="209"/>
                    </a:lnTo>
                    <a:close/>
                    <a:moveTo>
                      <a:pt x="717" y="1"/>
                    </a:moveTo>
                    <a:lnTo>
                      <a:pt x="606" y="72"/>
                    </a:lnTo>
                    <a:lnTo>
                      <a:pt x="495" y="144"/>
                    </a:lnTo>
                    <a:lnTo>
                      <a:pt x="352" y="235"/>
                    </a:lnTo>
                    <a:lnTo>
                      <a:pt x="404" y="307"/>
                    </a:lnTo>
                    <a:cubicBezTo>
                      <a:pt x="254" y="385"/>
                      <a:pt x="39" y="522"/>
                      <a:pt x="20" y="737"/>
                    </a:cubicBezTo>
                    <a:cubicBezTo>
                      <a:pt x="0" y="998"/>
                      <a:pt x="235" y="1135"/>
                      <a:pt x="437" y="1174"/>
                    </a:cubicBezTo>
                    <a:lnTo>
                      <a:pt x="476" y="1174"/>
                    </a:lnTo>
                    <a:cubicBezTo>
                      <a:pt x="522" y="1174"/>
                      <a:pt x="567" y="1167"/>
                      <a:pt x="613" y="1167"/>
                    </a:cubicBezTo>
                    <a:cubicBezTo>
                      <a:pt x="704" y="1167"/>
                      <a:pt x="795" y="1180"/>
                      <a:pt x="887" y="1200"/>
                    </a:cubicBezTo>
                    <a:lnTo>
                      <a:pt x="1095" y="1245"/>
                    </a:lnTo>
                    <a:lnTo>
                      <a:pt x="1089" y="1037"/>
                    </a:lnTo>
                    <a:cubicBezTo>
                      <a:pt x="1089" y="965"/>
                      <a:pt x="1082" y="744"/>
                      <a:pt x="1167" y="672"/>
                    </a:cubicBezTo>
                    <a:lnTo>
                      <a:pt x="1284" y="574"/>
                    </a:lnTo>
                    <a:lnTo>
                      <a:pt x="1186" y="450"/>
                    </a:lnTo>
                    <a:lnTo>
                      <a:pt x="1121" y="366"/>
                    </a:lnTo>
                    <a:lnTo>
                      <a:pt x="1043" y="261"/>
                    </a:lnTo>
                    <a:lnTo>
                      <a:pt x="945" y="313"/>
                    </a:lnTo>
                    <a:lnTo>
                      <a:pt x="971" y="274"/>
                    </a:lnTo>
                    <a:lnTo>
                      <a:pt x="880" y="177"/>
                    </a:lnTo>
                    <a:lnTo>
                      <a:pt x="815" y="105"/>
                    </a:lnTo>
                    <a:lnTo>
                      <a:pt x="7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8"/>
              <p:cNvSpPr/>
              <p:nvPr/>
            </p:nvSpPr>
            <p:spPr>
              <a:xfrm>
                <a:off x="2137037" y="3585330"/>
                <a:ext cx="29338" cy="46077"/>
              </a:xfrm>
              <a:custGeom>
                <a:rect b="b" l="l" r="r" t="t"/>
                <a:pathLst>
                  <a:path extrusionOk="0" h="1825" w="1162">
                    <a:moveTo>
                      <a:pt x="900" y="0"/>
                    </a:moveTo>
                    <a:cubicBezTo>
                      <a:pt x="796" y="0"/>
                      <a:pt x="692" y="13"/>
                      <a:pt x="594" y="46"/>
                    </a:cubicBezTo>
                    <a:cubicBezTo>
                      <a:pt x="392" y="111"/>
                      <a:pt x="222" y="261"/>
                      <a:pt x="125" y="450"/>
                    </a:cubicBezTo>
                    <a:cubicBezTo>
                      <a:pt x="1" y="710"/>
                      <a:pt x="7" y="1375"/>
                      <a:pt x="183" y="1662"/>
                    </a:cubicBezTo>
                    <a:cubicBezTo>
                      <a:pt x="229" y="1753"/>
                      <a:pt x="320" y="1818"/>
                      <a:pt x="425" y="1825"/>
                    </a:cubicBezTo>
                    <a:lnTo>
                      <a:pt x="431" y="1818"/>
                    </a:lnTo>
                    <a:cubicBezTo>
                      <a:pt x="457" y="1818"/>
                      <a:pt x="483" y="1818"/>
                      <a:pt x="509" y="1812"/>
                    </a:cubicBezTo>
                    <a:cubicBezTo>
                      <a:pt x="542" y="1799"/>
                      <a:pt x="568" y="1773"/>
                      <a:pt x="587" y="1740"/>
                    </a:cubicBezTo>
                    <a:cubicBezTo>
                      <a:pt x="614" y="1669"/>
                      <a:pt x="614" y="1584"/>
                      <a:pt x="574" y="1512"/>
                    </a:cubicBezTo>
                    <a:cubicBezTo>
                      <a:pt x="568" y="1480"/>
                      <a:pt x="555" y="1440"/>
                      <a:pt x="555" y="1408"/>
                    </a:cubicBezTo>
                    <a:cubicBezTo>
                      <a:pt x="561" y="763"/>
                      <a:pt x="822" y="359"/>
                      <a:pt x="1044" y="143"/>
                    </a:cubicBezTo>
                    <a:lnTo>
                      <a:pt x="1161" y="13"/>
                    </a:lnTo>
                    <a:lnTo>
                      <a:pt x="99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8"/>
              <p:cNvSpPr/>
              <p:nvPr/>
            </p:nvSpPr>
            <p:spPr>
              <a:xfrm>
                <a:off x="2134916" y="3583184"/>
                <a:ext cx="36053" cy="50217"/>
              </a:xfrm>
              <a:custGeom>
                <a:rect b="b" l="l" r="r" t="t"/>
                <a:pathLst>
                  <a:path extrusionOk="0" h="1989" w="1428">
                    <a:moveTo>
                      <a:pt x="978" y="0"/>
                    </a:moveTo>
                    <a:cubicBezTo>
                      <a:pt x="978" y="0"/>
                      <a:pt x="979" y="0"/>
                      <a:pt x="980" y="0"/>
                    </a:cubicBezTo>
                    <a:lnTo>
                      <a:pt x="980" y="0"/>
                    </a:lnTo>
                    <a:cubicBezTo>
                      <a:pt x="981" y="0"/>
                      <a:pt x="983" y="0"/>
                      <a:pt x="984" y="0"/>
                    </a:cubicBezTo>
                    <a:close/>
                    <a:moveTo>
                      <a:pt x="984" y="163"/>
                    </a:moveTo>
                    <a:cubicBezTo>
                      <a:pt x="1010" y="163"/>
                      <a:pt x="1036" y="163"/>
                      <a:pt x="1063" y="170"/>
                    </a:cubicBezTo>
                    <a:cubicBezTo>
                      <a:pt x="854" y="378"/>
                      <a:pt x="561" y="795"/>
                      <a:pt x="554" y="1486"/>
                    </a:cubicBezTo>
                    <a:cubicBezTo>
                      <a:pt x="554" y="1597"/>
                      <a:pt x="671" y="1786"/>
                      <a:pt x="567" y="1812"/>
                    </a:cubicBezTo>
                    <a:cubicBezTo>
                      <a:pt x="548" y="1819"/>
                      <a:pt x="528" y="1819"/>
                      <a:pt x="509" y="1825"/>
                    </a:cubicBezTo>
                    <a:cubicBezTo>
                      <a:pt x="176" y="1825"/>
                      <a:pt x="137" y="854"/>
                      <a:pt x="280" y="574"/>
                    </a:cubicBezTo>
                    <a:cubicBezTo>
                      <a:pt x="365" y="398"/>
                      <a:pt x="522" y="268"/>
                      <a:pt x="704" y="202"/>
                    </a:cubicBezTo>
                    <a:cubicBezTo>
                      <a:pt x="795" y="176"/>
                      <a:pt x="887" y="163"/>
                      <a:pt x="984" y="163"/>
                    </a:cubicBezTo>
                    <a:close/>
                    <a:moveTo>
                      <a:pt x="980" y="0"/>
                    </a:moveTo>
                    <a:lnTo>
                      <a:pt x="980" y="0"/>
                    </a:lnTo>
                    <a:cubicBezTo>
                      <a:pt x="864" y="1"/>
                      <a:pt x="755" y="14"/>
                      <a:pt x="652" y="52"/>
                    </a:cubicBezTo>
                    <a:cubicBezTo>
                      <a:pt x="424" y="124"/>
                      <a:pt x="241" y="287"/>
                      <a:pt x="137" y="496"/>
                    </a:cubicBezTo>
                    <a:cubicBezTo>
                      <a:pt x="0" y="776"/>
                      <a:pt x="0" y="1473"/>
                      <a:pt x="196" y="1786"/>
                    </a:cubicBezTo>
                    <a:cubicBezTo>
                      <a:pt x="254" y="1903"/>
                      <a:pt x="378" y="1982"/>
                      <a:pt x="509" y="1988"/>
                    </a:cubicBezTo>
                    <a:cubicBezTo>
                      <a:pt x="541" y="1982"/>
                      <a:pt x="580" y="1982"/>
                      <a:pt x="613" y="1969"/>
                    </a:cubicBezTo>
                    <a:cubicBezTo>
                      <a:pt x="665" y="1956"/>
                      <a:pt x="717" y="1916"/>
                      <a:pt x="743" y="1864"/>
                    </a:cubicBezTo>
                    <a:cubicBezTo>
                      <a:pt x="782" y="1767"/>
                      <a:pt x="782" y="1662"/>
                      <a:pt x="737" y="1571"/>
                    </a:cubicBezTo>
                    <a:cubicBezTo>
                      <a:pt x="730" y="1545"/>
                      <a:pt x="724" y="1519"/>
                      <a:pt x="717" y="1486"/>
                    </a:cubicBezTo>
                    <a:cubicBezTo>
                      <a:pt x="724" y="874"/>
                      <a:pt x="971" y="489"/>
                      <a:pt x="1180" y="281"/>
                    </a:cubicBezTo>
                    <a:lnTo>
                      <a:pt x="1428" y="33"/>
                    </a:lnTo>
                    <a:lnTo>
                      <a:pt x="1076" y="7"/>
                    </a:lnTo>
                    <a:cubicBezTo>
                      <a:pt x="1044" y="7"/>
                      <a:pt x="1012" y="1"/>
                      <a:pt x="98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8"/>
              <p:cNvSpPr/>
              <p:nvPr/>
            </p:nvSpPr>
            <p:spPr>
              <a:xfrm>
                <a:off x="2154811" y="3552584"/>
                <a:ext cx="99576" cy="131666"/>
              </a:xfrm>
              <a:custGeom>
                <a:rect b="b" l="l" r="r" t="t"/>
                <a:pathLst>
                  <a:path extrusionOk="0" h="5215" w="3944">
                    <a:moveTo>
                      <a:pt x="2041" y="0"/>
                    </a:moveTo>
                    <a:lnTo>
                      <a:pt x="1989" y="13"/>
                    </a:lnTo>
                    <a:cubicBezTo>
                      <a:pt x="1897" y="33"/>
                      <a:pt x="1813" y="59"/>
                      <a:pt x="1721" y="85"/>
                    </a:cubicBezTo>
                    <a:cubicBezTo>
                      <a:pt x="1259" y="235"/>
                      <a:pt x="705" y="567"/>
                      <a:pt x="692" y="1277"/>
                    </a:cubicBezTo>
                    <a:cubicBezTo>
                      <a:pt x="672" y="1291"/>
                      <a:pt x="27" y="1701"/>
                      <a:pt x="20" y="2711"/>
                    </a:cubicBezTo>
                    <a:cubicBezTo>
                      <a:pt x="14" y="3226"/>
                      <a:pt x="1" y="4438"/>
                      <a:pt x="1747" y="5012"/>
                    </a:cubicBezTo>
                    <a:cubicBezTo>
                      <a:pt x="1956" y="5084"/>
                      <a:pt x="2510" y="5214"/>
                      <a:pt x="2725" y="5214"/>
                    </a:cubicBezTo>
                    <a:cubicBezTo>
                      <a:pt x="2751" y="5214"/>
                      <a:pt x="2777" y="5214"/>
                      <a:pt x="2797" y="5208"/>
                    </a:cubicBezTo>
                    <a:cubicBezTo>
                      <a:pt x="2816" y="5208"/>
                      <a:pt x="2835" y="5209"/>
                      <a:pt x="2854" y="5209"/>
                    </a:cubicBezTo>
                    <a:cubicBezTo>
                      <a:pt x="2990" y="5209"/>
                      <a:pt x="3121" y="5188"/>
                      <a:pt x="3247" y="5142"/>
                    </a:cubicBezTo>
                    <a:cubicBezTo>
                      <a:pt x="3540" y="5058"/>
                      <a:pt x="3892" y="4803"/>
                      <a:pt x="3911" y="4093"/>
                    </a:cubicBezTo>
                    <a:cubicBezTo>
                      <a:pt x="3918" y="3865"/>
                      <a:pt x="3924" y="3565"/>
                      <a:pt x="3911" y="3285"/>
                    </a:cubicBezTo>
                    <a:cubicBezTo>
                      <a:pt x="3944" y="2992"/>
                      <a:pt x="3774" y="2359"/>
                      <a:pt x="3709" y="2229"/>
                    </a:cubicBezTo>
                    <a:cubicBezTo>
                      <a:pt x="3644" y="2060"/>
                      <a:pt x="3540" y="1903"/>
                      <a:pt x="3409" y="1779"/>
                    </a:cubicBezTo>
                    <a:cubicBezTo>
                      <a:pt x="3168" y="1551"/>
                      <a:pt x="2849" y="1440"/>
                      <a:pt x="2425" y="1440"/>
                    </a:cubicBezTo>
                    <a:lnTo>
                      <a:pt x="2282" y="1440"/>
                    </a:lnTo>
                    <a:cubicBezTo>
                      <a:pt x="2256" y="1434"/>
                      <a:pt x="2223" y="1434"/>
                      <a:pt x="2197" y="1434"/>
                    </a:cubicBezTo>
                    <a:lnTo>
                      <a:pt x="2139" y="1434"/>
                    </a:lnTo>
                    <a:cubicBezTo>
                      <a:pt x="2041" y="1408"/>
                      <a:pt x="1702" y="1304"/>
                      <a:pt x="1728" y="991"/>
                    </a:cubicBezTo>
                    <a:cubicBezTo>
                      <a:pt x="1747" y="730"/>
                      <a:pt x="2106" y="548"/>
                      <a:pt x="2256" y="476"/>
                    </a:cubicBezTo>
                    <a:lnTo>
                      <a:pt x="2347" y="437"/>
                    </a:lnTo>
                    <a:lnTo>
                      <a:pt x="204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8"/>
              <p:cNvSpPr/>
              <p:nvPr/>
            </p:nvSpPr>
            <p:spPr>
              <a:xfrm>
                <a:off x="2152842" y="3550110"/>
                <a:ext cx="103540" cy="136109"/>
              </a:xfrm>
              <a:custGeom>
                <a:rect b="b" l="l" r="r" t="t"/>
                <a:pathLst>
                  <a:path extrusionOk="0" h="5391" w="4101">
                    <a:moveTo>
                      <a:pt x="2086" y="189"/>
                    </a:moveTo>
                    <a:lnTo>
                      <a:pt x="2301" y="502"/>
                    </a:lnTo>
                    <a:cubicBezTo>
                      <a:pt x="2125" y="580"/>
                      <a:pt x="1754" y="782"/>
                      <a:pt x="1728" y="1082"/>
                    </a:cubicBezTo>
                    <a:cubicBezTo>
                      <a:pt x="1702" y="1415"/>
                      <a:pt x="2008" y="1571"/>
                      <a:pt x="2217" y="1617"/>
                    </a:cubicBezTo>
                    <a:cubicBezTo>
                      <a:pt x="2236" y="1610"/>
                      <a:pt x="2256" y="1610"/>
                      <a:pt x="2275" y="1610"/>
                    </a:cubicBezTo>
                    <a:cubicBezTo>
                      <a:pt x="2314" y="1610"/>
                      <a:pt x="2347" y="1617"/>
                      <a:pt x="2379" y="1623"/>
                    </a:cubicBezTo>
                    <a:cubicBezTo>
                      <a:pt x="2406" y="1630"/>
                      <a:pt x="2438" y="1636"/>
                      <a:pt x="2464" y="1649"/>
                    </a:cubicBezTo>
                    <a:cubicBezTo>
                      <a:pt x="2458" y="1636"/>
                      <a:pt x="2451" y="1623"/>
                      <a:pt x="2445" y="1617"/>
                    </a:cubicBezTo>
                    <a:lnTo>
                      <a:pt x="2503" y="1617"/>
                    </a:lnTo>
                    <a:cubicBezTo>
                      <a:pt x="2901" y="1617"/>
                      <a:pt x="3207" y="1721"/>
                      <a:pt x="3429" y="1929"/>
                    </a:cubicBezTo>
                    <a:cubicBezTo>
                      <a:pt x="3553" y="2047"/>
                      <a:pt x="3650" y="2190"/>
                      <a:pt x="3716" y="2353"/>
                    </a:cubicBezTo>
                    <a:cubicBezTo>
                      <a:pt x="3748" y="2392"/>
                      <a:pt x="3944" y="3083"/>
                      <a:pt x="3905" y="3376"/>
                    </a:cubicBezTo>
                    <a:cubicBezTo>
                      <a:pt x="3918" y="3637"/>
                      <a:pt x="3918" y="3911"/>
                      <a:pt x="3905" y="4185"/>
                    </a:cubicBezTo>
                    <a:cubicBezTo>
                      <a:pt x="3892" y="4706"/>
                      <a:pt x="3690" y="5045"/>
                      <a:pt x="3298" y="5162"/>
                    </a:cubicBezTo>
                    <a:cubicBezTo>
                      <a:pt x="3176" y="5203"/>
                      <a:pt x="3042" y="5228"/>
                      <a:pt x="2912" y="5228"/>
                    </a:cubicBezTo>
                    <a:cubicBezTo>
                      <a:pt x="2898" y="5228"/>
                      <a:pt x="2883" y="5228"/>
                      <a:pt x="2868" y="5227"/>
                    </a:cubicBezTo>
                    <a:cubicBezTo>
                      <a:pt x="2849" y="5227"/>
                      <a:pt x="2829" y="5234"/>
                      <a:pt x="2803" y="5234"/>
                    </a:cubicBezTo>
                    <a:cubicBezTo>
                      <a:pt x="2601" y="5234"/>
                      <a:pt x="2067" y="5110"/>
                      <a:pt x="1858" y="5038"/>
                    </a:cubicBezTo>
                    <a:cubicBezTo>
                      <a:pt x="164" y="4478"/>
                      <a:pt x="177" y="3311"/>
                      <a:pt x="183" y="2809"/>
                    </a:cubicBezTo>
                    <a:cubicBezTo>
                      <a:pt x="190" y="1845"/>
                      <a:pt x="796" y="1460"/>
                      <a:pt x="822" y="1447"/>
                    </a:cubicBezTo>
                    <a:cubicBezTo>
                      <a:pt x="841" y="1434"/>
                      <a:pt x="854" y="1408"/>
                      <a:pt x="861" y="1382"/>
                    </a:cubicBezTo>
                    <a:cubicBezTo>
                      <a:pt x="874" y="717"/>
                      <a:pt x="1395" y="404"/>
                      <a:pt x="1832" y="261"/>
                    </a:cubicBezTo>
                    <a:cubicBezTo>
                      <a:pt x="1917" y="235"/>
                      <a:pt x="2001" y="209"/>
                      <a:pt x="2086" y="189"/>
                    </a:cubicBezTo>
                    <a:close/>
                    <a:moveTo>
                      <a:pt x="2158" y="0"/>
                    </a:moveTo>
                    <a:lnTo>
                      <a:pt x="2158" y="7"/>
                    </a:lnTo>
                    <a:lnTo>
                      <a:pt x="2054" y="33"/>
                    </a:lnTo>
                    <a:cubicBezTo>
                      <a:pt x="1962" y="52"/>
                      <a:pt x="1871" y="79"/>
                      <a:pt x="1780" y="105"/>
                    </a:cubicBezTo>
                    <a:cubicBezTo>
                      <a:pt x="1109" y="326"/>
                      <a:pt x="724" y="756"/>
                      <a:pt x="698" y="1330"/>
                    </a:cubicBezTo>
                    <a:cubicBezTo>
                      <a:pt x="548" y="1441"/>
                      <a:pt x="27" y="1884"/>
                      <a:pt x="20" y="2803"/>
                    </a:cubicBezTo>
                    <a:cubicBezTo>
                      <a:pt x="14" y="3292"/>
                      <a:pt x="1" y="4595"/>
                      <a:pt x="1806" y="5188"/>
                    </a:cubicBezTo>
                    <a:cubicBezTo>
                      <a:pt x="2021" y="5260"/>
                      <a:pt x="2575" y="5390"/>
                      <a:pt x="2803" y="5390"/>
                    </a:cubicBezTo>
                    <a:cubicBezTo>
                      <a:pt x="2836" y="5390"/>
                      <a:pt x="2862" y="5390"/>
                      <a:pt x="2888" y="5384"/>
                    </a:cubicBezTo>
                    <a:cubicBezTo>
                      <a:pt x="2904" y="5384"/>
                      <a:pt x="2919" y="5385"/>
                      <a:pt x="2935" y="5385"/>
                    </a:cubicBezTo>
                    <a:cubicBezTo>
                      <a:pt x="3076" y="5385"/>
                      <a:pt x="3216" y="5359"/>
                      <a:pt x="3351" y="5312"/>
                    </a:cubicBezTo>
                    <a:cubicBezTo>
                      <a:pt x="3670" y="5214"/>
                      <a:pt x="4055" y="4941"/>
                      <a:pt x="4074" y="4185"/>
                    </a:cubicBezTo>
                    <a:cubicBezTo>
                      <a:pt x="4081" y="3963"/>
                      <a:pt x="4081" y="3663"/>
                      <a:pt x="4074" y="3383"/>
                    </a:cubicBezTo>
                    <a:cubicBezTo>
                      <a:pt x="4100" y="3090"/>
                      <a:pt x="3950" y="2464"/>
                      <a:pt x="3865" y="2288"/>
                    </a:cubicBezTo>
                    <a:cubicBezTo>
                      <a:pt x="3794" y="2105"/>
                      <a:pt x="3676" y="1943"/>
                      <a:pt x="3540" y="1806"/>
                    </a:cubicBezTo>
                    <a:cubicBezTo>
                      <a:pt x="3285" y="1564"/>
                      <a:pt x="2947" y="1447"/>
                      <a:pt x="2503" y="1447"/>
                    </a:cubicBezTo>
                    <a:lnTo>
                      <a:pt x="2366" y="1447"/>
                    </a:lnTo>
                    <a:cubicBezTo>
                      <a:pt x="2340" y="1447"/>
                      <a:pt x="2308" y="1441"/>
                      <a:pt x="2275" y="1441"/>
                    </a:cubicBezTo>
                    <a:lnTo>
                      <a:pt x="2230" y="1441"/>
                    </a:lnTo>
                    <a:cubicBezTo>
                      <a:pt x="2132" y="1421"/>
                      <a:pt x="1871" y="1330"/>
                      <a:pt x="1891" y="1089"/>
                    </a:cubicBezTo>
                    <a:cubicBezTo>
                      <a:pt x="1910" y="867"/>
                      <a:pt x="2262" y="691"/>
                      <a:pt x="2373" y="646"/>
                    </a:cubicBezTo>
                    <a:lnTo>
                      <a:pt x="2549" y="561"/>
                    </a:lnTo>
                    <a:lnTo>
                      <a:pt x="2438" y="398"/>
                    </a:lnTo>
                    <a:lnTo>
                      <a:pt x="2217" y="92"/>
                    </a:lnTo>
                    <a:lnTo>
                      <a:pt x="215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74" name="Google Shape;12074;p68"/>
          <p:cNvGrpSpPr/>
          <p:nvPr/>
        </p:nvGrpSpPr>
        <p:grpSpPr>
          <a:xfrm>
            <a:off x="2942205" y="3064707"/>
            <a:ext cx="550623" cy="1310497"/>
            <a:chOff x="2942205" y="3050537"/>
            <a:chExt cx="550623" cy="1310497"/>
          </a:xfrm>
        </p:grpSpPr>
        <p:sp>
          <p:nvSpPr>
            <p:cNvPr id="12075" name="Google Shape;12075;p68"/>
            <p:cNvSpPr/>
            <p:nvPr/>
          </p:nvSpPr>
          <p:spPr>
            <a:xfrm>
              <a:off x="2991084" y="4311978"/>
              <a:ext cx="453016" cy="49056"/>
            </a:xfrm>
            <a:custGeom>
              <a:rect b="b" l="l" r="r" t="t"/>
              <a:pathLst>
                <a:path extrusionOk="0" h="1943" w="17943">
                  <a:moveTo>
                    <a:pt x="8975" y="0"/>
                  </a:moveTo>
                  <a:cubicBezTo>
                    <a:pt x="4015" y="0"/>
                    <a:pt x="0" y="437"/>
                    <a:pt x="0" y="972"/>
                  </a:cubicBezTo>
                  <a:cubicBezTo>
                    <a:pt x="0" y="1506"/>
                    <a:pt x="4021"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6" name="Google Shape;12076;p68"/>
            <p:cNvGrpSpPr/>
            <p:nvPr/>
          </p:nvGrpSpPr>
          <p:grpSpPr>
            <a:xfrm>
              <a:off x="2942205" y="3050537"/>
              <a:ext cx="550623" cy="1278079"/>
              <a:chOff x="2942205" y="3050537"/>
              <a:chExt cx="550623" cy="1278079"/>
            </a:xfrm>
          </p:grpSpPr>
          <p:sp>
            <p:nvSpPr>
              <p:cNvPr id="12077" name="Google Shape;12077;p68"/>
              <p:cNvSpPr/>
              <p:nvPr/>
            </p:nvSpPr>
            <p:spPr>
              <a:xfrm>
                <a:off x="2942205" y="3050537"/>
                <a:ext cx="550623" cy="1278079"/>
              </a:xfrm>
              <a:custGeom>
                <a:rect b="b" l="l" r="r" t="t"/>
                <a:pathLst>
                  <a:path extrusionOk="0" h="50622" w="21809">
                    <a:moveTo>
                      <a:pt x="3774" y="7802"/>
                    </a:moveTo>
                    <a:lnTo>
                      <a:pt x="3774" y="7834"/>
                    </a:lnTo>
                    <a:lnTo>
                      <a:pt x="3755" y="7834"/>
                    </a:lnTo>
                    <a:lnTo>
                      <a:pt x="3774" y="7802"/>
                    </a:lnTo>
                    <a:close/>
                    <a:moveTo>
                      <a:pt x="10689" y="0"/>
                    </a:moveTo>
                    <a:cubicBezTo>
                      <a:pt x="6753" y="0"/>
                      <a:pt x="3559" y="3187"/>
                      <a:pt x="3559" y="7130"/>
                    </a:cubicBezTo>
                    <a:cubicBezTo>
                      <a:pt x="3559" y="7365"/>
                      <a:pt x="3572" y="7600"/>
                      <a:pt x="3598" y="7834"/>
                    </a:cubicBezTo>
                    <a:cubicBezTo>
                      <a:pt x="2972" y="7906"/>
                      <a:pt x="2542" y="8512"/>
                      <a:pt x="2699" y="9131"/>
                    </a:cubicBezTo>
                    <a:cubicBezTo>
                      <a:pt x="2821" y="9609"/>
                      <a:pt x="3247" y="9920"/>
                      <a:pt x="3710" y="9920"/>
                    </a:cubicBezTo>
                    <a:cubicBezTo>
                      <a:pt x="3841" y="9920"/>
                      <a:pt x="3976" y="9895"/>
                      <a:pt x="4106" y="9842"/>
                    </a:cubicBezTo>
                    <a:cubicBezTo>
                      <a:pt x="4830" y="12044"/>
                      <a:pt x="6681" y="13804"/>
                      <a:pt x="8747" y="14560"/>
                    </a:cubicBezTo>
                    <a:cubicBezTo>
                      <a:pt x="8793" y="14573"/>
                      <a:pt x="8871" y="14593"/>
                      <a:pt x="8871" y="14606"/>
                    </a:cubicBezTo>
                    <a:lnTo>
                      <a:pt x="8871" y="16620"/>
                    </a:lnTo>
                    <a:lnTo>
                      <a:pt x="5651" y="16620"/>
                    </a:lnTo>
                    <a:cubicBezTo>
                      <a:pt x="5651" y="16620"/>
                      <a:pt x="5645" y="16685"/>
                      <a:pt x="5625" y="16698"/>
                    </a:cubicBezTo>
                    <a:cubicBezTo>
                      <a:pt x="5051" y="16705"/>
                      <a:pt x="4537" y="17076"/>
                      <a:pt x="4361" y="17623"/>
                    </a:cubicBezTo>
                    <a:lnTo>
                      <a:pt x="215" y="33239"/>
                    </a:lnTo>
                    <a:cubicBezTo>
                      <a:pt x="0" y="33872"/>
                      <a:pt x="294" y="34563"/>
                      <a:pt x="900" y="34849"/>
                    </a:cubicBezTo>
                    <a:cubicBezTo>
                      <a:pt x="1081" y="34936"/>
                      <a:pt x="1273" y="34977"/>
                      <a:pt x="1463" y="34977"/>
                    </a:cubicBezTo>
                    <a:cubicBezTo>
                      <a:pt x="1903" y="34977"/>
                      <a:pt x="2329" y="34756"/>
                      <a:pt x="2575" y="34360"/>
                    </a:cubicBezTo>
                    <a:cubicBezTo>
                      <a:pt x="2647" y="34407"/>
                      <a:pt x="2726" y="34429"/>
                      <a:pt x="2804" y="34429"/>
                    </a:cubicBezTo>
                    <a:cubicBezTo>
                      <a:pt x="2987" y="34429"/>
                      <a:pt x="3161" y="34309"/>
                      <a:pt x="3207"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85" y="32360"/>
                    </a:lnTo>
                    <a:cubicBezTo>
                      <a:pt x="6622" y="40187"/>
                      <a:pt x="6798" y="48725"/>
                      <a:pt x="6798" y="48725"/>
                    </a:cubicBezTo>
                    <a:cubicBezTo>
                      <a:pt x="6798" y="48725"/>
                      <a:pt x="4517" y="49090"/>
                      <a:pt x="4517" y="50615"/>
                    </a:cubicBezTo>
                    <a:lnTo>
                      <a:pt x="8936" y="50615"/>
                    </a:lnTo>
                    <a:lnTo>
                      <a:pt x="10631" y="33428"/>
                    </a:lnTo>
                    <a:lnTo>
                      <a:pt x="10663" y="33455"/>
                    </a:lnTo>
                    <a:lnTo>
                      <a:pt x="11035" y="33455"/>
                    </a:lnTo>
                    <a:lnTo>
                      <a:pt x="11035" y="33448"/>
                    </a:lnTo>
                    <a:lnTo>
                      <a:pt x="12892" y="50622"/>
                    </a:lnTo>
                    <a:lnTo>
                      <a:pt x="17311" y="50622"/>
                    </a:lnTo>
                    <a:cubicBezTo>
                      <a:pt x="17311" y="49090"/>
                      <a:pt x="15023" y="48732"/>
                      <a:pt x="15023" y="48732"/>
                    </a:cubicBezTo>
                    <a:cubicBezTo>
                      <a:pt x="15023" y="48732"/>
                      <a:pt x="15193" y="40096"/>
                      <a:pt x="15317" y="32216"/>
                    </a:cubicBezTo>
                    <a:cubicBezTo>
                      <a:pt x="15323" y="31897"/>
                      <a:pt x="15356" y="30567"/>
                      <a:pt x="15356" y="30567"/>
                    </a:cubicBezTo>
                    <a:lnTo>
                      <a:pt x="15343" y="30567"/>
                    </a:lnTo>
                    <a:cubicBezTo>
                      <a:pt x="15408" y="26474"/>
                      <a:pt x="15454" y="22779"/>
                      <a:pt x="15454" y="20863"/>
                    </a:cubicBezTo>
                    <a:lnTo>
                      <a:pt x="18510" y="31923"/>
                    </a:lnTo>
                    <a:cubicBezTo>
                      <a:pt x="18302" y="31988"/>
                      <a:pt x="18152" y="32334"/>
                      <a:pt x="18204" y="32542"/>
                    </a:cubicBezTo>
                    <a:lnTo>
                      <a:pt x="18562" y="34113"/>
                    </a:lnTo>
                    <a:cubicBezTo>
                      <a:pt x="18602" y="34305"/>
                      <a:pt x="18769" y="34428"/>
                      <a:pt x="18956" y="34428"/>
                    </a:cubicBezTo>
                    <a:cubicBezTo>
                      <a:pt x="18985" y="34428"/>
                      <a:pt x="19015" y="34425"/>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8" y="34582"/>
                      <a:pt x="21808" y="33885"/>
                      <a:pt x="21600" y="33246"/>
                    </a:cubicBezTo>
                    <a:lnTo>
                      <a:pt x="17292" y="17663"/>
                    </a:lnTo>
                    <a:cubicBezTo>
                      <a:pt x="17116" y="17141"/>
                      <a:pt x="16653" y="16744"/>
                      <a:pt x="16138" y="16705"/>
                    </a:cubicBezTo>
                    <a:cubicBezTo>
                      <a:pt x="16125" y="16691"/>
                      <a:pt x="16112" y="16626"/>
                      <a:pt x="16112" y="16626"/>
                    </a:cubicBezTo>
                    <a:lnTo>
                      <a:pt x="12612" y="16626"/>
                    </a:lnTo>
                    <a:lnTo>
                      <a:pt x="12612" y="14704"/>
                    </a:lnTo>
                    <a:cubicBezTo>
                      <a:pt x="12612" y="14704"/>
                      <a:pt x="12638" y="14697"/>
                      <a:pt x="12651" y="14691"/>
                    </a:cubicBezTo>
                    <a:cubicBezTo>
                      <a:pt x="12664" y="14691"/>
                      <a:pt x="12684" y="14684"/>
                      <a:pt x="12697" y="14678"/>
                    </a:cubicBezTo>
                    <a:cubicBezTo>
                      <a:pt x="14893" y="14013"/>
                      <a:pt x="16913" y="12201"/>
                      <a:pt x="17689" y="9887"/>
                    </a:cubicBezTo>
                    <a:cubicBezTo>
                      <a:pt x="17774" y="9907"/>
                      <a:pt x="17859" y="9920"/>
                      <a:pt x="17943" y="9920"/>
                    </a:cubicBezTo>
                    <a:cubicBezTo>
                      <a:pt x="17947" y="9920"/>
                      <a:pt x="17952" y="9920"/>
                      <a:pt x="17956" y="9920"/>
                    </a:cubicBezTo>
                    <a:cubicBezTo>
                      <a:pt x="18511" y="9920"/>
                      <a:pt x="18973" y="9485"/>
                      <a:pt x="19006" y="8929"/>
                    </a:cubicBezTo>
                    <a:cubicBezTo>
                      <a:pt x="19032" y="8369"/>
                      <a:pt x="18608" y="7880"/>
                      <a:pt x="18048" y="7834"/>
                    </a:cubicBezTo>
                    <a:lnTo>
                      <a:pt x="18048" y="7828"/>
                    </a:lnTo>
                    <a:cubicBezTo>
                      <a:pt x="18048" y="7815"/>
                      <a:pt x="18041" y="7802"/>
                      <a:pt x="18041" y="7789"/>
                    </a:cubicBezTo>
                    <a:cubicBezTo>
                      <a:pt x="18035" y="6068"/>
                      <a:pt x="17637" y="4295"/>
                      <a:pt x="16685" y="2998"/>
                    </a:cubicBezTo>
                    <a:cubicBezTo>
                      <a:pt x="17656" y="2464"/>
                      <a:pt x="17774" y="1786"/>
                      <a:pt x="18152" y="1147"/>
                    </a:cubicBezTo>
                    <a:lnTo>
                      <a:pt x="18152" y="1147"/>
                    </a:lnTo>
                    <a:cubicBezTo>
                      <a:pt x="17943" y="1170"/>
                      <a:pt x="17732" y="1181"/>
                      <a:pt x="17520" y="1181"/>
                    </a:cubicBezTo>
                    <a:cubicBezTo>
                      <a:pt x="15276" y="1181"/>
                      <a:pt x="12899" y="0"/>
                      <a:pt x="10689"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8" name="Google Shape;12078;p68"/>
              <p:cNvGrpSpPr/>
              <p:nvPr/>
            </p:nvGrpSpPr>
            <p:grpSpPr>
              <a:xfrm>
                <a:off x="2976264" y="3168065"/>
                <a:ext cx="478718" cy="1086021"/>
                <a:chOff x="2976264" y="3168065"/>
                <a:chExt cx="478718" cy="1086021"/>
              </a:xfrm>
            </p:grpSpPr>
            <p:sp>
              <p:nvSpPr>
                <p:cNvPr id="12079" name="Google Shape;12079;p68"/>
                <p:cNvSpPr/>
                <p:nvPr/>
              </p:nvSpPr>
              <p:spPr>
                <a:xfrm>
                  <a:off x="2976264" y="3716491"/>
                  <a:ext cx="68522" cy="119951"/>
                </a:xfrm>
                <a:custGeom>
                  <a:rect b="b" l="l" r="r" t="t"/>
                  <a:pathLst>
                    <a:path extrusionOk="0" h="4751" w="2714">
                      <a:moveTo>
                        <a:pt x="2269" y="1"/>
                      </a:moveTo>
                      <a:cubicBezTo>
                        <a:pt x="2234" y="1"/>
                        <a:pt x="2197" y="6"/>
                        <a:pt x="2158" y="19"/>
                      </a:cubicBezTo>
                      <a:cubicBezTo>
                        <a:pt x="450" y="593"/>
                        <a:pt x="1" y="3161"/>
                        <a:pt x="79" y="4699"/>
                      </a:cubicBezTo>
                      <a:cubicBezTo>
                        <a:pt x="79" y="4731"/>
                        <a:pt x="106" y="4750"/>
                        <a:pt x="132" y="4750"/>
                      </a:cubicBezTo>
                      <a:cubicBezTo>
                        <a:pt x="149" y="4750"/>
                        <a:pt x="166" y="4742"/>
                        <a:pt x="176" y="4725"/>
                      </a:cubicBezTo>
                      <a:cubicBezTo>
                        <a:pt x="535" y="4079"/>
                        <a:pt x="763" y="3402"/>
                        <a:pt x="1024" y="2717"/>
                      </a:cubicBezTo>
                      <a:cubicBezTo>
                        <a:pt x="1369" y="1818"/>
                        <a:pt x="1871" y="1303"/>
                        <a:pt x="2510" y="619"/>
                      </a:cubicBezTo>
                      <a:cubicBezTo>
                        <a:pt x="2713" y="398"/>
                        <a:pt x="2559" y="1"/>
                        <a:pt x="22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8"/>
                <p:cNvSpPr/>
                <p:nvPr/>
              </p:nvSpPr>
              <p:spPr>
                <a:xfrm>
                  <a:off x="3000047" y="3758831"/>
                  <a:ext cx="39588" cy="65871"/>
                </a:xfrm>
                <a:custGeom>
                  <a:rect b="b" l="l" r="r" t="t"/>
                  <a:pathLst>
                    <a:path extrusionOk="0" h="2609" w="1568">
                      <a:moveTo>
                        <a:pt x="1310" y="1"/>
                      </a:moveTo>
                      <a:cubicBezTo>
                        <a:pt x="1276" y="1"/>
                        <a:pt x="1242" y="12"/>
                        <a:pt x="1209" y="37"/>
                      </a:cubicBezTo>
                      <a:cubicBezTo>
                        <a:pt x="883" y="284"/>
                        <a:pt x="720" y="656"/>
                        <a:pt x="564" y="1027"/>
                      </a:cubicBezTo>
                      <a:cubicBezTo>
                        <a:pt x="369" y="1464"/>
                        <a:pt x="186" y="1920"/>
                        <a:pt x="36" y="2376"/>
                      </a:cubicBezTo>
                      <a:cubicBezTo>
                        <a:pt x="0" y="2489"/>
                        <a:pt x="105" y="2609"/>
                        <a:pt x="211" y="2609"/>
                      </a:cubicBezTo>
                      <a:cubicBezTo>
                        <a:pt x="240" y="2609"/>
                        <a:pt x="270" y="2600"/>
                        <a:pt x="297" y="2578"/>
                      </a:cubicBezTo>
                      <a:cubicBezTo>
                        <a:pt x="668" y="2318"/>
                        <a:pt x="962" y="1959"/>
                        <a:pt x="1144" y="1542"/>
                      </a:cubicBezTo>
                      <a:cubicBezTo>
                        <a:pt x="1340" y="1138"/>
                        <a:pt x="1568" y="675"/>
                        <a:pt x="1522" y="219"/>
                      </a:cubicBezTo>
                      <a:cubicBezTo>
                        <a:pt x="1512" y="110"/>
                        <a:pt x="1416" y="1"/>
                        <a:pt x="1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8"/>
                <p:cNvSpPr/>
                <p:nvPr/>
              </p:nvSpPr>
              <p:spPr>
                <a:xfrm>
                  <a:off x="3021684" y="3580659"/>
                  <a:ext cx="59912" cy="110205"/>
                </a:xfrm>
                <a:custGeom>
                  <a:rect b="b" l="l" r="r" t="t"/>
                  <a:pathLst>
                    <a:path extrusionOk="0" h="4365" w="2373">
                      <a:moveTo>
                        <a:pt x="1377" y="0"/>
                      </a:moveTo>
                      <a:cubicBezTo>
                        <a:pt x="925" y="0"/>
                        <a:pt x="616" y="342"/>
                        <a:pt x="509" y="772"/>
                      </a:cubicBezTo>
                      <a:cubicBezTo>
                        <a:pt x="274" y="1743"/>
                        <a:pt x="0" y="2870"/>
                        <a:pt x="20" y="3874"/>
                      </a:cubicBezTo>
                      <a:cubicBezTo>
                        <a:pt x="29" y="4173"/>
                        <a:pt x="324" y="4364"/>
                        <a:pt x="606" y="4364"/>
                      </a:cubicBezTo>
                      <a:cubicBezTo>
                        <a:pt x="730" y="4364"/>
                        <a:pt x="852" y="4327"/>
                        <a:pt x="945" y="4245"/>
                      </a:cubicBezTo>
                      <a:cubicBezTo>
                        <a:pt x="1819" y="3463"/>
                        <a:pt x="2014" y="2088"/>
                        <a:pt x="2262" y="1000"/>
                      </a:cubicBezTo>
                      <a:cubicBezTo>
                        <a:pt x="2373" y="530"/>
                        <a:pt x="1949" y="68"/>
                        <a:pt x="1506" y="9"/>
                      </a:cubicBezTo>
                      <a:cubicBezTo>
                        <a:pt x="1462" y="3"/>
                        <a:pt x="1419" y="0"/>
                        <a:pt x="13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8"/>
                <p:cNvSpPr/>
                <p:nvPr/>
              </p:nvSpPr>
              <p:spPr>
                <a:xfrm>
                  <a:off x="3064554" y="3484820"/>
                  <a:ext cx="76626" cy="82383"/>
                </a:xfrm>
                <a:custGeom>
                  <a:rect b="b" l="l" r="r" t="t"/>
                  <a:pathLst>
                    <a:path extrusionOk="0" h="3263" w="3035">
                      <a:moveTo>
                        <a:pt x="2038" y="1"/>
                      </a:moveTo>
                      <a:cubicBezTo>
                        <a:pt x="1451" y="1"/>
                        <a:pt x="821" y="436"/>
                        <a:pt x="518" y="898"/>
                      </a:cubicBezTo>
                      <a:cubicBezTo>
                        <a:pt x="277" y="1257"/>
                        <a:pt x="290" y="1596"/>
                        <a:pt x="192" y="1993"/>
                      </a:cubicBezTo>
                      <a:cubicBezTo>
                        <a:pt x="108" y="2352"/>
                        <a:pt x="49" y="2717"/>
                        <a:pt x="16" y="3082"/>
                      </a:cubicBezTo>
                      <a:cubicBezTo>
                        <a:pt x="1" y="3196"/>
                        <a:pt x="100" y="3263"/>
                        <a:pt x="199" y="3263"/>
                      </a:cubicBezTo>
                      <a:cubicBezTo>
                        <a:pt x="264" y="3263"/>
                        <a:pt x="329" y="3235"/>
                        <a:pt x="362" y="3173"/>
                      </a:cubicBezTo>
                      <a:cubicBezTo>
                        <a:pt x="486" y="2932"/>
                        <a:pt x="597" y="2684"/>
                        <a:pt x="714" y="2443"/>
                      </a:cubicBezTo>
                      <a:cubicBezTo>
                        <a:pt x="838" y="2182"/>
                        <a:pt x="1027" y="2019"/>
                        <a:pt x="1203" y="1798"/>
                      </a:cubicBezTo>
                      <a:cubicBezTo>
                        <a:pt x="1333" y="1622"/>
                        <a:pt x="1502" y="1485"/>
                        <a:pt x="1705" y="1387"/>
                      </a:cubicBezTo>
                      <a:cubicBezTo>
                        <a:pt x="2030" y="1263"/>
                        <a:pt x="2356" y="1361"/>
                        <a:pt x="2682" y="1165"/>
                      </a:cubicBezTo>
                      <a:cubicBezTo>
                        <a:pt x="2982" y="989"/>
                        <a:pt x="3034" y="572"/>
                        <a:pt x="2793" y="325"/>
                      </a:cubicBezTo>
                      <a:cubicBezTo>
                        <a:pt x="2576" y="95"/>
                        <a:pt x="2311" y="1"/>
                        <a:pt x="20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8"/>
                <p:cNvSpPr/>
                <p:nvPr/>
              </p:nvSpPr>
              <p:spPr>
                <a:xfrm>
                  <a:off x="3110378" y="3514536"/>
                  <a:ext cx="118764" cy="101596"/>
                </a:xfrm>
                <a:custGeom>
                  <a:rect b="b" l="l" r="r" t="t"/>
                  <a:pathLst>
                    <a:path extrusionOk="0" h="4024" w="4704">
                      <a:moveTo>
                        <a:pt x="2490" y="1"/>
                      </a:moveTo>
                      <a:cubicBezTo>
                        <a:pt x="2445" y="1"/>
                        <a:pt x="2399" y="3"/>
                        <a:pt x="2353" y="8"/>
                      </a:cubicBezTo>
                      <a:cubicBezTo>
                        <a:pt x="1473" y="106"/>
                        <a:pt x="574" y="640"/>
                        <a:pt x="385" y="914"/>
                      </a:cubicBezTo>
                      <a:cubicBezTo>
                        <a:pt x="0" y="1468"/>
                        <a:pt x="137" y="2100"/>
                        <a:pt x="391" y="2674"/>
                      </a:cubicBezTo>
                      <a:cubicBezTo>
                        <a:pt x="742" y="3475"/>
                        <a:pt x="1557" y="4023"/>
                        <a:pt x="2372" y="4023"/>
                      </a:cubicBezTo>
                      <a:cubicBezTo>
                        <a:pt x="2783" y="4023"/>
                        <a:pt x="3194" y="3884"/>
                        <a:pt x="3546" y="3567"/>
                      </a:cubicBezTo>
                      <a:cubicBezTo>
                        <a:pt x="4703" y="2523"/>
                        <a:pt x="3958" y="1"/>
                        <a:pt x="24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8"/>
                <p:cNvSpPr/>
                <p:nvPr/>
              </p:nvSpPr>
              <p:spPr>
                <a:xfrm>
                  <a:off x="3162388" y="3474090"/>
                  <a:ext cx="36104" cy="28504"/>
                </a:xfrm>
                <a:custGeom>
                  <a:rect b="b" l="l" r="r" t="t"/>
                  <a:pathLst>
                    <a:path extrusionOk="0" h="1129" w="1430">
                      <a:moveTo>
                        <a:pt x="413" y="0"/>
                      </a:moveTo>
                      <a:cubicBezTo>
                        <a:pt x="204" y="0"/>
                        <a:pt x="1" y="207"/>
                        <a:pt x="52" y="424"/>
                      </a:cubicBezTo>
                      <a:cubicBezTo>
                        <a:pt x="26" y="541"/>
                        <a:pt x="13" y="658"/>
                        <a:pt x="19" y="782"/>
                      </a:cubicBezTo>
                      <a:cubicBezTo>
                        <a:pt x="19" y="919"/>
                        <a:pt x="111" y="1043"/>
                        <a:pt x="241" y="1076"/>
                      </a:cubicBezTo>
                      <a:cubicBezTo>
                        <a:pt x="495" y="1108"/>
                        <a:pt x="749" y="1128"/>
                        <a:pt x="1004" y="1128"/>
                      </a:cubicBezTo>
                      <a:cubicBezTo>
                        <a:pt x="1011" y="1128"/>
                        <a:pt x="1019" y="1128"/>
                        <a:pt x="1026" y="1128"/>
                      </a:cubicBezTo>
                      <a:cubicBezTo>
                        <a:pt x="1322" y="1128"/>
                        <a:pt x="1429" y="751"/>
                        <a:pt x="1245" y="548"/>
                      </a:cubicBezTo>
                      <a:cubicBezTo>
                        <a:pt x="1147" y="437"/>
                        <a:pt x="1036" y="346"/>
                        <a:pt x="912" y="267"/>
                      </a:cubicBezTo>
                      <a:cubicBezTo>
                        <a:pt x="762" y="170"/>
                        <a:pt x="678" y="65"/>
                        <a:pt x="502" y="13"/>
                      </a:cubicBezTo>
                      <a:cubicBezTo>
                        <a:pt x="473" y="4"/>
                        <a:pt x="443" y="0"/>
                        <a:pt x="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8"/>
                <p:cNvSpPr/>
                <p:nvPr/>
              </p:nvSpPr>
              <p:spPr>
                <a:xfrm>
                  <a:off x="3179001" y="3433012"/>
                  <a:ext cx="38351" cy="58675"/>
                </a:xfrm>
                <a:custGeom>
                  <a:rect b="b" l="l" r="r" t="t"/>
                  <a:pathLst>
                    <a:path extrusionOk="0" h="2324" w="1519">
                      <a:moveTo>
                        <a:pt x="259" y="1"/>
                      </a:moveTo>
                      <a:cubicBezTo>
                        <a:pt x="245" y="1"/>
                        <a:pt x="229" y="9"/>
                        <a:pt x="222" y="24"/>
                      </a:cubicBezTo>
                      <a:lnTo>
                        <a:pt x="222" y="37"/>
                      </a:lnTo>
                      <a:cubicBezTo>
                        <a:pt x="52" y="128"/>
                        <a:pt x="0" y="408"/>
                        <a:pt x="202" y="526"/>
                      </a:cubicBezTo>
                      <a:cubicBezTo>
                        <a:pt x="248" y="1132"/>
                        <a:pt x="541" y="1686"/>
                        <a:pt x="887" y="2201"/>
                      </a:cubicBezTo>
                      <a:cubicBezTo>
                        <a:pt x="941" y="2280"/>
                        <a:pt x="1038" y="2324"/>
                        <a:pt x="1129" y="2324"/>
                      </a:cubicBezTo>
                      <a:cubicBezTo>
                        <a:pt x="1233" y="2324"/>
                        <a:pt x="1332" y="2267"/>
                        <a:pt x="1356" y="2142"/>
                      </a:cubicBezTo>
                      <a:cubicBezTo>
                        <a:pt x="1519" y="1347"/>
                        <a:pt x="1317" y="278"/>
                        <a:pt x="417" y="24"/>
                      </a:cubicBezTo>
                      <a:cubicBezTo>
                        <a:pt x="393" y="16"/>
                        <a:pt x="366" y="10"/>
                        <a:pt x="339" y="10"/>
                      </a:cubicBezTo>
                      <a:cubicBezTo>
                        <a:pt x="322" y="10"/>
                        <a:pt x="304" y="12"/>
                        <a:pt x="287" y="17"/>
                      </a:cubicBezTo>
                      <a:cubicBezTo>
                        <a:pt x="281" y="6"/>
                        <a:pt x="270" y="1"/>
                        <a:pt x="2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8"/>
                <p:cNvSpPr/>
                <p:nvPr/>
              </p:nvSpPr>
              <p:spPr>
                <a:xfrm>
                  <a:off x="3156859" y="3628907"/>
                  <a:ext cx="50621" cy="52212"/>
                </a:xfrm>
                <a:custGeom>
                  <a:rect b="b" l="l" r="r" t="t"/>
                  <a:pathLst>
                    <a:path extrusionOk="0" h="2068" w="2005">
                      <a:moveTo>
                        <a:pt x="1455" y="1"/>
                      </a:moveTo>
                      <a:cubicBezTo>
                        <a:pt x="1388" y="1"/>
                        <a:pt x="1321" y="9"/>
                        <a:pt x="1255" y="27"/>
                      </a:cubicBezTo>
                      <a:cubicBezTo>
                        <a:pt x="1131" y="47"/>
                        <a:pt x="1014" y="99"/>
                        <a:pt x="916" y="190"/>
                      </a:cubicBezTo>
                      <a:cubicBezTo>
                        <a:pt x="525" y="464"/>
                        <a:pt x="245" y="985"/>
                        <a:pt x="121" y="1396"/>
                      </a:cubicBezTo>
                      <a:cubicBezTo>
                        <a:pt x="1" y="1784"/>
                        <a:pt x="289" y="2067"/>
                        <a:pt x="658" y="2067"/>
                      </a:cubicBezTo>
                      <a:cubicBezTo>
                        <a:pt x="729" y="2067"/>
                        <a:pt x="803" y="2057"/>
                        <a:pt x="877" y="2035"/>
                      </a:cubicBezTo>
                      <a:cubicBezTo>
                        <a:pt x="1242" y="1924"/>
                        <a:pt x="1555" y="1891"/>
                        <a:pt x="1783" y="1578"/>
                      </a:cubicBezTo>
                      <a:cubicBezTo>
                        <a:pt x="1979" y="1311"/>
                        <a:pt x="2005" y="946"/>
                        <a:pt x="1998" y="633"/>
                      </a:cubicBezTo>
                      <a:cubicBezTo>
                        <a:pt x="1992" y="568"/>
                        <a:pt x="1985" y="510"/>
                        <a:pt x="1966" y="451"/>
                      </a:cubicBezTo>
                      <a:cubicBezTo>
                        <a:pt x="1992" y="262"/>
                        <a:pt x="1874" y="86"/>
                        <a:pt x="1692" y="34"/>
                      </a:cubicBezTo>
                      <a:cubicBezTo>
                        <a:pt x="1614" y="13"/>
                        <a:pt x="1535" y="1"/>
                        <a:pt x="14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8"/>
                <p:cNvSpPr/>
                <p:nvPr/>
              </p:nvSpPr>
              <p:spPr>
                <a:xfrm>
                  <a:off x="3156859" y="3684098"/>
                  <a:ext cx="50621" cy="52288"/>
                </a:xfrm>
                <a:custGeom>
                  <a:rect b="b" l="l" r="r" t="t"/>
                  <a:pathLst>
                    <a:path extrusionOk="0" h="2071" w="2005">
                      <a:moveTo>
                        <a:pt x="1464" y="1"/>
                      </a:moveTo>
                      <a:cubicBezTo>
                        <a:pt x="1394" y="1"/>
                        <a:pt x="1324" y="9"/>
                        <a:pt x="1255" y="25"/>
                      </a:cubicBezTo>
                      <a:cubicBezTo>
                        <a:pt x="1131" y="44"/>
                        <a:pt x="1008" y="103"/>
                        <a:pt x="916" y="188"/>
                      </a:cubicBezTo>
                      <a:cubicBezTo>
                        <a:pt x="525" y="461"/>
                        <a:pt x="245" y="989"/>
                        <a:pt x="121" y="1400"/>
                      </a:cubicBezTo>
                      <a:cubicBezTo>
                        <a:pt x="1" y="1788"/>
                        <a:pt x="289" y="2071"/>
                        <a:pt x="658" y="2071"/>
                      </a:cubicBezTo>
                      <a:cubicBezTo>
                        <a:pt x="729" y="2071"/>
                        <a:pt x="803" y="2061"/>
                        <a:pt x="877" y="2039"/>
                      </a:cubicBezTo>
                      <a:cubicBezTo>
                        <a:pt x="1242" y="1928"/>
                        <a:pt x="1555" y="1895"/>
                        <a:pt x="1783" y="1582"/>
                      </a:cubicBezTo>
                      <a:cubicBezTo>
                        <a:pt x="1979" y="1322"/>
                        <a:pt x="2005" y="950"/>
                        <a:pt x="1998" y="637"/>
                      </a:cubicBezTo>
                      <a:cubicBezTo>
                        <a:pt x="1992" y="572"/>
                        <a:pt x="1985" y="513"/>
                        <a:pt x="1966" y="455"/>
                      </a:cubicBezTo>
                      <a:cubicBezTo>
                        <a:pt x="1992" y="266"/>
                        <a:pt x="1874" y="83"/>
                        <a:pt x="1692" y="31"/>
                      </a:cubicBezTo>
                      <a:cubicBezTo>
                        <a:pt x="1617" y="11"/>
                        <a:pt x="1540" y="1"/>
                        <a:pt x="14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8"/>
                <p:cNvSpPr/>
                <p:nvPr/>
              </p:nvSpPr>
              <p:spPr>
                <a:xfrm>
                  <a:off x="3156859" y="3739491"/>
                  <a:ext cx="50621" cy="52187"/>
                </a:xfrm>
                <a:custGeom>
                  <a:rect b="b" l="l" r="r" t="t"/>
                  <a:pathLst>
                    <a:path extrusionOk="0" h="2067" w="2005">
                      <a:moveTo>
                        <a:pt x="1455" y="1"/>
                      </a:moveTo>
                      <a:cubicBezTo>
                        <a:pt x="1388" y="1"/>
                        <a:pt x="1321" y="9"/>
                        <a:pt x="1255" y="27"/>
                      </a:cubicBezTo>
                      <a:cubicBezTo>
                        <a:pt x="1131" y="47"/>
                        <a:pt x="1014" y="99"/>
                        <a:pt x="916" y="190"/>
                      </a:cubicBezTo>
                      <a:cubicBezTo>
                        <a:pt x="525" y="464"/>
                        <a:pt x="245" y="985"/>
                        <a:pt x="121" y="1402"/>
                      </a:cubicBezTo>
                      <a:cubicBezTo>
                        <a:pt x="1" y="1785"/>
                        <a:pt x="289" y="2067"/>
                        <a:pt x="658" y="2067"/>
                      </a:cubicBezTo>
                      <a:cubicBezTo>
                        <a:pt x="729" y="2067"/>
                        <a:pt x="803" y="2056"/>
                        <a:pt x="877" y="2034"/>
                      </a:cubicBezTo>
                      <a:cubicBezTo>
                        <a:pt x="1242" y="1924"/>
                        <a:pt x="1555" y="1898"/>
                        <a:pt x="1783" y="1585"/>
                      </a:cubicBezTo>
                      <a:cubicBezTo>
                        <a:pt x="1979" y="1318"/>
                        <a:pt x="2005" y="946"/>
                        <a:pt x="1998" y="633"/>
                      </a:cubicBezTo>
                      <a:cubicBezTo>
                        <a:pt x="1992" y="575"/>
                        <a:pt x="1985" y="509"/>
                        <a:pt x="1966" y="451"/>
                      </a:cubicBezTo>
                      <a:cubicBezTo>
                        <a:pt x="1992" y="262"/>
                        <a:pt x="1874" y="86"/>
                        <a:pt x="1692" y="34"/>
                      </a:cubicBezTo>
                      <a:cubicBezTo>
                        <a:pt x="1614" y="12"/>
                        <a:pt x="1535" y="1"/>
                        <a:pt x="14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8"/>
                <p:cNvSpPr/>
                <p:nvPr/>
              </p:nvSpPr>
              <p:spPr>
                <a:xfrm>
                  <a:off x="3118129" y="3629437"/>
                  <a:ext cx="32923" cy="44511"/>
                </a:xfrm>
                <a:custGeom>
                  <a:rect b="b" l="l" r="r" t="t"/>
                  <a:pathLst>
                    <a:path extrusionOk="0" h="1763" w="1304">
                      <a:moveTo>
                        <a:pt x="478" y="1"/>
                      </a:moveTo>
                      <a:cubicBezTo>
                        <a:pt x="239" y="1"/>
                        <a:pt x="1" y="207"/>
                        <a:pt x="52" y="528"/>
                      </a:cubicBezTo>
                      <a:cubicBezTo>
                        <a:pt x="117" y="919"/>
                        <a:pt x="208" y="1668"/>
                        <a:pt x="691" y="1753"/>
                      </a:cubicBezTo>
                      <a:cubicBezTo>
                        <a:pt x="726" y="1759"/>
                        <a:pt x="762" y="1763"/>
                        <a:pt x="798" y="1763"/>
                      </a:cubicBezTo>
                      <a:cubicBezTo>
                        <a:pt x="947" y="1763"/>
                        <a:pt x="1093" y="1704"/>
                        <a:pt x="1166" y="1557"/>
                      </a:cubicBezTo>
                      <a:cubicBezTo>
                        <a:pt x="1303" y="1297"/>
                        <a:pt x="1205" y="1056"/>
                        <a:pt x="1082" y="801"/>
                      </a:cubicBezTo>
                      <a:cubicBezTo>
                        <a:pt x="997" y="638"/>
                        <a:pt x="925" y="476"/>
                        <a:pt x="867" y="300"/>
                      </a:cubicBezTo>
                      <a:cubicBezTo>
                        <a:pt x="794" y="91"/>
                        <a:pt x="636" y="1"/>
                        <a:pt x="4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8"/>
                <p:cNvSpPr/>
                <p:nvPr/>
              </p:nvSpPr>
              <p:spPr>
                <a:xfrm>
                  <a:off x="3114872" y="3672282"/>
                  <a:ext cx="31761" cy="47667"/>
                </a:xfrm>
                <a:custGeom>
                  <a:rect b="b" l="l" r="r" t="t"/>
                  <a:pathLst>
                    <a:path extrusionOk="0" h="1888" w="1258">
                      <a:moveTo>
                        <a:pt x="271" y="0"/>
                      </a:moveTo>
                      <a:cubicBezTo>
                        <a:pt x="141" y="0"/>
                        <a:pt x="1" y="104"/>
                        <a:pt x="5" y="251"/>
                      </a:cubicBezTo>
                      <a:cubicBezTo>
                        <a:pt x="5" y="760"/>
                        <a:pt x="50" y="1522"/>
                        <a:pt x="533" y="1822"/>
                      </a:cubicBezTo>
                      <a:cubicBezTo>
                        <a:pt x="606" y="1868"/>
                        <a:pt x="681" y="1888"/>
                        <a:pt x="754" y="1888"/>
                      </a:cubicBezTo>
                      <a:cubicBezTo>
                        <a:pt x="1025" y="1888"/>
                        <a:pt x="1258" y="1607"/>
                        <a:pt x="1191" y="1314"/>
                      </a:cubicBezTo>
                      <a:cubicBezTo>
                        <a:pt x="1132" y="1086"/>
                        <a:pt x="950" y="936"/>
                        <a:pt x="826" y="747"/>
                      </a:cubicBezTo>
                      <a:cubicBezTo>
                        <a:pt x="683" y="551"/>
                        <a:pt x="565" y="343"/>
                        <a:pt x="461" y="121"/>
                      </a:cubicBezTo>
                      <a:cubicBezTo>
                        <a:pt x="422" y="36"/>
                        <a:pt x="349"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8"/>
                <p:cNvSpPr/>
                <p:nvPr/>
              </p:nvSpPr>
              <p:spPr>
                <a:xfrm>
                  <a:off x="3107071" y="3719823"/>
                  <a:ext cx="39033" cy="45143"/>
                </a:xfrm>
                <a:custGeom>
                  <a:rect b="b" l="l" r="r" t="t"/>
                  <a:pathLst>
                    <a:path extrusionOk="0" h="1788" w="1546">
                      <a:moveTo>
                        <a:pt x="288" y="1"/>
                      </a:moveTo>
                      <a:cubicBezTo>
                        <a:pt x="192" y="1"/>
                        <a:pt x="103" y="51"/>
                        <a:pt x="86" y="167"/>
                      </a:cubicBezTo>
                      <a:cubicBezTo>
                        <a:pt x="1" y="689"/>
                        <a:pt x="183" y="1119"/>
                        <a:pt x="496" y="1536"/>
                      </a:cubicBezTo>
                      <a:cubicBezTo>
                        <a:pt x="608" y="1688"/>
                        <a:pt x="771" y="1787"/>
                        <a:pt x="944" y="1787"/>
                      </a:cubicBezTo>
                      <a:cubicBezTo>
                        <a:pt x="1024" y="1787"/>
                        <a:pt x="1107" y="1766"/>
                        <a:pt x="1187" y="1718"/>
                      </a:cubicBezTo>
                      <a:cubicBezTo>
                        <a:pt x="1448" y="1562"/>
                        <a:pt x="1546" y="1138"/>
                        <a:pt x="1291" y="923"/>
                      </a:cubicBezTo>
                      <a:cubicBezTo>
                        <a:pt x="992" y="695"/>
                        <a:pt x="731" y="421"/>
                        <a:pt x="509" y="109"/>
                      </a:cubicBezTo>
                      <a:cubicBezTo>
                        <a:pt x="463" y="41"/>
                        <a:pt x="373"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8"/>
                <p:cNvSpPr/>
                <p:nvPr/>
              </p:nvSpPr>
              <p:spPr>
                <a:xfrm>
                  <a:off x="3109697" y="3774535"/>
                  <a:ext cx="33933" cy="37619"/>
                </a:xfrm>
                <a:custGeom>
                  <a:rect b="b" l="l" r="r" t="t"/>
                  <a:pathLst>
                    <a:path extrusionOk="0" h="1490" w="1344">
                      <a:moveTo>
                        <a:pt x="201" y="0"/>
                      </a:moveTo>
                      <a:cubicBezTo>
                        <a:pt x="86" y="0"/>
                        <a:pt x="0" y="123"/>
                        <a:pt x="21" y="242"/>
                      </a:cubicBezTo>
                      <a:cubicBezTo>
                        <a:pt x="27" y="288"/>
                        <a:pt x="1" y="392"/>
                        <a:pt x="1" y="464"/>
                      </a:cubicBezTo>
                      <a:cubicBezTo>
                        <a:pt x="14" y="588"/>
                        <a:pt x="40" y="705"/>
                        <a:pt x="86" y="822"/>
                      </a:cubicBezTo>
                      <a:cubicBezTo>
                        <a:pt x="125" y="933"/>
                        <a:pt x="177" y="1037"/>
                        <a:pt x="229" y="1135"/>
                      </a:cubicBezTo>
                      <a:cubicBezTo>
                        <a:pt x="366" y="1363"/>
                        <a:pt x="536" y="1455"/>
                        <a:pt x="790" y="1487"/>
                      </a:cubicBezTo>
                      <a:cubicBezTo>
                        <a:pt x="802" y="1488"/>
                        <a:pt x="813" y="1489"/>
                        <a:pt x="825" y="1489"/>
                      </a:cubicBezTo>
                      <a:cubicBezTo>
                        <a:pt x="996" y="1489"/>
                        <a:pt x="1167" y="1360"/>
                        <a:pt x="1246" y="1220"/>
                      </a:cubicBezTo>
                      <a:cubicBezTo>
                        <a:pt x="1344" y="1057"/>
                        <a:pt x="1344" y="855"/>
                        <a:pt x="1253" y="686"/>
                      </a:cubicBezTo>
                      <a:cubicBezTo>
                        <a:pt x="1187" y="562"/>
                        <a:pt x="1083" y="470"/>
                        <a:pt x="953" y="418"/>
                      </a:cubicBezTo>
                      <a:cubicBezTo>
                        <a:pt x="914" y="399"/>
                        <a:pt x="875" y="373"/>
                        <a:pt x="842" y="353"/>
                      </a:cubicBezTo>
                      <a:cubicBezTo>
                        <a:pt x="842" y="353"/>
                        <a:pt x="769" y="301"/>
                        <a:pt x="770" y="301"/>
                      </a:cubicBezTo>
                      <a:lnTo>
                        <a:pt x="770" y="301"/>
                      </a:lnTo>
                      <a:cubicBezTo>
                        <a:pt x="770" y="301"/>
                        <a:pt x="776" y="304"/>
                        <a:pt x="790" y="314"/>
                      </a:cubicBezTo>
                      <a:cubicBezTo>
                        <a:pt x="705" y="242"/>
                        <a:pt x="614" y="184"/>
                        <a:pt x="523" y="125"/>
                      </a:cubicBezTo>
                      <a:cubicBezTo>
                        <a:pt x="444" y="86"/>
                        <a:pt x="360" y="73"/>
                        <a:pt x="295" y="27"/>
                      </a:cubicBezTo>
                      <a:cubicBezTo>
                        <a:pt x="262" y="8"/>
                        <a:pt x="231"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8"/>
                <p:cNvSpPr/>
                <p:nvPr/>
              </p:nvSpPr>
              <p:spPr>
                <a:xfrm>
                  <a:off x="3177688" y="3800363"/>
                  <a:ext cx="78823" cy="63775"/>
                </a:xfrm>
                <a:custGeom>
                  <a:rect b="b" l="l" r="r" t="t"/>
                  <a:pathLst>
                    <a:path extrusionOk="0" h="2526" w="3122">
                      <a:moveTo>
                        <a:pt x="1559" y="0"/>
                      </a:moveTo>
                      <a:cubicBezTo>
                        <a:pt x="1157" y="0"/>
                        <a:pt x="761" y="81"/>
                        <a:pt x="385" y="269"/>
                      </a:cubicBezTo>
                      <a:cubicBezTo>
                        <a:pt x="72" y="432"/>
                        <a:pt x="0" y="764"/>
                        <a:pt x="91" y="1057"/>
                      </a:cubicBezTo>
                      <a:cubicBezTo>
                        <a:pt x="169" y="1742"/>
                        <a:pt x="587" y="2380"/>
                        <a:pt x="1317" y="2504"/>
                      </a:cubicBezTo>
                      <a:cubicBezTo>
                        <a:pt x="1402" y="2519"/>
                        <a:pt x="1484" y="2526"/>
                        <a:pt x="1563" y="2526"/>
                      </a:cubicBezTo>
                      <a:cubicBezTo>
                        <a:pt x="2403" y="2526"/>
                        <a:pt x="2895" y="1739"/>
                        <a:pt x="3050" y="953"/>
                      </a:cubicBezTo>
                      <a:cubicBezTo>
                        <a:pt x="3122" y="608"/>
                        <a:pt x="2959" y="269"/>
                        <a:pt x="2607" y="164"/>
                      </a:cubicBezTo>
                      <a:cubicBezTo>
                        <a:pt x="2261" y="61"/>
                        <a:pt x="1908" y="0"/>
                        <a:pt x="1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8"/>
                <p:cNvSpPr/>
                <p:nvPr/>
              </p:nvSpPr>
              <p:spPr>
                <a:xfrm>
                  <a:off x="3111843" y="3828792"/>
                  <a:ext cx="48500" cy="114649"/>
                </a:xfrm>
                <a:custGeom>
                  <a:rect b="b" l="l" r="r" t="t"/>
                  <a:pathLst>
                    <a:path extrusionOk="0" h="4541" w="1921">
                      <a:moveTo>
                        <a:pt x="1024" y="1"/>
                      </a:moveTo>
                      <a:cubicBezTo>
                        <a:pt x="744" y="1"/>
                        <a:pt x="470" y="146"/>
                        <a:pt x="379" y="492"/>
                      </a:cubicBezTo>
                      <a:cubicBezTo>
                        <a:pt x="40" y="1737"/>
                        <a:pt x="1" y="3236"/>
                        <a:pt x="496" y="4448"/>
                      </a:cubicBezTo>
                      <a:cubicBezTo>
                        <a:pt x="516" y="4510"/>
                        <a:pt x="570" y="4541"/>
                        <a:pt x="623" y="4541"/>
                      </a:cubicBezTo>
                      <a:cubicBezTo>
                        <a:pt x="677" y="4541"/>
                        <a:pt x="731" y="4510"/>
                        <a:pt x="751" y="4448"/>
                      </a:cubicBezTo>
                      <a:cubicBezTo>
                        <a:pt x="1220" y="3307"/>
                        <a:pt x="1265" y="2023"/>
                        <a:pt x="1722" y="863"/>
                      </a:cubicBezTo>
                      <a:cubicBezTo>
                        <a:pt x="1921" y="358"/>
                        <a:pt x="1464" y="1"/>
                        <a:pt x="10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8"/>
                <p:cNvSpPr/>
                <p:nvPr/>
              </p:nvSpPr>
              <p:spPr>
                <a:xfrm>
                  <a:off x="3106414" y="3951495"/>
                  <a:ext cx="48526" cy="129141"/>
                </a:xfrm>
                <a:custGeom>
                  <a:rect b="b" l="l" r="r" t="t"/>
                  <a:pathLst>
                    <a:path extrusionOk="0" h="5115" w="1922">
                      <a:moveTo>
                        <a:pt x="1324" y="0"/>
                      </a:moveTo>
                      <a:cubicBezTo>
                        <a:pt x="1159" y="0"/>
                        <a:pt x="988" y="76"/>
                        <a:pt x="868" y="246"/>
                      </a:cubicBezTo>
                      <a:cubicBezTo>
                        <a:pt x="27" y="1439"/>
                        <a:pt x="1" y="3733"/>
                        <a:pt x="803" y="4952"/>
                      </a:cubicBezTo>
                      <a:cubicBezTo>
                        <a:pt x="872" y="5058"/>
                        <a:pt x="999" y="5114"/>
                        <a:pt x="1121" y="5114"/>
                      </a:cubicBezTo>
                      <a:cubicBezTo>
                        <a:pt x="1262" y="5114"/>
                        <a:pt x="1397" y="5038"/>
                        <a:pt x="1428" y="4874"/>
                      </a:cubicBezTo>
                      <a:cubicBezTo>
                        <a:pt x="1546" y="4222"/>
                        <a:pt x="1428" y="3570"/>
                        <a:pt x="1409" y="2912"/>
                      </a:cubicBezTo>
                      <a:cubicBezTo>
                        <a:pt x="1389" y="2104"/>
                        <a:pt x="1669" y="1419"/>
                        <a:pt x="1832" y="657"/>
                      </a:cubicBezTo>
                      <a:cubicBezTo>
                        <a:pt x="1921" y="262"/>
                        <a:pt x="1632" y="0"/>
                        <a:pt x="13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8"/>
                <p:cNvSpPr/>
                <p:nvPr/>
              </p:nvSpPr>
              <p:spPr>
                <a:xfrm>
                  <a:off x="3155344" y="3867471"/>
                  <a:ext cx="47869" cy="172491"/>
                </a:xfrm>
                <a:custGeom>
                  <a:rect b="b" l="l" r="r" t="t"/>
                  <a:pathLst>
                    <a:path extrusionOk="0" h="6832" w="1896">
                      <a:moveTo>
                        <a:pt x="944" y="1"/>
                      </a:moveTo>
                      <a:cubicBezTo>
                        <a:pt x="580" y="1"/>
                        <a:pt x="217" y="240"/>
                        <a:pt x="201" y="720"/>
                      </a:cubicBezTo>
                      <a:cubicBezTo>
                        <a:pt x="149" y="2655"/>
                        <a:pt x="214" y="4545"/>
                        <a:pt x="18" y="6481"/>
                      </a:cubicBezTo>
                      <a:cubicBezTo>
                        <a:pt x="0" y="6682"/>
                        <a:pt x="200" y="6831"/>
                        <a:pt x="387" y="6831"/>
                      </a:cubicBezTo>
                      <a:cubicBezTo>
                        <a:pt x="472" y="6831"/>
                        <a:pt x="554" y="6800"/>
                        <a:pt x="611" y="6729"/>
                      </a:cubicBezTo>
                      <a:cubicBezTo>
                        <a:pt x="1895" y="5132"/>
                        <a:pt x="1752" y="2649"/>
                        <a:pt x="1687" y="720"/>
                      </a:cubicBezTo>
                      <a:cubicBezTo>
                        <a:pt x="1670" y="240"/>
                        <a:pt x="1307"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8"/>
                <p:cNvSpPr/>
                <p:nvPr/>
              </p:nvSpPr>
              <p:spPr>
                <a:xfrm>
                  <a:off x="3386283" y="3720783"/>
                  <a:ext cx="68698" cy="119926"/>
                </a:xfrm>
                <a:custGeom>
                  <a:rect b="b" l="l" r="r" t="t"/>
                  <a:pathLst>
                    <a:path extrusionOk="0" h="4750" w="2721">
                      <a:moveTo>
                        <a:pt x="445" y="0"/>
                      </a:moveTo>
                      <a:cubicBezTo>
                        <a:pt x="155" y="0"/>
                        <a:pt x="1" y="397"/>
                        <a:pt x="204" y="618"/>
                      </a:cubicBezTo>
                      <a:cubicBezTo>
                        <a:pt x="850" y="1302"/>
                        <a:pt x="1345" y="1817"/>
                        <a:pt x="1690" y="2723"/>
                      </a:cubicBezTo>
                      <a:cubicBezTo>
                        <a:pt x="1958" y="3408"/>
                        <a:pt x="2186" y="4085"/>
                        <a:pt x="2538" y="4724"/>
                      </a:cubicBezTo>
                      <a:cubicBezTo>
                        <a:pt x="2550" y="4742"/>
                        <a:pt x="2569" y="4750"/>
                        <a:pt x="2587" y="4750"/>
                      </a:cubicBezTo>
                      <a:cubicBezTo>
                        <a:pt x="2615" y="4750"/>
                        <a:pt x="2642" y="4730"/>
                        <a:pt x="2642" y="4698"/>
                      </a:cubicBezTo>
                      <a:cubicBezTo>
                        <a:pt x="2720" y="3160"/>
                        <a:pt x="2270" y="592"/>
                        <a:pt x="556" y="19"/>
                      </a:cubicBezTo>
                      <a:cubicBezTo>
                        <a:pt x="518" y="6"/>
                        <a:pt x="480" y="0"/>
                        <a:pt x="4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8"/>
                <p:cNvSpPr/>
                <p:nvPr/>
              </p:nvSpPr>
              <p:spPr>
                <a:xfrm>
                  <a:off x="3391585" y="3763148"/>
                  <a:ext cx="39487" cy="65845"/>
                </a:xfrm>
                <a:custGeom>
                  <a:rect b="b" l="l" r="r" t="t"/>
                  <a:pathLst>
                    <a:path extrusionOk="0" h="2608" w="1564">
                      <a:moveTo>
                        <a:pt x="259" y="0"/>
                      </a:moveTo>
                      <a:cubicBezTo>
                        <a:pt x="151" y="0"/>
                        <a:pt x="56" y="113"/>
                        <a:pt x="46" y="218"/>
                      </a:cubicBezTo>
                      <a:cubicBezTo>
                        <a:pt x="1" y="674"/>
                        <a:pt x="229" y="1137"/>
                        <a:pt x="418" y="1541"/>
                      </a:cubicBezTo>
                      <a:cubicBezTo>
                        <a:pt x="607" y="1958"/>
                        <a:pt x="900" y="2316"/>
                        <a:pt x="1265" y="2577"/>
                      </a:cubicBezTo>
                      <a:cubicBezTo>
                        <a:pt x="1294" y="2598"/>
                        <a:pt x="1324" y="2607"/>
                        <a:pt x="1354" y="2607"/>
                      </a:cubicBezTo>
                      <a:cubicBezTo>
                        <a:pt x="1462" y="2607"/>
                        <a:pt x="1563" y="2487"/>
                        <a:pt x="1533" y="2375"/>
                      </a:cubicBezTo>
                      <a:cubicBezTo>
                        <a:pt x="1376" y="1919"/>
                        <a:pt x="1200" y="1462"/>
                        <a:pt x="998" y="1026"/>
                      </a:cubicBezTo>
                      <a:cubicBezTo>
                        <a:pt x="842" y="654"/>
                        <a:pt x="685" y="283"/>
                        <a:pt x="359" y="35"/>
                      </a:cubicBezTo>
                      <a:cubicBezTo>
                        <a:pt x="326" y="11"/>
                        <a:pt x="292" y="0"/>
                        <a:pt x="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8"/>
                <p:cNvSpPr/>
                <p:nvPr/>
              </p:nvSpPr>
              <p:spPr>
                <a:xfrm>
                  <a:off x="3350457" y="3580558"/>
                  <a:ext cx="58599" cy="110609"/>
                </a:xfrm>
                <a:custGeom>
                  <a:rect b="b" l="l" r="r" t="t"/>
                  <a:pathLst>
                    <a:path extrusionOk="0" h="4381" w="2321">
                      <a:moveTo>
                        <a:pt x="993" y="0"/>
                      </a:moveTo>
                      <a:cubicBezTo>
                        <a:pt x="958" y="0"/>
                        <a:pt x="923" y="2"/>
                        <a:pt x="887" y="7"/>
                      </a:cubicBezTo>
                      <a:cubicBezTo>
                        <a:pt x="437" y="52"/>
                        <a:pt x="0" y="502"/>
                        <a:pt x="98" y="978"/>
                      </a:cubicBezTo>
                      <a:cubicBezTo>
                        <a:pt x="320" y="2073"/>
                        <a:pt x="489" y="3454"/>
                        <a:pt x="1343" y="4249"/>
                      </a:cubicBezTo>
                      <a:cubicBezTo>
                        <a:pt x="1437" y="4339"/>
                        <a:pt x="1565" y="4380"/>
                        <a:pt x="1695" y="4380"/>
                      </a:cubicBezTo>
                      <a:cubicBezTo>
                        <a:pt x="1972" y="4380"/>
                        <a:pt x="2262" y="4196"/>
                        <a:pt x="2275" y="3904"/>
                      </a:cubicBezTo>
                      <a:cubicBezTo>
                        <a:pt x="2321" y="2900"/>
                        <a:pt x="2080" y="1766"/>
                        <a:pt x="1865" y="789"/>
                      </a:cubicBezTo>
                      <a:cubicBezTo>
                        <a:pt x="1761" y="352"/>
                        <a:pt x="1450" y="0"/>
                        <a:pt x="9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8"/>
                <p:cNvSpPr/>
                <p:nvPr/>
              </p:nvSpPr>
              <p:spPr>
                <a:xfrm>
                  <a:off x="3289913" y="3480452"/>
                  <a:ext cx="76500" cy="82433"/>
                </a:xfrm>
                <a:custGeom>
                  <a:rect b="b" l="l" r="r" t="t"/>
                  <a:pathLst>
                    <a:path extrusionOk="0" h="3265" w="3030">
                      <a:moveTo>
                        <a:pt x="996" y="0"/>
                      </a:moveTo>
                      <a:cubicBezTo>
                        <a:pt x="722" y="0"/>
                        <a:pt x="458" y="94"/>
                        <a:pt x="241" y="322"/>
                      </a:cubicBezTo>
                      <a:cubicBezTo>
                        <a:pt x="0" y="576"/>
                        <a:pt x="52" y="987"/>
                        <a:pt x="352" y="1169"/>
                      </a:cubicBezTo>
                      <a:cubicBezTo>
                        <a:pt x="678" y="1358"/>
                        <a:pt x="1004" y="1260"/>
                        <a:pt x="1330" y="1391"/>
                      </a:cubicBezTo>
                      <a:cubicBezTo>
                        <a:pt x="1525" y="1482"/>
                        <a:pt x="1701" y="1619"/>
                        <a:pt x="1831" y="1795"/>
                      </a:cubicBezTo>
                      <a:cubicBezTo>
                        <a:pt x="2007" y="2016"/>
                        <a:pt x="2190" y="2186"/>
                        <a:pt x="2320" y="2440"/>
                      </a:cubicBezTo>
                      <a:cubicBezTo>
                        <a:pt x="2438" y="2688"/>
                        <a:pt x="2548" y="2929"/>
                        <a:pt x="2672" y="3176"/>
                      </a:cubicBezTo>
                      <a:cubicBezTo>
                        <a:pt x="2705" y="3237"/>
                        <a:pt x="2767" y="3264"/>
                        <a:pt x="2829" y="3264"/>
                      </a:cubicBezTo>
                      <a:cubicBezTo>
                        <a:pt x="2929" y="3264"/>
                        <a:pt x="3030" y="3195"/>
                        <a:pt x="3018" y="3079"/>
                      </a:cubicBezTo>
                      <a:cubicBezTo>
                        <a:pt x="2985" y="2714"/>
                        <a:pt x="2920" y="2349"/>
                        <a:pt x="2842" y="1990"/>
                      </a:cubicBezTo>
                      <a:cubicBezTo>
                        <a:pt x="2744" y="1599"/>
                        <a:pt x="2757" y="1260"/>
                        <a:pt x="2516" y="895"/>
                      </a:cubicBezTo>
                      <a:cubicBezTo>
                        <a:pt x="2213" y="433"/>
                        <a:pt x="1583" y="0"/>
                        <a:pt x="9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8"/>
                <p:cNvSpPr/>
                <p:nvPr/>
              </p:nvSpPr>
              <p:spPr>
                <a:xfrm>
                  <a:off x="3208515" y="3517843"/>
                  <a:ext cx="116467" cy="99551"/>
                </a:xfrm>
                <a:custGeom>
                  <a:rect b="b" l="l" r="r" t="t"/>
                  <a:pathLst>
                    <a:path extrusionOk="0" h="3943" w="4613">
                      <a:moveTo>
                        <a:pt x="2163" y="0"/>
                      </a:moveTo>
                      <a:cubicBezTo>
                        <a:pt x="732" y="0"/>
                        <a:pt x="1" y="2470"/>
                        <a:pt x="1132" y="3494"/>
                      </a:cubicBezTo>
                      <a:cubicBezTo>
                        <a:pt x="1478" y="3806"/>
                        <a:pt x="1883" y="3943"/>
                        <a:pt x="2287" y="3943"/>
                      </a:cubicBezTo>
                      <a:cubicBezTo>
                        <a:pt x="3085" y="3943"/>
                        <a:pt x="3882" y="3408"/>
                        <a:pt x="4228" y="2621"/>
                      </a:cubicBezTo>
                      <a:cubicBezTo>
                        <a:pt x="4469" y="2060"/>
                        <a:pt x="4612" y="1435"/>
                        <a:pt x="4234" y="887"/>
                      </a:cubicBezTo>
                      <a:cubicBezTo>
                        <a:pt x="4052" y="620"/>
                        <a:pt x="3165" y="92"/>
                        <a:pt x="2299" y="7"/>
                      </a:cubicBezTo>
                      <a:cubicBezTo>
                        <a:pt x="2253" y="2"/>
                        <a:pt x="2207" y="0"/>
                        <a:pt x="2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8"/>
                <p:cNvSpPr/>
                <p:nvPr/>
              </p:nvSpPr>
              <p:spPr>
                <a:xfrm>
                  <a:off x="3232576" y="3474090"/>
                  <a:ext cx="36255" cy="28504"/>
                </a:xfrm>
                <a:custGeom>
                  <a:rect b="b" l="l" r="r" t="t"/>
                  <a:pathLst>
                    <a:path extrusionOk="0" h="1129" w="1436">
                      <a:moveTo>
                        <a:pt x="1019" y="0"/>
                      </a:moveTo>
                      <a:cubicBezTo>
                        <a:pt x="989" y="0"/>
                        <a:pt x="958" y="4"/>
                        <a:pt x="928" y="13"/>
                      </a:cubicBezTo>
                      <a:cubicBezTo>
                        <a:pt x="759" y="65"/>
                        <a:pt x="668" y="170"/>
                        <a:pt x="524" y="267"/>
                      </a:cubicBezTo>
                      <a:cubicBezTo>
                        <a:pt x="400" y="346"/>
                        <a:pt x="283" y="437"/>
                        <a:pt x="185" y="548"/>
                      </a:cubicBezTo>
                      <a:cubicBezTo>
                        <a:pt x="1" y="751"/>
                        <a:pt x="108" y="1128"/>
                        <a:pt x="410" y="1128"/>
                      </a:cubicBezTo>
                      <a:cubicBezTo>
                        <a:pt x="418" y="1128"/>
                        <a:pt x="425" y="1128"/>
                        <a:pt x="433" y="1128"/>
                      </a:cubicBezTo>
                      <a:cubicBezTo>
                        <a:pt x="687" y="1128"/>
                        <a:pt x="941" y="1108"/>
                        <a:pt x="1189" y="1076"/>
                      </a:cubicBezTo>
                      <a:cubicBezTo>
                        <a:pt x="1326" y="1043"/>
                        <a:pt x="1417" y="919"/>
                        <a:pt x="1417" y="782"/>
                      </a:cubicBezTo>
                      <a:cubicBezTo>
                        <a:pt x="1424" y="658"/>
                        <a:pt x="1411" y="541"/>
                        <a:pt x="1378" y="424"/>
                      </a:cubicBezTo>
                      <a:cubicBezTo>
                        <a:pt x="1435" y="207"/>
                        <a:pt x="1232" y="0"/>
                        <a:pt x="10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8"/>
                <p:cNvSpPr/>
                <p:nvPr/>
              </p:nvSpPr>
              <p:spPr>
                <a:xfrm>
                  <a:off x="3213716" y="3433012"/>
                  <a:ext cx="38528" cy="58675"/>
                </a:xfrm>
                <a:custGeom>
                  <a:rect b="b" l="l" r="r" t="t"/>
                  <a:pathLst>
                    <a:path extrusionOk="0" h="2324" w="1526">
                      <a:moveTo>
                        <a:pt x="1265" y="1"/>
                      </a:moveTo>
                      <a:cubicBezTo>
                        <a:pt x="1253" y="1"/>
                        <a:pt x="1241" y="6"/>
                        <a:pt x="1232" y="17"/>
                      </a:cubicBezTo>
                      <a:cubicBezTo>
                        <a:pt x="1215" y="12"/>
                        <a:pt x="1198" y="10"/>
                        <a:pt x="1182" y="10"/>
                      </a:cubicBezTo>
                      <a:cubicBezTo>
                        <a:pt x="1156" y="10"/>
                        <a:pt x="1130" y="16"/>
                        <a:pt x="1102" y="24"/>
                      </a:cubicBezTo>
                      <a:cubicBezTo>
                        <a:pt x="209" y="278"/>
                        <a:pt x="0" y="1347"/>
                        <a:pt x="163" y="2142"/>
                      </a:cubicBezTo>
                      <a:cubicBezTo>
                        <a:pt x="188" y="2267"/>
                        <a:pt x="286" y="2324"/>
                        <a:pt x="390" y="2324"/>
                      </a:cubicBezTo>
                      <a:cubicBezTo>
                        <a:pt x="482" y="2324"/>
                        <a:pt x="578" y="2280"/>
                        <a:pt x="633" y="2201"/>
                      </a:cubicBezTo>
                      <a:cubicBezTo>
                        <a:pt x="978" y="1686"/>
                        <a:pt x="1271" y="1132"/>
                        <a:pt x="1317" y="526"/>
                      </a:cubicBezTo>
                      <a:cubicBezTo>
                        <a:pt x="1525" y="408"/>
                        <a:pt x="1467" y="128"/>
                        <a:pt x="1297" y="37"/>
                      </a:cubicBezTo>
                      <a:lnTo>
                        <a:pt x="1297" y="24"/>
                      </a:lnTo>
                      <a:cubicBezTo>
                        <a:pt x="1294" y="9"/>
                        <a:pt x="1280" y="1"/>
                        <a:pt x="1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8"/>
                <p:cNvSpPr/>
                <p:nvPr/>
              </p:nvSpPr>
              <p:spPr>
                <a:xfrm>
                  <a:off x="3223740" y="3628907"/>
                  <a:ext cx="50621" cy="52212"/>
                </a:xfrm>
                <a:custGeom>
                  <a:rect b="b" l="l" r="r" t="t"/>
                  <a:pathLst>
                    <a:path extrusionOk="0" h="2068" w="2005">
                      <a:moveTo>
                        <a:pt x="544" y="1"/>
                      </a:moveTo>
                      <a:cubicBezTo>
                        <a:pt x="464" y="1"/>
                        <a:pt x="385" y="13"/>
                        <a:pt x="307" y="34"/>
                      </a:cubicBezTo>
                      <a:cubicBezTo>
                        <a:pt x="125" y="86"/>
                        <a:pt x="7" y="262"/>
                        <a:pt x="34" y="451"/>
                      </a:cubicBezTo>
                      <a:cubicBezTo>
                        <a:pt x="14" y="510"/>
                        <a:pt x="7" y="568"/>
                        <a:pt x="7" y="633"/>
                      </a:cubicBezTo>
                      <a:cubicBezTo>
                        <a:pt x="1" y="946"/>
                        <a:pt x="27" y="1311"/>
                        <a:pt x="216" y="1578"/>
                      </a:cubicBezTo>
                      <a:cubicBezTo>
                        <a:pt x="444" y="1891"/>
                        <a:pt x="757" y="1924"/>
                        <a:pt x="1128" y="2035"/>
                      </a:cubicBezTo>
                      <a:cubicBezTo>
                        <a:pt x="1202" y="2057"/>
                        <a:pt x="1275" y="2067"/>
                        <a:pt x="1345" y="2067"/>
                      </a:cubicBezTo>
                      <a:cubicBezTo>
                        <a:pt x="1712" y="2067"/>
                        <a:pt x="2005" y="1784"/>
                        <a:pt x="1885" y="1396"/>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8"/>
                <p:cNvSpPr/>
                <p:nvPr/>
              </p:nvSpPr>
              <p:spPr>
                <a:xfrm>
                  <a:off x="3223740" y="3684098"/>
                  <a:ext cx="50621" cy="52288"/>
                </a:xfrm>
                <a:custGeom>
                  <a:rect b="b" l="l" r="r" t="t"/>
                  <a:pathLst>
                    <a:path extrusionOk="0" h="2071" w="2005">
                      <a:moveTo>
                        <a:pt x="536" y="1"/>
                      </a:moveTo>
                      <a:cubicBezTo>
                        <a:pt x="459" y="1"/>
                        <a:pt x="382" y="11"/>
                        <a:pt x="307" y="31"/>
                      </a:cubicBezTo>
                      <a:cubicBezTo>
                        <a:pt x="125" y="83"/>
                        <a:pt x="7" y="266"/>
                        <a:pt x="34" y="455"/>
                      </a:cubicBezTo>
                      <a:cubicBezTo>
                        <a:pt x="14" y="513"/>
                        <a:pt x="7" y="572"/>
                        <a:pt x="7" y="637"/>
                      </a:cubicBezTo>
                      <a:cubicBezTo>
                        <a:pt x="1" y="950"/>
                        <a:pt x="27" y="1322"/>
                        <a:pt x="216" y="1582"/>
                      </a:cubicBezTo>
                      <a:cubicBezTo>
                        <a:pt x="444" y="1895"/>
                        <a:pt x="757" y="1928"/>
                        <a:pt x="1128" y="2039"/>
                      </a:cubicBezTo>
                      <a:cubicBezTo>
                        <a:pt x="1202" y="2061"/>
                        <a:pt x="1275" y="2071"/>
                        <a:pt x="1345" y="2071"/>
                      </a:cubicBezTo>
                      <a:cubicBezTo>
                        <a:pt x="1712" y="2071"/>
                        <a:pt x="2005" y="1788"/>
                        <a:pt x="1885" y="1400"/>
                      </a:cubicBezTo>
                      <a:cubicBezTo>
                        <a:pt x="1754" y="989"/>
                        <a:pt x="1474" y="461"/>
                        <a:pt x="1083" y="188"/>
                      </a:cubicBezTo>
                      <a:cubicBezTo>
                        <a:pt x="992" y="103"/>
                        <a:pt x="874" y="44"/>
                        <a:pt x="744" y="25"/>
                      </a:cubicBezTo>
                      <a:cubicBezTo>
                        <a:pt x="676" y="9"/>
                        <a:pt x="606" y="1"/>
                        <a:pt x="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8"/>
                <p:cNvSpPr/>
                <p:nvPr/>
              </p:nvSpPr>
              <p:spPr>
                <a:xfrm>
                  <a:off x="3223740" y="3739491"/>
                  <a:ext cx="50621" cy="52187"/>
                </a:xfrm>
                <a:custGeom>
                  <a:rect b="b" l="l" r="r" t="t"/>
                  <a:pathLst>
                    <a:path extrusionOk="0" h="2067" w="2005">
                      <a:moveTo>
                        <a:pt x="544" y="1"/>
                      </a:moveTo>
                      <a:cubicBezTo>
                        <a:pt x="464" y="1"/>
                        <a:pt x="385" y="12"/>
                        <a:pt x="307" y="34"/>
                      </a:cubicBezTo>
                      <a:cubicBezTo>
                        <a:pt x="125" y="86"/>
                        <a:pt x="7" y="262"/>
                        <a:pt x="34" y="451"/>
                      </a:cubicBezTo>
                      <a:cubicBezTo>
                        <a:pt x="14" y="509"/>
                        <a:pt x="7" y="575"/>
                        <a:pt x="7" y="633"/>
                      </a:cubicBezTo>
                      <a:cubicBezTo>
                        <a:pt x="1" y="946"/>
                        <a:pt x="27" y="1318"/>
                        <a:pt x="216" y="1585"/>
                      </a:cubicBezTo>
                      <a:cubicBezTo>
                        <a:pt x="444" y="1898"/>
                        <a:pt x="757" y="1924"/>
                        <a:pt x="1128" y="2034"/>
                      </a:cubicBezTo>
                      <a:cubicBezTo>
                        <a:pt x="1202" y="2056"/>
                        <a:pt x="1275" y="2067"/>
                        <a:pt x="1345" y="2067"/>
                      </a:cubicBezTo>
                      <a:cubicBezTo>
                        <a:pt x="1712" y="2067"/>
                        <a:pt x="2005" y="1785"/>
                        <a:pt x="1885" y="1402"/>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8"/>
                <p:cNvSpPr/>
                <p:nvPr/>
              </p:nvSpPr>
              <p:spPr>
                <a:xfrm>
                  <a:off x="3280016" y="3629437"/>
                  <a:ext cx="32923" cy="44511"/>
                </a:xfrm>
                <a:custGeom>
                  <a:rect b="b" l="l" r="r" t="t"/>
                  <a:pathLst>
                    <a:path extrusionOk="0" h="1763" w="1304">
                      <a:moveTo>
                        <a:pt x="827" y="1"/>
                      </a:moveTo>
                      <a:cubicBezTo>
                        <a:pt x="668" y="1"/>
                        <a:pt x="510" y="91"/>
                        <a:pt x="438" y="300"/>
                      </a:cubicBezTo>
                      <a:cubicBezTo>
                        <a:pt x="379" y="476"/>
                        <a:pt x="307" y="645"/>
                        <a:pt x="229" y="801"/>
                      </a:cubicBezTo>
                      <a:cubicBezTo>
                        <a:pt x="99" y="1056"/>
                        <a:pt x="1" y="1297"/>
                        <a:pt x="138" y="1557"/>
                      </a:cubicBezTo>
                      <a:cubicBezTo>
                        <a:pt x="217" y="1704"/>
                        <a:pt x="363" y="1763"/>
                        <a:pt x="513" y="1763"/>
                      </a:cubicBezTo>
                      <a:cubicBezTo>
                        <a:pt x="549" y="1763"/>
                        <a:pt x="585" y="1759"/>
                        <a:pt x="620" y="1753"/>
                      </a:cubicBezTo>
                      <a:cubicBezTo>
                        <a:pt x="1096" y="1668"/>
                        <a:pt x="1187" y="919"/>
                        <a:pt x="1252" y="528"/>
                      </a:cubicBezTo>
                      <a:cubicBezTo>
                        <a:pt x="1303" y="207"/>
                        <a:pt x="1065" y="1"/>
                        <a:pt x="8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8"/>
                <p:cNvSpPr/>
                <p:nvPr/>
              </p:nvSpPr>
              <p:spPr>
                <a:xfrm>
                  <a:off x="3284460" y="3672282"/>
                  <a:ext cx="31787" cy="47667"/>
                </a:xfrm>
                <a:custGeom>
                  <a:rect b="b" l="l" r="r" t="t"/>
                  <a:pathLst>
                    <a:path extrusionOk="0" h="1888" w="1259">
                      <a:moveTo>
                        <a:pt x="986" y="0"/>
                      </a:moveTo>
                      <a:cubicBezTo>
                        <a:pt x="909" y="0"/>
                        <a:pt x="835" y="36"/>
                        <a:pt x="796" y="121"/>
                      </a:cubicBezTo>
                      <a:cubicBezTo>
                        <a:pt x="698" y="343"/>
                        <a:pt x="574" y="551"/>
                        <a:pt x="438" y="747"/>
                      </a:cubicBezTo>
                      <a:cubicBezTo>
                        <a:pt x="307" y="936"/>
                        <a:pt x="125" y="1086"/>
                        <a:pt x="73" y="1314"/>
                      </a:cubicBezTo>
                      <a:cubicBezTo>
                        <a:pt x="1" y="1607"/>
                        <a:pt x="233" y="1888"/>
                        <a:pt x="504" y="1888"/>
                      </a:cubicBezTo>
                      <a:cubicBezTo>
                        <a:pt x="576" y="1888"/>
                        <a:pt x="651" y="1868"/>
                        <a:pt x="724" y="1822"/>
                      </a:cubicBezTo>
                      <a:cubicBezTo>
                        <a:pt x="1207" y="1522"/>
                        <a:pt x="1259" y="760"/>
                        <a:pt x="1259" y="251"/>
                      </a:cubicBezTo>
                      <a:cubicBezTo>
                        <a:pt x="1259" y="104"/>
                        <a:pt x="1117" y="0"/>
                        <a:pt x="9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8"/>
                <p:cNvSpPr/>
                <p:nvPr/>
              </p:nvSpPr>
              <p:spPr>
                <a:xfrm>
                  <a:off x="3285141" y="3719823"/>
                  <a:ext cx="39007" cy="45143"/>
                </a:xfrm>
                <a:custGeom>
                  <a:rect b="b" l="l" r="r" t="t"/>
                  <a:pathLst>
                    <a:path extrusionOk="0" h="1788" w="1545">
                      <a:moveTo>
                        <a:pt x="1258" y="1"/>
                      </a:moveTo>
                      <a:cubicBezTo>
                        <a:pt x="1173" y="1"/>
                        <a:pt x="1083" y="41"/>
                        <a:pt x="1036" y="109"/>
                      </a:cubicBezTo>
                      <a:cubicBezTo>
                        <a:pt x="815" y="421"/>
                        <a:pt x="554" y="695"/>
                        <a:pt x="254" y="923"/>
                      </a:cubicBezTo>
                      <a:cubicBezTo>
                        <a:pt x="0" y="1138"/>
                        <a:pt x="98" y="1562"/>
                        <a:pt x="358" y="1718"/>
                      </a:cubicBezTo>
                      <a:cubicBezTo>
                        <a:pt x="439" y="1766"/>
                        <a:pt x="521" y="1787"/>
                        <a:pt x="601" y="1787"/>
                      </a:cubicBezTo>
                      <a:cubicBezTo>
                        <a:pt x="775" y="1787"/>
                        <a:pt x="938" y="1688"/>
                        <a:pt x="1049" y="1536"/>
                      </a:cubicBezTo>
                      <a:cubicBezTo>
                        <a:pt x="1362" y="1119"/>
                        <a:pt x="1545" y="689"/>
                        <a:pt x="1460" y="167"/>
                      </a:cubicBezTo>
                      <a:cubicBezTo>
                        <a:pt x="1443" y="51"/>
                        <a:pt x="1353" y="1"/>
                        <a:pt x="1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8"/>
                <p:cNvSpPr/>
                <p:nvPr/>
              </p:nvSpPr>
              <p:spPr>
                <a:xfrm>
                  <a:off x="3287439" y="3774535"/>
                  <a:ext cx="34084" cy="37619"/>
                </a:xfrm>
                <a:custGeom>
                  <a:rect b="b" l="l" r="r" t="t"/>
                  <a:pathLst>
                    <a:path extrusionOk="0" h="1490" w="1350">
                      <a:moveTo>
                        <a:pt x="1147" y="0"/>
                      </a:moveTo>
                      <a:cubicBezTo>
                        <a:pt x="1118" y="0"/>
                        <a:pt x="1087" y="8"/>
                        <a:pt x="1056" y="27"/>
                      </a:cubicBezTo>
                      <a:cubicBezTo>
                        <a:pt x="991" y="73"/>
                        <a:pt x="900" y="86"/>
                        <a:pt x="828" y="125"/>
                      </a:cubicBezTo>
                      <a:cubicBezTo>
                        <a:pt x="733" y="182"/>
                        <a:pt x="651" y="239"/>
                        <a:pt x="569" y="308"/>
                      </a:cubicBezTo>
                      <a:lnTo>
                        <a:pt x="569" y="308"/>
                      </a:lnTo>
                      <a:cubicBezTo>
                        <a:pt x="550" y="322"/>
                        <a:pt x="509" y="353"/>
                        <a:pt x="509" y="353"/>
                      </a:cubicBezTo>
                      <a:cubicBezTo>
                        <a:pt x="470" y="373"/>
                        <a:pt x="430" y="399"/>
                        <a:pt x="391" y="418"/>
                      </a:cubicBezTo>
                      <a:cubicBezTo>
                        <a:pt x="261" y="470"/>
                        <a:pt x="157" y="562"/>
                        <a:pt x="98" y="686"/>
                      </a:cubicBezTo>
                      <a:cubicBezTo>
                        <a:pt x="0" y="855"/>
                        <a:pt x="7" y="1057"/>
                        <a:pt x="98" y="1220"/>
                      </a:cubicBezTo>
                      <a:cubicBezTo>
                        <a:pt x="177" y="1360"/>
                        <a:pt x="354" y="1489"/>
                        <a:pt x="520" y="1489"/>
                      </a:cubicBezTo>
                      <a:cubicBezTo>
                        <a:pt x="531" y="1489"/>
                        <a:pt x="543" y="1488"/>
                        <a:pt x="554" y="1487"/>
                      </a:cubicBezTo>
                      <a:cubicBezTo>
                        <a:pt x="808" y="1455"/>
                        <a:pt x="984" y="1363"/>
                        <a:pt x="1115" y="1135"/>
                      </a:cubicBezTo>
                      <a:cubicBezTo>
                        <a:pt x="1173" y="1037"/>
                        <a:pt x="1219" y="933"/>
                        <a:pt x="1258" y="822"/>
                      </a:cubicBezTo>
                      <a:cubicBezTo>
                        <a:pt x="1304" y="705"/>
                        <a:pt x="1336" y="588"/>
                        <a:pt x="1343" y="464"/>
                      </a:cubicBezTo>
                      <a:cubicBezTo>
                        <a:pt x="1349" y="392"/>
                        <a:pt x="1317" y="288"/>
                        <a:pt x="1330" y="242"/>
                      </a:cubicBezTo>
                      <a:cubicBezTo>
                        <a:pt x="1345" y="123"/>
                        <a:pt x="1258" y="0"/>
                        <a:pt x="11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8"/>
                <p:cNvSpPr/>
                <p:nvPr/>
              </p:nvSpPr>
              <p:spPr>
                <a:xfrm>
                  <a:off x="3275169" y="3828792"/>
                  <a:ext cx="48500" cy="114649"/>
                </a:xfrm>
                <a:custGeom>
                  <a:rect b="b" l="l" r="r" t="t"/>
                  <a:pathLst>
                    <a:path extrusionOk="0" h="4541" w="1921">
                      <a:moveTo>
                        <a:pt x="894" y="1"/>
                      </a:moveTo>
                      <a:cubicBezTo>
                        <a:pt x="455" y="1"/>
                        <a:pt x="1" y="358"/>
                        <a:pt x="199" y="863"/>
                      </a:cubicBezTo>
                      <a:cubicBezTo>
                        <a:pt x="656" y="2023"/>
                        <a:pt x="695" y="3307"/>
                        <a:pt x="1171" y="4448"/>
                      </a:cubicBezTo>
                      <a:cubicBezTo>
                        <a:pt x="1187" y="4510"/>
                        <a:pt x="1239" y="4541"/>
                        <a:pt x="1292" y="4541"/>
                      </a:cubicBezTo>
                      <a:cubicBezTo>
                        <a:pt x="1345" y="4541"/>
                        <a:pt x="1399" y="4510"/>
                        <a:pt x="1418" y="4448"/>
                      </a:cubicBezTo>
                      <a:cubicBezTo>
                        <a:pt x="1920" y="3236"/>
                        <a:pt x="1881" y="1737"/>
                        <a:pt x="1542" y="492"/>
                      </a:cubicBezTo>
                      <a:cubicBezTo>
                        <a:pt x="1448" y="146"/>
                        <a:pt x="1174" y="1"/>
                        <a:pt x="8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8"/>
                <p:cNvSpPr/>
                <p:nvPr/>
              </p:nvSpPr>
              <p:spPr>
                <a:xfrm>
                  <a:off x="3280723" y="3951495"/>
                  <a:ext cx="43602" cy="116214"/>
                </a:xfrm>
                <a:custGeom>
                  <a:rect b="b" l="l" r="r" t="t"/>
                  <a:pathLst>
                    <a:path extrusionOk="0" h="4603" w="1727">
                      <a:moveTo>
                        <a:pt x="537" y="0"/>
                      </a:moveTo>
                      <a:cubicBezTo>
                        <a:pt x="262" y="0"/>
                        <a:pt x="1" y="235"/>
                        <a:pt x="77" y="592"/>
                      </a:cubicBezTo>
                      <a:cubicBezTo>
                        <a:pt x="227" y="1282"/>
                        <a:pt x="481" y="1895"/>
                        <a:pt x="462" y="2619"/>
                      </a:cubicBezTo>
                      <a:cubicBezTo>
                        <a:pt x="442" y="3212"/>
                        <a:pt x="338" y="3798"/>
                        <a:pt x="442" y="4385"/>
                      </a:cubicBezTo>
                      <a:cubicBezTo>
                        <a:pt x="470" y="4534"/>
                        <a:pt x="591" y="4602"/>
                        <a:pt x="718" y="4602"/>
                      </a:cubicBezTo>
                      <a:cubicBezTo>
                        <a:pt x="829" y="4602"/>
                        <a:pt x="945" y="4551"/>
                        <a:pt x="1009" y="4457"/>
                      </a:cubicBezTo>
                      <a:cubicBezTo>
                        <a:pt x="1726" y="3362"/>
                        <a:pt x="1707" y="1296"/>
                        <a:pt x="944" y="220"/>
                      </a:cubicBezTo>
                      <a:cubicBezTo>
                        <a:pt x="837" y="68"/>
                        <a:pt x="685" y="0"/>
                        <a:pt x="5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8"/>
                <p:cNvSpPr/>
                <p:nvPr/>
              </p:nvSpPr>
              <p:spPr>
                <a:xfrm>
                  <a:off x="3232298" y="3867471"/>
                  <a:ext cx="47718" cy="172163"/>
                </a:xfrm>
                <a:custGeom>
                  <a:rect b="b" l="l" r="r" t="t"/>
                  <a:pathLst>
                    <a:path extrusionOk="0" h="6819" w="1890">
                      <a:moveTo>
                        <a:pt x="952" y="1"/>
                      </a:moveTo>
                      <a:cubicBezTo>
                        <a:pt x="589" y="1"/>
                        <a:pt x="226" y="240"/>
                        <a:pt x="209" y="720"/>
                      </a:cubicBezTo>
                      <a:cubicBezTo>
                        <a:pt x="144" y="2642"/>
                        <a:pt x="1" y="5119"/>
                        <a:pt x="1278" y="6716"/>
                      </a:cubicBezTo>
                      <a:cubicBezTo>
                        <a:pt x="1336" y="6787"/>
                        <a:pt x="1418" y="6819"/>
                        <a:pt x="1504" y="6819"/>
                      </a:cubicBezTo>
                      <a:cubicBezTo>
                        <a:pt x="1690" y="6819"/>
                        <a:pt x="1889" y="6671"/>
                        <a:pt x="1871" y="6474"/>
                      </a:cubicBezTo>
                      <a:cubicBezTo>
                        <a:pt x="1682" y="4545"/>
                        <a:pt x="1748" y="2649"/>
                        <a:pt x="1689" y="720"/>
                      </a:cubicBezTo>
                      <a:cubicBezTo>
                        <a:pt x="1676" y="240"/>
                        <a:pt x="1314" y="1"/>
                        <a:pt x="9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8"/>
                <p:cNvSpPr/>
                <p:nvPr/>
              </p:nvSpPr>
              <p:spPr>
                <a:xfrm>
                  <a:off x="3147063" y="4072304"/>
                  <a:ext cx="31307" cy="181782"/>
                </a:xfrm>
                <a:custGeom>
                  <a:rect b="b" l="l" r="r" t="t"/>
                  <a:pathLst>
                    <a:path extrusionOk="0" h="7200" w="1240">
                      <a:moveTo>
                        <a:pt x="599" y="0"/>
                      </a:moveTo>
                      <a:cubicBezTo>
                        <a:pt x="536" y="0"/>
                        <a:pt x="468" y="52"/>
                        <a:pt x="464" y="121"/>
                      </a:cubicBezTo>
                      <a:cubicBezTo>
                        <a:pt x="444" y="1184"/>
                        <a:pt x="457" y="2226"/>
                        <a:pt x="359" y="3276"/>
                      </a:cubicBezTo>
                      <a:cubicBezTo>
                        <a:pt x="261" y="4429"/>
                        <a:pt x="1" y="5596"/>
                        <a:pt x="33" y="6750"/>
                      </a:cubicBezTo>
                      <a:cubicBezTo>
                        <a:pt x="46" y="7054"/>
                        <a:pt x="255" y="7199"/>
                        <a:pt x="471" y="7199"/>
                      </a:cubicBezTo>
                      <a:cubicBezTo>
                        <a:pt x="696" y="7199"/>
                        <a:pt x="929" y="7044"/>
                        <a:pt x="965" y="6750"/>
                      </a:cubicBezTo>
                      <a:cubicBezTo>
                        <a:pt x="1109" y="5609"/>
                        <a:pt x="1148" y="4429"/>
                        <a:pt x="1193" y="3276"/>
                      </a:cubicBezTo>
                      <a:cubicBezTo>
                        <a:pt x="1239" y="2181"/>
                        <a:pt x="1161" y="1073"/>
                        <a:pt x="692" y="63"/>
                      </a:cubicBezTo>
                      <a:cubicBezTo>
                        <a:pt x="672" y="19"/>
                        <a:pt x="636" y="0"/>
                        <a:pt x="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8"/>
                <p:cNvSpPr/>
                <p:nvPr/>
              </p:nvSpPr>
              <p:spPr>
                <a:xfrm>
                  <a:off x="3113989" y="4102121"/>
                  <a:ext cx="40093" cy="120986"/>
                </a:xfrm>
                <a:custGeom>
                  <a:rect b="b" l="l" r="r" t="t"/>
                  <a:pathLst>
                    <a:path extrusionOk="0" h="4792" w="1588">
                      <a:moveTo>
                        <a:pt x="850" y="0"/>
                      </a:moveTo>
                      <a:cubicBezTo>
                        <a:pt x="683" y="0"/>
                        <a:pt x="514" y="82"/>
                        <a:pt x="398" y="276"/>
                      </a:cubicBezTo>
                      <a:cubicBezTo>
                        <a:pt x="1" y="941"/>
                        <a:pt x="27" y="1873"/>
                        <a:pt x="59" y="2616"/>
                      </a:cubicBezTo>
                      <a:cubicBezTo>
                        <a:pt x="85" y="3164"/>
                        <a:pt x="40" y="4376"/>
                        <a:pt x="509" y="4747"/>
                      </a:cubicBezTo>
                      <a:cubicBezTo>
                        <a:pt x="542" y="4777"/>
                        <a:pt x="582" y="4791"/>
                        <a:pt x="623" y="4791"/>
                      </a:cubicBezTo>
                      <a:cubicBezTo>
                        <a:pt x="664" y="4791"/>
                        <a:pt x="705" y="4777"/>
                        <a:pt x="737" y="4747"/>
                      </a:cubicBezTo>
                      <a:cubicBezTo>
                        <a:pt x="1154" y="4402"/>
                        <a:pt x="998" y="3574"/>
                        <a:pt x="998" y="3098"/>
                      </a:cubicBezTo>
                      <a:cubicBezTo>
                        <a:pt x="998" y="2297"/>
                        <a:pt x="991" y="1560"/>
                        <a:pt x="1363" y="837"/>
                      </a:cubicBezTo>
                      <a:cubicBezTo>
                        <a:pt x="1587" y="397"/>
                        <a:pt x="1221" y="0"/>
                        <a:pt x="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8"/>
                <p:cNvSpPr/>
                <p:nvPr/>
              </p:nvSpPr>
              <p:spPr>
                <a:xfrm>
                  <a:off x="3253052" y="4072304"/>
                  <a:ext cx="31282" cy="181782"/>
                </a:xfrm>
                <a:custGeom>
                  <a:rect b="b" l="l" r="r" t="t"/>
                  <a:pathLst>
                    <a:path extrusionOk="0" h="7200" w="1239">
                      <a:moveTo>
                        <a:pt x="642" y="0"/>
                      </a:moveTo>
                      <a:cubicBezTo>
                        <a:pt x="604" y="0"/>
                        <a:pt x="567" y="19"/>
                        <a:pt x="548" y="63"/>
                      </a:cubicBezTo>
                      <a:cubicBezTo>
                        <a:pt x="85" y="1073"/>
                        <a:pt x="0" y="2181"/>
                        <a:pt x="46" y="3276"/>
                      </a:cubicBezTo>
                      <a:cubicBezTo>
                        <a:pt x="91" y="4429"/>
                        <a:pt x="130" y="5609"/>
                        <a:pt x="274" y="6750"/>
                      </a:cubicBezTo>
                      <a:cubicBezTo>
                        <a:pt x="314" y="7044"/>
                        <a:pt x="549" y="7199"/>
                        <a:pt x="773" y="7199"/>
                      </a:cubicBezTo>
                      <a:cubicBezTo>
                        <a:pt x="990" y="7199"/>
                        <a:pt x="1196" y="7054"/>
                        <a:pt x="1206" y="6750"/>
                      </a:cubicBezTo>
                      <a:cubicBezTo>
                        <a:pt x="1238" y="5596"/>
                        <a:pt x="984" y="4429"/>
                        <a:pt x="880" y="3276"/>
                      </a:cubicBezTo>
                      <a:cubicBezTo>
                        <a:pt x="789" y="2226"/>
                        <a:pt x="795" y="1184"/>
                        <a:pt x="776" y="121"/>
                      </a:cubicBezTo>
                      <a:cubicBezTo>
                        <a:pt x="776" y="52"/>
                        <a:pt x="707"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8"/>
                <p:cNvSpPr/>
                <p:nvPr/>
              </p:nvSpPr>
              <p:spPr>
                <a:xfrm>
                  <a:off x="3277491" y="4102121"/>
                  <a:ext cx="40068" cy="120986"/>
                </a:xfrm>
                <a:custGeom>
                  <a:rect b="b" l="l" r="r" t="t"/>
                  <a:pathLst>
                    <a:path extrusionOk="0" h="4792" w="1587">
                      <a:moveTo>
                        <a:pt x="737" y="0"/>
                      </a:moveTo>
                      <a:cubicBezTo>
                        <a:pt x="366" y="0"/>
                        <a:pt x="0" y="397"/>
                        <a:pt x="225" y="837"/>
                      </a:cubicBezTo>
                      <a:cubicBezTo>
                        <a:pt x="596" y="1560"/>
                        <a:pt x="590" y="2297"/>
                        <a:pt x="590" y="3098"/>
                      </a:cubicBezTo>
                      <a:cubicBezTo>
                        <a:pt x="590" y="3574"/>
                        <a:pt x="433" y="4402"/>
                        <a:pt x="844" y="4747"/>
                      </a:cubicBezTo>
                      <a:cubicBezTo>
                        <a:pt x="877" y="4777"/>
                        <a:pt x="917" y="4791"/>
                        <a:pt x="958" y="4791"/>
                      </a:cubicBezTo>
                      <a:cubicBezTo>
                        <a:pt x="999" y="4791"/>
                        <a:pt x="1039" y="4777"/>
                        <a:pt x="1072" y="4747"/>
                      </a:cubicBezTo>
                      <a:cubicBezTo>
                        <a:pt x="1541" y="4376"/>
                        <a:pt x="1496" y="3164"/>
                        <a:pt x="1522" y="2616"/>
                      </a:cubicBezTo>
                      <a:cubicBezTo>
                        <a:pt x="1554" y="1873"/>
                        <a:pt x="1587" y="941"/>
                        <a:pt x="1189" y="276"/>
                      </a:cubicBezTo>
                      <a:cubicBezTo>
                        <a:pt x="1074" y="82"/>
                        <a:pt x="905" y="0"/>
                        <a:pt x="7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8"/>
                <p:cNvSpPr/>
                <p:nvPr/>
              </p:nvSpPr>
              <p:spPr>
                <a:xfrm>
                  <a:off x="3097199" y="3168065"/>
                  <a:ext cx="106494" cy="74859"/>
                </a:xfrm>
                <a:custGeom>
                  <a:rect b="b" l="l" r="r" t="t"/>
                  <a:pathLst>
                    <a:path extrusionOk="0" h="2965" w="4218">
                      <a:moveTo>
                        <a:pt x="2117" y="1"/>
                      </a:moveTo>
                      <a:cubicBezTo>
                        <a:pt x="1413" y="1"/>
                        <a:pt x="712" y="474"/>
                        <a:pt x="444" y="1107"/>
                      </a:cubicBezTo>
                      <a:cubicBezTo>
                        <a:pt x="236" y="1602"/>
                        <a:pt x="86" y="2117"/>
                        <a:pt x="1" y="2651"/>
                      </a:cubicBezTo>
                      <a:cubicBezTo>
                        <a:pt x="451" y="2188"/>
                        <a:pt x="1070" y="1921"/>
                        <a:pt x="1715" y="1921"/>
                      </a:cubicBezTo>
                      <a:cubicBezTo>
                        <a:pt x="2504" y="1928"/>
                        <a:pt x="3240" y="2312"/>
                        <a:pt x="3683" y="2964"/>
                      </a:cubicBezTo>
                      <a:cubicBezTo>
                        <a:pt x="3729" y="2847"/>
                        <a:pt x="3775" y="2729"/>
                        <a:pt x="3833" y="2619"/>
                      </a:cubicBezTo>
                      <a:cubicBezTo>
                        <a:pt x="4218" y="1830"/>
                        <a:pt x="3898" y="989"/>
                        <a:pt x="3305" y="422"/>
                      </a:cubicBezTo>
                      <a:cubicBezTo>
                        <a:pt x="3058" y="188"/>
                        <a:pt x="2738" y="96"/>
                        <a:pt x="2419" y="31"/>
                      </a:cubicBezTo>
                      <a:cubicBezTo>
                        <a:pt x="2319" y="11"/>
                        <a:pt x="2218" y="1"/>
                        <a:pt x="21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8"/>
                <p:cNvSpPr/>
                <p:nvPr/>
              </p:nvSpPr>
              <p:spPr>
                <a:xfrm>
                  <a:off x="3104117" y="3314955"/>
                  <a:ext cx="103868" cy="80994"/>
                </a:xfrm>
                <a:custGeom>
                  <a:rect b="b" l="l" r="r" t="t"/>
                  <a:pathLst>
                    <a:path extrusionOk="0" h="3208" w="4114">
                      <a:moveTo>
                        <a:pt x="3312" y="1"/>
                      </a:moveTo>
                      <a:cubicBezTo>
                        <a:pt x="2855" y="574"/>
                        <a:pt x="2165" y="907"/>
                        <a:pt x="1435" y="913"/>
                      </a:cubicBezTo>
                      <a:cubicBezTo>
                        <a:pt x="920" y="907"/>
                        <a:pt x="411" y="737"/>
                        <a:pt x="1" y="424"/>
                      </a:cubicBezTo>
                      <a:lnTo>
                        <a:pt x="1" y="424"/>
                      </a:lnTo>
                      <a:cubicBezTo>
                        <a:pt x="397" y="1681"/>
                        <a:pt x="1622" y="3208"/>
                        <a:pt x="3011" y="3208"/>
                      </a:cubicBezTo>
                      <a:cubicBezTo>
                        <a:pt x="3085" y="3208"/>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8"/>
                <p:cNvSpPr/>
                <p:nvPr/>
              </p:nvSpPr>
              <p:spPr>
                <a:xfrm>
                  <a:off x="3097199" y="3249967"/>
                  <a:ext cx="70617" cy="70441"/>
                </a:xfrm>
                <a:custGeom>
                  <a:rect b="b" l="l" r="r" t="t"/>
                  <a:pathLst>
                    <a:path extrusionOk="0" fill="none" h="2790" w="2797">
                      <a:moveTo>
                        <a:pt x="2797" y="1193"/>
                      </a:moveTo>
                      <a:cubicBezTo>
                        <a:pt x="2797" y="2255"/>
                        <a:pt x="1513" y="2790"/>
                        <a:pt x="757" y="2040"/>
                      </a:cubicBezTo>
                      <a:cubicBezTo>
                        <a:pt x="1" y="1291"/>
                        <a:pt x="535" y="0"/>
                        <a:pt x="1604" y="0"/>
                      </a:cubicBezTo>
                      <a:cubicBezTo>
                        <a:pt x="2256" y="0"/>
                        <a:pt x="2790" y="535"/>
                        <a:pt x="2797" y="1193"/>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8"/>
                <p:cNvSpPr/>
                <p:nvPr/>
              </p:nvSpPr>
              <p:spPr>
                <a:xfrm>
                  <a:off x="3227527" y="3168065"/>
                  <a:ext cx="106342" cy="74859"/>
                </a:xfrm>
                <a:custGeom>
                  <a:rect b="b" l="l" r="r" t="t"/>
                  <a:pathLst>
                    <a:path extrusionOk="0" h="2965" w="4212">
                      <a:moveTo>
                        <a:pt x="2102" y="1"/>
                      </a:moveTo>
                      <a:cubicBezTo>
                        <a:pt x="2001" y="1"/>
                        <a:pt x="1900" y="11"/>
                        <a:pt x="1800" y="31"/>
                      </a:cubicBezTo>
                      <a:cubicBezTo>
                        <a:pt x="1474" y="96"/>
                        <a:pt x="1154" y="188"/>
                        <a:pt x="913" y="422"/>
                      </a:cubicBezTo>
                      <a:cubicBezTo>
                        <a:pt x="320" y="989"/>
                        <a:pt x="1" y="1830"/>
                        <a:pt x="385" y="2619"/>
                      </a:cubicBezTo>
                      <a:cubicBezTo>
                        <a:pt x="438" y="2729"/>
                        <a:pt x="490" y="2847"/>
                        <a:pt x="529" y="2964"/>
                      </a:cubicBezTo>
                      <a:cubicBezTo>
                        <a:pt x="978" y="2312"/>
                        <a:pt x="1715" y="1928"/>
                        <a:pt x="2504" y="1921"/>
                      </a:cubicBezTo>
                      <a:cubicBezTo>
                        <a:pt x="3142" y="1921"/>
                        <a:pt x="3761" y="2188"/>
                        <a:pt x="4211" y="2651"/>
                      </a:cubicBezTo>
                      <a:cubicBezTo>
                        <a:pt x="4126" y="2117"/>
                        <a:pt x="3983" y="1602"/>
                        <a:pt x="3775" y="1107"/>
                      </a:cubicBezTo>
                      <a:cubicBezTo>
                        <a:pt x="3501" y="474"/>
                        <a:pt x="2804" y="1"/>
                        <a:pt x="21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8"/>
                <p:cNvSpPr/>
                <p:nvPr/>
              </p:nvSpPr>
              <p:spPr>
                <a:xfrm>
                  <a:off x="3223083" y="3314955"/>
                  <a:ext cx="103868" cy="80994"/>
                </a:xfrm>
                <a:custGeom>
                  <a:rect b="b" l="l" r="r" t="t"/>
                  <a:pathLst>
                    <a:path extrusionOk="0" h="3208" w="4114">
                      <a:moveTo>
                        <a:pt x="809" y="1"/>
                      </a:moveTo>
                      <a:cubicBezTo>
                        <a:pt x="627" y="763"/>
                        <a:pt x="262" y="1428"/>
                        <a:pt x="99" y="2210"/>
                      </a:cubicBezTo>
                      <a:cubicBezTo>
                        <a:pt x="1" y="2686"/>
                        <a:pt x="425" y="3142"/>
                        <a:pt x="881" y="3194"/>
                      </a:cubicBezTo>
                      <a:cubicBezTo>
                        <a:pt x="955" y="3203"/>
                        <a:pt x="1030" y="3208"/>
                        <a:pt x="1103" y="3208"/>
                      </a:cubicBezTo>
                      <a:cubicBezTo>
                        <a:pt x="2493" y="3208"/>
                        <a:pt x="3717" y="1681"/>
                        <a:pt x="4113" y="424"/>
                      </a:cubicBezTo>
                      <a:lnTo>
                        <a:pt x="4113" y="424"/>
                      </a:lnTo>
                      <a:cubicBezTo>
                        <a:pt x="3703" y="737"/>
                        <a:pt x="3194" y="907"/>
                        <a:pt x="2680" y="913"/>
                      </a:cubicBezTo>
                      <a:cubicBezTo>
                        <a:pt x="1950" y="907"/>
                        <a:pt x="1259" y="574"/>
                        <a:pt x="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8"/>
                <p:cNvSpPr/>
                <p:nvPr/>
              </p:nvSpPr>
              <p:spPr>
                <a:xfrm>
                  <a:off x="3263252" y="3249967"/>
                  <a:ext cx="70617" cy="70441"/>
                </a:xfrm>
                <a:custGeom>
                  <a:rect b="b" l="l" r="r" t="t"/>
                  <a:pathLst>
                    <a:path extrusionOk="0" fill="none" h="2790" w="2797">
                      <a:moveTo>
                        <a:pt x="7" y="1193"/>
                      </a:moveTo>
                      <a:cubicBezTo>
                        <a:pt x="0" y="2255"/>
                        <a:pt x="1284" y="2790"/>
                        <a:pt x="2040" y="2040"/>
                      </a:cubicBezTo>
                      <a:cubicBezTo>
                        <a:pt x="2796" y="1291"/>
                        <a:pt x="2262" y="0"/>
                        <a:pt x="1199" y="0"/>
                      </a:cubicBezTo>
                      <a:cubicBezTo>
                        <a:pt x="541" y="0"/>
                        <a:pt x="7" y="535"/>
                        <a:pt x="7" y="1193"/>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124" name="Google Shape;12124;p68"/>
          <p:cNvGrpSpPr/>
          <p:nvPr/>
        </p:nvGrpSpPr>
        <p:grpSpPr>
          <a:xfrm>
            <a:off x="3928852" y="3064707"/>
            <a:ext cx="550799" cy="1310497"/>
            <a:chOff x="3928852" y="3050537"/>
            <a:chExt cx="550799" cy="1310497"/>
          </a:xfrm>
        </p:grpSpPr>
        <p:sp>
          <p:nvSpPr>
            <p:cNvPr id="12125" name="Google Shape;12125;p68"/>
            <p:cNvSpPr/>
            <p:nvPr/>
          </p:nvSpPr>
          <p:spPr>
            <a:xfrm>
              <a:off x="3977731" y="4311978"/>
              <a:ext cx="453041" cy="49056"/>
            </a:xfrm>
            <a:custGeom>
              <a:rect b="b" l="l" r="r" t="t"/>
              <a:pathLst>
                <a:path extrusionOk="0" h="1943" w="17944">
                  <a:moveTo>
                    <a:pt x="8969" y="0"/>
                  </a:moveTo>
                  <a:cubicBezTo>
                    <a:pt x="4015" y="0"/>
                    <a:pt x="0" y="437"/>
                    <a:pt x="0" y="972"/>
                  </a:cubicBezTo>
                  <a:cubicBezTo>
                    <a:pt x="0" y="1506"/>
                    <a:pt x="4015" y="1943"/>
                    <a:pt x="8969" y="1943"/>
                  </a:cubicBezTo>
                  <a:cubicBezTo>
                    <a:pt x="13929" y="1943"/>
                    <a:pt x="17943" y="1506"/>
                    <a:pt x="17943" y="972"/>
                  </a:cubicBezTo>
                  <a:cubicBezTo>
                    <a:pt x="17943" y="437"/>
                    <a:pt x="13929"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6" name="Google Shape;12126;p68"/>
            <p:cNvGrpSpPr/>
            <p:nvPr/>
          </p:nvGrpSpPr>
          <p:grpSpPr>
            <a:xfrm>
              <a:off x="3928852" y="3050537"/>
              <a:ext cx="550799" cy="1278256"/>
              <a:chOff x="3928852" y="3050537"/>
              <a:chExt cx="550799" cy="1278256"/>
            </a:xfrm>
          </p:grpSpPr>
          <p:sp>
            <p:nvSpPr>
              <p:cNvPr id="12127" name="Google Shape;12127;p68"/>
              <p:cNvSpPr/>
              <p:nvPr/>
            </p:nvSpPr>
            <p:spPr>
              <a:xfrm>
                <a:off x="3928852" y="3050537"/>
                <a:ext cx="550799" cy="1278256"/>
              </a:xfrm>
              <a:custGeom>
                <a:rect b="b" l="l" r="r" t="t"/>
                <a:pathLst>
                  <a:path extrusionOk="0" h="50629" w="21816">
                    <a:moveTo>
                      <a:pt x="3781" y="7802"/>
                    </a:moveTo>
                    <a:lnTo>
                      <a:pt x="3781" y="7834"/>
                    </a:lnTo>
                    <a:lnTo>
                      <a:pt x="3755" y="7834"/>
                    </a:lnTo>
                    <a:lnTo>
                      <a:pt x="3781" y="7802"/>
                    </a:lnTo>
                    <a:close/>
                    <a:moveTo>
                      <a:pt x="10690" y="0"/>
                    </a:moveTo>
                    <a:cubicBezTo>
                      <a:pt x="6753" y="0"/>
                      <a:pt x="3559" y="3187"/>
                      <a:pt x="3559" y="7130"/>
                    </a:cubicBezTo>
                    <a:cubicBezTo>
                      <a:pt x="3559" y="7365"/>
                      <a:pt x="3579" y="7600"/>
                      <a:pt x="3605" y="7834"/>
                    </a:cubicBezTo>
                    <a:cubicBezTo>
                      <a:pt x="2973" y="7906"/>
                      <a:pt x="2549" y="8512"/>
                      <a:pt x="2699" y="9131"/>
                    </a:cubicBezTo>
                    <a:cubicBezTo>
                      <a:pt x="2821" y="9609"/>
                      <a:pt x="3252" y="9920"/>
                      <a:pt x="3713" y="9920"/>
                    </a:cubicBezTo>
                    <a:cubicBezTo>
                      <a:pt x="3844" y="9920"/>
                      <a:pt x="3977" y="9895"/>
                      <a:pt x="4107" y="9842"/>
                    </a:cubicBezTo>
                    <a:cubicBezTo>
                      <a:pt x="4837" y="12044"/>
                      <a:pt x="6688" y="13804"/>
                      <a:pt x="8754" y="14560"/>
                    </a:cubicBezTo>
                    <a:cubicBezTo>
                      <a:pt x="8793" y="14573"/>
                      <a:pt x="8884" y="14593"/>
                      <a:pt x="8884" y="14606"/>
                    </a:cubicBezTo>
                    <a:lnTo>
                      <a:pt x="8884" y="16620"/>
                    </a:lnTo>
                    <a:lnTo>
                      <a:pt x="5651" y="16620"/>
                    </a:lnTo>
                    <a:cubicBezTo>
                      <a:pt x="5651" y="16620"/>
                      <a:pt x="5638" y="16685"/>
                      <a:pt x="5625" y="16698"/>
                    </a:cubicBezTo>
                    <a:cubicBezTo>
                      <a:pt x="5045" y="16705"/>
                      <a:pt x="4537" y="17076"/>
                      <a:pt x="4361" y="17623"/>
                    </a:cubicBezTo>
                    <a:lnTo>
                      <a:pt x="216" y="33239"/>
                    </a:lnTo>
                    <a:cubicBezTo>
                      <a:pt x="1" y="33872"/>
                      <a:pt x="294" y="34563"/>
                      <a:pt x="900" y="34849"/>
                    </a:cubicBezTo>
                    <a:cubicBezTo>
                      <a:pt x="1081" y="34936"/>
                      <a:pt x="1274" y="34977"/>
                      <a:pt x="1464" y="34977"/>
                    </a:cubicBezTo>
                    <a:cubicBezTo>
                      <a:pt x="1903" y="34977"/>
                      <a:pt x="2330" y="34756"/>
                      <a:pt x="2575" y="34360"/>
                    </a:cubicBezTo>
                    <a:cubicBezTo>
                      <a:pt x="2621" y="34387"/>
                      <a:pt x="2666"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70" y="33461"/>
                    </a:lnTo>
                    <a:lnTo>
                      <a:pt x="11035" y="33461"/>
                    </a:lnTo>
                    <a:lnTo>
                      <a:pt x="11035" y="33455"/>
                    </a:lnTo>
                    <a:lnTo>
                      <a:pt x="12893"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43" y="30574"/>
                    </a:lnTo>
                    <a:cubicBezTo>
                      <a:pt x="15408" y="26481"/>
                      <a:pt x="15454" y="22785"/>
                      <a:pt x="15454" y="20863"/>
                    </a:cubicBezTo>
                    <a:lnTo>
                      <a:pt x="18511" y="31929"/>
                    </a:lnTo>
                    <a:cubicBezTo>
                      <a:pt x="18302" y="31995"/>
                      <a:pt x="18159" y="32334"/>
                      <a:pt x="18204" y="32542"/>
                    </a:cubicBezTo>
                    <a:lnTo>
                      <a:pt x="18563" y="34119"/>
                    </a:lnTo>
                    <a:cubicBezTo>
                      <a:pt x="18606" y="34317"/>
                      <a:pt x="18779" y="34435"/>
                      <a:pt x="18957" y="34435"/>
                    </a:cubicBezTo>
                    <a:cubicBezTo>
                      <a:pt x="19049" y="34435"/>
                      <a:pt x="19143" y="34403"/>
                      <a:pt x="19221" y="34334"/>
                    </a:cubicBezTo>
                    <a:cubicBezTo>
                      <a:pt x="19463" y="34749"/>
                      <a:pt x="19903" y="34984"/>
                      <a:pt x="20357" y="34984"/>
                    </a:cubicBezTo>
                    <a:cubicBezTo>
                      <a:pt x="20538" y="34984"/>
                      <a:pt x="20722" y="34947"/>
                      <a:pt x="20896" y="34869"/>
                    </a:cubicBezTo>
                    <a:cubicBezTo>
                      <a:pt x="21509" y="34589"/>
                      <a:pt x="21815" y="33891"/>
                      <a:pt x="21600" y="33252"/>
                    </a:cubicBezTo>
                    <a:lnTo>
                      <a:pt x="21600" y="33246"/>
                    </a:lnTo>
                    <a:lnTo>
                      <a:pt x="17292" y="17663"/>
                    </a:lnTo>
                    <a:cubicBezTo>
                      <a:pt x="17116" y="17141"/>
                      <a:pt x="16653" y="16744"/>
                      <a:pt x="16138" y="16705"/>
                    </a:cubicBezTo>
                    <a:cubicBezTo>
                      <a:pt x="16125" y="16691"/>
                      <a:pt x="16112" y="16626"/>
                      <a:pt x="16112" y="16626"/>
                    </a:cubicBezTo>
                    <a:lnTo>
                      <a:pt x="12625" y="16626"/>
                    </a:lnTo>
                    <a:lnTo>
                      <a:pt x="12625" y="14704"/>
                    </a:lnTo>
                    <a:cubicBezTo>
                      <a:pt x="12625" y="14704"/>
                      <a:pt x="12651" y="14697"/>
                      <a:pt x="12658" y="14691"/>
                    </a:cubicBezTo>
                    <a:lnTo>
                      <a:pt x="12704" y="14678"/>
                    </a:lnTo>
                    <a:cubicBezTo>
                      <a:pt x="14900" y="14013"/>
                      <a:pt x="16914" y="12194"/>
                      <a:pt x="17696" y="9887"/>
                    </a:cubicBezTo>
                    <a:cubicBezTo>
                      <a:pt x="17774" y="9907"/>
                      <a:pt x="17859" y="9920"/>
                      <a:pt x="17944" y="9920"/>
                    </a:cubicBezTo>
                    <a:cubicBezTo>
                      <a:pt x="17948" y="9920"/>
                      <a:pt x="17952" y="9920"/>
                      <a:pt x="17956" y="9920"/>
                    </a:cubicBezTo>
                    <a:cubicBezTo>
                      <a:pt x="18511" y="9920"/>
                      <a:pt x="18967" y="9485"/>
                      <a:pt x="18999" y="8929"/>
                    </a:cubicBezTo>
                    <a:cubicBezTo>
                      <a:pt x="19032" y="8375"/>
                      <a:pt x="18615" y="7893"/>
                      <a:pt x="18061" y="7834"/>
                    </a:cubicBezTo>
                    <a:lnTo>
                      <a:pt x="18061" y="7828"/>
                    </a:lnTo>
                    <a:cubicBezTo>
                      <a:pt x="18061" y="7815"/>
                      <a:pt x="18048" y="7802"/>
                      <a:pt x="18048"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8" name="Google Shape;12128;p68"/>
              <p:cNvGrpSpPr/>
              <p:nvPr/>
            </p:nvGrpSpPr>
            <p:grpSpPr>
              <a:xfrm>
                <a:off x="4097202" y="3317252"/>
                <a:ext cx="209832" cy="593417"/>
                <a:chOff x="4097202" y="3317252"/>
                <a:chExt cx="209832" cy="593417"/>
              </a:xfrm>
            </p:grpSpPr>
            <p:grpSp>
              <p:nvGrpSpPr>
                <p:cNvPr id="12129" name="Google Shape;12129;p68"/>
                <p:cNvGrpSpPr/>
                <p:nvPr/>
              </p:nvGrpSpPr>
              <p:grpSpPr>
                <a:xfrm>
                  <a:off x="4155271" y="3317252"/>
                  <a:ext cx="96622" cy="294739"/>
                  <a:chOff x="4155271" y="3317252"/>
                  <a:chExt cx="96622" cy="294739"/>
                </a:xfrm>
              </p:grpSpPr>
              <p:sp>
                <p:nvSpPr>
                  <p:cNvPr id="12130" name="Google Shape;12130;p68"/>
                  <p:cNvSpPr/>
                  <p:nvPr/>
                </p:nvSpPr>
                <p:spPr>
                  <a:xfrm>
                    <a:off x="4191804" y="3350175"/>
                    <a:ext cx="21435" cy="261817"/>
                  </a:xfrm>
                  <a:custGeom>
                    <a:rect b="b" l="l" r="r" t="t"/>
                    <a:pathLst>
                      <a:path extrusionOk="0" h="10370" w="849">
                        <a:moveTo>
                          <a:pt x="1" y="0"/>
                        </a:moveTo>
                        <a:lnTo>
                          <a:pt x="1" y="10370"/>
                        </a:lnTo>
                        <a:lnTo>
                          <a:pt x="848" y="10370"/>
                        </a:lnTo>
                        <a:lnTo>
                          <a:pt x="848" y="0"/>
                        </a:ln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8"/>
                  <p:cNvSpPr/>
                  <p:nvPr/>
                </p:nvSpPr>
                <p:spPr>
                  <a:xfrm>
                    <a:off x="4155271" y="3317252"/>
                    <a:ext cx="96622" cy="60089"/>
                  </a:xfrm>
                  <a:custGeom>
                    <a:rect b="b" l="l" r="r" t="t"/>
                    <a:pathLst>
                      <a:path extrusionOk="0" h="2380" w="3827">
                        <a:moveTo>
                          <a:pt x="1911" y="1"/>
                        </a:moveTo>
                        <a:cubicBezTo>
                          <a:pt x="855" y="1"/>
                          <a:pt x="1" y="535"/>
                          <a:pt x="1" y="1194"/>
                        </a:cubicBezTo>
                        <a:cubicBezTo>
                          <a:pt x="1" y="1852"/>
                          <a:pt x="855" y="2380"/>
                          <a:pt x="1911" y="2380"/>
                        </a:cubicBezTo>
                        <a:cubicBezTo>
                          <a:pt x="2973" y="2380"/>
                          <a:pt x="3827" y="1852"/>
                          <a:pt x="3827" y="1194"/>
                        </a:cubicBezTo>
                        <a:cubicBezTo>
                          <a:pt x="3827" y="535"/>
                          <a:pt x="2973" y="1"/>
                          <a:pt x="1911"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2" name="Google Shape;12132;p68"/>
                <p:cNvSpPr/>
                <p:nvPr/>
              </p:nvSpPr>
              <p:spPr>
                <a:xfrm>
                  <a:off x="4138835" y="3605149"/>
                  <a:ext cx="148455" cy="137346"/>
                </a:xfrm>
                <a:custGeom>
                  <a:rect b="b" l="l" r="r" t="t"/>
                  <a:pathLst>
                    <a:path extrusionOk="0" h="5440" w="5880">
                      <a:moveTo>
                        <a:pt x="3434" y="0"/>
                      </a:moveTo>
                      <a:cubicBezTo>
                        <a:pt x="3129" y="0"/>
                        <a:pt x="2783" y="173"/>
                        <a:pt x="2783" y="173"/>
                      </a:cubicBezTo>
                      <a:cubicBezTo>
                        <a:pt x="2725" y="1444"/>
                        <a:pt x="3819" y="1763"/>
                        <a:pt x="3272" y="3145"/>
                      </a:cubicBezTo>
                      <a:cubicBezTo>
                        <a:pt x="3194" y="3338"/>
                        <a:pt x="3083" y="3412"/>
                        <a:pt x="2954" y="3412"/>
                      </a:cubicBezTo>
                      <a:cubicBezTo>
                        <a:pt x="2770" y="3412"/>
                        <a:pt x="2550" y="3259"/>
                        <a:pt x="2347" y="3086"/>
                      </a:cubicBezTo>
                      <a:cubicBezTo>
                        <a:pt x="2142" y="2920"/>
                        <a:pt x="1689" y="2641"/>
                        <a:pt x="1242" y="2641"/>
                      </a:cubicBezTo>
                      <a:cubicBezTo>
                        <a:pt x="1077" y="2641"/>
                        <a:pt x="913" y="2679"/>
                        <a:pt x="763" y="2774"/>
                      </a:cubicBezTo>
                      <a:cubicBezTo>
                        <a:pt x="0" y="3236"/>
                        <a:pt x="124" y="5439"/>
                        <a:pt x="124" y="5439"/>
                      </a:cubicBezTo>
                      <a:lnTo>
                        <a:pt x="789" y="5394"/>
                      </a:lnTo>
                      <a:cubicBezTo>
                        <a:pt x="789" y="5394"/>
                        <a:pt x="1095" y="3614"/>
                        <a:pt x="1095" y="3608"/>
                      </a:cubicBezTo>
                      <a:cubicBezTo>
                        <a:pt x="1095" y="3608"/>
                        <a:pt x="1102" y="3601"/>
                        <a:pt x="1102" y="3601"/>
                      </a:cubicBezTo>
                      <a:cubicBezTo>
                        <a:pt x="1102" y="3601"/>
                        <a:pt x="1108" y="3595"/>
                        <a:pt x="1108" y="3595"/>
                      </a:cubicBezTo>
                      <a:lnTo>
                        <a:pt x="1115" y="3588"/>
                      </a:lnTo>
                      <a:lnTo>
                        <a:pt x="1115" y="3575"/>
                      </a:lnTo>
                      <a:lnTo>
                        <a:pt x="1115" y="3569"/>
                      </a:lnTo>
                      <a:lnTo>
                        <a:pt x="1121" y="3562"/>
                      </a:lnTo>
                      <a:lnTo>
                        <a:pt x="1128" y="3556"/>
                      </a:lnTo>
                      <a:lnTo>
                        <a:pt x="1134" y="3556"/>
                      </a:lnTo>
                      <a:lnTo>
                        <a:pt x="1141" y="3549"/>
                      </a:lnTo>
                      <a:lnTo>
                        <a:pt x="1147" y="3549"/>
                      </a:lnTo>
                      <a:lnTo>
                        <a:pt x="1154" y="3543"/>
                      </a:lnTo>
                      <a:lnTo>
                        <a:pt x="1180" y="3543"/>
                      </a:lnTo>
                      <a:cubicBezTo>
                        <a:pt x="1180" y="3543"/>
                        <a:pt x="1239" y="3588"/>
                        <a:pt x="1239" y="3588"/>
                      </a:cubicBezTo>
                      <a:cubicBezTo>
                        <a:pt x="1239" y="3588"/>
                        <a:pt x="1245" y="3582"/>
                        <a:pt x="1245" y="3582"/>
                      </a:cubicBezTo>
                      <a:lnTo>
                        <a:pt x="1258" y="3582"/>
                      </a:lnTo>
                      <a:cubicBezTo>
                        <a:pt x="1258" y="3582"/>
                        <a:pt x="1265" y="3588"/>
                        <a:pt x="1265" y="3595"/>
                      </a:cubicBezTo>
                      <a:cubicBezTo>
                        <a:pt x="1265" y="3595"/>
                        <a:pt x="1265" y="3601"/>
                        <a:pt x="1265" y="3601"/>
                      </a:cubicBezTo>
                      <a:cubicBezTo>
                        <a:pt x="1265" y="3608"/>
                        <a:pt x="1265" y="3608"/>
                        <a:pt x="1265" y="3608"/>
                      </a:cubicBezTo>
                      <a:cubicBezTo>
                        <a:pt x="1304" y="3790"/>
                        <a:pt x="1369" y="3966"/>
                        <a:pt x="1447" y="4136"/>
                      </a:cubicBezTo>
                      <a:cubicBezTo>
                        <a:pt x="1643" y="4423"/>
                        <a:pt x="1916" y="4840"/>
                        <a:pt x="2679" y="5029"/>
                      </a:cubicBezTo>
                      <a:cubicBezTo>
                        <a:pt x="2882" y="5079"/>
                        <a:pt x="3079" y="5102"/>
                        <a:pt x="3269" y="5102"/>
                      </a:cubicBezTo>
                      <a:cubicBezTo>
                        <a:pt x="4290" y="5102"/>
                        <a:pt x="5100" y="4413"/>
                        <a:pt x="5540" y="3412"/>
                      </a:cubicBezTo>
                      <a:cubicBezTo>
                        <a:pt x="5879" y="2663"/>
                        <a:pt x="5768" y="1314"/>
                        <a:pt x="5103" y="1027"/>
                      </a:cubicBezTo>
                      <a:cubicBezTo>
                        <a:pt x="4961" y="964"/>
                        <a:pt x="4840" y="940"/>
                        <a:pt x="4736" y="940"/>
                      </a:cubicBezTo>
                      <a:cubicBezTo>
                        <a:pt x="4400" y="940"/>
                        <a:pt x="4228" y="1187"/>
                        <a:pt x="4026" y="1187"/>
                      </a:cubicBezTo>
                      <a:cubicBezTo>
                        <a:pt x="3997" y="1187"/>
                        <a:pt x="3968" y="1182"/>
                        <a:pt x="3937" y="1170"/>
                      </a:cubicBezTo>
                      <a:cubicBezTo>
                        <a:pt x="3617" y="1053"/>
                        <a:pt x="3507" y="4"/>
                        <a:pt x="3507" y="4"/>
                      </a:cubicBezTo>
                      <a:cubicBezTo>
                        <a:pt x="3483" y="1"/>
                        <a:pt x="3458" y="0"/>
                        <a:pt x="34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8"/>
                <p:cNvSpPr/>
                <p:nvPr/>
              </p:nvSpPr>
              <p:spPr>
                <a:xfrm>
                  <a:off x="4100005" y="3582275"/>
                  <a:ext cx="167694" cy="101646"/>
                </a:xfrm>
                <a:custGeom>
                  <a:rect b="b" l="l" r="r" t="t"/>
                  <a:pathLst>
                    <a:path extrusionOk="0" h="4026" w="6642">
                      <a:moveTo>
                        <a:pt x="4886" y="1"/>
                      </a:moveTo>
                      <a:cubicBezTo>
                        <a:pt x="4691" y="1"/>
                        <a:pt x="4372" y="32"/>
                        <a:pt x="4236" y="69"/>
                      </a:cubicBezTo>
                      <a:cubicBezTo>
                        <a:pt x="4158" y="69"/>
                        <a:pt x="3643" y="88"/>
                        <a:pt x="3624" y="88"/>
                      </a:cubicBezTo>
                      <a:cubicBezTo>
                        <a:pt x="3383" y="88"/>
                        <a:pt x="3128" y="75"/>
                        <a:pt x="2887" y="69"/>
                      </a:cubicBezTo>
                      <a:cubicBezTo>
                        <a:pt x="2646" y="62"/>
                        <a:pt x="2418" y="56"/>
                        <a:pt x="2196" y="56"/>
                      </a:cubicBezTo>
                      <a:cubicBezTo>
                        <a:pt x="1493" y="56"/>
                        <a:pt x="795" y="128"/>
                        <a:pt x="469" y="649"/>
                      </a:cubicBezTo>
                      <a:cubicBezTo>
                        <a:pt x="0" y="1392"/>
                        <a:pt x="98" y="2148"/>
                        <a:pt x="189" y="2813"/>
                      </a:cubicBezTo>
                      <a:cubicBezTo>
                        <a:pt x="209" y="2956"/>
                        <a:pt x="222" y="3093"/>
                        <a:pt x="235" y="3230"/>
                      </a:cubicBezTo>
                      <a:cubicBezTo>
                        <a:pt x="280" y="3706"/>
                        <a:pt x="352" y="4025"/>
                        <a:pt x="574" y="4025"/>
                      </a:cubicBezTo>
                      <a:cubicBezTo>
                        <a:pt x="756" y="4025"/>
                        <a:pt x="1030" y="3849"/>
                        <a:pt x="1395" y="3510"/>
                      </a:cubicBezTo>
                      <a:cubicBezTo>
                        <a:pt x="1408" y="3504"/>
                        <a:pt x="1421" y="3497"/>
                        <a:pt x="1434" y="3491"/>
                      </a:cubicBezTo>
                      <a:cubicBezTo>
                        <a:pt x="1453" y="3484"/>
                        <a:pt x="3350" y="2911"/>
                        <a:pt x="4021" y="2402"/>
                      </a:cubicBezTo>
                      <a:cubicBezTo>
                        <a:pt x="4210" y="2337"/>
                        <a:pt x="4399" y="2265"/>
                        <a:pt x="4588" y="2194"/>
                      </a:cubicBezTo>
                      <a:cubicBezTo>
                        <a:pt x="4999" y="2109"/>
                        <a:pt x="5651" y="1907"/>
                        <a:pt x="6048" y="1353"/>
                      </a:cubicBezTo>
                      <a:lnTo>
                        <a:pt x="6166" y="1190"/>
                      </a:lnTo>
                      <a:cubicBezTo>
                        <a:pt x="6413" y="864"/>
                        <a:pt x="6641" y="532"/>
                        <a:pt x="6550" y="356"/>
                      </a:cubicBezTo>
                      <a:cubicBezTo>
                        <a:pt x="6452" y="154"/>
                        <a:pt x="5944" y="30"/>
                        <a:pt x="5038" y="17"/>
                      </a:cubicBezTo>
                      <a:cubicBezTo>
                        <a:pt x="5020" y="6"/>
                        <a:pt x="4962" y="1"/>
                        <a:pt x="48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8"/>
                <p:cNvSpPr/>
                <p:nvPr/>
              </p:nvSpPr>
              <p:spPr>
                <a:xfrm>
                  <a:off x="4122046" y="3755473"/>
                  <a:ext cx="151258" cy="124091"/>
                </a:xfrm>
                <a:custGeom>
                  <a:rect b="b" l="l" r="r" t="t"/>
                  <a:pathLst>
                    <a:path extrusionOk="0" h="4915" w="5991">
                      <a:moveTo>
                        <a:pt x="4876" y="1180"/>
                      </a:moveTo>
                      <a:cubicBezTo>
                        <a:pt x="4908" y="1199"/>
                        <a:pt x="4941" y="1212"/>
                        <a:pt x="4980" y="1225"/>
                      </a:cubicBezTo>
                      <a:cubicBezTo>
                        <a:pt x="4973" y="1310"/>
                        <a:pt x="4993" y="1395"/>
                        <a:pt x="5032" y="1467"/>
                      </a:cubicBezTo>
                      <a:cubicBezTo>
                        <a:pt x="4941" y="1486"/>
                        <a:pt x="4862" y="1532"/>
                        <a:pt x="4797" y="1597"/>
                      </a:cubicBezTo>
                      <a:cubicBezTo>
                        <a:pt x="4726" y="1669"/>
                        <a:pt x="4680" y="1760"/>
                        <a:pt x="4660" y="1858"/>
                      </a:cubicBezTo>
                      <a:cubicBezTo>
                        <a:pt x="4600" y="1831"/>
                        <a:pt x="4534" y="1818"/>
                        <a:pt x="4469" y="1818"/>
                      </a:cubicBezTo>
                      <a:cubicBezTo>
                        <a:pt x="4422" y="1818"/>
                        <a:pt x="4374" y="1825"/>
                        <a:pt x="4328" y="1838"/>
                      </a:cubicBezTo>
                      <a:cubicBezTo>
                        <a:pt x="4198" y="1871"/>
                        <a:pt x="4087" y="1962"/>
                        <a:pt x="4028" y="2079"/>
                      </a:cubicBezTo>
                      <a:lnTo>
                        <a:pt x="4022" y="2079"/>
                      </a:lnTo>
                      <a:cubicBezTo>
                        <a:pt x="3976" y="2040"/>
                        <a:pt x="3930" y="2008"/>
                        <a:pt x="3885" y="1981"/>
                      </a:cubicBezTo>
                      <a:cubicBezTo>
                        <a:pt x="3937" y="1968"/>
                        <a:pt x="3983" y="1942"/>
                        <a:pt x="4028" y="1910"/>
                      </a:cubicBezTo>
                      <a:cubicBezTo>
                        <a:pt x="4146" y="1819"/>
                        <a:pt x="4224" y="1682"/>
                        <a:pt x="4230" y="1538"/>
                      </a:cubicBezTo>
                      <a:cubicBezTo>
                        <a:pt x="4282" y="1556"/>
                        <a:pt x="4337" y="1565"/>
                        <a:pt x="4392" y="1565"/>
                      </a:cubicBezTo>
                      <a:cubicBezTo>
                        <a:pt x="4482" y="1565"/>
                        <a:pt x="4571" y="1541"/>
                        <a:pt x="4647" y="1493"/>
                      </a:cubicBezTo>
                      <a:cubicBezTo>
                        <a:pt x="4765" y="1421"/>
                        <a:pt x="4843" y="1310"/>
                        <a:pt x="4876" y="1180"/>
                      </a:cubicBezTo>
                      <a:close/>
                      <a:moveTo>
                        <a:pt x="2627" y="2868"/>
                      </a:moveTo>
                      <a:cubicBezTo>
                        <a:pt x="2705" y="2927"/>
                        <a:pt x="2796" y="2953"/>
                        <a:pt x="2894" y="2953"/>
                      </a:cubicBezTo>
                      <a:cubicBezTo>
                        <a:pt x="2927" y="2953"/>
                        <a:pt x="2959" y="2946"/>
                        <a:pt x="2985" y="2940"/>
                      </a:cubicBezTo>
                      <a:lnTo>
                        <a:pt x="2985" y="2940"/>
                      </a:lnTo>
                      <a:cubicBezTo>
                        <a:pt x="2953" y="2998"/>
                        <a:pt x="2933" y="3063"/>
                        <a:pt x="2927" y="3135"/>
                      </a:cubicBezTo>
                      <a:cubicBezTo>
                        <a:pt x="2866" y="3109"/>
                        <a:pt x="2803" y="3096"/>
                        <a:pt x="2740" y="3096"/>
                      </a:cubicBezTo>
                      <a:cubicBezTo>
                        <a:pt x="2647" y="3096"/>
                        <a:pt x="2555" y="3124"/>
                        <a:pt x="2477" y="3174"/>
                      </a:cubicBezTo>
                      <a:cubicBezTo>
                        <a:pt x="2360" y="3246"/>
                        <a:pt x="2282" y="3363"/>
                        <a:pt x="2255" y="3500"/>
                      </a:cubicBezTo>
                      <a:cubicBezTo>
                        <a:pt x="2185" y="3467"/>
                        <a:pt x="2110" y="3450"/>
                        <a:pt x="2033" y="3450"/>
                      </a:cubicBezTo>
                      <a:cubicBezTo>
                        <a:pt x="1988" y="3450"/>
                        <a:pt x="1942" y="3456"/>
                        <a:pt x="1897" y="3467"/>
                      </a:cubicBezTo>
                      <a:cubicBezTo>
                        <a:pt x="1793" y="3500"/>
                        <a:pt x="1701" y="3572"/>
                        <a:pt x="1636" y="3656"/>
                      </a:cubicBezTo>
                      <a:cubicBezTo>
                        <a:pt x="1558" y="3572"/>
                        <a:pt x="1454" y="3507"/>
                        <a:pt x="1336" y="3487"/>
                      </a:cubicBezTo>
                      <a:lnTo>
                        <a:pt x="1258" y="3487"/>
                      </a:lnTo>
                      <a:cubicBezTo>
                        <a:pt x="1180" y="3487"/>
                        <a:pt x="1102" y="3507"/>
                        <a:pt x="1037" y="3539"/>
                      </a:cubicBezTo>
                      <a:cubicBezTo>
                        <a:pt x="1017" y="3474"/>
                        <a:pt x="985" y="3409"/>
                        <a:pt x="945" y="3350"/>
                      </a:cubicBezTo>
                      <a:cubicBezTo>
                        <a:pt x="958" y="3337"/>
                        <a:pt x="978" y="3324"/>
                        <a:pt x="991" y="3305"/>
                      </a:cubicBezTo>
                      <a:cubicBezTo>
                        <a:pt x="1069" y="3233"/>
                        <a:pt x="1115" y="3135"/>
                        <a:pt x="1128" y="3031"/>
                      </a:cubicBezTo>
                      <a:cubicBezTo>
                        <a:pt x="1188" y="3055"/>
                        <a:pt x="1252" y="3069"/>
                        <a:pt x="1317" y="3069"/>
                      </a:cubicBezTo>
                      <a:cubicBezTo>
                        <a:pt x="1359" y="3069"/>
                        <a:pt x="1400" y="3063"/>
                        <a:pt x="1441" y="3050"/>
                      </a:cubicBezTo>
                      <a:lnTo>
                        <a:pt x="1460" y="3050"/>
                      </a:lnTo>
                      <a:cubicBezTo>
                        <a:pt x="1539" y="3089"/>
                        <a:pt x="1623" y="3103"/>
                        <a:pt x="1708" y="3103"/>
                      </a:cubicBezTo>
                      <a:cubicBezTo>
                        <a:pt x="1825" y="3096"/>
                        <a:pt x="1943" y="3044"/>
                        <a:pt x="2027" y="2966"/>
                      </a:cubicBezTo>
                      <a:lnTo>
                        <a:pt x="2125" y="2966"/>
                      </a:lnTo>
                      <a:cubicBezTo>
                        <a:pt x="2203" y="2959"/>
                        <a:pt x="2288" y="2940"/>
                        <a:pt x="2353" y="2894"/>
                      </a:cubicBezTo>
                      <a:cubicBezTo>
                        <a:pt x="2382" y="2900"/>
                        <a:pt x="2412" y="2903"/>
                        <a:pt x="2441" y="2903"/>
                      </a:cubicBezTo>
                      <a:cubicBezTo>
                        <a:pt x="2503" y="2903"/>
                        <a:pt x="2565" y="2890"/>
                        <a:pt x="2627" y="2868"/>
                      </a:cubicBezTo>
                      <a:close/>
                      <a:moveTo>
                        <a:pt x="3106" y="0"/>
                      </a:moveTo>
                      <a:cubicBezTo>
                        <a:pt x="3003" y="0"/>
                        <a:pt x="2899" y="32"/>
                        <a:pt x="2809" y="98"/>
                      </a:cubicBezTo>
                      <a:cubicBezTo>
                        <a:pt x="2699" y="176"/>
                        <a:pt x="2627" y="300"/>
                        <a:pt x="2614" y="430"/>
                      </a:cubicBezTo>
                      <a:cubicBezTo>
                        <a:pt x="2597" y="429"/>
                        <a:pt x="2580" y="428"/>
                        <a:pt x="2564" y="428"/>
                      </a:cubicBezTo>
                      <a:cubicBezTo>
                        <a:pt x="2511" y="428"/>
                        <a:pt x="2460" y="436"/>
                        <a:pt x="2405" y="456"/>
                      </a:cubicBezTo>
                      <a:cubicBezTo>
                        <a:pt x="2262" y="502"/>
                        <a:pt x="2145" y="619"/>
                        <a:pt x="2093" y="769"/>
                      </a:cubicBezTo>
                      <a:cubicBezTo>
                        <a:pt x="2009" y="711"/>
                        <a:pt x="1910" y="679"/>
                        <a:pt x="1810" y="679"/>
                      </a:cubicBezTo>
                      <a:cubicBezTo>
                        <a:pt x="1754" y="679"/>
                        <a:pt x="1697" y="689"/>
                        <a:pt x="1643" y="711"/>
                      </a:cubicBezTo>
                      <a:cubicBezTo>
                        <a:pt x="1473" y="776"/>
                        <a:pt x="1350" y="926"/>
                        <a:pt x="1323" y="1102"/>
                      </a:cubicBezTo>
                      <a:cubicBezTo>
                        <a:pt x="1259" y="1072"/>
                        <a:pt x="1191" y="1057"/>
                        <a:pt x="1123" y="1057"/>
                      </a:cubicBezTo>
                      <a:cubicBezTo>
                        <a:pt x="998" y="1057"/>
                        <a:pt x="875" y="1106"/>
                        <a:pt x="782" y="1199"/>
                      </a:cubicBezTo>
                      <a:cubicBezTo>
                        <a:pt x="600" y="1382"/>
                        <a:pt x="587" y="1675"/>
                        <a:pt x="750" y="1871"/>
                      </a:cubicBezTo>
                      <a:cubicBezTo>
                        <a:pt x="548" y="2001"/>
                        <a:pt x="476" y="2255"/>
                        <a:pt x="567" y="2477"/>
                      </a:cubicBezTo>
                      <a:cubicBezTo>
                        <a:pt x="463" y="2490"/>
                        <a:pt x="365" y="2542"/>
                        <a:pt x="287" y="2614"/>
                      </a:cubicBezTo>
                      <a:cubicBezTo>
                        <a:pt x="111" y="2796"/>
                        <a:pt x="98" y="3070"/>
                        <a:pt x="248" y="3265"/>
                      </a:cubicBezTo>
                      <a:cubicBezTo>
                        <a:pt x="242" y="3278"/>
                        <a:pt x="229" y="3285"/>
                        <a:pt x="222" y="3292"/>
                      </a:cubicBezTo>
                      <a:cubicBezTo>
                        <a:pt x="20" y="3474"/>
                        <a:pt x="0" y="3787"/>
                        <a:pt x="183" y="3989"/>
                      </a:cubicBezTo>
                      <a:cubicBezTo>
                        <a:pt x="279" y="4097"/>
                        <a:pt x="412" y="4152"/>
                        <a:pt x="548" y="4152"/>
                      </a:cubicBezTo>
                      <a:cubicBezTo>
                        <a:pt x="625" y="4152"/>
                        <a:pt x="703" y="4135"/>
                        <a:pt x="776" y="4100"/>
                      </a:cubicBezTo>
                      <a:cubicBezTo>
                        <a:pt x="822" y="4289"/>
                        <a:pt x="985" y="4432"/>
                        <a:pt x="1180" y="4465"/>
                      </a:cubicBezTo>
                      <a:cubicBezTo>
                        <a:pt x="1208" y="4470"/>
                        <a:pt x="1235" y="4472"/>
                        <a:pt x="1263" y="4472"/>
                      </a:cubicBezTo>
                      <a:cubicBezTo>
                        <a:pt x="1418" y="4472"/>
                        <a:pt x="1568" y="4396"/>
                        <a:pt x="1662" y="4263"/>
                      </a:cubicBezTo>
                      <a:cubicBezTo>
                        <a:pt x="1756" y="4376"/>
                        <a:pt x="1896" y="4438"/>
                        <a:pt x="2040" y="4438"/>
                      </a:cubicBezTo>
                      <a:cubicBezTo>
                        <a:pt x="2086" y="4438"/>
                        <a:pt x="2132" y="4432"/>
                        <a:pt x="2177" y="4419"/>
                      </a:cubicBezTo>
                      <a:cubicBezTo>
                        <a:pt x="2353" y="4360"/>
                        <a:pt x="2484" y="4217"/>
                        <a:pt x="2523" y="4035"/>
                      </a:cubicBezTo>
                      <a:cubicBezTo>
                        <a:pt x="2589" y="4069"/>
                        <a:pt x="2662" y="4086"/>
                        <a:pt x="2735" y="4086"/>
                      </a:cubicBezTo>
                      <a:cubicBezTo>
                        <a:pt x="2828" y="4086"/>
                        <a:pt x="2921" y="4059"/>
                        <a:pt x="3005" y="4008"/>
                      </a:cubicBezTo>
                      <a:cubicBezTo>
                        <a:pt x="3129" y="3924"/>
                        <a:pt x="3214" y="3793"/>
                        <a:pt x="3227" y="3643"/>
                      </a:cubicBezTo>
                      <a:cubicBezTo>
                        <a:pt x="3286" y="3667"/>
                        <a:pt x="3348" y="3679"/>
                        <a:pt x="3410" y="3679"/>
                      </a:cubicBezTo>
                      <a:cubicBezTo>
                        <a:pt x="3484" y="3679"/>
                        <a:pt x="3557" y="3662"/>
                        <a:pt x="3624" y="3630"/>
                      </a:cubicBezTo>
                      <a:cubicBezTo>
                        <a:pt x="3722" y="3585"/>
                        <a:pt x="3800" y="3507"/>
                        <a:pt x="3852" y="3409"/>
                      </a:cubicBezTo>
                      <a:cubicBezTo>
                        <a:pt x="3911" y="3461"/>
                        <a:pt x="3976" y="3494"/>
                        <a:pt x="4048" y="3513"/>
                      </a:cubicBezTo>
                      <a:cubicBezTo>
                        <a:pt x="3957" y="3520"/>
                        <a:pt x="3865" y="3552"/>
                        <a:pt x="3787" y="3611"/>
                      </a:cubicBezTo>
                      <a:cubicBezTo>
                        <a:pt x="3670" y="3696"/>
                        <a:pt x="3598" y="3826"/>
                        <a:pt x="3585" y="3969"/>
                      </a:cubicBezTo>
                      <a:cubicBezTo>
                        <a:pt x="3531" y="3948"/>
                        <a:pt x="3473" y="3937"/>
                        <a:pt x="3415" y="3937"/>
                      </a:cubicBezTo>
                      <a:cubicBezTo>
                        <a:pt x="3334" y="3937"/>
                        <a:pt x="3253" y="3957"/>
                        <a:pt x="3181" y="3995"/>
                      </a:cubicBezTo>
                      <a:cubicBezTo>
                        <a:pt x="2940" y="4126"/>
                        <a:pt x="2855" y="4426"/>
                        <a:pt x="2979" y="4667"/>
                      </a:cubicBezTo>
                      <a:cubicBezTo>
                        <a:pt x="3070" y="4817"/>
                        <a:pt x="3233" y="4914"/>
                        <a:pt x="3416" y="4914"/>
                      </a:cubicBezTo>
                      <a:cubicBezTo>
                        <a:pt x="3494" y="4914"/>
                        <a:pt x="3572" y="4895"/>
                        <a:pt x="3644" y="4856"/>
                      </a:cubicBezTo>
                      <a:cubicBezTo>
                        <a:pt x="3794" y="4771"/>
                        <a:pt x="3891" y="4628"/>
                        <a:pt x="3904" y="4458"/>
                      </a:cubicBezTo>
                      <a:cubicBezTo>
                        <a:pt x="3960" y="4479"/>
                        <a:pt x="4018" y="4489"/>
                        <a:pt x="4076" y="4489"/>
                      </a:cubicBezTo>
                      <a:cubicBezTo>
                        <a:pt x="4180" y="4489"/>
                        <a:pt x="4283" y="4456"/>
                        <a:pt x="4367" y="4393"/>
                      </a:cubicBezTo>
                      <a:cubicBezTo>
                        <a:pt x="4517" y="4289"/>
                        <a:pt x="4589" y="4113"/>
                        <a:pt x="4563" y="3930"/>
                      </a:cubicBezTo>
                      <a:lnTo>
                        <a:pt x="4563" y="3930"/>
                      </a:lnTo>
                      <a:cubicBezTo>
                        <a:pt x="4588" y="3934"/>
                        <a:pt x="4613" y="3936"/>
                        <a:pt x="4638" y="3936"/>
                      </a:cubicBezTo>
                      <a:cubicBezTo>
                        <a:pt x="4818" y="3936"/>
                        <a:pt x="4980" y="3836"/>
                        <a:pt x="5071" y="3676"/>
                      </a:cubicBezTo>
                      <a:cubicBezTo>
                        <a:pt x="5195" y="3441"/>
                        <a:pt x="5104" y="3142"/>
                        <a:pt x="4869" y="3011"/>
                      </a:cubicBezTo>
                      <a:cubicBezTo>
                        <a:pt x="4804" y="2979"/>
                        <a:pt x="4732" y="2959"/>
                        <a:pt x="4660" y="2953"/>
                      </a:cubicBezTo>
                      <a:cubicBezTo>
                        <a:pt x="4647" y="2894"/>
                        <a:pt x="4628" y="2829"/>
                        <a:pt x="4595" y="2777"/>
                      </a:cubicBezTo>
                      <a:cubicBezTo>
                        <a:pt x="4771" y="2724"/>
                        <a:pt x="4902" y="2575"/>
                        <a:pt x="4934" y="2392"/>
                      </a:cubicBezTo>
                      <a:cubicBezTo>
                        <a:pt x="5001" y="2422"/>
                        <a:pt x="5071" y="2436"/>
                        <a:pt x="5141" y="2436"/>
                      </a:cubicBezTo>
                      <a:cubicBezTo>
                        <a:pt x="5269" y="2436"/>
                        <a:pt x="5395" y="2387"/>
                        <a:pt x="5488" y="2294"/>
                      </a:cubicBezTo>
                      <a:cubicBezTo>
                        <a:pt x="5638" y="2138"/>
                        <a:pt x="5671" y="1910"/>
                        <a:pt x="5579" y="1721"/>
                      </a:cubicBezTo>
                      <a:cubicBezTo>
                        <a:pt x="5768" y="1675"/>
                        <a:pt x="5912" y="1525"/>
                        <a:pt x="5944" y="1330"/>
                      </a:cubicBezTo>
                      <a:cubicBezTo>
                        <a:pt x="5990" y="1082"/>
                        <a:pt x="5840" y="834"/>
                        <a:pt x="5592" y="769"/>
                      </a:cubicBezTo>
                      <a:cubicBezTo>
                        <a:pt x="5592" y="730"/>
                        <a:pt x="5592" y="685"/>
                        <a:pt x="5586" y="652"/>
                      </a:cubicBezTo>
                      <a:cubicBezTo>
                        <a:pt x="5540" y="411"/>
                        <a:pt x="5332" y="245"/>
                        <a:pt x="5100" y="245"/>
                      </a:cubicBezTo>
                      <a:cubicBezTo>
                        <a:pt x="5069" y="245"/>
                        <a:pt x="5037" y="248"/>
                        <a:pt x="5006" y="254"/>
                      </a:cubicBezTo>
                      <a:cubicBezTo>
                        <a:pt x="4817" y="293"/>
                        <a:pt x="4660" y="437"/>
                        <a:pt x="4621" y="632"/>
                      </a:cubicBezTo>
                      <a:cubicBezTo>
                        <a:pt x="4545" y="591"/>
                        <a:pt x="4462" y="570"/>
                        <a:pt x="4379" y="570"/>
                      </a:cubicBezTo>
                      <a:cubicBezTo>
                        <a:pt x="4294" y="570"/>
                        <a:pt x="4209" y="592"/>
                        <a:pt x="4133" y="639"/>
                      </a:cubicBezTo>
                      <a:cubicBezTo>
                        <a:pt x="3989" y="724"/>
                        <a:pt x="3904" y="874"/>
                        <a:pt x="3898" y="1036"/>
                      </a:cubicBezTo>
                      <a:cubicBezTo>
                        <a:pt x="3844" y="1019"/>
                        <a:pt x="3789" y="1010"/>
                        <a:pt x="3734" y="1010"/>
                      </a:cubicBezTo>
                      <a:cubicBezTo>
                        <a:pt x="3630" y="1010"/>
                        <a:pt x="3527" y="1042"/>
                        <a:pt x="3442" y="1102"/>
                      </a:cubicBezTo>
                      <a:cubicBezTo>
                        <a:pt x="3311" y="1199"/>
                        <a:pt x="3233" y="1349"/>
                        <a:pt x="3240" y="1512"/>
                      </a:cubicBezTo>
                      <a:cubicBezTo>
                        <a:pt x="3193" y="1499"/>
                        <a:pt x="3145" y="1492"/>
                        <a:pt x="3099" y="1492"/>
                      </a:cubicBezTo>
                      <a:cubicBezTo>
                        <a:pt x="2989" y="1492"/>
                        <a:pt x="2883" y="1528"/>
                        <a:pt x="2796" y="1597"/>
                      </a:cubicBezTo>
                      <a:cubicBezTo>
                        <a:pt x="2686" y="1682"/>
                        <a:pt x="2620" y="1812"/>
                        <a:pt x="2614" y="1949"/>
                      </a:cubicBezTo>
                      <a:cubicBezTo>
                        <a:pt x="2556" y="1928"/>
                        <a:pt x="2497" y="1918"/>
                        <a:pt x="2440" y="1918"/>
                      </a:cubicBezTo>
                      <a:cubicBezTo>
                        <a:pt x="2373" y="1918"/>
                        <a:pt x="2308" y="1931"/>
                        <a:pt x="2249" y="1955"/>
                      </a:cubicBezTo>
                      <a:cubicBezTo>
                        <a:pt x="2223" y="1968"/>
                        <a:pt x="2203" y="1975"/>
                        <a:pt x="2184" y="1988"/>
                      </a:cubicBezTo>
                      <a:cubicBezTo>
                        <a:pt x="2156" y="1983"/>
                        <a:pt x="2132" y="1979"/>
                        <a:pt x="2106" y="1979"/>
                      </a:cubicBezTo>
                      <a:cubicBezTo>
                        <a:pt x="2095" y="1979"/>
                        <a:pt x="2084" y="1980"/>
                        <a:pt x="2073" y="1981"/>
                      </a:cubicBezTo>
                      <a:cubicBezTo>
                        <a:pt x="1956" y="1988"/>
                        <a:pt x="1838" y="2034"/>
                        <a:pt x="1754" y="2118"/>
                      </a:cubicBezTo>
                      <a:cubicBezTo>
                        <a:pt x="1737" y="2115"/>
                        <a:pt x="1721" y="2113"/>
                        <a:pt x="1705" y="2113"/>
                      </a:cubicBezTo>
                      <a:cubicBezTo>
                        <a:pt x="1688" y="2113"/>
                        <a:pt x="1672" y="2115"/>
                        <a:pt x="1656" y="2118"/>
                      </a:cubicBezTo>
                      <a:cubicBezTo>
                        <a:pt x="1617" y="2118"/>
                        <a:pt x="1578" y="2125"/>
                        <a:pt x="1539" y="2138"/>
                      </a:cubicBezTo>
                      <a:cubicBezTo>
                        <a:pt x="1519" y="2125"/>
                        <a:pt x="1506" y="2118"/>
                        <a:pt x="1486" y="2112"/>
                      </a:cubicBezTo>
                      <a:cubicBezTo>
                        <a:pt x="1480" y="2105"/>
                        <a:pt x="1473" y="2092"/>
                        <a:pt x="1473" y="2079"/>
                      </a:cubicBezTo>
                      <a:cubicBezTo>
                        <a:pt x="1454" y="2040"/>
                        <a:pt x="1428" y="1995"/>
                        <a:pt x="1402" y="1962"/>
                      </a:cubicBezTo>
                      <a:cubicBezTo>
                        <a:pt x="1428" y="1942"/>
                        <a:pt x="1447" y="1923"/>
                        <a:pt x="1473" y="1903"/>
                      </a:cubicBezTo>
                      <a:cubicBezTo>
                        <a:pt x="1552" y="1825"/>
                        <a:pt x="1597" y="1727"/>
                        <a:pt x="1617" y="1623"/>
                      </a:cubicBezTo>
                      <a:cubicBezTo>
                        <a:pt x="1680" y="1651"/>
                        <a:pt x="1746" y="1664"/>
                        <a:pt x="1814" y="1664"/>
                      </a:cubicBezTo>
                      <a:cubicBezTo>
                        <a:pt x="1872" y="1664"/>
                        <a:pt x="1931" y="1654"/>
                        <a:pt x="1988" y="1636"/>
                      </a:cubicBezTo>
                      <a:cubicBezTo>
                        <a:pt x="2125" y="1584"/>
                        <a:pt x="2236" y="1467"/>
                        <a:pt x="2282" y="1330"/>
                      </a:cubicBezTo>
                      <a:cubicBezTo>
                        <a:pt x="2366" y="1385"/>
                        <a:pt x="2465" y="1415"/>
                        <a:pt x="2563" y="1415"/>
                      </a:cubicBezTo>
                      <a:cubicBezTo>
                        <a:pt x="2616" y="1415"/>
                        <a:pt x="2668" y="1407"/>
                        <a:pt x="2718" y="1388"/>
                      </a:cubicBezTo>
                      <a:cubicBezTo>
                        <a:pt x="2901" y="1330"/>
                        <a:pt x="3031" y="1173"/>
                        <a:pt x="3051" y="984"/>
                      </a:cubicBezTo>
                      <a:cubicBezTo>
                        <a:pt x="3063" y="985"/>
                        <a:pt x="3075" y="985"/>
                        <a:pt x="3087" y="985"/>
                      </a:cubicBezTo>
                      <a:cubicBezTo>
                        <a:pt x="3197" y="985"/>
                        <a:pt x="3301" y="958"/>
                        <a:pt x="3390" y="893"/>
                      </a:cubicBezTo>
                      <a:cubicBezTo>
                        <a:pt x="3611" y="730"/>
                        <a:pt x="3663" y="424"/>
                        <a:pt x="3500" y="202"/>
                      </a:cubicBezTo>
                      <a:cubicBezTo>
                        <a:pt x="3407" y="70"/>
                        <a:pt x="3258" y="0"/>
                        <a:pt x="31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8"/>
                <p:cNvSpPr/>
                <p:nvPr/>
              </p:nvSpPr>
              <p:spPr>
                <a:xfrm>
                  <a:off x="4097202" y="3724545"/>
                  <a:ext cx="209832" cy="186125"/>
                </a:xfrm>
                <a:custGeom>
                  <a:rect b="b" l="l" r="r" t="t"/>
                  <a:pathLst>
                    <a:path extrusionOk="0" h="7372" w="8311">
                      <a:moveTo>
                        <a:pt x="6755" y="1"/>
                      </a:moveTo>
                      <a:cubicBezTo>
                        <a:pt x="6626" y="1"/>
                        <a:pt x="6495" y="32"/>
                        <a:pt x="6374" y="98"/>
                      </a:cubicBezTo>
                      <a:cubicBezTo>
                        <a:pt x="6172" y="208"/>
                        <a:pt x="6029" y="410"/>
                        <a:pt x="5983" y="639"/>
                      </a:cubicBezTo>
                      <a:cubicBezTo>
                        <a:pt x="5835" y="506"/>
                        <a:pt x="5649" y="439"/>
                        <a:pt x="5458" y="439"/>
                      </a:cubicBezTo>
                      <a:cubicBezTo>
                        <a:pt x="5414" y="439"/>
                        <a:pt x="5369" y="442"/>
                        <a:pt x="5325" y="450"/>
                      </a:cubicBezTo>
                      <a:cubicBezTo>
                        <a:pt x="5071" y="489"/>
                        <a:pt x="4856" y="652"/>
                        <a:pt x="4745" y="880"/>
                      </a:cubicBezTo>
                      <a:cubicBezTo>
                        <a:pt x="4608" y="658"/>
                        <a:pt x="4374" y="521"/>
                        <a:pt x="4113" y="508"/>
                      </a:cubicBezTo>
                      <a:cubicBezTo>
                        <a:pt x="4100" y="508"/>
                        <a:pt x="4087" y="507"/>
                        <a:pt x="4074" y="507"/>
                      </a:cubicBezTo>
                      <a:cubicBezTo>
                        <a:pt x="3821" y="507"/>
                        <a:pt x="3584" y="629"/>
                        <a:pt x="3442" y="834"/>
                      </a:cubicBezTo>
                      <a:cubicBezTo>
                        <a:pt x="3337" y="586"/>
                        <a:pt x="3122" y="404"/>
                        <a:pt x="2855" y="352"/>
                      </a:cubicBezTo>
                      <a:cubicBezTo>
                        <a:pt x="2808" y="344"/>
                        <a:pt x="2760" y="340"/>
                        <a:pt x="2713" y="340"/>
                      </a:cubicBezTo>
                      <a:cubicBezTo>
                        <a:pt x="2493" y="340"/>
                        <a:pt x="2282" y="426"/>
                        <a:pt x="2131" y="586"/>
                      </a:cubicBezTo>
                      <a:cubicBezTo>
                        <a:pt x="2060" y="326"/>
                        <a:pt x="1864" y="124"/>
                        <a:pt x="1610" y="39"/>
                      </a:cubicBezTo>
                      <a:cubicBezTo>
                        <a:pt x="1531" y="14"/>
                        <a:pt x="1450" y="2"/>
                        <a:pt x="1371" y="2"/>
                      </a:cubicBezTo>
                      <a:cubicBezTo>
                        <a:pt x="1036" y="2"/>
                        <a:pt x="725" y="216"/>
                        <a:pt x="619" y="554"/>
                      </a:cubicBezTo>
                      <a:cubicBezTo>
                        <a:pt x="593" y="645"/>
                        <a:pt x="580" y="736"/>
                        <a:pt x="587" y="828"/>
                      </a:cubicBezTo>
                      <a:cubicBezTo>
                        <a:pt x="294" y="932"/>
                        <a:pt x="85" y="1199"/>
                        <a:pt x="59" y="1505"/>
                      </a:cubicBezTo>
                      <a:cubicBezTo>
                        <a:pt x="33" y="1805"/>
                        <a:pt x="183" y="2092"/>
                        <a:pt x="437" y="2248"/>
                      </a:cubicBezTo>
                      <a:cubicBezTo>
                        <a:pt x="170" y="2385"/>
                        <a:pt x="0" y="2666"/>
                        <a:pt x="7" y="2965"/>
                      </a:cubicBezTo>
                      <a:cubicBezTo>
                        <a:pt x="13" y="3272"/>
                        <a:pt x="196" y="3545"/>
                        <a:pt x="476" y="3669"/>
                      </a:cubicBezTo>
                      <a:cubicBezTo>
                        <a:pt x="215" y="3845"/>
                        <a:pt x="85" y="4158"/>
                        <a:pt x="137" y="4464"/>
                      </a:cubicBezTo>
                      <a:cubicBezTo>
                        <a:pt x="202" y="4784"/>
                        <a:pt x="450" y="5038"/>
                        <a:pt x="776" y="5097"/>
                      </a:cubicBezTo>
                      <a:cubicBezTo>
                        <a:pt x="522" y="5390"/>
                        <a:pt x="515" y="5820"/>
                        <a:pt x="756" y="6113"/>
                      </a:cubicBezTo>
                      <a:cubicBezTo>
                        <a:pt x="912" y="6306"/>
                        <a:pt x="1142" y="6406"/>
                        <a:pt x="1372" y="6406"/>
                      </a:cubicBezTo>
                      <a:cubicBezTo>
                        <a:pt x="1546" y="6406"/>
                        <a:pt x="1721" y="6349"/>
                        <a:pt x="1864" y="6231"/>
                      </a:cubicBezTo>
                      <a:cubicBezTo>
                        <a:pt x="2203" y="5957"/>
                        <a:pt x="2255" y="5455"/>
                        <a:pt x="1982" y="5116"/>
                      </a:cubicBezTo>
                      <a:cubicBezTo>
                        <a:pt x="1864" y="4973"/>
                        <a:pt x="1695" y="4875"/>
                        <a:pt x="1512" y="4842"/>
                      </a:cubicBezTo>
                      <a:cubicBezTo>
                        <a:pt x="1669" y="4660"/>
                        <a:pt x="1734" y="4419"/>
                        <a:pt x="1695" y="4184"/>
                      </a:cubicBezTo>
                      <a:cubicBezTo>
                        <a:pt x="1649" y="3930"/>
                        <a:pt x="1480" y="3708"/>
                        <a:pt x="1239" y="3604"/>
                      </a:cubicBezTo>
                      <a:cubicBezTo>
                        <a:pt x="1460" y="3454"/>
                        <a:pt x="1591" y="3206"/>
                        <a:pt x="1584" y="2939"/>
                      </a:cubicBezTo>
                      <a:cubicBezTo>
                        <a:pt x="1577" y="2666"/>
                        <a:pt x="1434" y="2418"/>
                        <a:pt x="1199" y="2274"/>
                      </a:cubicBezTo>
                      <a:cubicBezTo>
                        <a:pt x="1447" y="2151"/>
                        <a:pt x="1604" y="1910"/>
                        <a:pt x="1630" y="1636"/>
                      </a:cubicBezTo>
                      <a:cubicBezTo>
                        <a:pt x="1630" y="1603"/>
                        <a:pt x="1630" y="1571"/>
                        <a:pt x="1630" y="1538"/>
                      </a:cubicBezTo>
                      <a:cubicBezTo>
                        <a:pt x="1747" y="1492"/>
                        <a:pt x="1858" y="1421"/>
                        <a:pt x="1942" y="1329"/>
                      </a:cubicBezTo>
                      <a:cubicBezTo>
                        <a:pt x="2021" y="1623"/>
                        <a:pt x="2262" y="1844"/>
                        <a:pt x="2555" y="1903"/>
                      </a:cubicBezTo>
                      <a:cubicBezTo>
                        <a:pt x="2602" y="1911"/>
                        <a:pt x="2649" y="1915"/>
                        <a:pt x="2696" y="1915"/>
                      </a:cubicBezTo>
                      <a:cubicBezTo>
                        <a:pt x="2948" y="1915"/>
                        <a:pt x="3190" y="1799"/>
                        <a:pt x="3344" y="1590"/>
                      </a:cubicBezTo>
                      <a:cubicBezTo>
                        <a:pt x="3461" y="1870"/>
                        <a:pt x="3728" y="2066"/>
                        <a:pt x="4035" y="2079"/>
                      </a:cubicBezTo>
                      <a:cubicBezTo>
                        <a:pt x="4046" y="2079"/>
                        <a:pt x="4058" y="2080"/>
                        <a:pt x="4069" y="2080"/>
                      </a:cubicBezTo>
                      <a:cubicBezTo>
                        <a:pt x="4375" y="2080"/>
                        <a:pt x="4652" y="1912"/>
                        <a:pt x="4784" y="1636"/>
                      </a:cubicBezTo>
                      <a:cubicBezTo>
                        <a:pt x="4930" y="1871"/>
                        <a:pt x="5181" y="2005"/>
                        <a:pt x="5448" y="2005"/>
                      </a:cubicBezTo>
                      <a:cubicBezTo>
                        <a:pt x="5491" y="2005"/>
                        <a:pt x="5535" y="2002"/>
                        <a:pt x="5579" y="1994"/>
                      </a:cubicBezTo>
                      <a:cubicBezTo>
                        <a:pt x="5905" y="1942"/>
                        <a:pt x="6159" y="1694"/>
                        <a:pt x="6225" y="1369"/>
                      </a:cubicBezTo>
                      <a:cubicBezTo>
                        <a:pt x="6368" y="1499"/>
                        <a:pt x="6550" y="1571"/>
                        <a:pt x="6739" y="1571"/>
                      </a:cubicBezTo>
                      <a:cubicBezTo>
                        <a:pt x="6824" y="1707"/>
                        <a:pt x="6941" y="1812"/>
                        <a:pt x="7078" y="1877"/>
                      </a:cubicBezTo>
                      <a:cubicBezTo>
                        <a:pt x="6857" y="2020"/>
                        <a:pt x="6726" y="2261"/>
                        <a:pt x="6720" y="2522"/>
                      </a:cubicBezTo>
                      <a:cubicBezTo>
                        <a:pt x="6713" y="2776"/>
                        <a:pt x="6831" y="3017"/>
                        <a:pt x="7033" y="3167"/>
                      </a:cubicBezTo>
                      <a:cubicBezTo>
                        <a:pt x="6805" y="3259"/>
                        <a:pt x="6629" y="3448"/>
                        <a:pt x="6563" y="3682"/>
                      </a:cubicBezTo>
                      <a:cubicBezTo>
                        <a:pt x="6498" y="3904"/>
                        <a:pt x="6531" y="4145"/>
                        <a:pt x="6661" y="4341"/>
                      </a:cubicBezTo>
                      <a:cubicBezTo>
                        <a:pt x="6427" y="4354"/>
                        <a:pt x="6205" y="4471"/>
                        <a:pt x="6068" y="4660"/>
                      </a:cubicBezTo>
                      <a:cubicBezTo>
                        <a:pt x="5925" y="4849"/>
                        <a:pt x="5879" y="5090"/>
                        <a:pt x="5938" y="5325"/>
                      </a:cubicBezTo>
                      <a:cubicBezTo>
                        <a:pt x="5863" y="5303"/>
                        <a:pt x="5786" y="5292"/>
                        <a:pt x="5709" y="5292"/>
                      </a:cubicBezTo>
                      <a:cubicBezTo>
                        <a:pt x="5559" y="5292"/>
                        <a:pt x="5409" y="5334"/>
                        <a:pt x="5279" y="5416"/>
                      </a:cubicBezTo>
                      <a:cubicBezTo>
                        <a:pt x="5090" y="5540"/>
                        <a:pt x="4967" y="5735"/>
                        <a:pt x="4934" y="5957"/>
                      </a:cubicBezTo>
                      <a:cubicBezTo>
                        <a:pt x="4791" y="5841"/>
                        <a:pt x="4610" y="5781"/>
                        <a:pt x="4428" y="5781"/>
                      </a:cubicBezTo>
                      <a:cubicBezTo>
                        <a:pt x="4395" y="5781"/>
                        <a:pt x="4361" y="5783"/>
                        <a:pt x="4328" y="5787"/>
                      </a:cubicBezTo>
                      <a:cubicBezTo>
                        <a:pt x="3898" y="5846"/>
                        <a:pt x="3591" y="6244"/>
                        <a:pt x="3657" y="6674"/>
                      </a:cubicBezTo>
                      <a:cubicBezTo>
                        <a:pt x="3702" y="7071"/>
                        <a:pt x="4041" y="7371"/>
                        <a:pt x="4439" y="7371"/>
                      </a:cubicBezTo>
                      <a:cubicBezTo>
                        <a:pt x="4471" y="7371"/>
                        <a:pt x="4510" y="7365"/>
                        <a:pt x="4543" y="7365"/>
                      </a:cubicBezTo>
                      <a:cubicBezTo>
                        <a:pt x="4895" y="7319"/>
                        <a:pt x="5169" y="7045"/>
                        <a:pt x="5221" y="6700"/>
                      </a:cubicBezTo>
                      <a:cubicBezTo>
                        <a:pt x="5365" y="6816"/>
                        <a:pt x="5540" y="6875"/>
                        <a:pt x="5715" y="6875"/>
                      </a:cubicBezTo>
                      <a:cubicBezTo>
                        <a:pt x="5865" y="6875"/>
                        <a:pt x="6014" y="6832"/>
                        <a:pt x="6146" y="6746"/>
                      </a:cubicBezTo>
                      <a:cubicBezTo>
                        <a:pt x="6433" y="6563"/>
                        <a:pt x="6563" y="6224"/>
                        <a:pt x="6479" y="5892"/>
                      </a:cubicBezTo>
                      <a:lnTo>
                        <a:pt x="6479" y="5892"/>
                      </a:lnTo>
                      <a:cubicBezTo>
                        <a:pt x="6554" y="5915"/>
                        <a:pt x="6631" y="5926"/>
                        <a:pt x="6707" y="5926"/>
                      </a:cubicBezTo>
                      <a:cubicBezTo>
                        <a:pt x="6953" y="5926"/>
                        <a:pt x="7190" y="5809"/>
                        <a:pt x="7339" y="5605"/>
                      </a:cubicBezTo>
                      <a:cubicBezTo>
                        <a:pt x="7541" y="5338"/>
                        <a:pt x="7548" y="4979"/>
                        <a:pt x="7365" y="4699"/>
                      </a:cubicBezTo>
                      <a:cubicBezTo>
                        <a:pt x="7704" y="4686"/>
                        <a:pt x="7991" y="4458"/>
                        <a:pt x="8082" y="4132"/>
                      </a:cubicBezTo>
                      <a:cubicBezTo>
                        <a:pt x="8173" y="3819"/>
                        <a:pt x="8062" y="3480"/>
                        <a:pt x="7802" y="3285"/>
                      </a:cubicBezTo>
                      <a:cubicBezTo>
                        <a:pt x="8102" y="3167"/>
                        <a:pt x="8297" y="2881"/>
                        <a:pt x="8304" y="2561"/>
                      </a:cubicBezTo>
                      <a:cubicBezTo>
                        <a:pt x="8310" y="2255"/>
                        <a:pt x="8134" y="1962"/>
                        <a:pt x="7847" y="1831"/>
                      </a:cubicBezTo>
                      <a:cubicBezTo>
                        <a:pt x="8108" y="1662"/>
                        <a:pt x="8245" y="1362"/>
                        <a:pt x="8199" y="1056"/>
                      </a:cubicBezTo>
                      <a:cubicBezTo>
                        <a:pt x="8147" y="671"/>
                        <a:pt x="7821" y="384"/>
                        <a:pt x="7437" y="378"/>
                      </a:cubicBezTo>
                      <a:cubicBezTo>
                        <a:pt x="7287" y="136"/>
                        <a:pt x="7025" y="1"/>
                        <a:pt x="6755"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136" name="Google Shape;12136;p68"/>
          <p:cNvGrpSpPr/>
          <p:nvPr/>
        </p:nvGrpSpPr>
        <p:grpSpPr>
          <a:xfrm>
            <a:off x="6797170" y="3064707"/>
            <a:ext cx="550623" cy="1310497"/>
            <a:chOff x="6797170" y="3050537"/>
            <a:chExt cx="550623" cy="1310497"/>
          </a:xfrm>
        </p:grpSpPr>
        <p:sp>
          <p:nvSpPr>
            <p:cNvPr id="12137" name="Google Shape;12137;p68"/>
            <p:cNvSpPr/>
            <p:nvPr/>
          </p:nvSpPr>
          <p:spPr>
            <a:xfrm>
              <a:off x="6846049" y="4311978"/>
              <a:ext cx="453041" cy="49056"/>
            </a:xfrm>
            <a:custGeom>
              <a:rect b="b" l="l" r="r" t="t"/>
              <a:pathLst>
                <a:path extrusionOk="0" h="1943" w="17944">
                  <a:moveTo>
                    <a:pt x="8968" y="0"/>
                  </a:moveTo>
                  <a:cubicBezTo>
                    <a:pt x="4015" y="0"/>
                    <a:pt x="0" y="437"/>
                    <a:pt x="0" y="972"/>
                  </a:cubicBezTo>
                  <a:cubicBezTo>
                    <a:pt x="0" y="1506"/>
                    <a:pt x="4015" y="1943"/>
                    <a:pt x="8968" y="1943"/>
                  </a:cubicBezTo>
                  <a:cubicBezTo>
                    <a:pt x="13922" y="1943"/>
                    <a:pt x="17943" y="1506"/>
                    <a:pt x="17943" y="972"/>
                  </a:cubicBezTo>
                  <a:cubicBezTo>
                    <a:pt x="17943" y="437"/>
                    <a:pt x="13922" y="0"/>
                    <a:pt x="8968"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8" name="Google Shape;12138;p68"/>
            <p:cNvGrpSpPr/>
            <p:nvPr/>
          </p:nvGrpSpPr>
          <p:grpSpPr>
            <a:xfrm>
              <a:off x="6797170" y="3050537"/>
              <a:ext cx="550623" cy="1278079"/>
              <a:chOff x="6797170" y="3050537"/>
              <a:chExt cx="550623" cy="1278079"/>
            </a:xfrm>
          </p:grpSpPr>
          <p:sp>
            <p:nvSpPr>
              <p:cNvPr id="12139" name="Google Shape;12139;p68"/>
              <p:cNvSpPr/>
              <p:nvPr/>
            </p:nvSpPr>
            <p:spPr>
              <a:xfrm>
                <a:off x="6797170" y="3050537"/>
                <a:ext cx="550623" cy="1278079"/>
              </a:xfrm>
              <a:custGeom>
                <a:rect b="b" l="l" r="r" t="t"/>
                <a:pathLst>
                  <a:path extrusionOk="0" h="50622" w="21809">
                    <a:moveTo>
                      <a:pt x="3774" y="7802"/>
                    </a:moveTo>
                    <a:lnTo>
                      <a:pt x="3774" y="7834"/>
                    </a:lnTo>
                    <a:lnTo>
                      <a:pt x="3755" y="7834"/>
                    </a:lnTo>
                    <a:lnTo>
                      <a:pt x="3774" y="7802"/>
                    </a:lnTo>
                    <a:close/>
                    <a:moveTo>
                      <a:pt x="10696" y="0"/>
                    </a:moveTo>
                    <a:cubicBezTo>
                      <a:pt x="6753" y="0"/>
                      <a:pt x="3559" y="3187"/>
                      <a:pt x="3559" y="7130"/>
                    </a:cubicBezTo>
                    <a:cubicBezTo>
                      <a:pt x="3559" y="7365"/>
                      <a:pt x="3579" y="7600"/>
                      <a:pt x="3605" y="7834"/>
                    </a:cubicBezTo>
                    <a:cubicBezTo>
                      <a:pt x="2973" y="7906"/>
                      <a:pt x="2549" y="8512"/>
                      <a:pt x="2699" y="9131"/>
                    </a:cubicBezTo>
                    <a:cubicBezTo>
                      <a:pt x="2821" y="9609"/>
                      <a:pt x="3251" y="9920"/>
                      <a:pt x="3713" y="9920"/>
                    </a:cubicBezTo>
                    <a:cubicBezTo>
                      <a:pt x="3844" y="9920"/>
                      <a:pt x="3977" y="9895"/>
                      <a:pt x="4107" y="9842"/>
                    </a:cubicBezTo>
                    <a:cubicBezTo>
                      <a:pt x="4837" y="12044"/>
                      <a:pt x="6681" y="13804"/>
                      <a:pt x="8754" y="14560"/>
                    </a:cubicBezTo>
                    <a:lnTo>
                      <a:pt x="8891" y="14606"/>
                    </a:lnTo>
                    <a:lnTo>
                      <a:pt x="8891" y="16620"/>
                    </a:lnTo>
                    <a:lnTo>
                      <a:pt x="5651" y="16620"/>
                    </a:lnTo>
                    <a:cubicBezTo>
                      <a:pt x="5651" y="16620"/>
                      <a:pt x="5645" y="16685"/>
                      <a:pt x="5625" y="16698"/>
                    </a:cubicBezTo>
                    <a:cubicBezTo>
                      <a:pt x="5045" y="16705"/>
                      <a:pt x="4537" y="17076"/>
                      <a:pt x="4361" y="17623"/>
                    </a:cubicBezTo>
                    <a:lnTo>
                      <a:pt x="216" y="33239"/>
                    </a:lnTo>
                    <a:cubicBezTo>
                      <a:pt x="1" y="33872"/>
                      <a:pt x="294" y="34563"/>
                      <a:pt x="893" y="34849"/>
                    </a:cubicBezTo>
                    <a:cubicBezTo>
                      <a:pt x="1077" y="34936"/>
                      <a:pt x="1270" y="34977"/>
                      <a:pt x="1461" y="34977"/>
                    </a:cubicBezTo>
                    <a:cubicBezTo>
                      <a:pt x="1903" y="34977"/>
                      <a:pt x="2329" y="34756"/>
                      <a:pt x="2575" y="34360"/>
                    </a:cubicBezTo>
                    <a:cubicBezTo>
                      <a:pt x="2647" y="34407"/>
                      <a:pt x="2726" y="34429"/>
                      <a:pt x="2803" y="34429"/>
                    </a:cubicBezTo>
                    <a:cubicBezTo>
                      <a:pt x="2984" y="34429"/>
                      <a:pt x="3155" y="34309"/>
                      <a:pt x="3201"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79" y="32360"/>
                    </a:lnTo>
                    <a:cubicBezTo>
                      <a:pt x="6622" y="40187"/>
                      <a:pt x="6798" y="48725"/>
                      <a:pt x="6798" y="48725"/>
                    </a:cubicBezTo>
                    <a:cubicBezTo>
                      <a:pt x="6798" y="48725"/>
                      <a:pt x="4517" y="49090"/>
                      <a:pt x="4517" y="50622"/>
                    </a:cubicBezTo>
                    <a:lnTo>
                      <a:pt x="8936" y="50622"/>
                    </a:lnTo>
                    <a:lnTo>
                      <a:pt x="10631" y="33428"/>
                    </a:lnTo>
                    <a:lnTo>
                      <a:pt x="10663" y="33455"/>
                    </a:lnTo>
                    <a:lnTo>
                      <a:pt x="11028" y="33455"/>
                    </a:lnTo>
                    <a:lnTo>
                      <a:pt x="11035" y="33448"/>
                    </a:lnTo>
                    <a:lnTo>
                      <a:pt x="12892" y="50622"/>
                    </a:lnTo>
                    <a:lnTo>
                      <a:pt x="17305" y="50622"/>
                    </a:lnTo>
                    <a:cubicBezTo>
                      <a:pt x="17305" y="49097"/>
                      <a:pt x="15024" y="48732"/>
                      <a:pt x="15024" y="48732"/>
                    </a:cubicBezTo>
                    <a:cubicBezTo>
                      <a:pt x="15024" y="48732"/>
                      <a:pt x="15193" y="40096"/>
                      <a:pt x="15317" y="32216"/>
                    </a:cubicBezTo>
                    <a:cubicBezTo>
                      <a:pt x="15323" y="31897"/>
                      <a:pt x="15356" y="30567"/>
                      <a:pt x="15356" y="30567"/>
                    </a:cubicBezTo>
                    <a:lnTo>
                      <a:pt x="15343" y="30567"/>
                    </a:lnTo>
                    <a:cubicBezTo>
                      <a:pt x="15402" y="26481"/>
                      <a:pt x="15454" y="22779"/>
                      <a:pt x="15454" y="20863"/>
                    </a:cubicBezTo>
                    <a:lnTo>
                      <a:pt x="18510" y="31923"/>
                    </a:lnTo>
                    <a:cubicBezTo>
                      <a:pt x="18302" y="31995"/>
                      <a:pt x="18152" y="32334"/>
                      <a:pt x="18204" y="32542"/>
                    </a:cubicBezTo>
                    <a:lnTo>
                      <a:pt x="18556" y="34119"/>
                    </a:lnTo>
                    <a:cubicBezTo>
                      <a:pt x="18601" y="34303"/>
                      <a:pt x="18765" y="34430"/>
                      <a:pt x="18950" y="34430"/>
                    </a:cubicBezTo>
                    <a:cubicBezTo>
                      <a:pt x="18981" y="34430"/>
                      <a:pt x="19013" y="34427"/>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9" y="34582"/>
                      <a:pt x="21808" y="33891"/>
                      <a:pt x="21600" y="33252"/>
                    </a:cubicBezTo>
                    <a:lnTo>
                      <a:pt x="21600" y="33246"/>
                    </a:lnTo>
                    <a:lnTo>
                      <a:pt x="17292" y="17663"/>
                    </a:lnTo>
                    <a:cubicBezTo>
                      <a:pt x="17116" y="17141"/>
                      <a:pt x="16653" y="16744"/>
                      <a:pt x="16138" y="16705"/>
                    </a:cubicBezTo>
                    <a:cubicBezTo>
                      <a:pt x="16125" y="16691"/>
                      <a:pt x="16112" y="16626"/>
                      <a:pt x="16112" y="16626"/>
                    </a:cubicBezTo>
                    <a:lnTo>
                      <a:pt x="12632" y="16626"/>
                    </a:lnTo>
                    <a:lnTo>
                      <a:pt x="12632" y="14704"/>
                    </a:lnTo>
                    <a:lnTo>
                      <a:pt x="12658" y="14691"/>
                    </a:lnTo>
                    <a:lnTo>
                      <a:pt x="12703" y="14678"/>
                    </a:lnTo>
                    <a:cubicBezTo>
                      <a:pt x="14900" y="14013"/>
                      <a:pt x="16914" y="12194"/>
                      <a:pt x="17696" y="9887"/>
                    </a:cubicBezTo>
                    <a:cubicBezTo>
                      <a:pt x="17774" y="9907"/>
                      <a:pt x="17859" y="9920"/>
                      <a:pt x="17943" y="9920"/>
                    </a:cubicBezTo>
                    <a:cubicBezTo>
                      <a:pt x="17948" y="9920"/>
                      <a:pt x="17952" y="9920"/>
                      <a:pt x="17956" y="9920"/>
                    </a:cubicBezTo>
                    <a:cubicBezTo>
                      <a:pt x="18511" y="9920"/>
                      <a:pt x="18973" y="9486"/>
                      <a:pt x="18999" y="8936"/>
                    </a:cubicBezTo>
                    <a:cubicBezTo>
                      <a:pt x="19032" y="8375"/>
                      <a:pt x="18621" y="7893"/>
                      <a:pt x="18067" y="7834"/>
                    </a:cubicBezTo>
                    <a:lnTo>
                      <a:pt x="18067" y="7828"/>
                    </a:lnTo>
                    <a:cubicBezTo>
                      <a:pt x="18067" y="7815"/>
                      <a:pt x="18054" y="7802"/>
                      <a:pt x="18054"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0" name="Google Shape;12140;p68"/>
              <p:cNvGrpSpPr/>
              <p:nvPr/>
            </p:nvGrpSpPr>
            <p:grpSpPr>
              <a:xfrm>
                <a:off x="6810728" y="3444626"/>
                <a:ext cx="524340" cy="876265"/>
                <a:chOff x="6810728" y="3444626"/>
                <a:chExt cx="524340" cy="876265"/>
              </a:xfrm>
            </p:grpSpPr>
            <p:sp>
              <p:nvSpPr>
                <p:cNvPr id="12141" name="Google Shape;12141;p68"/>
                <p:cNvSpPr/>
                <p:nvPr/>
              </p:nvSpPr>
              <p:spPr>
                <a:xfrm>
                  <a:off x="6952997" y="3487572"/>
                  <a:ext cx="235988" cy="25702"/>
                </a:xfrm>
                <a:custGeom>
                  <a:rect b="b" l="l" r="r" t="t"/>
                  <a:pathLst>
                    <a:path extrusionOk="0" h="1018" w="9347">
                      <a:moveTo>
                        <a:pt x="463" y="1"/>
                      </a:moveTo>
                      <a:cubicBezTo>
                        <a:pt x="209" y="1"/>
                        <a:pt x="1" y="209"/>
                        <a:pt x="1" y="463"/>
                      </a:cubicBezTo>
                      <a:lnTo>
                        <a:pt x="1" y="548"/>
                      </a:lnTo>
                      <a:cubicBezTo>
                        <a:pt x="1" y="809"/>
                        <a:pt x="209" y="1017"/>
                        <a:pt x="463" y="1017"/>
                      </a:cubicBezTo>
                      <a:lnTo>
                        <a:pt x="8878" y="1017"/>
                      </a:lnTo>
                      <a:cubicBezTo>
                        <a:pt x="9138" y="1017"/>
                        <a:pt x="9347" y="809"/>
                        <a:pt x="9347" y="548"/>
                      </a:cubicBezTo>
                      <a:lnTo>
                        <a:pt x="9347" y="463"/>
                      </a:lnTo>
                      <a:cubicBezTo>
                        <a:pt x="9347" y="209"/>
                        <a:pt x="9138" y="1"/>
                        <a:pt x="88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8"/>
                <p:cNvSpPr/>
                <p:nvPr/>
              </p:nvSpPr>
              <p:spPr>
                <a:xfrm>
                  <a:off x="7038738" y="3444626"/>
                  <a:ext cx="64356" cy="25702"/>
                </a:xfrm>
                <a:custGeom>
                  <a:rect b="b" l="l" r="r" t="t"/>
                  <a:pathLst>
                    <a:path extrusionOk="0" h="1018" w="2549">
                      <a:moveTo>
                        <a:pt x="470" y="1"/>
                      </a:moveTo>
                      <a:cubicBezTo>
                        <a:pt x="209" y="1"/>
                        <a:pt x="0" y="209"/>
                        <a:pt x="0" y="470"/>
                      </a:cubicBezTo>
                      <a:lnTo>
                        <a:pt x="0" y="555"/>
                      </a:lnTo>
                      <a:cubicBezTo>
                        <a:pt x="0" y="809"/>
                        <a:pt x="209" y="1017"/>
                        <a:pt x="470" y="1017"/>
                      </a:cubicBezTo>
                      <a:lnTo>
                        <a:pt x="2086" y="1017"/>
                      </a:lnTo>
                      <a:cubicBezTo>
                        <a:pt x="2340" y="1017"/>
                        <a:pt x="2549" y="809"/>
                        <a:pt x="2549" y="555"/>
                      </a:cubicBezTo>
                      <a:lnTo>
                        <a:pt x="2549" y="470"/>
                      </a:lnTo>
                      <a:cubicBezTo>
                        <a:pt x="2549" y="209"/>
                        <a:pt x="2340" y="1"/>
                        <a:pt x="2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8"/>
                <p:cNvSpPr/>
                <p:nvPr/>
              </p:nvSpPr>
              <p:spPr>
                <a:xfrm>
                  <a:off x="7038738" y="3787891"/>
                  <a:ext cx="64356" cy="25853"/>
                </a:xfrm>
                <a:custGeom>
                  <a:rect b="b" l="l" r="r" t="t"/>
                  <a:pathLst>
                    <a:path extrusionOk="0" h="1024" w="2549">
                      <a:moveTo>
                        <a:pt x="470" y="0"/>
                      </a:moveTo>
                      <a:cubicBezTo>
                        <a:pt x="209" y="0"/>
                        <a:pt x="0" y="209"/>
                        <a:pt x="0" y="469"/>
                      </a:cubicBezTo>
                      <a:lnTo>
                        <a:pt x="0" y="554"/>
                      </a:lnTo>
                      <a:cubicBezTo>
                        <a:pt x="0" y="808"/>
                        <a:pt x="209" y="1023"/>
                        <a:pt x="470" y="1023"/>
                      </a:cubicBezTo>
                      <a:lnTo>
                        <a:pt x="2086" y="1023"/>
                      </a:lnTo>
                      <a:cubicBezTo>
                        <a:pt x="2340" y="1023"/>
                        <a:pt x="2549" y="808"/>
                        <a:pt x="2549" y="554"/>
                      </a:cubicBezTo>
                      <a:lnTo>
                        <a:pt x="2549" y="469"/>
                      </a:lnTo>
                      <a:cubicBezTo>
                        <a:pt x="2549" y="209"/>
                        <a:pt x="2340" y="0"/>
                        <a:pt x="20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8"/>
                <p:cNvSpPr/>
                <p:nvPr/>
              </p:nvSpPr>
              <p:spPr>
                <a:xfrm>
                  <a:off x="7038738" y="3744945"/>
                  <a:ext cx="64356" cy="25853"/>
                </a:xfrm>
                <a:custGeom>
                  <a:rect b="b" l="l" r="r" t="t"/>
                  <a:pathLst>
                    <a:path extrusionOk="0" h="1024" w="2549">
                      <a:moveTo>
                        <a:pt x="470" y="0"/>
                      </a:moveTo>
                      <a:cubicBezTo>
                        <a:pt x="209" y="0"/>
                        <a:pt x="0" y="209"/>
                        <a:pt x="0" y="469"/>
                      </a:cubicBezTo>
                      <a:lnTo>
                        <a:pt x="0" y="554"/>
                      </a:lnTo>
                      <a:cubicBezTo>
                        <a:pt x="0" y="815"/>
                        <a:pt x="209" y="1023"/>
                        <a:pt x="470" y="1023"/>
                      </a:cubicBezTo>
                      <a:lnTo>
                        <a:pt x="2086" y="1023"/>
                      </a:lnTo>
                      <a:cubicBezTo>
                        <a:pt x="2340" y="1023"/>
                        <a:pt x="2549" y="815"/>
                        <a:pt x="2549" y="554"/>
                      </a:cubicBezTo>
                      <a:lnTo>
                        <a:pt x="2549" y="469"/>
                      </a:lnTo>
                      <a:cubicBezTo>
                        <a:pt x="2549" y="209"/>
                        <a:pt x="2340" y="0"/>
                        <a:pt x="20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8"/>
                <p:cNvSpPr/>
                <p:nvPr/>
              </p:nvSpPr>
              <p:spPr>
                <a:xfrm>
                  <a:off x="7038738" y="3706417"/>
                  <a:ext cx="64356" cy="25702"/>
                </a:xfrm>
                <a:custGeom>
                  <a:rect b="b" l="l" r="r" t="t"/>
                  <a:pathLst>
                    <a:path extrusionOk="0" h="1018" w="2549">
                      <a:moveTo>
                        <a:pt x="470" y="1"/>
                      </a:moveTo>
                      <a:cubicBezTo>
                        <a:pt x="209" y="1"/>
                        <a:pt x="0" y="209"/>
                        <a:pt x="0" y="464"/>
                      </a:cubicBezTo>
                      <a:lnTo>
                        <a:pt x="0" y="548"/>
                      </a:lnTo>
                      <a:cubicBezTo>
                        <a:pt x="0" y="809"/>
                        <a:pt x="209" y="1018"/>
                        <a:pt x="470" y="1018"/>
                      </a:cubicBezTo>
                      <a:lnTo>
                        <a:pt x="2086" y="1018"/>
                      </a:lnTo>
                      <a:cubicBezTo>
                        <a:pt x="2340" y="1018"/>
                        <a:pt x="2549" y="809"/>
                        <a:pt x="2549" y="548"/>
                      </a:cubicBezTo>
                      <a:lnTo>
                        <a:pt x="2549" y="464"/>
                      </a:lnTo>
                      <a:cubicBezTo>
                        <a:pt x="2549" y="209"/>
                        <a:pt x="2340" y="1"/>
                        <a:pt x="2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8"/>
                <p:cNvSpPr/>
                <p:nvPr/>
              </p:nvSpPr>
              <p:spPr>
                <a:xfrm>
                  <a:off x="7051563" y="3491864"/>
                  <a:ext cx="34412" cy="193042"/>
                </a:xfrm>
                <a:custGeom>
                  <a:rect b="b" l="l" r="r" t="t"/>
                  <a:pathLst>
                    <a:path extrusionOk="0" h="7646" w="1363">
                      <a:moveTo>
                        <a:pt x="685" y="0"/>
                      </a:moveTo>
                      <a:cubicBezTo>
                        <a:pt x="307" y="0"/>
                        <a:pt x="1" y="300"/>
                        <a:pt x="1" y="678"/>
                      </a:cubicBezTo>
                      <a:lnTo>
                        <a:pt x="1" y="6967"/>
                      </a:lnTo>
                      <a:cubicBezTo>
                        <a:pt x="1" y="7339"/>
                        <a:pt x="307" y="7645"/>
                        <a:pt x="685" y="7645"/>
                      </a:cubicBezTo>
                      <a:cubicBezTo>
                        <a:pt x="1057" y="7645"/>
                        <a:pt x="1363" y="7339"/>
                        <a:pt x="1363" y="6967"/>
                      </a:cubicBezTo>
                      <a:lnTo>
                        <a:pt x="1363" y="678"/>
                      </a:lnTo>
                      <a:cubicBezTo>
                        <a:pt x="1363" y="300"/>
                        <a:pt x="1057" y="0"/>
                        <a:pt x="6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8"/>
                <p:cNvSpPr/>
                <p:nvPr/>
              </p:nvSpPr>
              <p:spPr>
                <a:xfrm>
                  <a:off x="7055351" y="3540945"/>
                  <a:ext cx="106166" cy="44915"/>
                </a:xfrm>
                <a:custGeom>
                  <a:rect b="b" l="l" r="r" t="t"/>
                  <a:pathLst>
                    <a:path extrusionOk="0" h="1779" w="4205">
                      <a:moveTo>
                        <a:pt x="783" y="0"/>
                      </a:moveTo>
                      <a:cubicBezTo>
                        <a:pt x="518" y="0"/>
                        <a:pt x="262" y="154"/>
                        <a:pt x="151" y="415"/>
                      </a:cubicBezTo>
                      <a:cubicBezTo>
                        <a:pt x="1" y="767"/>
                        <a:pt x="164" y="1171"/>
                        <a:pt x="516" y="1321"/>
                      </a:cubicBezTo>
                      <a:cubicBezTo>
                        <a:pt x="1219" y="1628"/>
                        <a:pt x="1904" y="1778"/>
                        <a:pt x="2536" y="1778"/>
                      </a:cubicBezTo>
                      <a:cubicBezTo>
                        <a:pt x="2555" y="1778"/>
                        <a:pt x="2574" y="1778"/>
                        <a:pt x="2593" y="1778"/>
                      </a:cubicBezTo>
                      <a:cubicBezTo>
                        <a:pt x="2952" y="1778"/>
                        <a:pt x="3310" y="1719"/>
                        <a:pt x="3657" y="1602"/>
                      </a:cubicBezTo>
                      <a:cubicBezTo>
                        <a:pt x="4015" y="1478"/>
                        <a:pt x="4204" y="1080"/>
                        <a:pt x="4081" y="722"/>
                      </a:cubicBezTo>
                      <a:cubicBezTo>
                        <a:pt x="3983" y="438"/>
                        <a:pt x="3713" y="260"/>
                        <a:pt x="3427" y="260"/>
                      </a:cubicBezTo>
                      <a:cubicBezTo>
                        <a:pt x="3351" y="260"/>
                        <a:pt x="3275" y="272"/>
                        <a:pt x="3201" y="298"/>
                      </a:cubicBezTo>
                      <a:cubicBezTo>
                        <a:pt x="2986" y="372"/>
                        <a:pt x="2761" y="402"/>
                        <a:pt x="2536" y="402"/>
                      </a:cubicBezTo>
                      <a:cubicBezTo>
                        <a:pt x="2001" y="402"/>
                        <a:pt x="1464" y="231"/>
                        <a:pt x="1057" y="57"/>
                      </a:cubicBezTo>
                      <a:cubicBezTo>
                        <a:pt x="968" y="19"/>
                        <a:pt x="875" y="0"/>
                        <a:pt x="7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8"/>
                <p:cNvSpPr/>
                <p:nvPr/>
              </p:nvSpPr>
              <p:spPr>
                <a:xfrm>
                  <a:off x="7046792" y="3596717"/>
                  <a:ext cx="118335" cy="44739"/>
                </a:xfrm>
                <a:custGeom>
                  <a:rect b="b" l="l" r="r" t="t"/>
                  <a:pathLst>
                    <a:path extrusionOk="0" h="1772" w="4687">
                      <a:moveTo>
                        <a:pt x="781" y="1"/>
                      </a:moveTo>
                      <a:cubicBezTo>
                        <a:pt x="514" y="1"/>
                        <a:pt x="262" y="154"/>
                        <a:pt x="151" y="416"/>
                      </a:cubicBezTo>
                      <a:cubicBezTo>
                        <a:pt x="1" y="768"/>
                        <a:pt x="164" y="1172"/>
                        <a:pt x="516" y="1322"/>
                      </a:cubicBezTo>
                      <a:cubicBezTo>
                        <a:pt x="1141" y="1609"/>
                        <a:pt x="1819" y="1758"/>
                        <a:pt x="2510" y="1772"/>
                      </a:cubicBezTo>
                      <a:cubicBezTo>
                        <a:pt x="3110" y="1772"/>
                        <a:pt x="3709" y="1622"/>
                        <a:pt x="4244" y="1335"/>
                      </a:cubicBezTo>
                      <a:cubicBezTo>
                        <a:pt x="4570" y="1152"/>
                        <a:pt x="4687" y="735"/>
                        <a:pt x="4504" y="409"/>
                      </a:cubicBezTo>
                      <a:cubicBezTo>
                        <a:pt x="4382" y="177"/>
                        <a:pt x="4144" y="47"/>
                        <a:pt x="3899" y="47"/>
                      </a:cubicBezTo>
                      <a:cubicBezTo>
                        <a:pt x="3793" y="47"/>
                        <a:pt x="3686" y="71"/>
                        <a:pt x="3585" y="123"/>
                      </a:cubicBezTo>
                      <a:cubicBezTo>
                        <a:pt x="3235" y="312"/>
                        <a:pt x="2865" y="385"/>
                        <a:pt x="2503" y="385"/>
                      </a:cubicBezTo>
                      <a:cubicBezTo>
                        <a:pt x="1972" y="385"/>
                        <a:pt x="1460" y="228"/>
                        <a:pt x="1057" y="57"/>
                      </a:cubicBezTo>
                      <a:cubicBezTo>
                        <a:pt x="966" y="19"/>
                        <a:pt x="873" y="1"/>
                        <a:pt x="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8"/>
                <p:cNvSpPr/>
                <p:nvPr/>
              </p:nvSpPr>
              <p:spPr>
                <a:xfrm>
                  <a:off x="6983118" y="3540768"/>
                  <a:ext cx="99576" cy="44739"/>
                </a:xfrm>
                <a:custGeom>
                  <a:rect b="b" l="l" r="r" t="t"/>
                  <a:pathLst>
                    <a:path extrusionOk="0" h="1772" w="3944">
                      <a:moveTo>
                        <a:pt x="3155" y="1"/>
                      </a:moveTo>
                      <a:cubicBezTo>
                        <a:pt x="3059" y="1"/>
                        <a:pt x="2961" y="21"/>
                        <a:pt x="2868" y="64"/>
                      </a:cubicBezTo>
                      <a:cubicBezTo>
                        <a:pt x="2493" y="222"/>
                        <a:pt x="1975" y="388"/>
                        <a:pt x="1426" y="388"/>
                      </a:cubicBezTo>
                      <a:cubicBezTo>
                        <a:pt x="1250" y="388"/>
                        <a:pt x="1072" y="371"/>
                        <a:pt x="893" y="331"/>
                      </a:cubicBezTo>
                      <a:cubicBezTo>
                        <a:pt x="846" y="321"/>
                        <a:pt x="799" y="316"/>
                        <a:pt x="753" y="316"/>
                      </a:cubicBezTo>
                      <a:cubicBezTo>
                        <a:pt x="435" y="316"/>
                        <a:pt x="153" y="541"/>
                        <a:pt x="79" y="859"/>
                      </a:cubicBezTo>
                      <a:cubicBezTo>
                        <a:pt x="0" y="1231"/>
                        <a:pt x="235" y="1596"/>
                        <a:pt x="600" y="1680"/>
                      </a:cubicBezTo>
                      <a:cubicBezTo>
                        <a:pt x="874" y="1739"/>
                        <a:pt x="1148" y="1772"/>
                        <a:pt x="1428" y="1772"/>
                      </a:cubicBezTo>
                      <a:cubicBezTo>
                        <a:pt x="2112" y="1759"/>
                        <a:pt x="2790" y="1609"/>
                        <a:pt x="3416" y="1328"/>
                      </a:cubicBezTo>
                      <a:cubicBezTo>
                        <a:pt x="3774" y="1185"/>
                        <a:pt x="3944" y="774"/>
                        <a:pt x="3787" y="416"/>
                      </a:cubicBezTo>
                      <a:cubicBezTo>
                        <a:pt x="3677" y="157"/>
                        <a:pt x="3422" y="1"/>
                        <a:pt x="3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8"/>
                <p:cNvSpPr/>
                <p:nvPr/>
              </p:nvSpPr>
              <p:spPr>
                <a:xfrm>
                  <a:off x="7054871" y="3655619"/>
                  <a:ext cx="106645" cy="45244"/>
                </a:xfrm>
                <a:custGeom>
                  <a:rect b="b" l="l" r="r" t="t"/>
                  <a:pathLst>
                    <a:path extrusionOk="0" h="1792" w="4224">
                      <a:moveTo>
                        <a:pt x="788" y="1"/>
                      </a:moveTo>
                      <a:cubicBezTo>
                        <a:pt x="521" y="1"/>
                        <a:pt x="265" y="157"/>
                        <a:pt x="150" y="416"/>
                      </a:cubicBezTo>
                      <a:cubicBezTo>
                        <a:pt x="0" y="775"/>
                        <a:pt x="170" y="1192"/>
                        <a:pt x="535" y="1335"/>
                      </a:cubicBezTo>
                      <a:cubicBezTo>
                        <a:pt x="1167" y="1622"/>
                        <a:pt x="1858" y="1778"/>
                        <a:pt x="2555" y="1791"/>
                      </a:cubicBezTo>
                      <a:cubicBezTo>
                        <a:pt x="2933" y="1791"/>
                        <a:pt x="3311" y="1733"/>
                        <a:pt x="3676" y="1609"/>
                      </a:cubicBezTo>
                      <a:cubicBezTo>
                        <a:pt x="4034" y="1479"/>
                        <a:pt x="4223" y="1087"/>
                        <a:pt x="4100" y="729"/>
                      </a:cubicBezTo>
                      <a:cubicBezTo>
                        <a:pt x="4002" y="446"/>
                        <a:pt x="3734" y="265"/>
                        <a:pt x="3449" y="265"/>
                      </a:cubicBezTo>
                      <a:cubicBezTo>
                        <a:pt x="3373" y="265"/>
                        <a:pt x="3295" y="278"/>
                        <a:pt x="3220" y="305"/>
                      </a:cubicBezTo>
                      <a:cubicBezTo>
                        <a:pt x="3005" y="379"/>
                        <a:pt x="2780" y="409"/>
                        <a:pt x="2555" y="409"/>
                      </a:cubicBezTo>
                      <a:cubicBezTo>
                        <a:pt x="2020" y="409"/>
                        <a:pt x="1483" y="238"/>
                        <a:pt x="1076" y="64"/>
                      </a:cubicBezTo>
                      <a:cubicBezTo>
                        <a:pt x="982" y="21"/>
                        <a:pt x="885"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8"/>
                <p:cNvSpPr/>
                <p:nvPr/>
              </p:nvSpPr>
              <p:spPr>
                <a:xfrm>
                  <a:off x="6983118" y="3655619"/>
                  <a:ext cx="99576" cy="44739"/>
                </a:xfrm>
                <a:custGeom>
                  <a:rect b="b" l="l" r="r" t="t"/>
                  <a:pathLst>
                    <a:path extrusionOk="0" h="1772" w="3944">
                      <a:moveTo>
                        <a:pt x="3155" y="1"/>
                      </a:moveTo>
                      <a:cubicBezTo>
                        <a:pt x="3059" y="1"/>
                        <a:pt x="2961" y="21"/>
                        <a:pt x="2868" y="64"/>
                      </a:cubicBezTo>
                      <a:cubicBezTo>
                        <a:pt x="2492" y="227"/>
                        <a:pt x="1974" y="394"/>
                        <a:pt x="1425" y="394"/>
                      </a:cubicBezTo>
                      <a:cubicBezTo>
                        <a:pt x="1249" y="394"/>
                        <a:pt x="1071" y="377"/>
                        <a:pt x="893" y="338"/>
                      </a:cubicBezTo>
                      <a:cubicBezTo>
                        <a:pt x="845" y="328"/>
                        <a:pt x="797" y="323"/>
                        <a:pt x="750" y="323"/>
                      </a:cubicBezTo>
                      <a:cubicBezTo>
                        <a:pt x="433" y="323"/>
                        <a:pt x="152" y="543"/>
                        <a:pt x="79" y="866"/>
                      </a:cubicBezTo>
                      <a:cubicBezTo>
                        <a:pt x="0" y="1231"/>
                        <a:pt x="235" y="1602"/>
                        <a:pt x="600" y="1687"/>
                      </a:cubicBezTo>
                      <a:cubicBezTo>
                        <a:pt x="874" y="1739"/>
                        <a:pt x="1148" y="1772"/>
                        <a:pt x="1428" y="1772"/>
                      </a:cubicBezTo>
                      <a:cubicBezTo>
                        <a:pt x="2112" y="1759"/>
                        <a:pt x="2790" y="1609"/>
                        <a:pt x="3416" y="1335"/>
                      </a:cubicBezTo>
                      <a:cubicBezTo>
                        <a:pt x="3774" y="1185"/>
                        <a:pt x="3944" y="775"/>
                        <a:pt x="3787" y="416"/>
                      </a:cubicBezTo>
                      <a:cubicBezTo>
                        <a:pt x="3677" y="157"/>
                        <a:pt x="3422" y="1"/>
                        <a:pt x="3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8"/>
                <p:cNvSpPr/>
                <p:nvPr/>
              </p:nvSpPr>
              <p:spPr>
                <a:xfrm>
                  <a:off x="6973725" y="3596464"/>
                  <a:ext cx="117527" cy="44335"/>
                </a:xfrm>
                <a:custGeom>
                  <a:rect b="b" l="l" r="r" t="t"/>
                  <a:pathLst>
                    <a:path extrusionOk="0" h="1756" w="4655">
                      <a:moveTo>
                        <a:pt x="3863" y="0"/>
                      </a:moveTo>
                      <a:cubicBezTo>
                        <a:pt x="3768" y="0"/>
                        <a:pt x="3671" y="20"/>
                        <a:pt x="3579" y="61"/>
                      </a:cubicBezTo>
                      <a:cubicBezTo>
                        <a:pt x="3094" y="270"/>
                        <a:pt x="2605" y="375"/>
                        <a:pt x="2150" y="375"/>
                      </a:cubicBezTo>
                      <a:cubicBezTo>
                        <a:pt x="1769" y="375"/>
                        <a:pt x="1412" y="301"/>
                        <a:pt x="1102" y="152"/>
                      </a:cubicBezTo>
                      <a:cubicBezTo>
                        <a:pt x="1002" y="101"/>
                        <a:pt x="895" y="77"/>
                        <a:pt x="789" y="77"/>
                      </a:cubicBezTo>
                      <a:cubicBezTo>
                        <a:pt x="532" y="77"/>
                        <a:pt x="286" y="220"/>
                        <a:pt x="170" y="465"/>
                      </a:cubicBezTo>
                      <a:cubicBezTo>
                        <a:pt x="1" y="817"/>
                        <a:pt x="151" y="1234"/>
                        <a:pt x="503" y="1397"/>
                      </a:cubicBezTo>
                      <a:cubicBezTo>
                        <a:pt x="1005" y="1632"/>
                        <a:pt x="1556" y="1756"/>
                        <a:pt x="2109" y="1756"/>
                      </a:cubicBezTo>
                      <a:cubicBezTo>
                        <a:pt x="2123" y="1756"/>
                        <a:pt x="2138" y="1756"/>
                        <a:pt x="2152" y="1755"/>
                      </a:cubicBezTo>
                      <a:cubicBezTo>
                        <a:pt x="2836" y="1749"/>
                        <a:pt x="3501" y="1606"/>
                        <a:pt x="4127" y="1332"/>
                      </a:cubicBezTo>
                      <a:cubicBezTo>
                        <a:pt x="4485" y="1182"/>
                        <a:pt x="4654" y="771"/>
                        <a:pt x="4498" y="419"/>
                      </a:cubicBezTo>
                      <a:cubicBezTo>
                        <a:pt x="4387" y="155"/>
                        <a:pt x="4131" y="0"/>
                        <a:pt x="38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8"/>
                <p:cNvSpPr/>
                <p:nvPr/>
              </p:nvSpPr>
              <p:spPr>
                <a:xfrm>
                  <a:off x="7118368" y="3906680"/>
                  <a:ext cx="38881" cy="118007"/>
                </a:xfrm>
                <a:custGeom>
                  <a:rect b="b" l="l" r="r" t="t"/>
                  <a:pathLst>
                    <a:path extrusionOk="0" h="4674" w="1540">
                      <a:moveTo>
                        <a:pt x="1018" y="1"/>
                      </a:moveTo>
                      <a:lnTo>
                        <a:pt x="1" y="118"/>
                      </a:lnTo>
                      <a:lnTo>
                        <a:pt x="529" y="4674"/>
                      </a:lnTo>
                      <a:lnTo>
                        <a:pt x="1539" y="4557"/>
                      </a:lnTo>
                      <a:lnTo>
                        <a:pt x="10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8"/>
                <p:cNvSpPr/>
                <p:nvPr/>
              </p:nvSpPr>
              <p:spPr>
                <a:xfrm>
                  <a:off x="7122332" y="3882695"/>
                  <a:ext cx="43830" cy="37063"/>
                </a:xfrm>
                <a:custGeom>
                  <a:rect b="b" l="l" r="r" t="t"/>
                  <a:pathLst>
                    <a:path extrusionOk="0" h="1468" w="1736">
                      <a:moveTo>
                        <a:pt x="778" y="1"/>
                      </a:moveTo>
                      <a:cubicBezTo>
                        <a:pt x="750" y="1"/>
                        <a:pt x="721" y="2"/>
                        <a:pt x="691" y="6"/>
                      </a:cubicBezTo>
                      <a:cubicBezTo>
                        <a:pt x="287" y="51"/>
                        <a:pt x="0" y="416"/>
                        <a:pt x="46" y="820"/>
                      </a:cubicBezTo>
                      <a:cubicBezTo>
                        <a:pt x="95" y="1225"/>
                        <a:pt x="433" y="1468"/>
                        <a:pt x="780" y="1468"/>
                      </a:cubicBezTo>
                      <a:cubicBezTo>
                        <a:pt x="987" y="1468"/>
                        <a:pt x="1196" y="1382"/>
                        <a:pt x="1349" y="1192"/>
                      </a:cubicBezTo>
                      <a:cubicBezTo>
                        <a:pt x="1735" y="700"/>
                        <a:pt x="1378" y="1"/>
                        <a:pt x="7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8"/>
                <p:cNvSpPr/>
                <p:nvPr/>
              </p:nvSpPr>
              <p:spPr>
                <a:xfrm>
                  <a:off x="7096656" y="3885674"/>
                  <a:ext cx="43981" cy="37013"/>
                </a:xfrm>
                <a:custGeom>
                  <a:rect b="b" l="l" r="r" t="t"/>
                  <a:pathLst>
                    <a:path extrusionOk="0" h="1466" w="1742">
                      <a:moveTo>
                        <a:pt x="784" y="0"/>
                      </a:moveTo>
                      <a:cubicBezTo>
                        <a:pt x="756" y="0"/>
                        <a:pt x="727" y="2"/>
                        <a:pt x="698" y="5"/>
                      </a:cubicBezTo>
                      <a:cubicBezTo>
                        <a:pt x="294" y="51"/>
                        <a:pt x="1" y="416"/>
                        <a:pt x="53" y="820"/>
                      </a:cubicBezTo>
                      <a:cubicBezTo>
                        <a:pt x="97" y="1223"/>
                        <a:pt x="435" y="1466"/>
                        <a:pt x="780" y="1466"/>
                      </a:cubicBezTo>
                      <a:cubicBezTo>
                        <a:pt x="988" y="1466"/>
                        <a:pt x="1198" y="1378"/>
                        <a:pt x="1350" y="1185"/>
                      </a:cubicBezTo>
                      <a:cubicBezTo>
                        <a:pt x="1742" y="699"/>
                        <a:pt x="1379" y="0"/>
                        <a:pt x="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8"/>
                <p:cNvSpPr/>
                <p:nvPr/>
              </p:nvSpPr>
              <p:spPr>
                <a:xfrm>
                  <a:off x="7135991" y="4002015"/>
                  <a:ext cx="43855" cy="37063"/>
                </a:xfrm>
                <a:custGeom>
                  <a:rect b="b" l="l" r="r" t="t"/>
                  <a:pathLst>
                    <a:path extrusionOk="0" h="1468" w="1737">
                      <a:moveTo>
                        <a:pt x="777" y="1"/>
                      </a:moveTo>
                      <a:cubicBezTo>
                        <a:pt x="751" y="1"/>
                        <a:pt x="725" y="2"/>
                        <a:pt x="698" y="5"/>
                      </a:cubicBezTo>
                      <a:cubicBezTo>
                        <a:pt x="294" y="51"/>
                        <a:pt x="0" y="416"/>
                        <a:pt x="46" y="820"/>
                      </a:cubicBezTo>
                      <a:cubicBezTo>
                        <a:pt x="95" y="1224"/>
                        <a:pt x="436" y="1467"/>
                        <a:pt x="783" y="1467"/>
                      </a:cubicBezTo>
                      <a:cubicBezTo>
                        <a:pt x="990" y="1467"/>
                        <a:pt x="1199" y="1381"/>
                        <a:pt x="1349" y="1191"/>
                      </a:cubicBezTo>
                      <a:cubicBezTo>
                        <a:pt x="1737" y="704"/>
                        <a:pt x="1382" y="1"/>
                        <a:pt x="7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8"/>
                <p:cNvSpPr/>
                <p:nvPr/>
              </p:nvSpPr>
              <p:spPr>
                <a:xfrm>
                  <a:off x="7110314" y="4004969"/>
                  <a:ext cx="43981" cy="37063"/>
                </a:xfrm>
                <a:custGeom>
                  <a:rect b="b" l="l" r="r" t="t"/>
                  <a:pathLst>
                    <a:path extrusionOk="0" h="1468" w="1742">
                      <a:moveTo>
                        <a:pt x="784" y="0"/>
                      </a:moveTo>
                      <a:cubicBezTo>
                        <a:pt x="756" y="0"/>
                        <a:pt x="727" y="2"/>
                        <a:pt x="698" y="5"/>
                      </a:cubicBezTo>
                      <a:cubicBezTo>
                        <a:pt x="294" y="51"/>
                        <a:pt x="1" y="416"/>
                        <a:pt x="53" y="820"/>
                      </a:cubicBezTo>
                      <a:cubicBezTo>
                        <a:pt x="98" y="1224"/>
                        <a:pt x="437" y="1467"/>
                        <a:pt x="783" y="1467"/>
                      </a:cubicBezTo>
                      <a:cubicBezTo>
                        <a:pt x="990" y="1467"/>
                        <a:pt x="1199" y="1381"/>
                        <a:pt x="1350" y="1191"/>
                      </a:cubicBezTo>
                      <a:cubicBezTo>
                        <a:pt x="1742" y="700"/>
                        <a:pt x="1379" y="0"/>
                        <a:pt x="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8"/>
                <p:cNvSpPr/>
                <p:nvPr/>
              </p:nvSpPr>
              <p:spPr>
                <a:xfrm>
                  <a:off x="7129906" y="4152515"/>
                  <a:ext cx="21890" cy="99753"/>
                </a:xfrm>
                <a:custGeom>
                  <a:rect b="b" l="l" r="r" t="t"/>
                  <a:pathLst>
                    <a:path extrusionOk="0" h="3951" w="867">
                      <a:moveTo>
                        <a:pt x="78" y="1"/>
                      </a:moveTo>
                      <a:lnTo>
                        <a:pt x="0" y="3938"/>
                      </a:lnTo>
                      <a:lnTo>
                        <a:pt x="789" y="3951"/>
                      </a:lnTo>
                      <a:lnTo>
                        <a:pt x="867" y="21"/>
                      </a:lnTo>
                      <a:lnTo>
                        <a:pt x="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8"/>
                <p:cNvSpPr/>
                <p:nvPr/>
              </p:nvSpPr>
              <p:spPr>
                <a:xfrm>
                  <a:off x="7140207" y="4137543"/>
                  <a:ext cx="36129" cy="30953"/>
                </a:xfrm>
                <a:custGeom>
                  <a:rect b="b" l="l" r="r" t="t"/>
                  <a:pathLst>
                    <a:path extrusionOk="0" h="1226" w="1431">
                      <a:moveTo>
                        <a:pt x="616" y="1"/>
                      </a:moveTo>
                      <a:cubicBezTo>
                        <a:pt x="283" y="1"/>
                        <a:pt x="16" y="266"/>
                        <a:pt x="9" y="600"/>
                      </a:cubicBezTo>
                      <a:cubicBezTo>
                        <a:pt x="0" y="976"/>
                        <a:pt x="304" y="1226"/>
                        <a:pt x="622" y="1226"/>
                      </a:cubicBezTo>
                      <a:cubicBezTo>
                        <a:pt x="768" y="1226"/>
                        <a:pt x="916" y="1173"/>
                        <a:pt x="1039" y="1057"/>
                      </a:cubicBezTo>
                      <a:cubicBezTo>
                        <a:pt x="1430" y="679"/>
                        <a:pt x="1176" y="14"/>
                        <a:pt x="628" y="1"/>
                      </a:cubicBezTo>
                      <a:cubicBezTo>
                        <a:pt x="624" y="1"/>
                        <a:pt x="620"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8"/>
                <p:cNvSpPr/>
                <p:nvPr/>
              </p:nvSpPr>
              <p:spPr>
                <a:xfrm>
                  <a:off x="7118924" y="4137215"/>
                  <a:ext cx="36180" cy="30802"/>
                </a:xfrm>
                <a:custGeom>
                  <a:rect b="b" l="l" r="r" t="t"/>
                  <a:pathLst>
                    <a:path extrusionOk="0" h="1220" w="1433">
                      <a:moveTo>
                        <a:pt x="607" y="0"/>
                      </a:moveTo>
                      <a:cubicBezTo>
                        <a:pt x="279" y="0"/>
                        <a:pt x="11" y="269"/>
                        <a:pt x="5" y="594"/>
                      </a:cubicBezTo>
                      <a:cubicBezTo>
                        <a:pt x="0" y="969"/>
                        <a:pt x="306" y="1219"/>
                        <a:pt x="624" y="1219"/>
                      </a:cubicBezTo>
                      <a:cubicBezTo>
                        <a:pt x="770" y="1219"/>
                        <a:pt x="918" y="1167"/>
                        <a:pt x="1041" y="1050"/>
                      </a:cubicBezTo>
                      <a:cubicBezTo>
                        <a:pt x="1432" y="672"/>
                        <a:pt x="1172" y="7"/>
                        <a:pt x="631" y="1"/>
                      </a:cubicBezTo>
                      <a:cubicBezTo>
                        <a:pt x="623" y="1"/>
                        <a:pt x="615"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8"/>
                <p:cNvSpPr/>
                <p:nvPr/>
              </p:nvSpPr>
              <p:spPr>
                <a:xfrm>
                  <a:off x="7138238" y="4237271"/>
                  <a:ext cx="36281" cy="30852"/>
                </a:xfrm>
                <a:custGeom>
                  <a:rect b="b" l="l" r="r" t="t"/>
                  <a:pathLst>
                    <a:path extrusionOk="0" h="1222" w="1437">
                      <a:moveTo>
                        <a:pt x="605" y="0"/>
                      </a:moveTo>
                      <a:cubicBezTo>
                        <a:pt x="277" y="0"/>
                        <a:pt x="15" y="269"/>
                        <a:pt x="9" y="594"/>
                      </a:cubicBezTo>
                      <a:cubicBezTo>
                        <a:pt x="0" y="969"/>
                        <a:pt x="304" y="1222"/>
                        <a:pt x="622" y="1222"/>
                      </a:cubicBezTo>
                      <a:cubicBezTo>
                        <a:pt x="767" y="1222"/>
                        <a:pt x="916" y="1169"/>
                        <a:pt x="1039" y="1050"/>
                      </a:cubicBezTo>
                      <a:cubicBezTo>
                        <a:pt x="1436" y="672"/>
                        <a:pt x="1176" y="7"/>
                        <a:pt x="628" y="0"/>
                      </a:cubicBezTo>
                      <a:cubicBezTo>
                        <a:pt x="620" y="0"/>
                        <a:pt x="613" y="0"/>
                        <a:pt x="6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8"/>
                <p:cNvSpPr/>
                <p:nvPr/>
              </p:nvSpPr>
              <p:spPr>
                <a:xfrm>
                  <a:off x="7116828" y="4236766"/>
                  <a:ext cx="36306" cy="30878"/>
                </a:xfrm>
                <a:custGeom>
                  <a:rect b="b" l="l" r="r" t="t"/>
                  <a:pathLst>
                    <a:path extrusionOk="0" h="1223" w="1438">
                      <a:moveTo>
                        <a:pt x="623" y="1"/>
                      </a:moveTo>
                      <a:cubicBezTo>
                        <a:pt x="290" y="1"/>
                        <a:pt x="16" y="266"/>
                        <a:pt x="10" y="601"/>
                      </a:cubicBezTo>
                      <a:cubicBezTo>
                        <a:pt x="1" y="971"/>
                        <a:pt x="304" y="1222"/>
                        <a:pt x="623" y="1222"/>
                      </a:cubicBezTo>
                      <a:cubicBezTo>
                        <a:pt x="770" y="1222"/>
                        <a:pt x="921" y="1169"/>
                        <a:pt x="1046" y="1050"/>
                      </a:cubicBezTo>
                      <a:cubicBezTo>
                        <a:pt x="1437" y="672"/>
                        <a:pt x="1176" y="14"/>
                        <a:pt x="635" y="1"/>
                      </a:cubicBezTo>
                      <a:cubicBezTo>
                        <a:pt x="631" y="1"/>
                        <a:pt x="627" y="1"/>
                        <a:pt x="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8"/>
                <p:cNvSpPr/>
                <p:nvPr/>
              </p:nvSpPr>
              <p:spPr>
                <a:xfrm>
                  <a:off x="7245742" y="3712350"/>
                  <a:ext cx="54004" cy="108640"/>
                </a:xfrm>
                <a:custGeom>
                  <a:rect b="b" l="l" r="r" t="t"/>
                  <a:pathLst>
                    <a:path extrusionOk="0" h="4303" w="2139">
                      <a:moveTo>
                        <a:pt x="893" y="1"/>
                      </a:moveTo>
                      <a:lnTo>
                        <a:pt x="0" y="274"/>
                      </a:lnTo>
                      <a:lnTo>
                        <a:pt x="1245" y="4302"/>
                      </a:lnTo>
                      <a:lnTo>
                        <a:pt x="2138" y="4028"/>
                      </a:lnTo>
                      <a:lnTo>
                        <a:pt x="8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8"/>
                <p:cNvSpPr/>
                <p:nvPr/>
              </p:nvSpPr>
              <p:spPr>
                <a:xfrm>
                  <a:off x="7246398" y="3690183"/>
                  <a:ext cx="40472" cy="34185"/>
                </a:xfrm>
                <a:custGeom>
                  <a:rect b="b" l="l" r="r" t="t"/>
                  <a:pathLst>
                    <a:path extrusionOk="0" h="1354" w="1603">
                      <a:moveTo>
                        <a:pt x="764" y="0"/>
                      </a:moveTo>
                      <a:cubicBezTo>
                        <a:pt x="698" y="0"/>
                        <a:pt x="630" y="10"/>
                        <a:pt x="561" y="31"/>
                      </a:cubicBezTo>
                      <a:cubicBezTo>
                        <a:pt x="203" y="142"/>
                        <a:pt x="1" y="520"/>
                        <a:pt x="111" y="879"/>
                      </a:cubicBezTo>
                      <a:cubicBezTo>
                        <a:pt x="207" y="1190"/>
                        <a:pt x="483" y="1353"/>
                        <a:pt x="760" y="1353"/>
                      </a:cubicBezTo>
                      <a:cubicBezTo>
                        <a:pt x="994" y="1353"/>
                        <a:pt x="1228" y="1237"/>
                        <a:pt x="1356" y="996"/>
                      </a:cubicBezTo>
                      <a:cubicBezTo>
                        <a:pt x="1603" y="526"/>
                        <a:pt x="1244" y="0"/>
                        <a:pt x="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8"/>
                <p:cNvSpPr/>
                <p:nvPr/>
              </p:nvSpPr>
              <p:spPr>
                <a:xfrm>
                  <a:off x="7223852" y="3697202"/>
                  <a:ext cx="40446" cy="34185"/>
                </a:xfrm>
                <a:custGeom>
                  <a:rect b="b" l="l" r="r" t="t"/>
                  <a:pathLst>
                    <a:path extrusionOk="0" h="1354" w="1602">
                      <a:moveTo>
                        <a:pt x="766" y="0"/>
                      </a:moveTo>
                      <a:cubicBezTo>
                        <a:pt x="697" y="0"/>
                        <a:pt x="627" y="11"/>
                        <a:pt x="555" y="34"/>
                      </a:cubicBezTo>
                      <a:cubicBezTo>
                        <a:pt x="196" y="138"/>
                        <a:pt x="1" y="522"/>
                        <a:pt x="111" y="874"/>
                      </a:cubicBezTo>
                      <a:cubicBezTo>
                        <a:pt x="207" y="1189"/>
                        <a:pt x="482" y="1354"/>
                        <a:pt x="759" y="1354"/>
                      </a:cubicBezTo>
                      <a:cubicBezTo>
                        <a:pt x="993" y="1354"/>
                        <a:pt x="1228" y="1236"/>
                        <a:pt x="1356" y="992"/>
                      </a:cubicBezTo>
                      <a:cubicBezTo>
                        <a:pt x="1602" y="524"/>
                        <a:pt x="1247" y="0"/>
                        <a:pt x="7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8"/>
                <p:cNvSpPr/>
                <p:nvPr/>
              </p:nvSpPr>
              <p:spPr>
                <a:xfrm>
                  <a:off x="7278993" y="3795642"/>
                  <a:ext cx="40598" cy="34261"/>
                </a:xfrm>
                <a:custGeom>
                  <a:rect b="b" l="l" r="r" t="t"/>
                  <a:pathLst>
                    <a:path extrusionOk="0" h="1357" w="1608">
                      <a:moveTo>
                        <a:pt x="764" y="1"/>
                      </a:moveTo>
                      <a:cubicBezTo>
                        <a:pt x="698" y="1"/>
                        <a:pt x="630" y="11"/>
                        <a:pt x="561" y="32"/>
                      </a:cubicBezTo>
                      <a:cubicBezTo>
                        <a:pt x="202" y="143"/>
                        <a:pt x="0" y="521"/>
                        <a:pt x="111" y="879"/>
                      </a:cubicBezTo>
                      <a:cubicBezTo>
                        <a:pt x="210" y="1191"/>
                        <a:pt x="487" y="1357"/>
                        <a:pt x="764" y="1357"/>
                      </a:cubicBezTo>
                      <a:cubicBezTo>
                        <a:pt x="996" y="1357"/>
                        <a:pt x="1228" y="1240"/>
                        <a:pt x="1356" y="997"/>
                      </a:cubicBezTo>
                      <a:cubicBezTo>
                        <a:pt x="1608" y="527"/>
                        <a:pt x="1245" y="1"/>
                        <a:pt x="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8"/>
                <p:cNvSpPr/>
                <p:nvPr/>
              </p:nvSpPr>
              <p:spPr>
                <a:xfrm>
                  <a:off x="7256447" y="3802686"/>
                  <a:ext cx="40446" cy="34210"/>
                </a:xfrm>
                <a:custGeom>
                  <a:rect b="b" l="l" r="r" t="t"/>
                  <a:pathLst>
                    <a:path extrusionOk="0" h="1355" w="1602">
                      <a:moveTo>
                        <a:pt x="770" y="0"/>
                      </a:moveTo>
                      <a:cubicBezTo>
                        <a:pt x="702" y="0"/>
                        <a:pt x="632" y="11"/>
                        <a:pt x="561" y="33"/>
                      </a:cubicBezTo>
                      <a:cubicBezTo>
                        <a:pt x="202" y="144"/>
                        <a:pt x="0" y="522"/>
                        <a:pt x="111" y="881"/>
                      </a:cubicBezTo>
                      <a:cubicBezTo>
                        <a:pt x="206" y="1191"/>
                        <a:pt x="481" y="1354"/>
                        <a:pt x="757" y="1354"/>
                      </a:cubicBezTo>
                      <a:cubicBezTo>
                        <a:pt x="991" y="1354"/>
                        <a:pt x="1227" y="1237"/>
                        <a:pt x="1356" y="991"/>
                      </a:cubicBezTo>
                      <a:cubicBezTo>
                        <a:pt x="1601" y="523"/>
                        <a:pt x="1247" y="0"/>
                        <a:pt x="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8"/>
                <p:cNvSpPr/>
                <p:nvPr/>
              </p:nvSpPr>
              <p:spPr>
                <a:xfrm>
                  <a:off x="7200498" y="3542207"/>
                  <a:ext cx="55469" cy="114220"/>
                </a:xfrm>
                <a:custGeom>
                  <a:rect b="b" l="l" r="r" t="t"/>
                  <a:pathLst>
                    <a:path extrusionOk="0" h="4524" w="2197">
                      <a:moveTo>
                        <a:pt x="945" y="0"/>
                      </a:moveTo>
                      <a:lnTo>
                        <a:pt x="0" y="281"/>
                      </a:lnTo>
                      <a:lnTo>
                        <a:pt x="1252" y="4524"/>
                      </a:lnTo>
                      <a:lnTo>
                        <a:pt x="2197" y="4243"/>
                      </a:lnTo>
                      <a:lnTo>
                        <a:pt x="9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8"/>
                <p:cNvSpPr/>
                <p:nvPr/>
              </p:nvSpPr>
              <p:spPr>
                <a:xfrm>
                  <a:off x="7201483" y="3519409"/>
                  <a:ext cx="42567" cy="35877"/>
                </a:xfrm>
                <a:custGeom>
                  <a:rect b="b" l="l" r="r" t="t"/>
                  <a:pathLst>
                    <a:path extrusionOk="0" h="1421" w="1686">
                      <a:moveTo>
                        <a:pt x="799" y="0"/>
                      </a:moveTo>
                      <a:cubicBezTo>
                        <a:pt x="732" y="0"/>
                        <a:pt x="663" y="10"/>
                        <a:pt x="593" y="30"/>
                      </a:cubicBezTo>
                      <a:cubicBezTo>
                        <a:pt x="215" y="141"/>
                        <a:pt x="0" y="532"/>
                        <a:pt x="111" y="910"/>
                      </a:cubicBezTo>
                      <a:cubicBezTo>
                        <a:pt x="211" y="1242"/>
                        <a:pt x="504" y="1420"/>
                        <a:pt x="797" y="1420"/>
                      </a:cubicBezTo>
                      <a:cubicBezTo>
                        <a:pt x="1038" y="1420"/>
                        <a:pt x="1279" y="1300"/>
                        <a:pt x="1415" y="1047"/>
                      </a:cubicBezTo>
                      <a:cubicBezTo>
                        <a:pt x="1686" y="557"/>
                        <a:pt x="1309"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8"/>
                <p:cNvSpPr/>
                <p:nvPr/>
              </p:nvSpPr>
              <p:spPr>
                <a:xfrm>
                  <a:off x="7177776" y="3526428"/>
                  <a:ext cx="42416" cy="35927"/>
                </a:xfrm>
                <a:custGeom>
                  <a:rect b="b" l="l" r="r" t="t"/>
                  <a:pathLst>
                    <a:path extrusionOk="0" h="1423" w="1680">
                      <a:moveTo>
                        <a:pt x="797" y="1"/>
                      </a:moveTo>
                      <a:cubicBezTo>
                        <a:pt x="729" y="1"/>
                        <a:pt x="659" y="11"/>
                        <a:pt x="587" y="32"/>
                      </a:cubicBezTo>
                      <a:cubicBezTo>
                        <a:pt x="216" y="143"/>
                        <a:pt x="1" y="534"/>
                        <a:pt x="105" y="912"/>
                      </a:cubicBezTo>
                      <a:cubicBezTo>
                        <a:pt x="205" y="1245"/>
                        <a:pt x="497" y="1422"/>
                        <a:pt x="792" y="1422"/>
                      </a:cubicBezTo>
                      <a:cubicBezTo>
                        <a:pt x="1034" y="1422"/>
                        <a:pt x="1277" y="1302"/>
                        <a:pt x="1415" y="1049"/>
                      </a:cubicBezTo>
                      <a:cubicBezTo>
                        <a:pt x="1679" y="560"/>
                        <a:pt x="1305" y="1"/>
                        <a:pt x="7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8"/>
                <p:cNvSpPr/>
                <p:nvPr/>
              </p:nvSpPr>
              <p:spPr>
                <a:xfrm>
                  <a:off x="7234229" y="3630473"/>
                  <a:ext cx="42441" cy="35902"/>
                </a:xfrm>
                <a:custGeom>
                  <a:rect b="b" l="l" r="r" t="t"/>
                  <a:pathLst>
                    <a:path extrusionOk="0" h="1422" w="1681">
                      <a:moveTo>
                        <a:pt x="797" y="1"/>
                      </a:moveTo>
                      <a:cubicBezTo>
                        <a:pt x="731" y="1"/>
                        <a:pt x="663" y="10"/>
                        <a:pt x="593" y="30"/>
                      </a:cubicBezTo>
                      <a:cubicBezTo>
                        <a:pt x="215" y="141"/>
                        <a:pt x="0" y="539"/>
                        <a:pt x="111" y="910"/>
                      </a:cubicBezTo>
                      <a:cubicBezTo>
                        <a:pt x="208" y="1244"/>
                        <a:pt x="502" y="1421"/>
                        <a:pt x="797" y="1421"/>
                      </a:cubicBezTo>
                      <a:cubicBezTo>
                        <a:pt x="1038" y="1421"/>
                        <a:pt x="1280" y="1303"/>
                        <a:pt x="1415" y="1054"/>
                      </a:cubicBezTo>
                      <a:cubicBezTo>
                        <a:pt x="1680" y="563"/>
                        <a:pt x="1307" y="1"/>
                        <a:pt x="7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8"/>
                <p:cNvSpPr/>
                <p:nvPr/>
              </p:nvSpPr>
              <p:spPr>
                <a:xfrm>
                  <a:off x="7210370" y="3637517"/>
                  <a:ext cx="42391" cy="35826"/>
                </a:xfrm>
                <a:custGeom>
                  <a:rect b="b" l="l" r="r" t="t"/>
                  <a:pathLst>
                    <a:path extrusionOk="0" h="1419" w="1679">
                      <a:moveTo>
                        <a:pt x="803" y="0"/>
                      </a:moveTo>
                      <a:cubicBezTo>
                        <a:pt x="735" y="0"/>
                        <a:pt x="665" y="10"/>
                        <a:pt x="593" y="32"/>
                      </a:cubicBezTo>
                      <a:cubicBezTo>
                        <a:pt x="215" y="142"/>
                        <a:pt x="0" y="534"/>
                        <a:pt x="111" y="912"/>
                      </a:cubicBezTo>
                      <a:cubicBezTo>
                        <a:pt x="207" y="1243"/>
                        <a:pt x="499" y="1419"/>
                        <a:pt x="793" y="1419"/>
                      </a:cubicBezTo>
                      <a:cubicBezTo>
                        <a:pt x="1035" y="1419"/>
                        <a:pt x="1279" y="1299"/>
                        <a:pt x="1415" y="1048"/>
                      </a:cubicBezTo>
                      <a:cubicBezTo>
                        <a:pt x="1679" y="560"/>
                        <a:pt x="1310" y="0"/>
                        <a:pt x="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8"/>
                <p:cNvSpPr/>
                <p:nvPr/>
              </p:nvSpPr>
              <p:spPr>
                <a:xfrm>
                  <a:off x="7278993" y="3842021"/>
                  <a:ext cx="47415" cy="37543"/>
                </a:xfrm>
                <a:custGeom>
                  <a:rect b="b" l="l" r="r" t="t"/>
                  <a:pathLst>
                    <a:path extrusionOk="0" h="1487" w="1878">
                      <a:moveTo>
                        <a:pt x="1030" y="0"/>
                      </a:moveTo>
                      <a:cubicBezTo>
                        <a:pt x="0" y="0"/>
                        <a:pt x="0" y="1486"/>
                        <a:pt x="1030" y="1486"/>
                      </a:cubicBezTo>
                      <a:cubicBezTo>
                        <a:pt x="1877" y="1486"/>
                        <a:pt x="1877" y="0"/>
                        <a:pt x="10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8"/>
                <p:cNvSpPr/>
                <p:nvPr/>
              </p:nvSpPr>
              <p:spPr>
                <a:xfrm>
                  <a:off x="7315829" y="3883074"/>
                  <a:ext cx="19239" cy="30045"/>
                </a:xfrm>
                <a:custGeom>
                  <a:rect b="b" l="l" r="r" t="t"/>
                  <a:pathLst>
                    <a:path extrusionOk="0" h="1190" w="762">
                      <a:moveTo>
                        <a:pt x="235" y="0"/>
                      </a:moveTo>
                      <a:cubicBezTo>
                        <a:pt x="137" y="0"/>
                        <a:pt x="40" y="54"/>
                        <a:pt x="21" y="167"/>
                      </a:cubicBezTo>
                      <a:cubicBezTo>
                        <a:pt x="8" y="297"/>
                        <a:pt x="1" y="434"/>
                        <a:pt x="21" y="564"/>
                      </a:cubicBezTo>
                      <a:cubicBezTo>
                        <a:pt x="34" y="714"/>
                        <a:pt x="40" y="897"/>
                        <a:pt x="112" y="1034"/>
                      </a:cubicBezTo>
                      <a:cubicBezTo>
                        <a:pt x="170" y="1141"/>
                        <a:pt x="285" y="1190"/>
                        <a:pt x="400" y="1190"/>
                      </a:cubicBezTo>
                      <a:cubicBezTo>
                        <a:pt x="580" y="1190"/>
                        <a:pt x="761" y="1070"/>
                        <a:pt x="737" y="864"/>
                      </a:cubicBezTo>
                      <a:cubicBezTo>
                        <a:pt x="705" y="610"/>
                        <a:pt x="516" y="388"/>
                        <a:pt x="464" y="167"/>
                      </a:cubicBezTo>
                      <a:cubicBezTo>
                        <a:pt x="441" y="58"/>
                        <a:pt x="337" y="0"/>
                        <a:pt x="2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8"/>
                <p:cNvSpPr/>
                <p:nvPr/>
              </p:nvSpPr>
              <p:spPr>
                <a:xfrm>
                  <a:off x="7286719" y="3892920"/>
                  <a:ext cx="23379" cy="28479"/>
                </a:xfrm>
                <a:custGeom>
                  <a:rect b="b" l="l" r="r" t="t"/>
                  <a:pathLst>
                    <a:path extrusionOk="0" h="1128" w="926">
                      <a:moveTo>
                        <a:pt x="207" y="0"/>
                      </a:moveTo>
                      <a:cubicBezTo>
                        <a:pt x="133" y="0"/>
                        <a:pt x="63" y="49"/>
                        <a:pt x="39" y="129"/>
                      </a:cubicBezTo>
                      <a:cubicBezTo>
                        <a:pt x="7" y="220"/>
                        <a:pt x="0" y="318"/>
                        <a:pt x="20" y="415"/>
                      </a:cubicBezTo>
                      <a:cubicBezTo>
                        <a:pt x="39" y="481"/>
                        <a:pt x="53" y="552"/>
                        <a:pt x="72" y="617"/>
                      </a:cubicBezTo>
                      <a:cubicBezTo>
                        <a:pt x="85" y="676"/>
                        <a:pt x="98" y="728"/>
                        <a:pt x="118" y="780"/>
                      </a:cubicBezTo>
                      <a:cubicBezTo>
                        <a:pt x="115" y="745"/>
                        <a:pt x="113" y="726"/>
                        <a:pt x="113" y="726"/>
                      </a:cubicBezTo>
                      <a:lnTo>
                        <a:pt x="113" y="726"/>
                      </a:lnTo>
                      <a:cubicBezTo>
                        <a:pt x="113" y="726"/>
                        <a:pt x="117" y="761"/>
                        <a:pt x="124" y="833"/>
                      </a:cubicBezTo>
                      <a:lnTo>
                        <a:pt x="163" y="924"/>
                      </a:lnTo>
                      <a:lnTo>
                        <a:pt x="235" y="1015"/>
                      </a:lnTo>
                      <a:cubicBezTo>
                        <a:pt x="297" y="1093"/>
                        <a:pt x="394" y="1128"/>
                        <a:pt x="492" y="1128"/>
                      </a:cubicBezTo>
                      <a:cubicBezTo>
                        <a:pt x="599" y="1128"/>
                        <a:pt x="708" y="1086"/>
                        <a:pt x="776" y="1015"/>
                      </a:cubicBezTo>
                      <a:cubicBezTo>
                        <a:pt x="900" y="891"/>
                        <a:pt x="926" y="702"/>
                        <a:pt x="841" y="552"/>
                      </a:cubicBezTo>
                      <a:cubicBezTo>
                        <a:pt x="809" y="498"/>
                        <a:pt x="772" y="454"/>
                        <a:pt x="724" y="418"/>
                      </a:cubicBezTo>
                      <a:lnTo>
                        <a:pt x="724" y="418"/>
                      </a:lnTo>
                      <a:cubicBezTo>
                        <a:pt x="720" y="413"/>
                        <a:pt x="716" y="408"/>
                        <a:pt x="711" y="402"/>
                      </a:cubicBezTo>
                      <a:cubicBezTo>
                        <a:pt x="672" y="363"/>
                        <a:pt x="633" y="318"/>
                        <a:pt x="600" y="272"/>
                      </a:cubicBezTo>
                      <a:cubicBezTo>
                        <a:pt x="554" y="213"/>
                        <a:pt x="509" y="161"/>
                        <a:pt x="457" y="116"/>
                      </a:cubicBezTo>
                      <a:cubicBezTo>
                        <a:pt x="411" y="70"/>
                        <a:pt x="352" y="44"/>
                        <a:pt x="294" y="24"/>
                      </a:cubicBezTo>
                      <a:cubicBezTo>
                        <a:pt x="266" y="8"/>
                        <a:pt x="236" y="0"/>
                        <a:pt x="2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8"/>
                <p:cNvSpPr/>
                <p:nvPr/>
              </p:nvSpPr>
              <p:spPr>
                <a:xfrm>
                  <a:off x="7107512" y="4057585"/>
                  <a:ext cx="64381" cy="52843"/>
                </a:xfrm>
                <a:custGeom>
                  <a:rect b="b" l="l" r="r" t="t"/>
                  <a:pathLst>
                    <a:path extrusionOk="0" h="2093" w="2550">
                      <a:moveTo>
                        <a:pt x="1356" y="0"/>
                      </a:moveTo>
                      <a:cubicBezTo>
                        <a:pt x="1" y="0"/>
                        <a:pt x="1" y="2092"/>
                        <a:pt x="1356" y="2092"/>
                      </a:cubicBezTo>
                      <a:cubicBezTo>
                        <a:pt x="2549" y="2092"/>
                        <a:pt x="2549" y="0"/>
                        <a:pt x="13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8"/>
                <p:cNvSpPr/>
                <p:nvPr/>
              </p:nvSpPr>
              <p:spPr>
                <a:xfrm>
                  <a:off x="7116071" y="4284837"/>
                  <a:ext cx="47087" cy="36053"/>
                </a:xfrm>
                <a:custGeom>
                  <a:rect b="b" l="l" r="r" t="t"/>
                  <a:pathLst>
                    <a:path extrusionOk="0" h="1428" w="1865">
                      <a:moveTo>
                        <a:pt x="1017" y="0"/>
                      </a:moveTo>
                      <a:cubicBezTo>
                        <a:pt x="1" y="0"/>
                        <a:pt x="1" y="1427"/>
                        <a:pt x="1017" y="1427"/>
                      </a:cubicBezTo>
                      <a:cubicBezTo>
                        <a:pt x="1865" y="1427"/>
                        <a:pt x="1865" y="0"/>
                        <a:pt x="10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8"/>
                <p:cNvSpPr/>
                <p:nvPr/>
              </p:nvSpPr>
              <p:spPr>
                <a:xfrm>
                  <a:off x="7161819" y="4293598"/>
                  <a:ext cx="52767" cy="24010"/>
                </a:xfrm>
                <a:custGeom>
                  <a:rect b="b" l="l" r="r" t="t"/>
                  <a:pathLst>
                    <a:path extrusionOk="0" h="951" w="2090">
                      <a:moveTo>
                        <a:pt x="586" y="1"/>
                      </a:moveTo>
                      <a:cubicBezTo>
                        <a:pt x="486" y="1"/>
                        <a:pt x="381" y="24"/>
                        <a:pt x="268" y="83"/>
                      </a:cubicBezTo>
                      <a:cubicBezTo>
                        <a:pt x="20" y="214"/>
                        <a:pt x="1" y="559"/>
                        <a:pt x="183" y="748"/>
                      </a:cubicBezTo>
                      <a:cubicBezTo>
                        <a:pt x="343" y="916"/>
                        <a:pt x="517" y="950"/>
                        <a:pt x="710" y="950"/>
                      </a:cubicBezTo>
                      <a:cubicBezTo>
                        <a:pt x="809" y="950"/>
                        <a:pt x="914" y="941"/>
                        <a:pt x="1024" y="937"/>
                      </a:cubicBezTo>
                      <a:cubicBezTo>
                        <a:pt x="1161" y="930"/>
                        <a:pt x="1291" y="930"/>
                        <a:pt x="1441" y="930"/>
                      </a:cubicBezTo>
                      <a:cubicBezTo>
                        <a:pt x="1561" y="930"/>
                        <a:pt x="1685" y="897"/>
                        <a:pt x="1807" y="897"/>
                      </a:cubicBezTo>
                      <a:cubicBezTo>
                        <a:pt x="1837" y="897"/>
                        <a:pt x="1867" y="899"/>
                        <a:pt x="1897" y="904"/>
                      </a:cubicBezTo>
                      <a:cubicBezTo>
                        <a:pt x="1907" y="907"/>
                        <a:pt x="1917" y="908"/>
                        <a:pt x="1927" y="908"/>
                      </a:cubicBezTo>
                      <a:cubicBezTo>
                        <a:pt x="2033" y="908"/>
                        <a:pt x="2089" y="755"/>
                        <a:pt x="1982" y="689"/>
                      </a:cubicBezTo>
                      <a:cubicBezTo>
                        <a:pt x="1845" y="598"/>
                        <a:pt x="1741" y="468"/>
                        <a:pt x="1591" y="383"/>
                      </a:cubicBezTo>
                      <a:cubicBezTo>
                        <a:pt x="1467" y="324"/>
                        <a:pt x="1343" y="259"/>
                        <a:pt x="1219" y="207"/>
                      </a:cubicBezTo>
                      <a:cubicBezTo>
                        <a:pt x="994" y="105"/>
                        <a:pt x="799" y="1"/>
                        <a:pt x="5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8"/>
                <p:cNvSpPr/>
                <p:nvPr/>
              </p:nvSpPr>
              <p:spPr>
                <a:xfrm>
                  <a:off x="6988394" y="3906857"/>
                  <a:ext cx="38856" cy="118007"/>
                </a:xfrm>
                <a:custGeom>
                  <a:rect b="b" l="l" r="r" t="t"/>
                  <a:pathLst>
                    <a:path extrusionOk="0" h="4674" w="1539">
                      <a:moveTo>
                        <a:pt x="528" y="0"/>
                      </a:moveTo>
                      <a:lnTo>
                        <a:pt x="0" y="4556"/>
                      </a:lnTo>
                      <a:lnTo>
                        <a:pt x="1017" y="4673"/>
                      </a:lnTo>
                      <a:lnTo>
                        <a:pt x="1538" y="111"/>
                      </a:lnTo>
                      <a:lnTo>
                        <a:pt x="5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8"/>
                <p:cNvSpPr/>
                <p:nvPr/>
              </p:nvSpPr>
              <p:spPr>
                <a:xfrm>
                  <a:off x="6979482" y="3882695"/>
                  <a:ext cx="43981" cy="37063"/>
                </a:xfrm>
                <a:custGeom>
                  <a:rect b="b" l="l" r="r" t="t"/>
                  <a:pathLst>
                    <a:path extrusionOk="0" h="1468" w="1742">
                      <a:moveTo>
                        <a:pt x="958" y="1"/>
                      </a:moveTo>
                      <a:cubicBezTo>
                        <a:pt x="363" y="1"/>
                        <a:pt x="0" y="700"/>
                        <a:pt x="392" y="1192"/>
                      </a:cubicBezTo>
                      <a:cubicBezTo>
                        <a:pt x="543" y="1382"/>
                        <a:pt x="752" y="1468"/>
                        <a:pt x="958" y="1468"/>
                      </a:cubicBezTo>
                      <a:cubicBezTo>
                        <a:pt x="1305" y="1468"/>
                        <a:pt x="1644" y="1225"/>
                        <a:pt x="1689" y="820"/>
                      </a:cubicBezTo>
                      <a:cubicBezTo>
                        <a:pt x="1741" y="416"/>
                        <a:pt x="1448" y="51"/>
                        <a:pt x="1044" y="6"/>
                      </a:cubicBezTo>
                      <a:cubicBezTo>
                        <a:pt x="1015" y="2"/>
                        <a:pt x="986" y="1"/>
                        <a:pt x="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8"/>
                <p:cNvSpPr/>
                <p:nvPr/>
              </p:nvSpPr>
              <p:spPr>
                <a:xfrm>
                  <a:off x="7005133" y="3885674"/>
                  <a:ext cx="43830" cy="37013"/>
                </a:xfrm>
                <a:custGeom>
                  <a:rect b="b" l="l" r="r" t="t"/>
                  <a:pathLst>
                    <a:path extrusionOk="0" h="1466" w="1736">
                      <a:moveTo>
                        <a:pt x="958" y="0"/>
                      </a:moveTo>
                      <a:cubicBezTo>
                        <a:pt x="357" y="0"/>
                        <a:pt x="1" y="699"/>
                        <a:pt x="386" y="1185"/>
                      </a:cubicBezTo>
                      <a:cubicBezTo>
                        <a:pt x="538" y="1378"/>
                        <a:pt x="748" y="1466"/>
                        <a:pt x="956" y="1466"/>
                      </a:cubicBezTo>
                      <a:cubicBezTo>
                        <a:pt x="1302" y="1466"/>
                        <a:pt x="1641" y="1223"/>
                        <a:pt x="1690" y="820"/>
                      </a:cubicBezTo>
                      <a:cubicBezTo>
                        <a:pt x="1735" y="416"/>
                        <a:pt x="1449" y="44"/>
                        <a:pt x="1045" y="5"/>
                      </a:cubicBezTo>
                      <a:cubicBezTo>
                        <a:pt x="1015" y="2"/>
                        <a:pt x="986" y="0"/>
                        <a:pt x="9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8"/>
                <p:cNvSpPr/>
                <p:nvPr/>
              </p:nvSpPr>
              <p:spPr>
                <a:xfrm>
                  <a:off x="6965772" y="4002015"/>
                  <a:ext cx="43855" cy="37063"/>
                </a:xfrm>
                <a:custGeom>
                  <a:rect b="b" l="l" r="r" t="t"/>
                  <a:pathLst>
                    <a:path extrusionOk="0" h="1468" w="1737">
                      <a:moveTo>
                        <a:pt x="960" y="1"/>
                      </a:moveTo>
                      <a:cubicBezTo>
                        <a:pt x="362" y="1"/>
                        <a:pt x="0" y="704"/>
                        <a:pt x="388" y="1191"/>
                      </a:cubicBezTo>
                      <a:cubicBezTo>
                        <a:pt x="541" y="1381"/>
                        <a:pt x="750" y="1467"/>
                        <a:pt x="957" y="1467"/>
                      </a:cubicBezTo>
                      <a:cubicBezTo>
                        <a:pt x="1304" y="1467"/>
                        <a:pt x="1642" y="1224"/>
                        <a:pt x="1691" y="820"/>
                      </a:cubicBezTo>
                      <a:cubicBezTo>
                        <a:pt x="1737" y="416"/>
                        <a:pt x="1443" y="51"/>
                        <a:pt x="1039" y="5"/>
                      </a:cubicBezTo>
                      <a:cubicBezTo>
                        <a:pt x="1013" y="2"/>
                        <a:pt x="986" y="1"/>
                        <a:pt x="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8"/>
                <p:cNvSpPr/>
                <p:nvPr/>
              </p:nvSpPr>
              <p:spPr>
                <a:xfrm>
                  <a:off x="6991323" y="4004969"/>
                  <a:ext cx="43981" cy="37063"/>
                </a:xfrm>
                <a:custGeom>
                  <a:rect b="b" l="l" r="r" t="t"/>
                  <a:pathLst>
                    <a:path extrusionOk="0" h="1468" w="1742">
                      <a:moveTo>
                        <a:pt x="959" y="0"/>
                      </a:moveTo>
                      <a:cubicBezTo>
                        <a:pt x="363" y="0"/>
                        <a:pt x="0" y="706"/>
                        <a:pt x="392" y="1191"/>
                      </a:cubicBezTo>
                      <a:cubicBezTo>
                        <a:pt x="543" y="1381"/>
                        <a:pt x="752" y="1467"/>
                        <a:pt x="959" y="1467"/>
                      </a:cubicBezTo>
                      <a:cubicBezTo>
                        <a:pt x="1305" y="1467"/>
                        <a:pt x="1644" y="1224"/>
                        <a:pt x="1689" y="820"/>
                      </a:cubicBezTo>
                      <a:cubicBezTo>
                        <a:pt x="1742" y="416"/>
                        <a:pt x="1448" y="51"/>
                        <a:pt x="1044" y="5"/>
                      </a:cubicBezTo>
                      <a:cubicBezTo>
                        <a:pt x="1015" y="2"/>
                        <a:pt x="987" y="0"/>
                        <a:pt x="9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8"/>
                <p:cNvSpPr/>
                <p:nvPr/>
              </p:nvSpPr>
              <p:spPr>
                <a:xfrm>
                  <a:off x="6990187" y="4156151"/>
                  <a:ext cx="21915" cy="99728"/>
                </a:xfrm>
                <a:custGeom>
                  <a:rect b="b" l="l" r="r" t="t"/>
                  <a:pathLst>
                    <a:path extrusionOk="0" h="3950" w="868">
                      <a:moveTo>
                        <a:pt x="783" y="0"/>
                      </a:moveTo>
                      <a:lnTo>
                        <a:pt x="1" y="20"/>
                      </a:lnTo>
                      <a:lnTo>
                        <a:pt x="79" y="3950"/>
                      </a:lnTo>
                      <a:lnTo>
                        <a:pt x="868" y="3937"/>
                      </a:lnTo>
                      <a:lnTo>
                        <a:pt x="7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8"/>
                <p:cNvSpPr/>
                <p:nvPr/>
              </p:nvSpPr>
              <p:spPr>
                <a:xfrm>
                  <a:off x="6969130" y="4137543"/>
                  <a:ext cx="36281" cy="30953"/>
                </a:xfrm>
                <a:custGeom>
                  <a:rect b="b" l="l" r="r" t="t"/>
                  <a:pathLst>
                    <a:path extrusionOk="0" h="1226" w="1437">
                      <a:moveTo>
                        <a:pt x="821" y="1"/>
                      </a:moveTo>
                      <a:cubicBezTo>
                        <a:pt x="817" y="1"/>
                        <a:pt x="813" y="1"/>
                        <a:pt x="809" y="1"/>
                      </a:cubicBezTo>
                      <a:cubicBezTo>
                        <a:pt x="261" y="14"/>
                        <a:pt x="0" y="679"/>
                        <a:pt x="398" y="1057"/>
                      </a:cubicBezTo>
                      <a:cubicBezTo>
                        <a:pt x="521" y="1173"/>
                        <a:pt x="669" y="1226"/>
                        <a:pt x="815" y="1226"/>
                      </a:cubicBezTo>
                      <a:cubicBezTo>
                        <a:pt x="1133" y="1226"/>
                        <a:pt x="1437" y="976"/>
                        <a:pt x="1428" y="600"/>
                      </a:cubicBezTo>
                      <a:cubicBezTo>
                        <a:pt x="1421" y="266"/>
                        <a:pt x="1148" y="1"/>
                        <a:pt x="8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8"/>
                <p:cNvSpPr/>
                <p:nvPr/>
              </p:nvSpPr>
              <p:spPr>
                <a:xfrm>
                  <a:off x="6990515" y="4137215"/>
                  <a:ext cx="36306" cy="30878"/>
                </a:xfrm>
                <a:custGeom>
                  <a:rect b="b" l="l" r="r" t="t"/>
                  <a:pathLst>
                    <a:path extrusionOk="0" h="1223" w="1438">
                      <a:moveTo>
                        <a:pt x="826" y="0"/>
                      </a:moveTo>
                      <a:cubicBezTo>
                        <a:pt x="818" y="0"/>
                        <a:pt x="810" y="1"/>
                        <a:pt x="802" y="1"/>
                      </a:cubicBezTo>
                      <a:cubicBezTo>
                        <a:pt x="261" y="7"/>
                        <a:pt x="1" y="672"/>
                        <a:pt x="392" y="1050"/>
                      </a:cubicBezTo>
                      <a:cubicBezTo>
                        <a:pt x="517" y="1169"/>
                        <a:pt x="667" y="1222"/>
                        <a:pt x="814" y="1222"/>
                      </a:cubicBezTo>
                      <a:cubicBezTo>
                        <a:pt x="1133" y="1222"/>
                        <a:pt x="1437" y="969"/>
                        <a:pt x="1428" y="594"/>
                      </a:cubicBezTo>
                      <a:cubicBezTo>
                        <a:pt x="1422" y="269"/>
                        <a:pt x="1154" y="0"/>
                        <a:pt x="8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8"/>
                <p:cNvSpPr/>
                <p:nvPr/>
              </p:nvSpPr>
              <p:spPr>
                <a:xfrm>
                  <a:off x="6971276" y="4237271"/>
                  <a:ext cx="36154" cy="30852"/>
                </a:xfrm>
                <a:custGeom>
                  <a:rect b="b" l="l" r="r" t="t"/>
                  <a:pathLst>
                    <a:path extrusionOk="0" h="1222" w="1432">
                      <a:moveTo>
                        <a:pt x="825" y="0"/>
                      </a:moveTo>
                      <a:cubicBezTo>
                        <a:pt x="817" y="0"/>
                        <a:pt x="810" y="0"/>
                        <a:pt x="802" y="0"/>
                      </a:cubicBezTo>
                      <a:cubicBezTo>
                        <a:pt x="261" y="7"/>
                        <a:pt x="0" y="672"/>
                        <a:pt x="391" y="1050"/>
                      </a:cubicBezTo>
                      <a:cubicBezTo>
                        <a:pt x="514" y="1169"/>
                        <a:pt x="663" y="1222"/>
                        <a:pt x="809" y="1222"/>
                      </a:cubicBezTo>
                      <a:cubicBezTo>
                        <a:pt x="1127" y="1222"/>
                        <a:pt x="1432" y="969"/>
                        <a:pt x="1428" y="594"/>
                      </a:cubicBezTo>
                      <a:cubicBezTo>
                        <a:pt x="1421" y="269"/>
                        <a:pt x="1153" y="0"/>
                        <a:pt x="8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8"/>
                <p:cNvSpPr/>
                <p:nvPr/>
              </p:nvSpPr>
              <p:spPr>
                <a:xfrm>
                  <a:off x="6992661" y="4236766"/>
                  <a:ext cx="36180" cy="30878"/>
                </a:xfrm>
                <a:custGeom>
                  <a:rect b="b" l="l" r="r" t="t"/>
                  <a:pathLst>
                    <a:path extrusionOk="0" h="1223" w="1433">
                      <a:moveTo>
                        <a:pt x="814" y="1"/>
                      </a:moveTo>
                      <a:cubicBezTo>
                        <a:pt x="810" y="1"/>
                        <a:pt x="806" y="1"/>
                        <a:pt x="802" y="1"/>
                      </a:cubicBezTo>
                      <a:cubicBezTo>
                        <a:pt x="255" y="14"/>
                        <a:pt x="0" y="672"/>
                        <a:pt x="392" y="1050"/>
                      </a:cubicBezTo>
                      <a:cubicBezTo>
                        <a:pt x="515" y="1169"/>
                        <a:pt x="664" y="1222"/>
                        <a:pt x="810" y="1222"/>
                      </a:cubicBezTo>
                      <a:cubicBezTo>
                        <a:pt x="1128" y="1222"/>
                        <a:pt x="1432" y="971"/>
                        <a:pt x="1428" y="601"/>
                      </a:cubicBezTo>
                      <a:cubicBezTo>
                        <a:pt x="1415" y="266"/>
                        <a:pt x="1148" y="1"/>
                        <a:pt x="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8"/>
                <p:cNvSpPr/>
                <p:nvPr/>
              </p:nvSpPr>
              <p:spPr>
                <a:xfrm>
                  <a:off x="6845544" y="3711694"/>
                  <a:ext cx="54181" cy="108791"/>
                </a:xfrm>
                <a:custGeom>
                  <a:rect b="b" l="l" r="r" t="t"/>
                  <a:pathLst>
                    <a:path extrusionOk="0" h="4309" w="2146">
                      <a:moveTo>
                        <a:pt x="1246" y="0"/>
                      </a:moveTo>
                      <a:lnTo>
                        <a:pt x="1" y="4028"/>
                      </a:lnTo>
                      <a:lnTo>
                        <a:pt x="894" y="4309"/>
                      </a:lnTo>
                      <a:lnTo>
                        <a:pt x="2145" y="274"/>
                      </a:lnTo>
                      <a:lnTo>
                        <a:pt x="12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8"/>
                <p:cNvSpPr/>
                <p:nvPr/>
              </p:nvSpPr>
              <p:spPr>
                <a:xfrm>
                  <a:off x="6858748" y="3690183"/>
                  <a:ext cx="40472" cy="34185"/>
                </a:xfrm>
                <a:custGeom>
                  <a:rect b="b" l="l" r="r" t="t"/>
                  <a:pathLst>
                    <a:path extrusionOk="0" h="1354" w="1603">
                      <a:moveTo>
                        <a:pt x="844" y="0"/>
                      </a:moveTo>
                      <a:cubicBezTo>
                        <a:pt x="359" y="0"/>
                        <a:pt x="0" y="526"/>
                        <a:pt x="247" y="996"/>
                      </a:cubicBezTo>
                      <a:cubicBezTo>
                        <a:pt x="375" y="1237"/>
                        <a:pt x="609" y="1353"/>
                        <a:pt x="843" y="1353"/>
                      </a:cubicBezTo>
                      <a:cubicBezTo>
                        <a:pt x="1120" y="1353"/>
                        <a:pt x="1396" y="1190"/>
                        <a:pt x="1492" y="879"/>
                      </a:cubicBezTo>
                      <a:cubicBezTo>
                        <a:pt x="1602" y="520"/>
                        <a:pt x="1407" y="142"/>
                        <a:pt x="1048" y="31"/>
                      </a:cubicBezTo>
                      <a:cubicBezTo>
                        <a:pt x="979" y="10"/>
                        <a:pt x="910" y="0"/>
                        <a:pt x="8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8"/>
                <p:cNvSpPr/>
                <p:nvPr/>
              </p:nvSpPr>
              <p:spPr>
                <a:xfrm>
                  <a:off x="6881345" y="3697202"/>
                  <a:ext cx="40573" cy="34185"/>
                </a:xfrm>
                <a:custGeom>
                  <a:rect b="b" l="l" r="r" t="t"/>
                  <a:pathLst>
                    <a:path extrusionOk="0" h="1354" w="1607">
                      <a:moveTo>
                        <a:pt x="837" y="0"/>
                      </a:moveTo>
                      <a:cubicBezTo>
                        <a:pt x="359" y="0"/>
                        <a:pt x="0" y="524"/>
                        <a:pt x="251" y="992"/>
                      </a:cubicBezTo>
                      <a:cubicBezTo>
                        <a:pt x="380" y="1236"/>
                        <a:pt x="613" y="1354"/>
                        <a:pt x="846" y="1354"/>
                      </a:cubicBezTo>
                      <a:cubicBezTo>
                        <a:pt x="1122" y="1354"/>
                        <a:pt x="1397" y="1189"/>
                        <a:pt x="1496" y="874"/>
                      </a:cubicBezTo>
                      <a:cubicBezTo>
                        <a:pt x="1607" y="522"/>
                        <a:pt x="1405" y="138"/>
                        <a:pt x="1046" y="34"/>
                      </a:cubicBezTo>
                      <a:cubicBezTo>
                        <a:pt x="975" y="11"/>
                        <a:pt x="905"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8"/>
                <p:cNvSpPr/>
                <p:nvPr/>
              </p:nvSpPr>
              <p:spPr>
                <a:xfrm>
                  <a:off x="6826154" y="3795642"/>
                  <a:ext cx="40472" cy="34311"/>
                </a:xfrm>
                <a:custGeom>
                  <a:rect b="b" l="l" r="r" t="t"/>
                  <a:pathLst>
                    <a:path extrusionOk="0" h="1359" w="1603">
                      <a:moveTo>
                        <a:pt x="844" y="1"/>
                      </a:moveTo>
                      <a:cubicBezTo>
                        <a:pt x="359" y="1"/>
                        <a:pt x="1" y="527"/>
                        <a:pt x="247" y="997"/>
                      </a:cubicBezTo>
                      <a:cubicBezTo>
                        <a:pt x="376" y="1241"/>
                        <a:pt x="610" y="1359"/>
                        <a:pt x="844" y="1359"/>
                      </a:cubicBezTo>
                      <a:cubicBezTo>
                        <a:pt x="1121" y="1359"/>
                        <a:pt x="1397" y="1194"/>
                        <a:pt x="1492" y="879"/>
                      </a:cubicBezTo>
                      <a:cubicBezTo>
                        <a:pt x="1603" y="521"/>
                        <a:pt x="1401" y="143"/>
                        <a:pt x="1049" y="32"/>
                      </a:cubicBezTo>
                      <a:cubicBezTo>
                        <a:pt x="979" y="11"/>
                        <a:pt x="910" y="1"/>
                        <a:pt x="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8"/>
                <p:cNvSpPr/>
                <p:nvPr/>
              </p:nvSpPr>
              <p:spPr>
                <a:xfrm>
                  <a:off x="6848725" y="3802686"/>
                  <a:ext cx="40446" cy="34210"/>
                </a:xfrm>
                <a:custGeom>
                  <a:rect b="b" l="l" r="r" t="t"/>
                  <a:pathLst>
                    <a:path extrusionOk="0" h="1355" w="1602">
                      <a:moveTo>
                        <a:pt x="837" y="0"/>
                      </a:moveTo>
                      <a:cubicBezTo>
                        <a:pt x="355" y="0"/>
                        <a:pt x="1" y="523"/>
                        <a:pt x="246" y="991"/>
                      </a:cubicBezTo>
                      <a:cubicBezTo>
                        <a:pt x="375" y="1237"/>
                        <a:pt x="611" y="1354"/>
                        <a:pt x="845" y="1354"/>
                      </a:cubicBezTo>
                      <a:cubicBezTo>
                        <a:pt x="1121" y="1354"/>
                        <a:pt x="1396" y="1191"/>
                        <a:pt x="1491" y="881"/>
                      </a:cubicBezTo>
                      <a:cubicBezTo>
                        <a:pt x="1602" y="522"/>
                        <a:pt x="1406" y="144"/>
                        <a:pt x="1048" y="33"/>
                      </a:cubicBezTo>
                      <a:cubicBezTo>
                        <a:pt x="976" y="11"/>
                        <a:pt x="905"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8"/>
                <p:cNvSpPr/>
                <p:nvPr/>
              </p:nvSpPr>
              <p:spPr>
                <a:xfrm>
                  <a:off x="6889803" y="3542207"/>
                  <a:ext cx="55317" cy="114220"/>
                </a:xfrm>
                <a:custGeom>
                  <a:rect b="b" l="l" r="r" t="t"/>
                  <a:pathLst>
                    <a:path extrusionOk="0" h="4524" w="2191">
                      <a:moveTo>
                        <a:pt x="1246" y="0"/>
                      </a:moveTo>
                      <a:lnTo>
                        <a:pt x="1" y="4243"/>
                      </a:lnTo>
                      <a:lnTo>
                        <a:pt x="940" y="4524"/>
                      </a:lnTo>
                      <a:lnTo>
                        <a:pt x="2191" y="281"/>
                      </a:lnTo>
                      <a:lnTo>
                        <a:pt x="12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8"/>
                <p:cNvSpPr/>
                <p:nvPr/>
              </p:nvSpPr>
              <p:spPr>
                <a:xfrm>
                  <a:off x="6901593" y="3519358"/>
                  <a:ext cx="42542" cy="35952"/>
                </a:xfrm>
                <a:custGeom>
                  <a:rect b="b" l="l" r="r" t="t"/>
                  <a:pathLst>
                    <a:path extrusionOk="0" h="1424" w="1685">
                      <a:moveTo>
                        <a:pt x="882" y="1"/>
                      </a:moveTo>
                      <a:cubicBezTo>
                        <a:pt x="374" y="1"/>
                        <a:pt x="0" y="561"/>
                        <a:pt x="270" y="1055"/>
                      </a:cubicBezTo>
                      <a:cubicBezTo>
                        <a:pt x="408" y="1304"/>
                        <a:pt x="650" y="1423"/>
                        <a:pt x="891" y="1423"/>
                      </a:cubicBezTo>
                      <a:cubicBezTo>
                        <a:pt x="1185" y="1423"/>
                        <a:pt x="1477" y="1246"/>
                        <a:pt x="1574" y="912"/>
                      </a:cubicBezTo>
                      <a:cubicBezTo>
                        <a:pt x="1685" y="534"/>
                        <a:pt x="1470" y="143"/>
                        <a:pt x="1092" y="32"/>
                      </a:cubicBezTo>
                      <a:cubicBezTo>
                        <a:pt x="1020" y="11"/>
                        <a:pt x="950" y="1"/>
                        <a:pt x="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8"/>
                <p:cNvSpPr/>
                <p:nvPr/>
              </p:nvSpPr>
              <p:spPr>
                <a:xfrm>
                  <a:off x="6925452" y="3526428"/>
                  <a:ext cx="42542" cy="35851"/>
                </a:xfrm>
                <a:custGeom>
                  <a:rect b="b" l="l" r="r" t="t"/>
                  <a:pathLst>
                    <a:path extrusionOk="0" h="1420" w="1685">
                      <a:moveTo>
                        <a:pt x="882" y="1"/>
                      </a:moveTo>
                      <a:cubicBezTo>
                        <a:pt x="374" y="1"/>
                        <a:pt x="0" y="560"/>
                        <a:pt x="271" y="1049"/>
                      </a:cubicBezTo>
                      <a:cubicBezTo>
                        <a:pt x="406" y="1300"/>
                        <a:pt x="650" y="1420"/>
                        <a:pt x="892" y="1420"/>
                      </a:cubicBezTo>
                      <a:cubicBezTo>
                        <a:pt x="1186" y="1420"/>
                        <a:pt x="1478" y="1244"/>
                        <a:pt x="1574" y="912"/>
                      </a:cubicBezTo>
                      <a:cubicBezTo>
                        <a:pt x="1685" y="534"/>
                        <a:pt x="1470" y="137"/>
                        <a:pt x="1092" y="32"/>
                      </a:cubicBezTo>
                      <a:cubicBezTo>
                        <a:pt x="1020" y="11"/>
                        <a:pt x="950" y="1"/>
                        <a:pt x="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8"/>
                <p:cNvSpPr/>
                <p:nvPr/>
              </p:nvSpPr>
              <p:spPr>
                <a:xfrm>
                  <a:off x="6868974" y="3630473"/>
                  <a:ext cx="42416" cy="35902"/>
                </a:xfrm>
                <a:custGeom>
                  <a:rect b="b" l="l" r="r" t="t"/>
                  <a:pathLst>
                    <a:path extrusionOk="0" h="1422" w="1680">
                      <a:moveTo>
                        <a:pt x="890" y="1"/>
                      </a:moveTo>
                      <a:cubicBezTo>
                        <a:pt x="379" y="1"/>
                        <a:pt x="1" y="563"/>
                        <a:pt x="272" y="1054"/>
                      </a:cubicBezTo>
                      <a:cubicBezTo>
                        <a:pt x="407" y="1303"/>
                        <a:pt x="647" y="1421"/>
                        <a:pt x="887" y="1421"/>
                      </a:cubicBezTo>
                      <a:cubicBezTo>
                        <a:pt x="1181" y="1421"/>
                        <a:pt x="1475" y="1244"/>
                        <a:pt x="1576" y="910"/>
                      </a:cubicBezTo>
                      <a:cubicBezTo>
                        <a:pt x="1680" y="539"/>
                        <a:pt x="1465" y="141"/>
                        <a:pt x="1093" y="30"/>
                      </a:cubicBezTo>
                      <a:cubicBezTo>
                        <a:pt x="1024" y="10"/>
                        <a:pt x="956" y="1"/>
                        <a:pt x="8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8"/>
                <p:cNvSpPr/>
                <p:nvPr/>
              </p:nvSpPr>
              <p:spPr>
                <a:xfrm>
                  <a:off x="6892858" y="3637517"/>
                  <a:ext cx="42391" cy="35826"/>
                </a:xfrm>
                <a:custGeom>
                  <a:rect b="b" l="l" r="r" t="t"/>
                  <a:pathLst>
                    <a:path extrusionOk="0" h="1419" w="1679">
                      <a:moveTo>
                        <a:pt x="881" y="0"/>
                      </a:moveTo>
                      <a:cubicBezTo>
                        <a:pt x="369" y="0"/>
                        <a:pt x="0" y="560"/>
                        <a:pt x="265" y="1048"/>
                      </a:cubicBezTo>
                      <a:cubicBezTo>
                        <a:pt x="403" y="1299"/>
                        <a:pt x="647" y="1419"/>
                        <a:pt x="889" y="1419"/>
                      </a:cubicBezTo>
                      <a:cubicBezTo>
                        <a:pt x="1182" y="1419"/>
                        <a:pt x="1472" y="1243"/>
                        <a:pt x="1568" y="912"/>
                      </a:cubicBezTo>
                      <a:cubicBezTo>
                        <a:pt x="1679" y="534"/>
                        <a:pt x="1464" y="142"/>
                        <a:pt x="1092" y="32"/>
                      </a:cubicBezTo>
                      <a:cubicBezTo>
                        <a:pt x="1020" y="10"/>
                        <a:pt x="949" y="0"/>
                        <a:pt x="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8"/>
                <p:cNvSpPr/>
                <p:nvPr/>
              </p:nvSpPr>
              <p:spPr>
                <a:xfrm>
                  <a:off x="6819892" y="3842021"/>
                  <a:ext cx="47238" cy="37543"/>
                </a:xfrm>
                <a:custGeom>
                  <a:rect b="b" l="l" r="r" t="t"/>
                  <a:pathLst>
                    <a:path extrusionOk="0" h="1487" w="1871">
                      <a:moveTo>
                        <a:pt x="854" y="0"/>
                      </a:moveTo>
                      <a:cubicBezTo>
                        <a:pt x="0" y="0"/>
                        <a:pt x="0" y="1486"/>
                        <a:pt x="854" y="1486"/>
                      </a:cubicBezTo>
                      <a:cubicBezTo>
                        <a:pt x="1871" y="1486"/>
                        <a:pt x="1871" y="0"/>
                        <a:pt x="8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8"/>
                <p:cNvSpPr/>
                <p:nvPr/>
              </p:nvSpPr>
              <p:spPr>
                <a:xfrm>
                  <a:off x="6810728" y="3883074"/>
                  <a:ext cx="19062" cy="30045"/>
                </a:xfrm>
                <a:custGeom>
                  <a:rect b="b" l="l" r="r" t="t"/>
                  <a:pathLst>
                    <a:path extrusionOk="0" h="1190" w="755">
                      <a:moveTo>
                        <a:pt x="525" y="0"/>
                      </a:moveTo>
                      <a:cubicBezTo>
                        <a:pt x="423" y="0"/>
                        <a:pt x="318" y="58"/>
                        <a:pt x="291" y="167"/>
                      </a:cubicBezTo>
                      <a:cubicBezTo>
                        <a:pt x="246" y="388"/>
                        <a:pt x="57" y="610"/>
                        <a:pt x="24" y="864"/>
                      </a:cubicBezTo>
                      <a:cubicBezTo>
                        <a:pt x="0" y="1070"/>
                        <a:pt x="179" y="1190"/>
                        <a:pt x="357" y="1190"/>
                      </a:cubicBezTo>
                      <a:cubicBezTo>
                        <a:pt x="471" y="1190"/>
                        <a:pt x="585" y="1141"/>
                        <a:pt x="643" y="1034"/>
                      </a:cubicBezTo>
                      <a:cubicBezTo>
                        <a:pt x="721" y="897"/>
                        <a:pt x="728" y="714"/>
                        <a:pt x="741" y="564"/>
                      </a:cubicBezTo>
                      <a:cubicBezTo>
                        <a:pt x="754" y="434"/>
                        <a:pt x="754" y="297"/>
                        <a:pt x="735" y="167"/>
                      </a:cubicBezTo>
                      <a:cubicBezTo>
                        <a:pt x="718" y="54"/>
                        <a:pt x="623" y="0"/>
                        <a:pt x="5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8"/>
                <p:cNvSpPr/>
                <p:nvPr/>
              </p:nvSpPr>
              <p:spPr>
                <a:xfrm>
                  <a:off x="6835672" y="3892920"/>
                  <a:ext cx="23404" cy="28479"/>
                </a:xfrm>
                <a:custGeom>
                  <a:rect b="b" l="l" r="r" t="t"/>
                  <a:pathLst>
                    <a:path extrusionOk="0" h="1128" w="927">
                      <a:moveTo>
                        <a:pt x="714" y="0"/>
                      </a:moveTo>
                      <a:cubicBezTo>
                        <a:pt x="684" y="0"/>
                        <a:pt x="654" y="8"/>
                        <a:pt x="626" y="24"/>
                      </a:cubicBezTo>
                      <a:cubicBezTo>
                        <a:pt x="568" y="44"/>
                        <a:pt x="509" y="70"/>
                        <a:pt x="463" y="116"/>
                      </a:cubicBezTo>
                      <a:cubicBezTo>
                        <a:pt x="411" y="161"/>
                        <a:pt x="366" y="213"/>
                        <a:pt x="327" y="272"/>
                      </a:cubicBezTo>
                      <a:cubicBezTo>
                        <a:pt x="287" y="318"/>
                        <a:pt x="248" y="363"/>
                        <a:pt x="209" y="402"/>
                      </a:cubicBezTo>
                      <a:cubicBezTo>
                        <a:pt x="199" y="414"/>
                        <a:pt x="193" y="422"/>
                        <a:pt x="190" y="427"/>
                      </a:cubicBezTo>
                      <a:lnTo>
                        <a:pt x="190" y="427"/>
                      </a:lnTo>
                      <a:cubicBezTo>
                        <a:pt x="146" y="461"/>
                        <a:pt x="110" y="503"/>
                        <a:pt x="85" y="552"/>
                      </a:cubicBezTo>
                      <a:cubicBezTo>
                        <a:pt x="1" y="702"/>
                        <a:pt x="27" y="891"/>
                        <a:pt x="144" y="1015"/>
                      </a:cubicBezTo>
                      <a:cubicBezTo>
                        <a:pt x="215" y="1086"/>
                        <a:pt x="324" y="1128"/>
                        <a:pt x="430" y="1128"/>
                      </a:cubicBezTo>
                      <a:cubicBezTo>
                        <a:pt x="528" y="1128"/>
                        <a:pt x="623" y="1093"/>
                        <a:pt x="685" y="1015"/>
                      </a:cubicBezTo>
                      <a:cubicBezTo>
                        <a:pt x="711" y="982"/>
                        <a:pt x="737" y="956"/>
                        <a:pt x="757" y="924"/>
                      </a:cubicBezTo>
                      <a:lnTo>
                        <a:pt x="796" y="833"/>
                      </a:lnTo>
                      <a:cubicBezTo>
                        <a:pt x="803" y="761"/>
                        <a:pt x="809" y="726"/>
                        <a:pt x="811" y="726"/>
                      </a:cubicBezTo>
                      <a:lnTo>
                        <a:pt x="811" y="726"/>
                      </a:lnTo>
                      <a:cubicBezTo>
                        <a:pt x="812" y="726"/>
                        <a:pt x="812" y="745"/>
                        <a:pt x="809" y="780"/>
                      </a:cubicBezTo>
                      <a:cubicBezTo>
                        <a:pt x="822" y="728"/>
                        <a:pt x="835" y="676"/>
                        <a:pt x="855" y="617"/>
                      </a:cubicBezTo>
                      <a:cubicBezTo>
                        <a:pt x="868" y="552"/>
                        <a:pt x="887" y="481"/>
                        <a:pt x="907" y="415"/>
                      </a:cubicBezTo>
                      <a:cubicBezTo>
                        <a:pt x="926" y="318"/>
                        <a:pt x="913" y="220"/>
                        <a:pt x="887" y="129"/>
                      </a:cubicBezTo>
                      <a:cubicBezTo>
                        <a:pt x="864" y="49"/>
                        <a:pt x="790" y="0"/>
                        <a:pt x="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8"/>
                <p:cNvSpPr/>
                <p:nvPr/>
              </p:nvSpPr>
              <p:spPr>
                <a:xfrm>
                  <a:off x="6974407" y="4057585"/>
                  <a:ext cx="64356" cy="52843"/>
                </a:xfrm>
                <a:custGeom>
                  <a:rect b="b" l="l" r="r" t="t"/>
                  <a:pathLst>
                    <a:path extrusionOk="0" h="2093" w="2549">
                      <a:moveTo>
                        <a:pt x="1193" y="0"/>
                      </a:moveTo>
                      <a:cubicBezTo>
                        <a:pt x="0" y="0"/>
                        <a:pt x="0" y="2092"/>
                        <a:pt x="1193" y="2092"/>
                      </a:cubicBezTo>
                      <a:cubicBezTo>
                        <a:pt x="2548" y="2092"/>
                        <a:pt x="2548"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8"/>
                <p:cNvSpPr/>
                <p:nvPr/>
              </p:nvSpPr>
              <p:spPr>
                <a:xfrm>
                  <a:off x="6982941" y="4284837"/>
                  <a:ext cx="47263" cy="36053"/>
                </a:xfrm>
                <a:custGeom>
                  <a:rect b="b" l="l" r="r" t="t"/>
                  <a:pathLst>
                    <a:path extrusionOk="0" h="1428" w="1872">
                      <a:moveTo>
                        <a:pt x="855" y="0"/>
                      </a:moveTo>
                      <a:cubicBezTo>
                        <a:pt x="1" y="0"/>
                        <a:pt x="1" y="1427"/>
                        <a:pt x="855" y="1427"/>
                      </a:cubicBezTo>
                      <a:cubicBezTo>
                        <a:pt x="1871" y="1427"/>
                        <a:pt x="1871" y="0"/>
                        <a:pt x="8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8"/>
                <p:cNvSpPr/>
                <p:nvPr/>
              </p:nvSpPr>
              <p:spPr>
                <a:xfrm>
                  <a:off x="6931310" y="4293598"/>
                  <a:ext cx="52490" cy="24010"/>
                </a:xfrm>
                <a:custGeom>
                  <a:rect b="b" l="l" r="r" t="t"/>
                  <a:pathLst>
                    <a:path extrusionOk="0" h="951" w="2079">
                      <a:moveTo>
                        <a:pt x="1497" y="1"/>
                      </a:moveTo>
                      <a:cubicBezTo>
                        <a:pt x="1283" y="1"/>
                        <a:pt x="1085" y="105"/>
                        <a:pt x="860" y="207"/>
                      </a:cubicBezTo>
                      <a:cubicBezTo>
                        <a:pt x="736" y="259"/>
                        <a:pt x="619" y="324"/>
                        <a:pt x="495" y="383"/>
                      </a:cubicBezTo>
                      <a:cubicBezTo>
                        <a:pt x="338" y="468"/>
                        <a:pt x="241" y="598"/>
                        <a:pt x="97" y="689"/>
                      </a:cubicBezTo>
                      <a:cubicBezTo>
                        <a:pt x="0" y="756"/>
                        <a:pt x="50" y="907"/>
                        <a:pt x="162" y="907"/>
                      </a:cubicBezTo>
                      <a:cubicBezTo>
                        <a:pt x="170" y="907"/>
                        <a:pt x="179" y="906"/>
                        <a:pt x="188" y="904"/>
                      </a:cubicBezTo>
                      <a:cubicBezTo>
                        <a:pt x="218" y="899"/>
                        <a:pt x="248" y="897"/>
                        <a:pt x="278" y="897"/>
                      </a:cubicBezTo>
                      <a:cubicBezTo>
                        <a:pt x="398" y="897"/>
                        <a:pt x="518" y="930"/>
                        <a:pt x="638" y="930"/>
                      </a:cubicBezTo>
                      <a:cubicBezTo>
                        <a:pt x="788" y="930"/>
                        <a:pt x="918" y="930"/>
                        <a:pt x="1062" y="937"/>
                      </a:cubicBezTo>
                      <a:cubicBezTo>
                        <a:pt x="1170" y="941"/>
                        <a:pt x="1273" y="950"/>
                        <a:pt x="1372" y="950"/>
                      </a:cubicBezTo>
                      <a:cubicBezTo>
                        <a:pt x="1566" y="950"/>
                        <a:pt x="1743" y="916"/>
                        <a:pt x="1903" y="748"/>
                      </a:cubicBezTo>
                      <a:cubicBezTo>
                        <a:pt x="2079" y="559"/>
                        <a:pt x="2065" y="214"/>
                        <a:pt x="1818" y="83"/>
                      </a:cubicBezTo>
                      <a:cubicBezTo>
                        <a:pt x="1704" y="24"/>
                        <a:pt x="1599" y="1"/>
                        <a:pt x="14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8"/>
                <p:cNvSpPr/>
                <p:nvPr/>
              </p:nvSpPr>
              <p:spPr>
                <a:xfrm>
                  <a:off x="6959410" y="3809275"/>
                  <a:ext cx="116038" cy="64684"/>
                </a:xfrm>
                <a:custGeom>
                  <a:rect b="b" l="l" r="r" t="t"/>
                  <a:pathLst>
                    <a:path extrusionOk="0" h="2562" w="4596">
                      <a:moveTo>
                        <a:pt x="1858" y="0"/>
                      </a:moveTo>
                      <a:cubicBezTo>
                        <a:pt x="952" y="0"/>
                        <a:pt x="1" y="1056"/>
                        <a:pt x="816" y="1584"/>
                      </a:cubicBezTo>
                      <a:cubicBezTo>
                        <a:pt x="1630" y="2112"/>
                        <a:pt x="4596" y="2562"/>
                        <a:pt x="4596" y="2562"/>
                      </a:cubicBezTo>
                      <a:lnTo>
                        <a:pt x="4420" y="978"/>
                      </a:lnTo>
                      <a:cubicBezTo>
                        <a:pt x="3814" y="978"/>
                        <a:pt x="2764" y="0"/>
                        <a:pt x="18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8"/>
                <p:cNvSpPr/>
                <p:nvPr/>
              </p:nvSpPr>
              <p:spPr>
                <a:xfrm>
                  <a:off x="7066384" y="3809275"/>
                  <a:ext cx="116038" cy="64684"/>
                </a:xfrm>
                <a:custGeom>
                  <a:rect b="b" l="l" r="r" t="t"/>
                  <a:pathLst>
                    <a:path extrusionOk="0" h="2562" w="4596">
                      <a:moveTo>
                        <a:pt x="2744" y="0"/>
                      </a:moveTo>
                      <a:cubicBezTo>
                        <a:pt x="1838" y="0"/>
                        <a:pt x="782" y="978"/>
                        <a:pt x="183" y="978"/>
                      </a:cubicBezTo>
                      <a:lnTo>
                        <a:pt x="0" y="2562"/>
                      </a:lnTo>
                      <a:cubicBezTo>
                        <a:pt x="0" y="2562"/>
                        <a:pt x="2966" y="2112"/>
                        <a:pt x="3781" y="1584"/>
                      </a:cubicBezTo>
                      <a:cubicBezTo>
                        <a:pt x="4595" y="1056"/>
                        <a:pt x="3644" y="0"/>
                        <a:pt x="27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7" name="Google Shape;12207;p68"/>
              <p:cNvGrpSpPr/>
              <p:nvPr/>
            </p:nvGrpSpPr>
            <p:grpSpPr>
              <a:xfrm>
                <a:off x="6922902" y="3131329"/>
                <a:ext cx="300496" cy="274642"/>
                <a:chOff x="6922902" y="3131329"/>
                <a:chExt cx="300496" cy="274642"/>
              </a:xfrm>
            </p:grpSpPr>
            <p:sp>
              <p:nvSpPr>
                <p:cNvPr id="12208" name="Google Shape;12208;p68"/>
                <p:cNvSpPr/>
                <p:nvPr/>
              </p:nvSpPr>
              <p:spPr>
                <a:xfrm>
                  <a:off x="6922902" y="3131329"/>
                  <a:ext cx="300496" cy="214604"/>
                </a:xfrm>
                <a:custGeom>
                  <a:rect b="b" l="l" r="r" t="t"/>
                  <a:pathLst>
                    <a:path extrusionOk="0" h="8500" w="11902">
                      <a:moveTo>
                        <a:pt x="3281" y="4076"/>
                      </a:moveTo>
                      <a:cubicBezTo>
                        <a:pt x="3975" y="4076"/>
                        <a:pt x="4641" y="4618"/>
                        <a:pt x="4641" y="5436"/>
                      </a:cubicBezTo>
                      <a:cubicBezTo>
                        <a:pt x="4634" y="6172"/>
                        <a:pt x="4034" y="6778"/>
                        <a:pt x="3291" y="6778"/>
                      </a:cubicBezTo>
                      <a:cubicBezTo>
                        <a:pt x="2092" y="6772"/>
                        <a:pt x="1486" y="5318"/>
                        <a:pt x="2340" y="4471"/>
                      </a:cubicBezTo>
                      <a:cubicBezTo>
                        <a:pt x="2615" y="4198"/>
                        <a:pt x="2951" y="4076"/>
                        <a:pt x="3281" y="4076"/>
                      </a:cubicBezTo>
                      <a:close/>
                      <a:moveTo>
                        <a:pt x="8548" y="4076"/>
                      </a:moveTo>
                      <a:cubicBezTo>
                        <a:pt x="9244" y="4076"/>
                        <a:pt x="9911" y="4618"/>
                        <a:pt x="9907" y="5436"/>
                      </a:cubicBezTo>
                      <a:cubicBezTo>
                        <a:pt x="9907" y="6172"/>
                        <a:pt x="9301" y="6778"/>
                        <a:pt x="8558" y="6778"/>
                      </a:cubicBezTo>
                      <a:cubicBezTo>
                        <a:pt x="7358" y="6772"/>
                        <a:pt x="6759" y="5318"/>
                        <a:pt x="7606" y="4471"/>
                      </a:cubicBezTo>
                      <a:cubicBezTo>
                        <a:pt x="7881" y="4198"/>
                        <a:pt x="8218" y="4076"/>
                        <a:pt x="8548" y="4076"/>
                      </a:cubicBezTo>
                      <a:close/>
                      <a:moveTo>
                        <a:pt x="4204" y="0"/>
                      </a:moveTo>
                      <a:cubicBezTo>
                        <a:pt x="1884" y="0"/>
                        <a:pt x="0" y="1884"/>
                        <a:pt x="0" y="4211"/>
                      </a:cubicBezTo>
                      <a:lnTo>
                        <a:pt x="0" y="4295"/>
                      </a:lnTo>
                      <a:cubicBezTo>
                        <a:pt x="0" y="6615"/>
                        <a:pt x="1884" y="8499"/>
                        <a:pt x="4210" y="8499"/>
                      </a:cubicBezTo>
                      <a:lnTo>
                        <a:pt x="7691" y="8499"/>
                      </a:lnTo>
                      <a:cubicBezTo>
                        <a:pt x="10011" y="8499"/>
                        <a:pt x="11895" y="6615"/>
                        <a:pt x="11895" y="4295"/>
                      </a:cubicBezTo>
                      <a:lnTo>
                        <a:pt x="11895" y="4211"/>
                      </a:lnTo>
                      <a:cubicBezTo>
                        <a:pt x="11901" y="1884"/>
                        <a:pt x="10018" y="0"/>
                        <a:pt x="76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8"/>
                <p:cNvSpPr/>
                <p:nvPr/>
              </p:nvSpPr>
              <p:spPr>
                <a:xfrm>
                  <a:off x="6995792" y="3277285"/>
                  <a:ext cx="150248" cy="128687"/>
                </a:xfrm>
                <a:custGeom>
                  <a:rect b="b" l="l" r="r" t="t"/>
                  <a:pathLst>
                    <a:path extrusionOk="0" h="5097" w="5951">
                      <a:moveTo>
                        <a:pt x="3057" y="424"/>
                      </a:moveTo>
                      <a:cubicBezTo>
                        <a:pt x="3429" y="424"/>
                        <a:pt x="3722" y="1232"/>
                        <a:pt x="3722" y="1597"/>
                      </a:cubicBezTo>
                      <a:cubicBezTo>
                        <a:pt x="3735" y="1975"/>
                        <a:pt x="3435" y="2288"/>
                        <a:pt x="3057" y="2288"/>
                      </a:cubicBezTo>
                      <a:cubicBezTo>
                        <a:pt x="2679" y="2288"/>
                        <a:pt x="2379" y="1975"/>
                        <a:pt x="2392" y="1597"/>
                      </a:cubicBezTo>
                      <a:cubicBezTo>
                        <a:pt x="2392" y="1232"/>
                        <a:pt x="2692" y="424"/>
                        <a:pt x="3057" y="424"/>
                      </a:cubicBezTo>
                      <a:close/>
                      <a:moveTo>
                        <a:pt x="1206" y="2835"/>
                      </a:moveTo>
                      <a:cubicBezTo>
                        <a:pt x="1447" y="2835"/>
                        <a:pt x="1649" y="3109"/>
                        <a:pt x="1669" y="3455"/>
                      </a:cubicBezTo>
                      <a:lnTo>
                        <a:pt x="750" y="3455"/>
                      </a:lnTo>
                      <a:cubicBezTo>
                        <a:pt x="769" y="3109"/>
                        <a:pt x="965" y="2835"/>
                        <a:pt x="1206" y="2835"/>
                      </a:cubicBezTo>
                      <a:close/>
                      <a:moveTo>
                        <a:pt x="4882" y="2835"/>
                      </a:moveTo>
                      <a:cubicBezTo>
                        <a:pt x="5123" y="2835"/>
                        <a:pt x="5319" y="3109"/>
                        <a:pt x="5338" y="3455"/>
                      </a:cubicBezTo>
                      <a:lnTo>
                        <a:pt x="4419" y="3455"/>
                      </a:lnTo>
                      <a:cubicBezTo>
                        <a:pt x="4439" y="3109"/>
                        <a:pt x="4641" y="2835"/>
                        <a:pt x="4882" y="2835"/>
                      </a:cubicBezTo>
                      <a:close/>
                      <a:moveTo>
                        <a:pt x="2431" y="3005"/>
                      </a:moveTo>
                      <a:cubicBezTo>
                        <a:pt x="2673" y="3005"/>
                        <a:pt x="2868" y="3279"/>
                        <a:pt x="2888" y="3624"/>
                      </a:cubicBezTo>
                      <a:lnTo>
                        <a:pt x="1975" y="3624"/>
                      </a:lnTo>
                      <a:cubicBezTo>
                        <a:pt x="1995" y="3279"/>
                        <a:pt x="2190" y="3005"/>
                        <a:pt x="2431" y="3005"/>
                      </a:cubicBezTo>
                      <a:close/>
                      <a:moveTo>
                        <a:pt x="3722" y="3005"/>
                      </a:moveTo>
                      <a:cubicBezTo>
                        <a:pt x="3963" y="3005"/>
                        <a:pt x="4165" y="3279"/>
                        <a:pt x="4185" y="3624"/>
                      </a:cubicBezTo>
                      <a:lnTo>
                        <a:pt x="3266" y="3624"/>
                      </a:lnTo>
                      <a:cubicBezTo>
                        <a:pt x="3285" y="3279"/>
                        <a:pt x="3481" y="3005"/>
                        <a:pt x="3722" y="3005"/>
                      </a:cubicBezTo>
                      <a:close/>
                      <a:moveTo>
                        <a:pt x="2542" y="0"/>
                      </a:moveTo>
                      <a:cubicBezTo>
                        <a:pt x="1141" y="0"/>
                        <a:pt x="0" y="1134"/>
                        <a:pt x="0" y="2542"/>
                      </a:cubicBezTo>
                      <a:lnTo>
                        <a:pt x="0" y="2562"/>
                      </a:lnTo>
                      <a:cubicBezTo>
                        <a:pt x="0" y="3963"/>
                        <a:pt x="1141" y="5097"/>
                        <a:pt x="2542" y="5097"/>
                      </a:cubicBezTo>
                      <a:lnTo>
                        <a:pt x="3409" y="5097"/>
                      </a:lnTo>
                      <a:cubicBezTo>
                        <a:pt x="4817" y="5097"/>
                        <a:pt x="5951" y="3963"/>
                        <a:pt x="5951" y="2562"/>
                      </a:cubicBezTo>
                      <a:lnTo>
                        <a:pt x="5951" y="2542"/>
                      </a:lnTo>
                      <a:cubicBezTo>
                        <a:pt x="5951" y="1134"/>
                        <a:pt x="4817" y="0"/>
                        <a:pt x="3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8"/>
                <p:cNvSpPr/>
                <p:nvPr/>
              </p:nvSpPr>
              <p:spPr>
                <a:xfrm>
                  <a:off x="7056007" y="3287965"/>
                  <a:ext cx="34261" cy="47087"/>
                </a:xfrm>
                <a:custGeom>
                  <a:rect b="b" l="l" r="r" t="t"/>
                  <a:pathLst>
                    <a:path extrusionOk="0" h="1865" w="1357">
                      <a:moveTo>
                        <a:pt x="679" y="1"/>
                      </a:moveTo>
                      <a:cubicBezTo>
                        <a:pt x="307" y="1"/>
                        <a:pt x="14" y="809"/>
                        <a:pt x="14" y="1174"/>
                      </a:cubicBezTo>
                      <a:cubicBezTo>
                        <a:pt x="1" y="1552"/>
                        <a:pt x="301" y="1865"/>
                        <a:pt x="679" y="1865"/>
                      </a:cubicBezTo>
                      <a:cubicBezTo>
                        <a:pt x="1050" y="1865"/>
                        <a:pt x="1356" y="1552"/>
                        <a:pt x="1343" y="1174"/>
                      </a:cubicBezTo>
                      <a:cubicBezTo>
                        <a:pt x="1343" y="809"/>
                        <a:pt x="1044" y="1"/>
                        <a:pt x="67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2211" name="Google Shape;12211;p68"/>
          <p:cNvSpPr/>
          <p:nvPr/>
        </p:nvSpPr>
        <p:spPr>
          <a:xfrm>
            <a:off x="6132554" y="3248509"/>
            <a:ext cx="682" cy="25"/>
          </a:xfrm>
          <a:custGeom>
            <a:rect b="b" l="l" r="r" t="t"/>
            <a:pathLst>
              <a:path extrusionOk="0" h="1" w="27">
                <a:moveTo>
                  <a:pt x="0" y="0"/>
                </a:moveTo>
                <a:lnTo>
                  <a:pt x="26" y="0"/>
                </a:lnTo>
                <a:cubicBezTo>
                  <a:pt x="13" y="0"/>
                  <a:pt x="7"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2" name="Google Shape;12212;p68"/>
          <p:cNvGrpSpPr/>
          <p:nvPr/>
        </p:nvGrpSpPr>
        <p:grpSpPr>
          <a:xfrm>
            <a:off x="5904140" y="3064707"/>
            <a:ext cx="550951" cy="1310497"/>
            <a:chOff x="5904140" y="3050537"/>
            <a:chExt cx="550951" cy="1310497"/>
          </a:xfrm>
        </p:grpSpPr>
        <p:sp>
          <p:nvSpPr>
            <p:cNvPr id="12213" name="Google Shape;12213;p68"/>
            <p:cNvSpPr/>
            <p:nvPr/>
          </p:nvSpPr>
          <p:spPr>
            <a:xfrm>
              <a:off x="5953020" y="4311978"/>
              <a:ext cx="453041" cy="49056"/>
            </a:xfrm>
            <a:custGeom>
              <a:rect b="b" l="l" r="r" t="t"/>
              <a:pathLst>
                <a:path extrusionOk="0" h="1943" w="17944">
                  <a:moveTo>
                    <a:pt x="8975" y="0"/>
                  </a:moveTo>
                  <a:cubicBezTo>
                    <a:pt x="4022" y="0"/>
                    <a:pt x="0" y="437"/>
                    <a:pt x="0" y="972"/>
                  </a:cubicBezTo>
                  <a:cubicBezTo>
                    <a:pt x="0" y="1506"/>
                    <a:pt x="4022"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4" name="Google Shape;12214;p68"/>
            <p:cNvGrpSpPr/>
            <p:nvPr/>
          </p:nvGrpSpPr>
          <p:grpSpPr>
            <a:xfrm>
              <a:off x="5904140" y="3050537"/>
              <a:ext cx="550951" cy="1278256"/>
              <a:chOff x="5904140" y="3050537"/>
              <a:chExt cx="550951" cy="1278256"/>
            </a:xfrm>
          </p:grpSpPr>
          <p:sp>
            <p:nvSpPr>
              <p:cNvPr id="12215" name="Google Shape;12215;p68"/>
              <p:cNvSpPr/>
              <p:nvPr/>
            </p:nvSpPr>
            <p:spPr>
              <a:xfrm>
                <a:off x="5904140" y="3050537"/>
                <a:ext cx="550951" cy="1278256"/>
              </a:xfrm>
              <a:custGeom>
                <a:rect b="b" l="l" r="r" t="t"/>
                <a:pathLst>
                  <a:path extrusionOk="0" h="50629" w="21822">
                    <a:moveTo>
                      <a:pt x="3781" y="7802"/>
                    </a:moveTo>
                    <a:lnTo>
                      <a:pt x="3781" y="7834"/>
                    </a:lnTo>
                    <a:lnTo>
                      <a:pt x="3761" y="7834"/>
                    </a:lnTo>
                    <a:lnTo>
                      <a:pt x="3781" y="7802"/>
                    </a:lnTo>
                    <a:close/>
                    <a:moveTo>
                      <a:pt x="10690" y="0"/>
                    </a:moveTo>
                    <a:cubicBezTo>
                      <a:pt x="6753" y="0"/>
                      <a:pt x="3559" y="3187"/>
                      <a:pt x="3559" y="7130"/>
                    </a:cubicBezTo>
                    <a:cubicBezTo>
                      <a:pt x="3559" y="7365"/>
                      <a:pt x="3572" y="7600"/>
                      <a:pt x="3605" y="7834"/>
                    </a:cubicBezTo>
                    <a:cubicBezTo>
                      <a:pt x="2973" y="7906"/>
                      <a:pt x="2543" y="8512"/>
                      <a:pt x="2699" y="9131"/>
                    </a:cubicBezTo>
                    <a:cubicBezTo>
                      <a:pt x="2821" y="9609"/>
                      <a:pt x="3251" y="9920"/>
                      <a:pt x="3713" y="9920"/>
                    </a:cubicBezTo>
                    <a:cubicBezTo>
                      <a:pt x="3844" y="9920"/>
                      <a:pt x="3977" y="9895"/>
                      <a:pt x="4107" y="9842"/>
                    </a:cubicBezTo>
                    <a:cubicBezTo>
                      <a:pt x="4837" y="12044"/>
                      <a:pt x="6681" y="13804"/>
                      <a:pt x="8747" y="14560"/>
                    </a:cubicBezTo>
                    <a:cubicBezTo>
                      <a:pt x="8793" y="14573"/>
                      <a:pt x="8878" y="14593"/>
                      <a:pt x="8878" y="14606"/>
                    </a:cubicBezTo>
                    <a:lnTo>
                      <a:pt x="8878" y="16620"/>
                    </a:lnTo>
                    <a:lnTo>
                      <a:pt x="5651" y="16620"/>
                    </a:lnTo>
                    <a:cubicBezTo>
                      <a:pt x="5651" y="16620"/>
                      <a:pt x="5645" y="16685"/>
                      <a:pt x="5625" y="16698"/>
                    </a:cubicBezTo>
                    <a:cubicBezTo>
                      <a:pt x="5052" y="16705"/>
                      <a:pt x="4543" y="17076"/>
                      <a:pt x="4361" y="17623"/>
                    </a:cubicBezTo>
                    <a:lnTo>
                      <a:pt x="216" y="33239"/>
                    </a:lnTo>
                    <a:cubicBezTo>
                      <a:pt x="1" y="33872"/>
                      <a:pt x="294" y="34563"/>
                      <a:pt x="900" y="34849"/>
                    </a:cubicBezTo>
                    <a:cubicBezTo>
                      <a:pt x="1081" y="34936"/>
                      <a:pt x="1274" y="34977"/>
                      <a:pt x="1464" y="34977"/>
                    </a:cubicBezTo>
                    <a:cubicBezTo>
                      <a:pt x="1904" y="34977"/>
                      <a:pt x="2331" y="34756"/>
                      <a:pt x="2582" y="34360"/>
                    </a:cubicBezTo>
                    <a:cubicBezTo>
                      <a:pt x="2621" y="34387"/>
                      <a:pt x="2673"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63" y="33461"/>
                    </a:lnTo>
                    <a:lnTo>
                      <a:pt x="11035" y="33461"/>
                    </a:lnTo>
                    <a:lnTo>
                      <a:pt x="11035" y="33455"/>
                    </a:lnTo>
                    <a:lnTo>
                      <a:pt x="12892"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50" y="30574"/>
                    </a:lnTo>
                    <a:cubicBezTo>
                      <a:pt x="15408" y="26481"/>
                      <a:pt x="15454" y="22785"/>
                      <a:pt x="15454" y="20863"/>
                    </a:cubicBezTo>
                    <a:lnTo>
                      <a:pt x="18517" y="31929"/>
                    </a:lnTo>
                    <a:cubicBezTo>
                      <a:pt x="18309" y="31995"/>
                      <a:pt x="18159" y="32334"/>
                      <a:pt x="18204" y="32542"/>
                    </a:cubicBezTo>
                    <a:lnTo>
                      <a:pt x="18563" y="34119"/>
                    </a:lnTo>
                    <a:cubicBezTo>
                      <a:pt x="18606" y="34317"/>
                      <a:pt x="18779" y="34435"/>
                      <a:pt x="18957" y="34435"/>
                    </a:cubicBezTo>
                    <a:cubicBezTo>
                      <a:pt x="19049" y="34435"/>
                      <a:pt x="19143" y="34403"/>
                      <a:pt x="19221" y="34334"/>
                    </a:cubicBezTo>
                    <a:cubicBezTo>
                      <a:pt x="19468" y="34749"/>
                      <a:pt x="19908" y="34984"/>
                      <a:pt x="20363" y="34984"/>
                    </a:cubicBezTo>
                    <a:cubicBezTo>
                      <a:pt x="20545" y="34984"/>
                      <a:pt x="20728" y="34947"/>
                      <a:pt x="20903" y="34869"/>
                    </a:cubicBezTo>
                    <a:cubicBezTo>
                      <a:pt x="21515" y="34589"/>
                      <a:pt x="21822" y="33891"/>
                      <a:pt x="21606" y="33252"/>
                    </a:cubicBezTo>
                    <a:lnTo>
                      <a:pt x="21600" y="33246"/>
                    </a:lnTo>
                    <a:lnTo>
                      <a:pt x="17292" y="17663"/>
                    </a:lnTo>
                    <a:cubicBezTo>
                      <a:pt x="17122" y="17141"/>
                      <a:pt x="16653" y="16744"/>
                      <a:pt x="16138" y="16705"/>
                    </a:cubicBezTo>
                    <a:cubicBezTo>
                      <a:pt x="16125" y="16691"/>
                      <a:pt x="16112" y="16626"/>
                      <a:pt x="16112" y="16626"/>
                    </a:cubicBezTo>
                    <a:lnTo>
                      <a:pt x="12612" y="16626"/>
                    </a:lnTo>
                    <a:lnTo>
                      <a:pt x="12612" y="14704"/>
                    </a:lnTo>
                    <a:cubicBezTo>
                      <a:pt x="12612" y="14704"/>
                      <a:pt x="12645" y="14697"/>
                      <a:pt x="12651" y="14691"/>
                    </a:cubicBezTo>
                    <a:cubicBezTo>
                      <a:pt x="12664" y="14691"/>
                      <a:pt x="12684" y="14684"/>
                      <a:pt x="12703" y="14678"/>
                    </a:cubicBezTo>
                    <a:cubicBezTo>
                      <a:pt x="14893" y="14013"/>
                      <a:pt x="16914" y="12194"/>
                      <a:pt x="17696" y="9887"/>
                    </a:cubicBezTo>
                    <a:cubicBezTo>
                      <a:pt x="17774" y="9907"/>
                      <a:pt x="17859" y="9920"/>
                      <a:pt x="17944" y="9920"/>
                    </a:cubicBezTo>
                    <a:cubicBezTo>
                      <a:pt x="17948" y="9920"/>
                      <a:pt x="17952" y="9920"/>
                      <a:pt x="17956" y="9920"/>
                    </a:cubicBezTo>
                    <a:cubicBezTo>
                      <a:pt x="18517" y="9920"/>
                      <a:pt x="18974" y="9485"/>
                      <a:pt x="19006" y="8929"/>
                    </a:cubicBezTo>
                    <a:cubicBezTo>
                      <a:pt x="19032" y="8369"/>
                      <a:pt x="18615" y="7880"/>
                      <a:pt x="18054" y="7834"/>
                    </a:cubicBezTo>
                    <a:lnTo>
                      <a:pt x="18054" y="7828"/>
                    </a:lnTo>
                    <a:cubicBezTo>
                      <a:pt x="18054" y="7815"/>
                      <a:pt x="18048" y="7802"/>
                      <a:pt x="18048" y="7789"/>
                    </a:cubicBezTo>
                    <a:cubicBezTo>
                      <a:pt x="18035" y="6061"/>
                      <a:pt x="17631" y="4295"/>
                      <a:pt x="16686" y="2992"/>
                    </a:cubicBezTo>
                    <a:cubicBezTo>
                      <a:pt x="17657" y="2464"/>
                      <a:pt x="17774" y="1786"/>
                      <a:pt x="18152" y="1147"/>
                    </a:cubicBezTo>
                    <a:lnTo>
                      <a:pt x="18152" y="1147"/>
                    </a:lnTo>
                    <a:cubicBezTo>
                      <a:pt x="17943" y="1170"/>
                      <a:pt x="17732" y="1181"/>
                      <a:pt x="17520" y="1181"/>
                    </a:cubicBezTo>
                    <a:cubicBezTo>
                      <a:pt x="15277" y="1181"/>
                      <a:pt x="12899" y="0"/>
                      <a:pt x="1069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6" name="Google Shape;12216;p68"/>
              <p:cNvGrpSpPr/>
              <p:nvPr/>
            </p:nvGrpSpPr>
            <p:grpSpPr>
              <a:xfrm>
                <a:off x="5952515" y="3084268"/>
                <a:ext cx="450087" cy="1165046"/>
                <a:chOff x="5952515" y="3084268"/>
                <a:chExt cx="450087" cy="1165046"/>
              </a:xfrm>
            </p:grpSpPr>
            <p:grpSp>
              <p:nvGrpSpPr>
                <p:cNvPr id="12217" name="Google Shape;12217;p68"/>
                <p:cNvGrpSpPr/>
                <p:nvPr/>
              </p:nvGrpSpPr>
              <p:grpSpPr>
                <a:xfrm>
                  <a:off x="5952515" y="3225780"/>
                  <a:ext cx="450087" cy="1023534"/>
                  <a:chOff x="5952515" y="3225780"/>
                  <a:chExt cx="450087" cy="1023534"/>
                </a:xfrm>
              </p:grpSpPr>
              <p:sp>
                <p:nvSpPr>
                  <p:cNvPr id="12218" name="Google Shape;12218;p68"/>
                  <p:cNvSpPr/>
                  <p:nvPr/>
                </p:nvSpPr>
                <p:spPr>
                  <a:xfrm>
                    <a:off x="5952515" y="3489819"/>
                    <a:ext cx="227758" cy="348946"/>
                  </a:xfrm>
                  <a:custGeom>
                    <a:rect b="b" l="l" r="r" t="t"/>
                    <a:pathLst>
                      <a:path extrusionOk="0" h="13821" w="9021">
                        <a:moveTo>
                          <a:pt x="7318" y="0"/>
                        </a:moveTo>
                        <a:cubicBezTo>
                          <a:pt x="5897" y="0"/>
                          <a:pt x="3871" y="328"/>
                          <a:pt x="3260" y="2095"/>
                        </a:cubicBezTo>
                        <a:cubicBezTo>
                          <a:pt x="2360" y="4695"/>
                          <a:pt x="47" y="13481"/>
                          <a:pt x="27" y="13572"/>
                        </a:cubicBezTo>
                        <a:cubicBezTo>
                          <a:pt x="1" y="13677"/>
                          <a:pt x="60" y="13781"/>
                          <a:pt x="164" y="13807"/>
                        </a:cubicBezTo>
                        <a:cubicBezTo>
                          <a:pt x="183" y="13814"/>
                          <a:pt x="203" y="13814"/>
                          <a:pt x="216" y="13820"/>
                        </a:cubicBezTo>
                        <a:cubicBezTo>
                          <a:pt x="307" y="13814"/>
                          <a:pt x="385" y="13755"/>
                          <a:pt x="405" y="13670"/>
                        </a:cubicBezTo>
                        <a:cubicBezTo>
                          <a:pt x="431" y="13579"/>
                          <a:pt x="2738" y="4806"/>
                          <a:pt x="3631" y="2225"/>
                        </a:cubicBezTo>
                        <a:cubicBezTo>
                          <a:pt x="4164" y="685"/>
                          <a:pt x="6044" y="401"/>
                          <a:pt x="7360" y="401"/>
                        </a:cubicBezTo>
                        <a:cubicBezTo>
                          <a:pt x="8121" y="401"/>
                          <a:pt x="8694" y="496"/>
                          <a:pt x="8708" y="498"/>
                        </a:cubicBezTo>
                        <a:cubicBezTo>
                          <a:pt x="8723" y="501"/>
                          <a:pt x="8737" y="502"/>
                          <a:pt x="8750" y="502"/>
                        </a:cubicBezTo>
                        <a:cubicBezTo>
                          <a:pt x="8975" y="502"/>
                          <a:pt x="9020" y="157"/>
                          <a:pt x="8780" y="114"/>
                        </a:cubicBezTo>
                        <a:cubicBezTo>
                          <a:pt x="8712" y="102"/>
                          <a:pt x="8109" y="0"/>
                          <a:pt x="73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8"/>
                  <p:cNvSpPr/>
                  <p:nvPr/>
                </p:nvSpPr>
                <p:spPr>
                  <a:xfrm>
                    <a:off x="6083170" y="3518576"/>
                    <a:ext cx="99500" cy="38300"/>
                  </a:xfrm>
                  <a:custGeom>
                    <a:rect b="b" l="l" r="r" t="t"/>
                    <a:pathLst>
                      <a:path extrusionOk="0" h="1517" w="3941">
                        <a:moveTo>
                          <a:pt x="2367" y="1"/>
                        </a:moveTo>
                        <a:cubicBezTo>
                          <a:pt x="1653" y="1"/>
                          <a:pt x="786" y="249"/>
                          <a:pt x="92" y="1204"/>
                        </a:cubicBezTo>
                        <a:cubicBezTo>
                          <a:pt x="1" y="1334"/>
                          <a:pt x="92" y="1517"/>
                          <a:pt x="255" y="1517"/>
                        </a:cubicBezTo>
                        <a:cubicBezTo>
                          <a:pt x="314" y="1517"/>
                          <a:pt x="379" y="1484"/>
                          <a:pt x="411" y="1438"/>
                        </a:cubicBezTo>
                        <a:cubicBezTo>
                          <a:pt x="1018" y="606"/>
                          <a:pt x="1764" y="389"/>
                          <a:pt x="2378" y="389"/>
                        </a:cubicBezTo>
                        <a:cubicBezTo>
                          <a:pt x="3025" y="389"/>
                          <a:pt x="3526" y="630"/>
                          <a:pt x="3566" y="650"/>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8"/>
                  <p:cNvSpPr/>
                  <p:nvPr/>
                </p:nvSpPr>
                <p:spPr>
                  <a:xfrm>
                    <a:off x="6083170" y="3557255"/>
                    <a:ext cx="99627" cy="38300"/>
                  </a:xfrm>
                  <a:custGeom>
                    <a:rect b="b" l="l" r="r" t="t"/>
                    <a:pathLst>
                      <a:path extrusionOk="0" h="1517" w="3946">
                        <a:moveTo>
                          <a:pt x="2367" y="1"/>
                        </a:moveTo>
                        <a:cubicBezTo>
                          <a:pt x="1653" y="1"/>
                          <a:pt x="786" y="249"/>
                          <a:pt x="92" y="1203"/>
                        </a:cubicBezTo>
                        <a:cubicBezTo>
                          <a:pt x="1" y="1334"/>
                          <a:pt x="92" y="1516"/>
                          <a:pt x="255" y="1516"/>
                        </a:cubicBezTo>
                        <a:cubicBezTo>
                          <a:pt x="314" y="1516"/>
                          <a:pt x="379" y="1484"/>
                          <a:pt x="411" y="1438"/>
                        </a:cubicBezTo>
                        <a:cubicBezTo>
                          <a:pt x="1018" y="606"/>
                          <a:pt x="1764" y="388"/>
                          <a:pt x="2378" y="388"/>
                        </a:cubicBezTo>
                        <a:cubicBezTo>
                          <a:pt x="3025" y="388"/>
                          <a:pt x="3526" y="629"/>
                          <a:pt x="3566" y="649"/>
                        </a:cubicBezTo>
                        <a:cubicBezTo>
                          <a:pt x="3597" y="664"/>
                          <a:pt x="3627" y="671"/>
                          <a:pt x="3656" y="671"/>
                        </a:cubicBezTo>
                        <a:cubicBezTo>
                          <a:pt x="3840" y="671"/>
                          <a:pt x="3945" y="393"/>
                          <a:pt x="3742" y="291"/>
                        </a:cubicBezTo>
                        <a:cubicBezTo>
                          <a:pt x="3728" y="287"/>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8"/>
                  <p:cNvSpPr/>
                  <p:nvPr/>
                </p:nvSpPr>
                <p:spPr>
                  <a:xfrm>
                    <a:off x="6083170" y="3595782"/>
                    <a:ext cx="99475" cy="38275"/>
                  </a:xfrm>
                  <a:custGeom>
                    <a:rect b="b" l="l" r="r" t="t"/>
                    <a:pathLst>
                      <a:path extrusionOk="0" h="1516" w="3940">
                        <a:moveTo>
                          <a:pt x="2367" y="0"/>
                        </a:moveTo>
                        <a:cubicBezTo>
                          <a:pt x="1653" y="0"/>
                          <a:pt x="788" y="249"/>
                          <a:pt x="92" y="1202"/>
                        </a:cubicBezTo>
                        <a:cubicBezTo>
                          <a:pt x="1" y="1333"/>
                          <a:pt x="92" y="1515"/>
                          <a:pt x="255" y="1515"/>
                        </a:cubicBezTo>
                        <a:cubicBezTo>
                          <a:pt x="314" y="1515"/>
                          <a:pt x="379" y="1489"/>
                          <a:pt x="411" y="1437"/>
                        </a:cubicBezTo>
                        <a:cubicBezTo>
                          <a:pt x="1018" y="605"/>
                          <a:pt x="1764" y="387"/>
                          <a:pt x="2378" y="387"/>
                        </a:cubicBezTo>
                        <a:cubicBezTo>
                          <a:pt x="3025" y="387"/>
                          <a:pt x="3526" y="628"/>
                          <a:pt x="3566" y="648"/>
                        </a:cubicBezTo>
                        <a:cubicBezTo>
                          <a:pt x="3598" y="663"/>
                          <a:pt x="3628" y="670"/>
                          <a:pt x="3657" y="670"/>
                        </a:cubicBezTo>
                        <a:cubicBezTo>
                          <a:pt x="3839" y="670"/>
                          <a:pt x="3939" y="398"/>
                          <a:pt x="3742" y="296"/>
                        </a:cubicBezTo>
                        <a:cubicBezTo>
                          <a:pt x="3728" y="290"/>
                          <a:pt x="3136" y="0"/>
                          <a:pt x="2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8"/>
                  <p:cNvSpPr/>
                  <p:nvPr/>
                </p:nvSpPr>
                <p:spPr>
                  <a:xfrm>
                    <a:off x="6083170" y="3634462"/>
                    <a:ext cx="99500" cy="38250"/>
                  </a:xfrm>
                  <a:custGeom>
                    <a:rect b="b" l="l" r="r" t="t"/>
                    <a:pathLst>
                      <a:path extrusionOk="0" h="1515" w="3941">
                        <a:moveTo>
                          <a:pt x="2364" y="0"/>
                        </a:moveTo>
                        <a:cubicBezTo>
                          <a:pt x="1650" y="0"/>
                          <a:pt x="785" y="249"/>
                          <a:pt x="92" y="1202"/>
                        </a:cubicBezTo>
                        <a:cubicBezTo>
                          <a:pt x="1" y="1332"/>
                          <a:pt x="92" y="1515"/>
                          <a:pt x="255" y="1515"/>
                        </a:cubicBezTo>
                        <a:cubicBezTo>
                          <a:pt x="314" y="1515"/>
                          <a:pt x="379" y="1482"/>
                          <a:pt x="411" y="1437"/>
                        </a:cubicBezTo>
                        <a:cubicBezTo>
                          <a:pt x="1018" y="605"/>
                          <a:pt x="1764" y="387"/>
                          <a:pt x="2378" y="387"/>
                        </a:cubicBezTo>
                        <a:cubicBezTo>
                          <a:pt x="3025" y="387"/>
                          <a:pt x="3526" y="628"/>
                          <a:pt x="3566" y="648"/>
                        </a:cubicBezTo>
                        <a:cubicBezTo>
                          <a:pt x="3597" y="662"/>
                          <a:pt x="3626" y="668"/>
                          <a:pt x="3654" y="668"/>
                        </a:cubicBezTo>
                        <a:cubicBezTo>
                          <a:pt x="3838" y="668"/>
                          <a:pt x="3940" y="398"/>
                          <a:pt x="3742" y="296"/>
                        </a:cubicBezTo>
                        <a:cubicBezTo>
                          <a:pt x="3728" y="289"/>
                          <a:pt x="3134" y="0"/>
                          <a:pt x="23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8"/>
                  <p:cNvSpPr/>
                  <p:nvPr/>
                </p:nvSpPr>
                <p:spPr>
                  <a:xfrm>
                    <a:off x="6083170" y="3673090"/>
                    <a:ext cx="99450" cy="38300"/>
                  </a:xfrm>
                  <a:custGeom>
                    <a:rect b="b" l="l" r="r" t="t"/>
                    <a:pathLst>
                      <a:path extrusionOk="0" h="1517" w="3939">
                        <a:moveTo>
                          <a:pt x="2367" y="1"/>
                        </a:moveTo>
                        <a:cubicBezTo>
                          <a:pt x="1653" y="1"/>
                          <a:pt x="786" y="249"/>
                          <a:pt x="92" y="1204"/>
                        </a:cubicBezTo>
                        <a:cubicBezTo>
                          <a:pt x="1" y="1334"/>
                          <a:pt x="92" y="1516"/>
                          <a:pt x="255" y="1516"/>
                        </a:cubicBezTo>
                        <a:cubicBezTo>
                          <a:pt x="314" y="1516"/>
                          <a:pt x="379" y="1484"/>
                          <a:pt x="411" y="1432"/>
                        </a:cubicBezTo>
                        <a:cubicBezTo>
                          <a:pt x="1018" y="600"/>
                          <a:pt x="1764" y="382"/>
                          <a:pt x="2378" y="382"/>
                        </a:cubicBezTo>
                        <a:cubicBezTo>
                          <a:pt x="3025" y="382"/>
                          <a:pt x="3526" y="623"/>
                          <a:pt x="3566" y="643"/>
                        </a:cubicBezTo>
                        <a:cubicBezTo>
                          <a:pt x="3598" y="658"/>
                          <a:pt x="3629" y="665"/>
                          <a:pt x="3658" y="665"/>
                        </a:cubicBezTo>
                        <a:cubicBezTo>
                          <a:pt x="3840" y="665"/>
                          <a:pt x="3939" y="398"/>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8"/>
                  <p:cNvSpPr/>
                  <p:nvPr/>
                </p:nvSpPr>
                <p:spPr>
                  <a:xfrm>
                    <a:off x="6083170" y="3711719"/>
                    <a:ext cx="99475" cy="38351"/>
                  </a:xfrm>
                  <a:custGeom>
                    <a:rect b="b" l="l" r="r" t="t"/>
                    <a:pathLst>
                      <a:path extrusionOk="0" h="1519" w="3940">
                        <a:moveTo>
                          <a:pt x="2373" y="0"/>
                        </a:moveTo>
                        <a:cubicBezTo>
                          <a:pt x="1659" y="0"/>
                          <a:pt x="790" y="249"/>
                          <a:pt x="92" y="1205"/>
                        </a:cubicBezTo>
                        <a:cubicBezTo>
                          <a:pt x="1" y="1329"/>
                          <a:pt x="92" y="1518"/>
                          <a:pt x="255" y="1518"/>
                        </a:cubicBezTo>
                        <a:cubicBezTo>
                          <a:pt x="314" y="1518"/>
                          <a:pt x="379" y="1485"/>
                          <a:pt x="411" y="1433"/>
                        </a:cubicBezTo>
                        <a:cubicBezTo>
                          <a:pt x="1018" y="601"/>
                          <a:pt x="1764" y="384"/>
                          <a:pt x="2378" y="384"/>
                        </a:cubicBezTo>
                        <a:cubicBezTo>
                          <a:pt x="3025" y="384"/>
                          <a:pt x="3526" y="625"/>
                          <a:pt x="3566" y="645"/>
                        </a:cubicBezTo>
                        <a:cubicBezTo>
                          <a:pt x="3598" y="660"/>
                          <a:pt x="3628" y="666"/>
                          <a:pt x="3657" y="666"/>
                        </a:cubicBezTo>
                        <a:cubicBezTo>
                          <a:pt x="3839" y="666"/>
                          <a:pt x="3939" y="394"/>
                          <a:pt x="3742" y="293"/>
                        </a:cubicBezTo>
                        <a:cubicBezTo>
                          <a:pt x="3728" y="286"/>
                          <a:pt x="3139" y="0"/>
                          <a:pt x="23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8"/>
                  <p:cNvSpPr/>
                  <p:nvPr/>
                </p:nvSpPr>
                <p:spPr>
                  <a:xfrm>
                    <a:off x="6083170" y="3750272"/>
                    <a:ext cx="99500" cy="38300"/>
                  </a:xfrm>
                  <a:custGeom>
                    <a:rect b="b" l="l" r="r" t="t"/>
                    <a:pathLst>
                      <a:path extrusionOk="0" h="1517" w="3941">
                        <a:moveTo>
                          <a:pt x="2367" y="1"/>
                        </a:moveTo>
                        <a:cubicBezTo>
                          <a:pt x="1653" y="1"/>
                          <a:pt x="786" y="249"/>
                          <a:pt x="92" y="1203"/>
                        </a:cubicBezTo>
                        <a:cubicBezTo>
                          <a:pt x="1" y="1334"/>
                          <a:pt x="92" y="1516"/>
                          <a:pt x="255" y="1516"/>
                        </a:cubicBezTo>
                        <a:cubicBezTo>
                          <a:pt x="314" y="1516"/>
                          <a:pt x="379" y="1490"/>
                          <a:pt x="411" y="1438"/>
                        </a:cubicBezTo>
                        <a:cubicBezTo>
                          <a:pt x="1018" y="606"/>
                          <a:pt x="1764" y="388"/>
                          <a:pt x="2378" y="388"/>
                        </a:cubicBezTo>
                        <a:cubicBezTo>
                          <a:pt x="3025" y="388"/>
                          <a:pt x="3526" y="629"/>
                          <a:pt x="3566" y="649"/>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8"/>
                  <p:cNvSpPr/>
                  <p:nvPr/>
                </p:nvSpPr>
                <p:spPr>
                  <a:xfrm>
                    <a:off x="6101778" y="3786679"/>
                    <a:ext cx="78242" cy="462458"/>
                  </a:xfrm>
                  <a:custGeom>
                    <a:rect b="b" l="l" r="r" t="t"/>
                    <a:pathLst>
                      <a:path extrusionOk="0" h="18317" w="3099">
                        <a:moveTo>
                          <a:pt x="2521" y="0"/>
                        </a:moveTo>
                        <a:cubicBezTo>
                          <a:pt x="2148" y="0"/>
                          <a:pt x="1538" y="70"/>
                          <a:pt x="1043" y="459"/>
                        </a:cubicBezTo>
                        <a:cubicBezTo>
                          <a:pt x="593" y="817"/>
                          <a:pt x="339" y="1358"/>
                          <a:pt x="287" y="2069"/>
                        </a:cubicBezTo>
                        <a:cubicBezTo>
                          <a:pt x="118" y="4265"/>
                          <a:pt x="0" y="17978"/>
                          <a:pt x="0" y="18121"/>
                        </a:cubicBezTo>
                        <a:cubicBezTo>
                          <a:pt x="0" y="18225"/>
                          <a:pt x="85" y="18317"/>
                          <a:pt x="196" y="18317"/>
                        </a:cubicBezTo>
                        <a:cubicBezTo>
                          <a:pt x="307" y="18317"/>
                          <a:pt x="398" y="18232"/>
                          <a:pt x="398" y="18121"/>
                        </a:cubicBezTo>
                        <a:cubicBezTo>
                          <a:pt x="398" y="17978"/>
                          <a:pt x="509" y="4278"/>
                          <a:pt x="678" y="2101"/>
                        </a:cubicBezTo>
                        <a:cubicBezTo>
                          <a:pt x="724" y="1502"/>
                          <a:pt x="926" y="1058"/>
                          <a:pt x="1291" y="772"/>
                        </a:cubicBezTo>
                        <a:cubicBezTo>
                          <a:pt x="1697" y="447"/>
                          <a:pt x="2225" y="393"/>
                          <a:pt x="2537" y="393"/>
                        </a:cubicBezTo>
                        <a:cubicBezTo>
                          <a:pt x="2695" y="393"/>
                          <a:pt x="2798" y="407"/>
                          <a:pt x="2803" y="407"/>
                        </a:cubicBezTo>
                        <a:cubicBezTo>
                          <a:pt x="2814" y="408"/>
                          <a:pt x="2824" y="409"/>
                          <a:pt x="2834" y="409"/>
                        </a:cubicBezTo>
                        <a:cubicBezTo>
                          <a:pt x="3061" y="409"/>
                          <a:pt x="3099" y="66"/>
                          <a:pt x="2862" y="22"/>
                        </a:cubicBezTo>
                        <a:cubicBezTo>
                          <a:pt x="2848" y="20"/>
                          <a:pt x="2718" y="0"/>
                          <a:pt x="25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8"/>
                  <p:cNvSpPr/>
                  <p:nvPr/>
                </p:nvSpPr>
                <p:spPr>
                  <a:xfrm>
                    <a:off x="6105312" y="3937305"/>
                    <a:ext cx="36634" cy="80161"/>
                  </a:xfrm>
                  <a:custGeom>
                    <a:rect b="b" l="l" r="r" t="t"/>
                    <a:pathLst>
                      <a:path extrusionOk="0" h="3175" w="1451">
                        <a:moveTo>
                          <a:pt x="284" y="0"/>
                        </a:moveTo>
                        <a:cubicBezTo>
                          <a:pt x="128" y="0"/>
                          <a:pt x="1" y="204"/>
                          <a:pt x="147" y="345"/>
                        </a:cubicBezTo>
                        <a:cubicBezTo>
                          <a:pt x="154" y="352"/>
                          <a:pt x="942" y="1121"/>
                          <a:pt x="1047" y="2985"/>
                        </a:cubicBezTo>
                        <a:cubicBezTo>
                          <a:pt x="1053" y="3089"/>
                          <a:pt x="1144" y="3174"/>
                          <a:pt x="1249" y="3174"/>
                        </a:cubicBezTo>
                        <a:lnTo>
                          <a:pt x="1255" y="3174"/>
                        </a:lnTo>
                        <a:cubicBezTo>
                          <a:pt x="1366" y="3168"/>
                          <a:pt x="1451" y="3076"/>
                          <a:pt x="1444" y="2965"/>
                        </a:cubicBezTo>
                        <a:cubicBezTo>
                          <a:pt x="1327" y="926"/>
                          <a:pt x="453" y="91"/>
                          <a:pt x="421" y="59"/>
                        </a:cubicBezTo>
                        <a:cubicBezTo>
                          <a:pt x="377" y="18"/>
                          <a:pt x="32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8"/>
                  <p:cNvSpPr/>
                  <p:nvPr/>
                </p:nvSpPr>
                <p:spPr>
                  <a:xfrm>
                    <a:off x="6108292" y="3860073"/>
                    <a:ext cx="50596" cy="64735"/>
                  </a:xfrm>
                  <a:custGeom>
                    <a:rect b="b" l="l" r="r" t="t"/>
                    <a:pathLst>
                      <a:path extrusionOk="0" h="2564" w="2004">
                        <a:moveTo>
                          <a:pt x="272" y="0"/>
                        </a:moveTo>
                        <a:cubicBezTo>
                          <a:pt x="32" y="0"/>
                          <a:pt x="0" y="362"/>
                          <a:pt x="251" y="393"/>
                        </a:cubicBezTo>
                        <a:cubicBezTo>
                          <a:pt x="309" y="406"/>
                          <a:pt x="1606" y="589"/>
                          <a:pt x="1554" y="2362"/>
                        </a:cubicBezTo>
                        <a:cubicBezTo>
                          <a:pt x="1554" y="2472"/>
                          <a:pt x="1639" y="2564"/>
                          <a:pt x="1743" y="2564"/>
                        </a:cubicBezTo>
                        <a:lnTo>
                          <a:pt x="1750" y="2564"/>
                        </a:lnTo>
                        <a:cubicBezTo>
                          <a:pt x="1854" y="2564"/>
                          <a:pt x="1945" y="2479"/>
                          <a:pt x="1945" y="2375"/>
                        </a:cubicBezTo>
                        <a:cubicBezTo>
                          <a:pt x="2004" y="250"/>
                          <a:pt x="316" y="2"/>
                          <a:pt x="303" y="2"/>
                        </a:cubicBezTo>
                        <a:cubicBezTo>
                          <a:pt x="292" y="1"/>
                          <a:pt x="282" y="0"/>
                          <a:pt x="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8"/>
                  <p:cNvSpPr/>
                  <p:nvPr/>
                </p:nvSpPr>
                <p:spPr>
                  <a:xfrm>
                    <a:off x="6102914" y="4067557"/>
                    <a:ext cx="36079" cy="81549"/>
                  </a:xfrm>
                  <a:custGeom>
                    <a:rect b="b" l="l" r="r" t="t"/>
                    <a:pathLst>
                      <a:path extrusionOk="0" h="3230" w="1429">
                        <a:moveTo>
                          <a:pt x="225" y="1"/>
                        </a:moveTo>
                        <a:cubicBezTo>
                          <a:pt x="167" y="1"/>
                          <a:pt x="110" y="26"/>
                          <a:pt x="73" y="75"/>
                        </a:cubicBezTo>
                        <a:cubicBezTo>
                          <a:pt x="1" y="159"/>
                          <a:pt x="14" y="283"/>
                          <a:pt x="99" y="348"/>
                        </a:cubicBezTo>
                        <a:cubicBezTo>
                          <a:pt x="112" y="361"/>
                          <a:pt x="1024" y="1124"/>
                          <a:pt x="972" y="3021"/>
                        </a:cubicBezTo>
                        <a:cubicBezTo>
                          <a:pt x="972" y="3131"/>
                          <a:pt x="1057" y="3223"/>
                          <a:pt x="1168" y="3229"/>
                        </a:cubicBezTo>
                        <a:lnTo>
                          <a:pt x="1174" y="3229"/>
                        </a:lnTo>
                        <a:cubicBezTo>
                          <a:pt x="1278" y="3229"/>
                          <a:pt x="1363" y="3144"/>
                          <a:pt x="1370" y="3034"/>
                        </a:cubicBezTo>
                        <a:cubicBezTo>
                          <a:pt x="1428" y="922"/>
                          <a:pt x="392" y="75"/>
                          <a:pt x="346" y="42"/>
                        </a:cubicBezTo>
                        <a:cubicBezTo>
                          <a:pt x="310" y="14"/>
                          <a:pt x="267" y="1"/>
                          <a:pt x="2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8"/>
                  <p:cNvSpPr/>
                  <p:nvPr/>
                </p:nvSpPr>
                <p:spPr>
                  <a:xfrm>
                    <a:off x="6081706" y="3893097"/>
                    <a:ext cx="34236" cy="64305"/>
                  </a:xfrm>
                  <a:custGeom>
                    <a:rect b="b" l="l" r="r" t="t"/>
                    <a:pathLst>
                      <a:path extrusionOk="0" h="2547" w="1356">
                        <a:moveTo>
                          <a:pt x="1072" y="0"/>
                        </a:moveTo>
                        <a:cubicBezTo>
                          <a:pt x="1042" y="0"/>
                          <a:pt x="1011" y="8"/>
                          <a:pt x="978" y="24"/>
                        </a:cubicBezTo>
                        <a:cubicBezTo>
                          <a:pt x="939" y="37"/>
                          <a:pt x="59" y="487"/>
                          <a:pt x="0" y="2344"/>
                        </a:cubicBezTo>
                        <a:cubicBezTo>
                          <a:pt x="0" y="2448"/>
                          <a:pt x="85" y="2540"/>
                          <a:pt x="189" y="2546"/>
                        </a:cubicBezTo>
                        <a:lnTo>
                          <a:pt x="196" y="2546"/>
                        </a:lnTo>
                        <a:cubicBezTo>
                          <a:pt x="307" y="2546"/>
                          <a:pt x="391" y="2461"/>
                          <a:pt x="398" y="2357"/>
                        </a:cubicBezTo>
                        <a:cubicBezTo>
                          <a:pt x="450" y="773"/>
                          <a:pt x="1134" y="382"/>
                          <a:pt x="1154" y="376"/>
                        </a:cubicBezTo>
                        <a:cubicBezTo>
                          <a:pt x="1356" y="275"/>
                          <a:pt x="1254" y="0"/>
                          <a:pt x="1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8"/>
                  <p:cNvSpPr/>
                  <p:nvPr/>
                </p:nvSpPr>
                <p:spPr>
                  <a:xfrm>
                    <a:off x="5971374" y="3754842"/>
                    <a:ext cx="29060" cy="66628"/>
                  </a:xfrm>
                  <a:custGeom>
                    <a:rect b="b" l="l" r="r" t="t"/>
                    <a:pathLst>
                      <a:path extrusionOk="0" h="2639" w="1151">
                        <a:moveTo>
                          <a:pt x="259" y="0"/>
                        </a:moveTo>
                        <a:cubicBezTo>
                          <a:pt x="126" y="0"/>
                          <a:pt x="0" y="138"/>
                          <a:pt x="82" y="292"/>
                        </a:cubicBezTo>
                        <a:cubicBezTo>
                          <a:pt x="88" y="305"/>
                          <a:pt x="727" y="1355"/>
                          <a:pt x="414" y="2385"/>
                        </a:cubicBezTo>
                        <a:cubicBezTo>
                          <a:pt x="381" y="2489"/>
                          <a:pt x="440" y="2600"/>
                          <a:pt x="544" y="2632"/>
                        </a:cubicBezTo>
                        <a:cubicBezTo>
                          <a:pt x="564" y="2639"/>
                          <a:pt x="583" y="2639"/>
                          <a:pt x="603" y="2639"/>
                        </a:cubicBezTo>
                        <a:cubicBezTo>
                          <a:pt x="688" y="2639"/>
                          <a:pt x="766" y="2587"/>
                          <a:pt x="792" y="2502"/>
                        </a:cubicBezTo>
                        <a:cubicBezTo>
                          <a:pt x="1150" y="1296"/>
                          <a:pt x="447" y="136"/>
                          <a:pt x="421" y="90"/>
                        </a:cubicBezTo>
                        <a:cubicBezTo>
                          <a:pt x="377" y="27"/>
                          <a:pt x="317" y="0"/>
                          <a:pt x="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8"/>
                  <p:cNvSpPr/>
                  <p:nvPr/>
                </p:nvSpPr>
                <p:spPr>
                  <a:xfrm>
                    <a:off x="5969632" y="3672914"/>
                    <a:ext cx="37442" cy="39310"/>
                  </a:xfrm>
                  <a:custGeom>
                    <a:rect b="b" l="l" r="r" t="t"/>
                    <a:pathLst>
                      <a:path extrusionOk="0" h="1557" w="1483">
                        <a:moveTo>
                          <a:pt x="1165" y="0"/>
                        </a:moveTo>
                        <a:cubicBezTo>
                          <a:pt x="952" y="0"/>
                          <a:pt x="297" y="106"/>
                          <a:pt x="27" y="1321"/>
                        </a:cubicBezTo>
                        <a:cubicBezTo>
                          <a:pt x="1" y="1426"/>
                          <a:pt x="66" y="1530"/>
                          <a:pt x="177" y="1556"/>
                        </a:cubicBezTo>
                        <a:lnTo>
                          <a:pt x="216" y="1556"/>
                        </a:lnTo>
                        <a:cubicBezTo>
                          <a:pt x="314" y="1556"/>
                          <a:pt x="392" y="1497"/>
                          <a:pt x="411" y="1406"/>
                        </a:cubicBezTo>
                        <a:cubicBezTo>
                          <a:pt x="630" y="430"/>
                          <a:pt x="1085" y="396"/>
                          <a:pt x="1168" y="396"/>
                        </a:cubicBezTo>
                        <a:cubicBezTo>
                          <a:pt x="1174" y="396"/>
                          <a:pt x="1179" y="396"/>
                          <a:pt x="1180" y="396"/>
                        </a:cubicBezTo>
                        <a:cubicBezTo>
                          <a:pt x="1191" y="397"/>
                          <a:pt x="1201" y="398"/>
                          <a:pt x="1211" y="398"/>
                        </a:cubicBezTo>
                        <a:cubicBezTo>
                          <a:pt x="1445" y="398"/>
                          <a:pt x="1483" y="36"/>
                          <a:pt x="1233" y="5"/>
                        </a:cubicBezTo>
                        <a:cubicBezTo>
                          <a:pt x="1228" y="4"/>
                          <a:pt x="1204" y="0"/>
                          <a:pt x="1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8"/>
                  <p:cNvSpPr/>
                  <p:nvPr/>
                </p:nvSpPr>
                <p:spPr>
                  <a:xfrm>
                    <a:off x="6015356" y="3608936"/>
                    <a:ext cx="28025" cy="46683"/>
                  </a:xfrm>
                  <a:custGeom>
                    <a:rect b="b" l="l" r="r" t="t"/>
                    <a:pathLst>
                      <a:path extrusionOk="0" h="1849" w="1110">
                        <a:moveTo>
                          <a:pt x="272" y="1"/>
                        </a:moveTo>
                        <a:cubicBezTo>
                          <a:pt x="42" y="1"/>
                          <a:pt x="1" y="357"/>
                          <a:pt x="249" y="395"/>
                        </a:cubicBezTo>
                        <a:cubicBezTo>
                          <a:pt x="393" y="427"/>
                          <a:pt x="516" y="518"/>
                          <a:pt x="588" y="642"/>
                        </a:cubicBezTo>
                        <a:cubicBezTo>
                          <a:pt x="705" y="844"/>
                          <a:pt x="673" y="1170"/>
                          <a:pt x="510" y="1574"/>
                        </a:cubicBezTo>
                        <a:cubicBezTo>
                          <a:pt x="471" y="1679"/>
                          <a:pt x="523" y="1789"/>
                          <a:pt x="621" y="1835"/>
                        </a:cubicBezTo>
                        <a:cubicBezTo>
                          <a:pt x="647" y="1842"/>
                          <a:pt x="673" y="1848"/>
                          <a:pt x="699" y="1848"/>
                        </a:cubicBezTo>
                        <a:cubicBezTo>
                          <a:pt x="777" y="1848"/>
                          <a:pt x="849" y="1796"/>
                          <a:pt x="875" y="1718"/>
                        </a:cubicBezTo>
                        <a:cubicBezTo>
                          <a:pt x="1090" y="1190"/>
                          <a:pt x="1110" y="760"/>
                          <a:pt x="927" y="440"/>
                        </a:cubicBezTo>
                        <a:cubicBezTo>
                          <a:pt x="797" y="212"/>
                          <a:pt x="569" y="56"/>
                          <a:pt x="308" y="4"/>
                        </a:cubicBezTo>
                        <a:cubicBezTo>
                          <a:pt x="296" y="2"/>
                          <a:pt x="284"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8"/>
                  <p:cNvSpPr/>
                  <p:nvPr/>
                </p:nvSpPr>
                <p:spPr>
                  <a:xfrm>
                    <a:off x="6001066" y="3539077"/>
                    <a:ext cx="45370" cy="39361"/>
                  </a:xfrm>
                  <a:custGeom>
                    <a:rect b="b" l="l" r="r" t="t"/>
                    <a:pathLst>
                      <a:path extrusionOk="0" h="1559" w="1797">
                        <a:moveTo>
                          <a:pt x="1387" y="1"/>
                        </a:moveTo>
                        <a:cubicBezTo>
                          <a:pt x="1067" y="1"/>
                          <a:pt x="411" y="153"/>
                          <a:pt x="33" y="1298"/>
                        </a:cubicBezTo>
                        <a:cubicBezTo>
                          <a:pt x="1" y="1395"/>
                          <a:pt x="53" y="1513"/>
                          <a:pt x="157" y="1545"/>
                        </a:cubicBezTo>
                        <a:cubicBezTo>
                          <a:pt x="177" y="1552"/>
                          <a:pt x="196" y="1552"/>
                          <a:pt x="222" y="1558"/>
                        </a:cubicBezTo>
                        <a:cubicBezTo>
                          <a:pt x="307" y="1552"/>
                          <a:pt x="379" y="1500"/>
                          <a:pt x="405" y="1421"/>
                        </a:cubicBezTo>
                        <a:cubicBezTo>
                          <a:pt x="715" y="490"/>
                          <a:pt x="1204" y="391"/>
                          <a:pt x="1398" y="391"/>
                        </a:cubicBezTo>
                        <a:cubicBezTo>
                          <a:pt x="1444" y="391"/>
                          <a:pt x="1474" y="397"/>
                          <a:pt x="1480" y="398"/>
                        </a:cubicBezTo>
                        <a:cubicBezTo>
                          <a:pt x="1496" y="402"/>
                          <a:pt x="1512" y="403"/>
                          <a:pt x="1527" y="403"/>
                        </a:cubicBezTo>
                        <a:cubicBezTo>
                          <a:pt x="1738" y="403"/>
                          <a:pt x="1796" y="81"/>
                          <a:pt x="1571" y="20"/>
                        </a:cubicBezTo>
                        <a:cubicBezTo>
                          <a:pt x="1560" y="17"/>
                          <a:pt x="1492" y="1"/>
                          <a:pt x="1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8"/>
                  <p:cNvSpPr/>
                  <p:nvPr/>
                </p:nvSpPr>
                <p:spPr>
                  <a:xfrm>
                    <a:off x="6074788" y="4163397"/>
                    <a:ext cx="34261" cy="58599"/>
                  </a:xfrm>
                  <a:custGeom>
                    <a:rect b="b" l="l" r="r" t="t"/>
                    <a:pathLst>
                      <a:path extrusionOk="0" h="2321" w="1357">
                        <a:moveTo>
                          <a:pt x="1167" y="0"/>
                        </a:moveTo>
                        <a:cubicBezTo>
                          <a:pt x="919" y="7"/>
                          <a:pt x="678" y="104"/>
                          <a:pt x="509" y="287"/>
                        </a:cubicBezTo>
                        <a:cubicBezTo>
                          <a:pt x="157" y="639"/>
                          <a:pt x="0" y="1265"/>
                          <a:pt x="53" y="2131"/>
                        </a:cubicBezTo>
                        <a:cubicBezTo>
                          <a:pt x="59" y="2236"/>
                          <a:pt x="144" y="2320"/>
                          <a:pt x="248" y="2320"/>
                        </a:cubicBezTo>
                        <a:lnTo>
                          <a:pt x="261" y="2320"/>
                        </a:lnTo>
                        <a:cubicBezTo>
                          <a:pt x="365" y="2314"/>
                          <a:pt x="450" y="2223"/>
                          <a:pt x="444" y="2118"/>
                        </a:cubicBezTo>
                        <a:cubicBezTo>
                          <a:pt x="391" y="1186"/>
                          <a:pt x="594" y="769"/>
                          <a:pt x="776" y="580"/>
                        </a:cubicBezTo>
                        <a:cubicBezTo>
                          <a:pt x="874" y="476"/>
                          <a:pt x="1004" y="411"/>
                          <a:pt x="1148" y="404"/>
                        </a:cubicBezTo>
                        <a:cubicBezTo>
                          <a:pt x="1252" y="404"/>
                          <a:pt x="1343" y="319"/>
                          <a:pt x="1350" y="209"/>
                        </a:cubicBezTo>
                        <a:cubicBezTo>
                          <a:pt x="1356" y="104"/>
                          <a:pt x="1278" y="7"/>
                          <a:pt x="1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8"/>
                  <p:cNvSpPr/>
                  <p:nvPr/>
                </p:nvSpPr>
                <p:spPr>
                  <a:xfrm>
                    <a:off x="6081529" y="4015547"/>
                    <a:ext cx="34463" cy="59180"/>
                  </a:xfrm>
                  <a:custGeom>
                    <a:rect b="b" l="l" r="r" t="t"/>
                    <a:pathLst>
                      <a:path extrusionOk="0" h="2344" w="1365">
                        <a:moveTo>
                          <a:pt x="1077" y="1"/>
                        </a:moveTo>
                        <a:cubicBezTo>
                          <a:pt x="1048" y="1"/>
                          <a:pt x="1017" y="8"/>
                          <a:pt x="985" y="23"/>
                        </a:cubicBezTo>
                        <a:cubicBezTo>
                          <a:pt x="946" y="42"/>
                          <a:pt x="66" y="505"/>
                          <a:pt x="7" y="2135"/>
                        </a:cubicBezTo>
                        <a:cubicBezTo>
                          <a:pt x="1" y="2245"/>
                          <a:pt x="92" y="2337"/>
                          <a:pt x="196" y="2343"/>
                        </a:cubicBezTo>
                        <a:lnTo>
                          <a:pt x="203" y="2343"/>
                        </a:lnTo>
                        <a:cubicBezTo>
                          <a:pt x="314" y="2343"/>
                          <a:pt x="405" y="2258"/>
                          <a:pt x="405" y="2148"/>
                        </a:cubicBezTo>
                        <a:cubicBezTo>
                          <a:pt x="457" y="779"/>
                          <a:pt x="1135" y="394"/>
                          <a:pt x="1167" y="375"/>
                        </a:cubicBezTo>
                        <a:cubicBezTo>
                          <a:pt x="1364" y="268"/>
                          <a:pt x="1260" y="1"/>
                          <a:pt x="1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8"/>
                  <p:cNvSpPr/>
                  <p:nvPr/>
                </p:nvSpPr>
                <p:spPr>
                  <a:xfrm>
                    <a:off x="6083473" y="3225780"/>
                    <a:ext cx="183726" cy="588443"/>
                  </a:xfrm>
                  <a:custGeom>
                    <a:rect b="b" l="l" r="r" t="t"/>
                    <a:pathLst>
                      <a:path extrusionOk="0" h="23307" w="7277">
                        <a:moveTo>
                          <a:pt x="5001" y="0"/>
                        </a:moveTo>
                        <a:lnTo>
                          <a:pt x="1970" y="333"/>
                        </a:lnTo>
                        <a:cubicBezTo>
                          <a:pt x="2185" y="346"/>
                          <a:pt x="2902" y="1102"/>
                          <a:pt x="3319" y="2738"/>
                        </a:cubicBezTo>
                        <a:cubicBezTo>
                          <a:pt x="2589" y="2874"/>
                          <a:pt x="712" y="3363"/>
                          <a:pt x="61" y="4791"/>
                        </a:cubicBezTo>
                        <a:cubicBezTo>
                          <a:pt x="0" y="4941"/>
                          <a:pt x="127" y="5058"/>
                          <a:pt x="253" y="5058"/>
                        </a:cubicBezTo>
                        <a:cubicBezTo>
                          <a:pt x="317" y="5058"/>
                          <a:pt x="381" y="5027"/>
                          <a:pt x="419" y="4954"/>
                        </a:cubicBezTo>
                        <a:cubicBezTo>
                          <a:pt x="999" y="3696"/>
                          <a:pt x="2752" y="3246"/>
                          <a:pt x="3411" y="3122"/>
                        </a:cubicBezTo>
                        <a:cubicBezTo>
                          <a:pt x="3424" y="3174"/>
                          <a:pt x="3430" y="3233"/>
                          <a:pt x="3443" y="3285"/>
                        </a:cubicBezTo>
                        <a:lnTo>
                          <a:pt x="3443" y="4569"/>
                        </a:lnTo>
                        <a:cubicBezTo>
                          <a:pt x="3437" y="4569"/>
                          <a:pt x="3430" y="4563"/>
                          <a:pt x="3424" y="4563"/>
                        </a:cubicBezTo>
                        <a:cubicBezTo>
                          <a:pt x="3414" y="4560"/>
                          <a:pt x="3349" y="4547"/>
                          <a:pt x="3242" y="4547"/>
                        </a:cubicBezTo>
                        <a:cubicBezTo>
                          <a:pt x="2861" y="4547"/>
                          <a:pt x="1945" y="4710"/>
                          <a:pt x="1025" y="6062"/>
                        </a:cubicBezTo>
                        <a:cubicBezTo>
                          <a:pt x="923" y="6215"/>
                          <a:pt x="1059" y="6371"/>
                          <a:pt x="1197" y="6371"/>
                        </a:cubicBezTo>
                        <a:cubicBezTo>
                          <a:pt x="1253" y="6371"/>
                          <a:pt x="1310" y="6345"/>
                          <a:pt x="1351" y="6283"/>
                        </a:cubicBezTo>
                        <a:cubicBezTo>
                          <a:pt x="2184" y="5060"/>
                          <a:pt x="2960" y="4940"/>
                          <a:pt x="3238" y="4940"/>
                        </a:cubicBezTo>
                        <a:cubicBezTo>
                          <a:pt x="3300" y="4940"/>
                          <a:pt x="3337" y="4946"/>
                          <a:pt x="3345" y="4947"/>
                        </a:cubicBezTo>
                        <a:cubicBezTo>
                          <a:pt x="3359" y="4950"/>
                          <a:pt x="3372" y="4951"/>
                          <a:pt x="3386" y="4951"/>
                        </a:cubicBezTo>
                        <a:cubicBezTo>
                          <a:pt x="3405" y="4951"/>
                          <a:pt x="3424" y="4948"/>
                          <a:pt x="3443" y="4941"/>
                        </a:cubicBezTo>
                        <a:lnTo>
                          <a:pt x="3443" y="23111"/>
                        </a:lnTo>
                        <a:cubicBezTo>
                          <a:pt x="3443" y="23242"/>
                          <a:pt x="3543" y="23307"/>
                          <a:pt x="3641" y="23307"/>
                        </a:cubicBezTo>
                        <a:cubicBezTo>
                          <a:pt x="3740" y="23307"/>
                          <a:pt x="3837" y="23242"/>
                          <a:pt x="3834" y="23111"/>
                        </a:cubicBezTo>
                        <a:lnTo>
                          <a:pt x="3834" y="4941"/>
                        </a:lnTo>
                        <a:cubicBezTo>
                          <a:pt x="3848" y="4940"/>
                          <a:pt x="3862" y="4939"/>
                          <a:pt x="3879" y="4939"/>
                        </a:cubicBezTo>
                        <a:cubicBezTo>
                          <a:pt x="4169" y="4939"/>
                          <a:pt x="4937" y="5074"/>
                          <a:pt x="5757" y="6283"/>
                        </a:cubicBezTo>
                        <a:cubicBezTo>
                          <a:pt x="5800" y="6345"/>
                          <a:pt x="5858" y="6371"/>
                          <a:pt x="5915" y="6371"/>
                        </a:cubicBezTo>
                        <a:cubicBezTo>
                          <a:pt x="6055" y="6371"/>
                          <a:pt x="6189" y="6215"/>
                          <a:pt x="6083" y="6062"/>
                        </a:cubicBezTo>
                        <a:cubicBezTo>
                          <a:pt x="5175" y="4722"/>
                          <a:pt x="4273" y="4549"/>
                          <a:pt x="3880" y="4549"/>
                        </a:cubicBezTo>
                        <a:cubicBezTo>
                          <a:pt x="3864" y="4549"/>
                          <a:pt x="3849" y="4549"/>
                          <a:pt x="3834" y="4549"/>
                        </a:cubicBezTo>
                        <a:lnTo>
                          <a:pt x="3834" y="3122"/>
                        </a:lnTo>
                        <a:cubicBezTo>
                          <a:pt x="4466" y="3239"/>
                          <a:pt x="6272" y="3676"/>
                          <a:pt x="6858" y="4954"/>
                        </a:cubicBezTo>
                        <a:cubicBezTo>
                          <a:pt x="6899" y="5030"/>
                          <a:pt x="6964" y="5062"/>
                          <a:pt x="7030" y="5062"/>
                        </a:cubicBezTo>
                        <a:cubicBezTo>
                          <a:pt x="7154" y="5062"/>
                          <a:pt x="7277" y="4945"/>
                          <a:pt x="7217" y="4791"/>
                        </a:cubicBezTo>
                        <a:cubicBezTo>
                          <a:pt x="6526" y="3272"/>
                          <a:pt x="4460" y="2822"/>
                          <a:pt x="3841" y="2718"/>
                        </a:cubicBezTo>
                        <a:cubicBezTo>
                          <a:pt x="4023" y="1695"/>
                          <a:pt x="4362" y="639"/>
                          <a:pt x="50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8"/>
                  <p:cNvSpPr/>
                  <p:nvPr/>
                </p:nvSpPr>
                <p:spPr>
                  <a:xfrm>
                    <a:off x="6174869" y="3489819"/>
                    <a:ext cx="227732" cy="348946"/>
                  </a:xfrm>
                  <a:custGeom>
                    <a:rect b="b" l="l" r="r" t="t"/>
                    <a:pathLst>
                      <a:path extrusionOk="0" h="13821" w="9020">
                        <a:moveTo>
                          <a:pt x="1703" y="0"/>
                        </a:moveTo>
                        <a:cubicBezTo>
                          <a:pt x="912" y="0"/>
                          <a:pt x="308" y="102"/>
                          <a:pt x="240" y="114"/>
                        </a:cubicBezTo>
                        <a:cubicBezTo>
                          <a:pt x="0" y="157"/>
                          <a:pt x="45" y="502"/>
                          <a:pt x="270" y="502"/>
                        </a:cubicBezTo>
                        <a:cubicBezTo>
                          <a:pt x="283" y="502"/>
                          <a:pt x="297" y="501"/>
                          <a:pt x="312" y="498"/>
                        </a:cubicBezTo>
                        <a:cubicBezTo>
                          <a:pt x="326" y="496"/>
                          <a:pt x="898" y="401"/>
                          <a:pt x="1658" y="401"/>
                        </a:cubicBezTo>
                        <a:cubicBezTo>
                          <a:pt x="2973" y="401"/>
                          <a:pt x="4850" y="685"/>
                          <a:pt x="5383" y="2225"/>
                        </a:cubicBezTo>
                        <a:cubicBezTo>
                          <a:pt x="6282" y="4806"/>
                          <a:pt x="8589" y="13579"/>
                          <a:pt x="8609" y="13670"/>
                        </a:cubicBezTo>
                        <a:cubicBezTo>
                          <a:pt x="8635" y="13755"/>
                          <a:pt x="8713" y="13820"/>
                          <a:pt x="8804" y="13820"/>
                        </a:cubicBezTo>
                        <a:cubicBezTo>
                          <a:pt x="8817" y="13814"/>
                          <a:pt x="8837" y="13814"/>
                          <a:pt x="8850" y="13807"/>
                        </a:cubicBezTo>
                        <a:cubicBezTo>
                          <a:pt x="8954" y="13781"/>
                          <a:pt x="9019" y="13677"/>
                          <a:pt x="8993" y="13572"/>
                        </a:cubicBezTo>
                        <a:cubicBezTo>
                          <a:pt x="8967" y="13481"/>
                          <a:pt x="6654" y="4695"/>
                          <a:pt x="5761" y="2095"/>
                        </a:cubicBezTo>
                        <a:cubicBezTo>
                          <a:pt x="5149" y="328"/>
                          <a:pt x="3124"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8"/>
                  <p:cNvSpPr/>
                  <p:nvPr/>
                </p:nvSpPr>
                <p:spPr>
                  <a:xfrm>
                    <a:off x="6172345" y="3518576"/>
                    <a:ext cx="99425" cy="38300"/>
                  </a:xfrm>
                  <a:custGeom>
                    <a:rect b="b" l="l" r="r" t="t"/>
                    <a:pathLst>
                      <a:path extrusionOk="0" h="1517" w="3938">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90"/>
                          <a:pt x="3623" y="1516"/>
                          <a:pt x="3687" y="1516"/>
                        </a:cubicBezTo>
                        <a:lnTo>
                          <a:pt x="3687" y="1516"/>
                        </a:lnTo>
                        <a:cubicBezTo>
                          <a:pt x="3848" y="1514"/>
                          <a:pt x="3937" y="1333"/>
                          <a:pt x="3847" y="1204"/>
                        </a:cubicBezTo>
                        <a:cubicBezTo>
                          <a:pt x="3153" y="249"/>
                          <a:pt x="2286" y="1"/>
                          <a:pt x="1572" y="1"/>
                        </a:cubicBezTo>
                        <a:close/>
                        <a:moveTo>
                          <a:pt x="3687" y="1516"/>
                        </a:moveTo>
                        <a:lnTo>
                          <a:pt x="3687" y="1516"/>
                        </a:lnTo>
                        <a:cubicBezTo>
                          <a:pt x="3686" y="1517"/>
                          <a:pt x="3685" y="1517"/>
                          <a:pt x="3684" y="1517"/>
                        </a:cubicBezTo>
                        <a:lnTo>
                          <a:pt x="3690" y="1517"/>
                        </a:lnTo>
                        <a:cubicBezTo>
                          <a:pt x="3689" y="1517"/>
                          <a:pt x="3688" y="1517"/>
                          <a:pt x="3687"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8"/>
                  <p:cNvSpPr/>
                  <p:nvPr/>
                </p:nvSpPr>
                <p:spPr>
                  <a:xfrm>
                    <a:off x="6172168" y="3557255"/>
                    <a:ext cx="99601" cy="38300"/>
                  </a:xfrm>
                  <a:custGeom>
                    <a:rect b="b" l="l" r="r" t="t"/>
                    <a:pathLst>
                      <a:path extrusionOk="0" h="1517" w="3945">
                        <a:moveTo>
                          <a:pt x="1579" y="1"/>
                        </a:moveTo>
                        <a:cubicBezTo>
                          <a:pt x="810" y="1"/>
                          <a:pt x="217" y="287"/>
                          <a:pt x="204" y="291"/>
                        </a:cubicBezTo>
                        <a:cubicBezTo>
                          <a:pt x="0" y="393"/>
                          <a:pt x="106" y="671"/>
                          <a:pt x="290" y="671"/>
                        </a:cubicBezTo>
                        <a:cubicBezTo>
                          <a:pt x="318" y="671"/>
                          <a:pt x="349" y="664"/>
                          <a:pt x="380" y="649"/>
                        </a:cubicBezTo>
                        <a:cubicBezTo>
                          <a:pt x="420" y="629"/>
                          <a:pt x="923" y="386"/>
                          <a:pt x="1571" y="386"/>
                        </a:cubicBezTo>
                        <a:cubicBezTo>
                          <a:pt x="2185" y="386"/>
                          <a:pt x="2929" y="604"/>
                          <a:pt x="3534" y="1438"/>
                        </a:cubicBezTo>
                        <a:cubicBezTo>
                          <a:pt x="3573" y="1489"/>
                          <a:pt x="3630" y="1515"/>
                          <a:pt x="3694" y="1516"/>
                        </a:cubicBezTo>
                        <a:lnTo>
                          <a:pt x="3694" y="1516"/>
                        </a:lnTo>
                        <a:cubicBezTo>
                          <a:pt x="3855" y="1514"/>
                          <a:pt x="3944" y="1333"/>
                          <a:pt x="3854" y="1203"/>
                        </a:cubicBezTo>
                        <a:cubicBezTo>
                          <a:pt x="3160" y="249"/>
                          <a:pt x="2293" y="1"/>
                          <a:pt x="1579" y="1"/>
                        </a:cubicBezTo>
                        <a:close/>
                        <a:moveTo>
                          <a:pt x="3694" y="1516"/>
                        </a:moveTo>
                        <a:lnTo>
                          <a:pt x="3694" y="1516"/>
                        </a:lnTo>
                        <a:cubicBezTo>
                          <a:pt x="3693" y="1516"/>
                          <a:pt x="3692" y="1516"/>
                          <a:pt x="3691" y="1516"/>
                        </a:cubicBezTo>
                        <a:lnTo>
                          <a:pt x="3697" y="1516"/>
                        </a:lnTo>
                        <a:cubicBezTo>
                          <a:pt x="3696" y="1516"/>
                          <a:pt x="3695" y="1516"/>
                          <a:pt x="3694"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8"/>
                  <p:cNvSpPr/>
                  <p:nvPr/>
                </p:nvSpPr>
                <p:spPr>
                  <a:xfrm>
                    <a:off x="6172319" y="3595782"/>
                    <a:ext cx="99425" cy="38300"/>
                  </a:xfrm>
                  <a:custGeom>
                    <a:rect b="b" l="l" r="r" t="t"/>
                    <a:pathLst>
                      <a:path extrusionOk="0" h="1517" w="3938">
                        <a:moveTo>
                          <a:pt x="1576" y="0"/>
                        </a:moveTo>
                        <a:cubicBezTo>
                          <a:pt x="806" y="0"/>
                          <a:pt x="211" y="290"/>
                          <a:pt x="198" y="296"/>
                        </a:cubicBezTo>
                        <a:cubicBezTo>
                          <a:pt x="1" y="398"/>
                          <a:pt x="106" y="670"/>
                          <a:pt x="285" y="670"/>
                        </a:cubicBezTo>
                        <a:cubicBezTo>
                          <a:pt x="313" y="670"/>
                          <a:pt x="343" y="663"/>
                          <a:pt x="374" y="648"/>
                        </a:cubicBezTo>
                        <a:cubicBezTo>
                          <a:pt x="414" y="628"/>
                          <a:pt x="917" y="385"/>
                          <a:pt x="1565" y="385"/>
                        </a:cubicBezTo>
                        <a:cubicBezTo>
                          <a:pt x="2179" y="385"/>
                          <a:pt x="2923" y="603"/>
                          <a:pt x="3528" y="1437"/>
                        </a:cubicBezTo>
                        <a:cubicBezTo>
                          <a:pt x="3564" y="1485"/>
                          <a:pt x="3616" y="1516"/>
                          <a:pt x="3675" y="1516"/>
                        </a:cubicBezTo>
                        <a:cubicBezTo>
                          <a:pt x="3680" y="1516"/>
                          <a:pt x="3685" y="1516"/>
                          <a:pt x="3690" y="1515"/>
                        </a:cubicBezTo>
                        <a:lnTo>
                          <a:pt x="3690" y="1515"/>
                        </a:lnTo>
                        <a:cubicBezTo>
                          <a:pt x="3691" y="1515"/>
                          <a:pt x="3692" y="1515"/>
                          <a:pt x="3693" y="1515"/>
                        </a:cubicBezTo>
                        <a:cubicBezTo>
                          <a:pt x="3851" y="1515"/>
                          <a:pt x="3937" y="1331"/>
                          <a:pt x="3848" y="1202"/>
                        </a:cubicBezTo>
                        <a:cubicBezTo>
                          <a:pt x="3155" y="249"/>
                          <a:pt x="2290" y="0"/>
                          <a:pt x="15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8"/>
                  <p:cNvSpPr/>
                  <p:nvPr/>
                </p:nvSpPr>
                <p:spPr>
                  <a:xfrm>
                    <a:off x="6172294" y="3634436"/>
                    <a:ext cx="99450" cy="38275"/>
                  </a:xfrm>
                  <a:custGeom>
                    <a:rect b="b" l="l" r="r" t="t"/>
                    <a:pathLst>
                      <a:path extrusionOk="0" h="1516" w="3939">
                        <a:moveTo>
                          <a:pt x="1574" y="0"/>
                        </a:moveTo>
                        <a:cubicBezTo>
                          <a:pt x="805" y="0"/>
                          <a:pt x="212" y="287"/>
                          <a:pt x="199" y="291"/>
                        </a:cubicBezTo>
                        <a:cubicBezTo>
                          <a:pt x="0" y="398"/>
                          <a:pt x="108" y="669"/>
                          <a:pt x="289" y="669"/>
                        </a:cubicBezTo>
                        <a:cubicBezTo>
                          <a:pt x="316" y="669"/>
                          <a:pt x="345" y="663"/>
                          <a:pt x="375" y="649"/>
                        </a:cubicBezTo>
                        <a:cubicBezTo>
                          <a:pt x="415" y="629"/>
                          <a:pt x="918" y="385"/>
                          <a:pt x="1566" y="385"/>
                        </a:cubicBezTo>
                        <a:cubicBezTo>
                          <a:pt x="2180" y="385"/>
                          <a:pt x="2924" y="604"/>
                          <a:pt x="3529" y="1438"/>
                        </a:cubicBezTo>
                        <a:cubicBezTo>
                          <a:pt x="3568" y="1490"/>
                          <a:pt x="3627" y="1516"/>
                          <a:pt x="3692" y="1516"/>
                        </a:cubicBezTo>
                        <a:lnTo>
                          <a:pt x="3686" y="1516"/>
                        </a:lnTo>
                        <a:cubicBezTo>
                          <a:pt x="3689" y="1516"/>
                          <a:pt x="3691" y="1516"/>
                          <a:pt x="3694" y="1516"/>
                        </a:cubicBezTo>
                        <a:cubicBezTo>
                          <a:pt x="3852" y="1516"/>
                          <a:pt x="3938" y="1331"/>
                          <a:pt x="3849" y="1203"/>
                        </a:cubicBezTo>
                        <a:cubicBezTo>
                          <a:pt x="3155" y="248"/>
                          <a:pt x="2288" y="0"/>
                          <a:pt x="1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8"/>
                  <p:cNvSpPr/>
                  <p:nvPr/>
                </p:nvSpPr>
                <p:spPr>
                  <a:xfrm>
                    <a:off x="6172319" y="3673040"/>
                    <a:ext cx="99450" cy="38351"/>
                  </a:xfrm>
                  <a:custGeom>
                    <a:rect b="b" l="l" r="r" t="t"/>
                    <a:pathLst>
                      <a:path extrusionOk="0" h="1519" w="3939">
                        <a:moveTo>
                          <a:pt x="1569" y="1"/>
                        </a:moveTo>
                        <a:cubicBezTo>
                          <a:pt x="802" y="1"/>
                          <a:pt x="211" y="286"/>
                          <a:pt x="198" y="293"/>
                        </a:cubicBezTo>
                        <a:cubicBezTo>
                          <a:pt x="1" y="395"/>
                          <a:pt x="106" y="667"/>
                          <a:pt x="285" y="667"/>
                        </a:cubicBezTo>
                        <a:cubicBezTo>
                          <a:pt x="313" y="667"/>
                          <a:pt x="343" y="660"/>
                          <a:pt x="374" y="645"/>
                        </a:cubicBezTo>
                        <a:cubicBezTo>
                          <a:pt x="414" y="625"/>
                          <a:pt x="915" y="384"/>
                          <a:pt x="1562" y="384"/>
                        </a:cubicBezTo>
                        <a:cubicBezTo>
                          <a:pt x="2176" y="384"/>
                          <a:pt x="2922" y="602"/>
                          <a:pt x="3528" y="1434"/>
                        </a:cubicBezTo>
                        <a:cubicBezTo>
                          <a:pt x="3567" y="1485"/>
                          <a:pt x="3624" y="1517"/>
                          <a:pt x="3688" y="1518"/>
                        </a:cubicBezTo>
                        <a:lnTo>
                          <a:pt x="3688" y="1518"/>
                        </a:lnTo>
                        <a:cubicBezTo>
                          <a:pt x="3849" y="1516"/>
                          <a:pt x="3938" y="1335"/>
                          <a:pt x="3848" y="1206"/>
                        </a:cubicBezTo>
                        <a:cubicBezTo>
                          <a:pt x="3153" y="249"/>
                          <a:pt x="2284" y="1"/>
                          <a:pt x="1569" y="1"/>
                        </a:cubicBezTo>
                        <a:close/>
                        <a:moveTo>
                          <a:pt x="3688" y="1518"/>
                        </a:moveTo>
                        <a:lnTo>
                          <a:pt x="3688" y="1518"/>
                        </a:lnTo>
                        <a:cubicBezTo>
                          <a:pt x="3687" y="1518"/>
                          <a:pt x="3686" y="1518"/>
                          <a:pt x="3685" y="1518"/>
                        </a:cubicBezTo>
                        <a:lnTo>
                          <a:pt x="3691" y="1518"/>
                        </a:lnTo>
                        <a:cubicBezTo>
                          <a:pt x="3690" y="1518"/>
                          <a:pt x="3689" y="1518"/>
                          <a:pt x="3688" y="1518"/>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8"/>
                  <p:cNvSpPr/>
                  <p:nvPr/>
                </p:nvSpPr>
                <p:spPr>
                  <a:xfrm>
                    <a:off x="6172319" y="3711643"/>
                    <a:ext cx="99450" cy="38427"/>
                  </a:xfrm>
                  <a:custGeom>
                    <a:rect b="b" l="l" r="r" t="t"/>
                    <a:pathLst>
                      <a:path extrusionOk="0" h="1522" w="3939">
                        <a:moveTo>
                          <a:pt x="1572" y="1"/>
                        </a:moveTo>
                        <a:cubicBezTo>
                          <a:pt x="804" y="1"/>
                          <a:pt x="211" y="289"/>
                          <a:pt x="198" y="296"/>
                        </a:cubicBezTo>
                        <a:cubicBezTo>
                          <a:pt x="1" y="397"/>
                          <a:pt x="106" y="669"/>
                          <a:pt x="285" y="669"/>
                        </a:cubicBezTo>
                        <a:cubicBezTo>
                          <a:pt x="313" y="669"/>
                          <a:pt x="343" y="663"/>
                          <a:pt x="374" y="648"/>
                        </a:cubicBezTo>
                        <a:cubicBezTo>
                          <a:pt x="414" y="628"/>
                          <a:pt x="915" y="387"/>
                          <a:pt x="1562" y="387"/>
                        </a:cubicBezTo>
                        <a:cubicBezTo>
                          <a:pt x="2176" y="387"/>
                          <a:pt x="2922" y="604"/>
                          <a:pt x="3528" y="1436"/>
                        </a:cubicBezTo>
                        <a:cubicBezTo>
                          <a:pt x="3567" y="1488"/>
                          <a:pt x="3624" y="1520"/>
                          <a:pt x="3688" y="1521"/>
                        </a:cubicBezTo>
                        <a:lnTo>
                          <a:pt x="3688" y="1521"/>
                        </a:lnTo>
                        <a:cubicBezTo>
                          <a:pt x="3849" y="1519"/>
                          <a:pt x="3938" y="1338"/>
                          <a:pt x="3848" y="1208"/>
                        </a:cubicBezTo>
                        <a:cubicBezTo>
                          <a:pt x="3154" y="250"/>
                          <a:pt x="2287" y="1"/>
                          <a:pt x="1572" y="1"/>
                        </a:cubicBezTo>
                        <a:close/>
                        <a:moveTo>
                          <a:pt x="3688" y="1521"/>
                        </a:moveTo>
                        <a:lnTo>
                          <a:pt x="3688" y="1521"/>
                        </a:lnTo>
                        <a:cubicBezTo>
                          <a:pt x="3687" y="1521"/>
                          <a:pt x="3686" y="1521"/>
                          <a:pt x="3685" y="1521"/>
                        </a:cubicBezTo>
                        <a:lnTo>
                          <a:pt x="3691" y="1521"/>
                        </a:lnTo>
                        <a:cubicBezTo>
                          <a:pt x="3690" y="1521"/>
                          <a:pt x="3689" y="1521"/>
                          <a:pt x="3688" y="152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8"/>
                  <p:cNvSpPr/>
                  <p:nvPr/>
                </p:nvSpPr>
                <p:spPr>
                  <a:xfrm>
                    <a:off x="6172345" y="3750272"/>
                    <a:ext cx="99425" cy="38300"/>
                  </a:xfrm>
                  <a:custGeom>
                    <a:rect b="b" l="l" r="r" t="t"/>
                    <a:pathLst>
                      <a:path extrusionOk="0" h="1517" w="3938">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89"/>
                          <a:pt x="3623" y="1515"/>
                          <a:pt x="3687" y="1516"/>
                        </a:cubicBezTo>
                        <a:lnTo>
                          <a:pt x="3687" y="1516"/>
                        </a:lnTo>
                        <a:cubicBezTo>
                          <a:pt x="3848" y="1514"/>
                          <a:pt x="3937" y="1333"/>
                          <a:pt x="3847" y="1203"/>
                        </a:cubicBezTo>
                        <a:cubicBezTo>
                          <a:pt x="3153" y="249"/>
                          <a:pt x="2286" y="1"/>
                          <a:pt x="1572" y="1"/>
                        </a:cubicBezTo>
                        <a:close/>
                        <a:moveTo>
                          <a:pt x="3687" y="1516"/>
                        </a:moveTo>
                        <a:cubicBezTo>
                          <a:pt x="3686" y="1516"/>
                          <a:pt x="3685" y="1516"/>
                          <a:pt x="3684" y="1516"/>
                        </a:cubicBezTo>
                        <a:lnTo>
                          <a:pt x="3690" y="1516"/>
                        </a:lnTo>
                        <a:cubicBezTo>
                          <a:pt x="3689" y="1516"/>
                          <a:pt x="3688" y="1516"/>
                          <a:pt x="3687"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8"/>
                  <p:cNvSpPr/>
                  <p:nvPr/>
                </p:nvSpPr>
                <p:spPr>
                  <a:xfrm>
                    <a:off x="6175097" y="3786679"/>
                    <a:ext cx="78242" cy="462635"/>
                  </a:xfrm>
                  <a:custGeom>
                    <a:rect b="b" l="l" r="r" t="t"/>
                    <a:pathLst>
                      <a:path extrusionOk="0" h="18324" w="3099">
                        <a:moveTo>
                          <a:pt x="572" y="1"/>
                        </a:moveTo>
                        <a:cubicBezTo>
                          <a:pt x="379" y="1"/>
                          <a:pt x="251" y="20"/>
                          <a:pt x="238" y="22"/>
                        </a:cubicBezTo>
                        <a:cubicBezTo>
                          <a:pt x="1" y="72"/>
                          <a:pt x="38" y="415"/>
                          <a:pt x="266" y="415"/>
                        </a:cubicBezTo>
                        <a:cubicBezTo>
                          <a:pt x="276" y="415"/>
                          <a:pt x="286" y="414"/>
                          <a:pt x="296" y="413"/>
                        </a:cubicBezTo>
                        <a:cubicBezTo>
                          <a:pt x="299" y="413"/>
                          <a:pt x="407" y="397"/>
                          <a:pt x="574" y="397"/>
                        </a:cubicBezTo>
                        <a:cubicBezTo>
                          <a:pt x="887" y="397"/>
                          <a:pt x="1405" y="453"/>
                          <a:pt x="1809" y="772"/>
                        </a:cubicBezTo>
                        <a:cubicBezTo>
                          <a:pt x="2167" y="1058"/>
                          <a:pt x="2376" y="1508"/>
                          <a:pt x="2421" y="2101"/>
                        </a:cubicBezTo>
                        <a:cubicBezTo>
                          <a:pt x="2591" y="4278"/>
                          <a:pt x="2701" y="17984"/>
                          <a:pt x="2701" y="18121"/>
                        </a:cubicBezTo>
                        <a:cubicBezTo>
                          <a:pt x="2708" y="18232"/>
                          <a:pt x="2793" y="18317"/>
                          <a:pt x="2903" y="18317"/>
                        </a:cubicBezTo>
                        <a:lnTo>
                          <a:pt x="2903" y="18323"/>
                        </a:lnTo>
                        <a:cubicBezTo>
                          <a:pt x="3014" y="18317"/>
                          <a:pt x="3099" y="18232"/>
                          <a:pt x="3099" y="18121"/>
                        </a:cubicBezTo>
                        <a:cubicBezTo>
                          <a:pt x="3099" y="17978"/>
                          <a:pt x="2982" y="4265"/>
                          <a:pt x="2812" y="2075"/>
                        </a:cubicBezTo>
                        <a:cubicBezTo>
                          <a:pt x="2760" y="1358"/>
                          <a:pt x="2506" y="824"/>
                          <a:pt x="2050" y="465"/>
                        </a:cubicBezTo>
                        <a:cubicBezTo>
                          <a:pt x="1553" y="71"/>
                          <a:pt x="943" y="1"/>
                          <a:pt x="5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8"/>
                  <p:cNvSpPr/>
                  <p:nvPr/>
                </p:nvSpPr>
                <p:spPr>
                  <a:xfrm>
                    <a:off x="6213170" y="3937356"/>
                    <a:ext cx="36533" cy="80110"/>
                  </a:xfrm>
                  <a:custGeom>
                    <a:rect b="b" l="l" r="r" t="t"/>
                    <a:pathLst>
                      <a:path extrusionOk="0" h="3173" w="1447">
                        <a:moveTo>
                          <a:pt x="1165" y="1"/>
                        </a:moveTo>
                        <a:cubicBezTo>
                          <a:pt x="1121" y="1"/>
                          <a:pt x="1074" y="17"/>
                          <a:pt x="1030" y="57"/>
                        </a:cubicBezTo>
                        <a:cubicBezTo>
                          <a:pt x="998" y="89"/>
                          <a:pt x="125" y="930"/>
                          <a:pt x="7" y="2963"/>
                        </a:cubicBezTo>
                        <a:cubicBezTo>
                          <a:pt x="1" y="3074"/>
                          <a:pt x="85" y="3166"/>
                          <a:pt x="190" y="3172"/>
                        </a:cubicBezTo>
                        <a:lnTo>
                          <a:pt x="203" y="3172"/>
                        </a:lnTo>
                        <a:cubicBezTo>
                          <a:pt x="307" y="3172"/>
                          <a:pt x="392" y="3087"/>
                          <a:pt x="398" y="2983"/>
                        </a:cubicBezTo>
                        <a:cubicBezTo>
                          <a:pt x="509" y="1126"/>
                          <a:pt x="1291" y="356"/>
                          <a:pt x="1304" y="343"/>
                        </a:cubicBezTo>
                        <a:cubicBezTo>
                          <a:pt x="1446" y="202"/>
                          <a:pt x="1320" y="1"/>
                          <a:pt x="11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8"/>
                  <p:cNvSpPr/>
                  <p:nvPr/>
                </p:nvSpPr>
                <p:spPr>
                  <a:xfrm>
                    <a:off x="6196052" y="3860099"/>
                    <a:ext cx="50672" cy="64709"/>
                  </a:xfrm>
                  <a:custGeom>
                    <a:rect b="b" l="l" r="r" t="t"/>
                    <a:pathLst>
                      <a:path extrusionOk="0" h="2563" w="2007">
                        <a:moveTo>
                          <a:pt x="1733" y="0"/>
                        </a:moveTo>
                        <a:cubicBezTo>
                          <a:pt x="1725" y="0"/>
                          <a:pt x="1717" y="0"/>
                          <a:pt x="1708" y="1"/>
                        </a:cubicBezTo>
                        <a:cubicBezTo>
                          <a:pt x="1689" y="8"/>
                          <a:pt x="1" y="249"/>
                          <a:pt x="60" y="2374"/>
                        </a:cubicBezTo>
                        <a:cubicBezTo>
                          <a:pt x="66" y="2478"/>
                          <a:pt x="151" y="2563"/>
                          <a:pt x="255" y="2563"/>
                        </a:cubicBezTo>
                        <a:lnTo>
                          <a:pt x="262" y="2563"/>
                        </a:lnTo>
                        <a:cubicBezTo>
                          <a:pt x="372" y="2563"/>
                          <a:pt x="457" y="2471"/>
                          <a:pt x="451" y="2361"/>
                        </a:cubicBezTo>
                        <a:cubicBezTo>
                          <a:pt x="405" y="607"/>
                          <a:pt x="1695" y="405"/>
                          <a:pt x="1754" y="392"/>
                        </a:cubicBezTo>
                        <a:cubicBezTo>
                          <a:pt x="2006" y="361"/>
                          <a:pt x="1966" y="0"/>
                          <a:pt x="17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8"/>
                  <p:cNvSpPr/>
                  <p:nvPr/>
                </p:nvSpPr>
                <p:spPr>
                  <a:xfrm>
                    <a:off x="6216149" y="4067254"/>
                    <a:ext cx="37997" cy="81852"/>
                  </a:xfrm>
                  <a:custGeom>
                    <a:rect b="b" l="l" r="r" t="t"/>
                    <a:pathLst>
                      <a:path extrusionOk="0" h="3242" w="1505">
                        <a:moveTo>
                          <a:pt x="1212" y="1"/>
                        </a:moveTo>
                        <a:cubicBezTo>
                          <a:pt x="1170" y="1"/>
                          <a:pt x="1125" y="17"/>
                          <a:pt x="1082" y="54"/>
                        </a:cubicBezTo>
                        <a:cubicBezTo>
                          <a:pt x="1036" y="87"/>
                          <a:pt x="0" y="927"/>
                          <a:pt x="59" y="3046"/>
                        </a:cubicBezTo>
                        <a:cubicBezTo>
                          <a:pt x="59" y="3156"/>
                          <a:pt x="150" y="3241"/>
                          <a:pt x="254" y="3241"/>
                        </a:cubicBezTo>
                        <a:lnTo>
                          <a:pt x="261" y="3241"/>
                        </a:lnTo>
                        <a:cubicBezTo>
                          <a:pt x="372" y="3235"/>
                          <a:pt x="456" y="3143"/>
                          <a:pt x="450" y="3033"/>
                        </a:cubicBezTo>
                        <a:cubicBezTo>
                          <a:pt x="398" y="1142"/>
                          <a:pt x="1310" y="380"/>
                          <a:pt x="1323" y="367"/>
                        </a:cubicBezTo>
                        <a:cubicBezTo>
                          <a:pt x="1504" y="237"/>
                          <a:pt x="1377" y="1"/>
                          <a:pt x="1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8"/>
                  <p:cNvSpPr/>
                  <p:nvPr/>
                </p:nvSpPr>
                <p:spPr>
                  <a:xfrm>
                    <a:off x="6240816" y="3893097"/>
                    <a:ext cx="32620" cy="64305"/>
                  </a:xfrm>
                  <a:custGeom>
                    <a:rect b="b" l="l" r="r" t="t"/>
                    <a:pathLst>
                      <a:path extrusionOk="0" h="2547" w="1292">
                        <a:moveTo>
                          <a:pt x="222" y="1"/>
                        </a:moveTo>
                        <a:cubicBezTo>
                          <a:pt x="151" y="1"/>
                          <a:pt x="85" y="40"/>
                          <a:pt x="53" y="109"/>
                        </a:cubicBezTo>
                        <a:cubicBezTo>
                          <a:pt x="1" y="206"/>
                          <a:pt x="40" y="324"/>
                          <a:pt x="138" y="376"/>
                        </a:cubicBezTo>
                        <a:cubicBezTo>
                          <a:pt x="144" y="376"/>
                          <a:pt x="841" y="760"/>
                          <a:pt x="894" y="2357"/>
                        </a:cubicBezTo>
                        <a:cubicBezTo>
                          <a:pt x="900" y="2461"/>
                          <a:pt x="985" y="2546"/>
                          <a:pt x="1089" y="2546"/>
                        </a:cubicBezTo>
                        <a:lnTo>
                          <a:pt x="1096" y="2546"/>
                        </a:lnTo>
                        <a:cubicBezTo>
                          <a:pt x="1206" y="2540"/>
                          <a:pt x="1291" y="2448"/>
                          <a:pt x="1291" y="2344"/>
                        </a:cubicBezTo>
                        <a:cubicBezTo>
                          <a:pt x="1226" y="487"/>
                          <a:pt x="346" y="37"/>
                          <a:pt x="314" y="24"/>
                        </a:cubicBezTo>
                        <a:cubicBezTo>
                          <a:pt x="284" y="8"/>
                          <a:pt x="253" y="1"/>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8"/>
                  <p:cNvSpPr/>
                  <p:nvPr/>
                </p:nvSpPr>
                <p:spPr>
                  <a:xfrm>
                    <a:off x="6354531" y="3754539"/>
                    <a:ext cx="29413" cy="66931"/>
                  </a:xfrm>
                  <a:custGeom>
                    <a:rect b="b" l="l" r="r" t="t"/>
                    <a:pathLst>
                      <a:path extrusionOk="0" h="2651" w="1165">
                        <a:moveTo>
                          <a:pt x="898" y="0"/>
                        </a:moveTo>
                        <a:cubicBezTo>
                          <a:pt x="839" y="0"/>
                          <a:pt x="779" y="28"/>
                          <a:pt x="737" y="96"/>
                        </a:cubicBezTo>
                        <a:cubicBezTo>
                          <a:pt x="704" y="148"/>
                          <a:pt x="0" y="1308"/>
                          <a:pt x="365" y="2507"/>
                        </a:cubicBezTo>
                        <a:cubicBezTo>
                          <a:pt x="391" y="2592"/>
                          <a:pt x="463" y="2651"/>
                          <a:pt x="554" y="2651"/>
                        </a:cubicBezTo>
                        <a:cubicBezTo>
                          <a:pt x="574" y="2651"/>
                          <a:pt x="593" y="2651"/>
                          <a:pt x="606" y="2644"/>
                        </a:cubicBezTo>
                        <a:cubicBezTo>
                          <a:pt x="711" y="2612"/>
                          <a:pt x="769" y="2501"/>
                          <a:pt x="743" y="2397"/>
                        </a:cubicBezTo>
                        <a:cubicBezTo>
                          <a:pt x="430" y="1360"/>
                          <a:pt x="1063" y="317"/>
                          <a:pt x="1069" y="304"/>
                        </a:cubicBezTo>
                        <a:cubicBezTo>
                          <a:pt x="1164" y="146"/>
                          <a:pt x="103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8"/>
                  <p:cNvSpPr/>
                  <p:nvPr/>
                </p:nvSpPr>
                <p:spPr>
                  <a:xfrm>
                    <a:off x="6349759" y="3672914"/>
                    <a:ext cx="35725" cy="39462"/>
                  </a:xfrm>
                  <a:custGeom>
                    <a:rect b="b" l="l" r="r" t="t"/>
                    <a:pathLst>
                      <a:path extrusionOk="0" h="1563" w="1415">
                        <a:moveTo>
                          <a:pt x="246" y="0"/>
                        </a:moveTo>
                        <a:cubicBezTo>
                          <a:pt x="207" y="0"/>
                          <a:pt x="182" y="4"/>
                          <a:pt x="176" y="5"/>
                        </a:cubicBezTo>
                        <a:cubicBezTo>
                          <a:pt x="72" y="18"/>
                          <a:pt x="0" y="116"/>
                          <a:pt x="13" y="220"/>
                        </a:cubicBezTo>
                        <a:cubicBezTo>
                          <a:pt x="32" y="326"/>
                          <a:pt x="117" y="396"/>
                          <a:pt x="221" y="396"/>
                        </a:cubicBezTo>
                        <a:cubicBezTo>
                          <a:pt x="226" y="396"/>
                          <a:pt x="230" y="396"/>
                          <a:pt x="235" y="396"/>
                        </a:cubicBezTo>
                        <a:cubicBezTo>
                          <a:pt x="237" y="395"/>
                          <a:pt x="245" y="394"/>
                          <a:pt x="258" y="394"/>
                        </a:cubicBezTo>
                        <a:cubicBezTo>
                          <a:pt x="365" y="394"/>
                          <a:pt x="795" y="467"/>
                          <a:pt x="1004" y="1406"/>
                        </a:cubicBezTo>
                        <a:cubicBezTo>
                          <a:pt x="1024" y="1497"/>
                          <a:pt x="1102" y="1556"/>
                          <a:pt x="1193" y="1556"/>
                        </a:cubicBezTo>
                        <a:lnTo>
                          <a:pt x="1193" y="1563"/>
                        </a:lnTo>
                        <a:cubicBezTo>
                          <a:pt x="1323" y="1563"/>
                          <a:pt x="1415" y="1445"/>
                          <a:pt x="1389" y="1321"/>
                        </a:cubicBezTo>
                        <a:cubicBezTo>
                          <a:pt x="1118" y="106"/>
                          <a:pt x="463" y="0"/>
                          <a:pt x="2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8"/>
                  <p:cNvSpPr/>
                  <p:nvPr/>
                </p:nvSpPr>
                <p:spPr>
                  <a:xfrm>
                    <a:off x="6311585" y="3609138"/>
                    <a:ext cx="26510" cy="46481"/>
                  </a:xfrm>
                  <a:custGeom>
                    <a:rect b="b" l="l" r="r" t="t"/>
                    <a:pathLst>
                      <a:path extrusionOk="0" h="1841" w="1050">
                        <a:moveTo>
                          <a:pt x="833" y="1"/>
                        </a:moveTo>
                        <a:cubicBezTo>
                          <a:pt x="825" y="1"/>
                          <a:pt x="817" y="1"/>
                          <a:pt x="808" y="2"/>
                        </a:cubicBezTo>
                        <a:cubicBezTo>
                          <a:pt x="548" y="48"/>
                          <a:pt x="320" y="211"/>
                          <a:pt x="183" y="439"/>
                        </a:cubicBezTo>
                        <a:cubicBezTo>
                          <a:pt x="0" y="758"/>
                          <a:pt x="20" y="1188"/>
                          <a:pt x="235" y="1716"/>
                        </a:cubicBezTo>
                        <a:cubicBezTo>
                          <a:pt x="267" y="1788"/>
                          <a:pt x="339" y="1840"/>
                          <a:pt x="417" y="1840"/>
                        </a:cubicBezTo>
                        <a:cubicBezTo>
                          <a:pt x="443" y="1840"/>
                          <a:pt x="469" y="1834"/>
                          <a:pt x="496" y="1820"/>
                        </a:cubicBezTo>
                        <a:cubicBezTo>
                          <a:pt x="593" y="1781"/>
                          <a:pt x="645" y="1664"/>
                          <a:pt x="606" y="1566"/>
                        </a:cubicBezTo>
                        <a:cubicBezTo>
                          <a:pt x="437" y="1162"/>
                          <a:pt x="411" y="836"/>
                          <a:pt x="528" y="634"/>
                        </a:cubicBezTo>
                        <a:cubicBezTo>
                          <a:pt x="600" y="504"/>
                          <a:pt x="724" y="419"/>
                          <a:pt x="867" y="387"/>
                        </a:cubicBezTo>
                        <a:cubicBezTo>
                          <a:pt x="978" y="374"/>
                          <a:pt x="1050" y="269"/>
                          <a:pt x="1030" y="165"/>
                        </a:cubicBezTo>
                        <a:cubicBezTo>
                          <a:pt x="1018" y="69"/>
                          <a:pt x="929" y="1"/>
                          <a:pt x="8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8"/>
                  <p:cNvSpPr/>
                  <p:nvPr/>
                </p:nvSpPr>
                <p:spPr>
                  <a:xfrm>
                    <a:off x="6310095" y="3539077"/>
                    <a:ext cx="43956" cy="39361"/>
                  </a:xfrm>
                  <a:custGeom>
                    <a:rect b="b" l="l" r="r" t="t"/>
                    <a:pathLst>
                      <a:path extrusionOk="0" h="1559" w="1741">
                        <a:moveTo>
                          <a:pt x="351" y="1"/>
                        </a:moveTo>
                        <a:cubicBezTo>
                          <a:pt x="247" y="1"/>
                          <a:pt x="180" y="17"/>
                          <a:pt x="170" y="20"/>
                        </a:cubicBezTo>
                        <a:cubicBezTo>
                          <a:pt x="66" y="46"/>
                          <a:pt x="1" y="151"/>
                          <a:pt x="27" y="255"/>
                        </a:cubicBezTo>
                        <a:cubicBezTo>
                          <a:pt x="49" y="344"/>
                          <a:pt x="128" y="404"/>
                          <a:pt x="215" y="404"/>
                        </a:cubicBezTo>
                        <a:cubicBezTo>
                          <a:pt x="230" y="404"/>
                          <a:pt x="246" y="402"/>
                          <a:pt x="261" y="398"/>
                        </a:cubicBezTo>
                        <a:cubicBezTo>
                          <a:pt x="266" y="398"/>
                          <a:pt x="292" y="394"/>
                          <a:pt x="334" y="394"/>
                        </a:cubicBezTo>
                        <a:cubicBezTo>
                          <a:pt x="521" y="394"/>
                          <a:pt x="1017" y="480"/>
                          <a:pt x="1330" y="1421"/>
                        </a:cubicBezTo>
                        <a:cubicBezTo>
                          <a:pt x="1356" y="1500"/>
                          <a:pt x="1434" y="1552"/>
                          <a:pt x="1519" y="1558"/>
                        </a:cubicBezTo>
                        <a:cubicBezTo>
                          <a:pt x="1539" y="1558"/>
                          <a:pt x="1565" y="1552"/>
                          <a:pt x="1584" y="1545"/>
                        </a:cubicBezTo>
                        <a:cubicBezTo>
                          <a:pt x="1682" y="1513"/>
                          <a:pt x="1741" y="1395"/>
                          <a:pt x="1708" y="1298"/>
                        </a:cubicBezTo>
                        <a:cubicBezTo>
                          <a:pt x="1325" y="153"/>
                          <a:pt x="668" y="1"/>
                          <a:pt x="3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8"/>
                  <p:cNvSpPr/>
                  <p:nvPr/>
                </p:nvSpPr>
                <p:spPr>
                  <a:xfrm>
                    <a:off x="6246092" y="4163548"/>
                    <a:ext cx="34236" cy="58448"/>
                  </a:xfrm>
                  <a:custGeom>
                    <a:rect b="b" l="l" r="r" t="t"/>
                    <a:pathLst>
                      <a:path extrusionOk="0" h="2315" w="1356">
                        <a:moveTo>
                          <a:pt x="189" y="1"/>
                        </a:moveTo>
                        <a:cubicBezTo>
                          <a:pt x="85" y="1"/>
                          <a:pt x="0" y="92"/>
                          <a:pt x="7" y="203"/>
                        </a:cubicBezTo>
                        <a:cubicBezTo>
                          <a:pt x="13" y="307"/>
                          <a:pt x="98" y="392"/>
                          <a:pt x="202" y="392"/>
                        </a:cubicBezTo>
                        <a:lnTo>
                          <a:pt x="209" y="392"/>
                        </a:lnTo>
                        <a:cubicBezTo>
                          <a:pt x="352" y="398"/>
                          <a:pt x="483" y="463"/>
                          <a:pt x="580" y="568"/>
                        </a:cubicBezTo>
                        <a:cubicBezTo>
                          <a:pt x="763" y="757"/>
                          <a:pt x="965" y="1174"/>
                          <a:pt x="913" y="2106"/>
                        </a:cubicBezTo>
                        <a:cubicBezTo>
                          <a:pt x="906" y="2217"/>
                          <a:pt x="991" y="2308"/>
                          <a:pt x="1095" y="2314"/>
                        </a:cubicBezTo>
                        <a:lnTo>
                          <a:pt x="1108" y="2314"/>
                        </a:lnTo>
                        <a:cubicBezTo>
                          <a:pt x="1213" y="2314"/>
                          <a:pt x="1297" y="2230"/>
                          <a:pt x="1304" y="2125"/>
                        </a:cubicBezTo>
                        <a:cubicBezTo>
                          <a:pt x="1356" y="1259"/>
                          <a:pt x="1199" y="633"/>
                          <a:pt x="848" y="281"/>
                        </a:cubicBezTo>
                        <a:cubicBezTo>
                          <a:pt x="678" y="98"/>
                          <a:pt x="437" y="1"/>
                          <a:pt x="1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8"/>
                  <p:cNvSpPr/>
                  <p:nvPr/>
                </p:nvSpPr>
                <p:spPr>
                  <a:xfrm>
                    <a:off x="6239175" y="4015497"/>
                    <a:ext cx="34261" cy="59231"/>
                  </a:xfrm>
                  <a:custGeom>
                    <a:rect b="b" l="l" r="r" t="t"/>
                    <a:pathLst>
                      <a:path extrusionOk="0" h="2346" w="1357">
                        <a:moveTo>
                          <a:pt x="283" y="1"/>
                        </a:moveTo>
                        <a:cubicBezTo>
                          <a:pt x="102" y="1"/>
                          <a:pt x="0" y="271"/>
                          <a:pt x="196" y="377"/>
                        </a:cubicBezTo>
                        <a:cubicBezTo>
                          <a:pt x="229" y="390"/>
                          <a:pt x="906" y="774"/>
                          <a:pt x="959" y="2156"/>
                        </a:cubicBezTo>
                        <a:cubicBezTo>
                          <a:pt x="965" y="2260"/>
                          <a:pt x="1050" y="2345"/>
                          <a:pt x="1154" y="2345"/>
                        </a:cubicBezTo>
                        <a:lnTo>
                          <a:pt x="1161" y="2345"/>
                        </a:lnTo>
                        <a:cubicBezTo>
                          <a:pt x="1271" y="2339"/>
                          <a:pt x="1356" y="2247"/>
                          <a:pt x="1356" y="2137"/>
                        </a:cubicBezTo>
                        <a:cubicBezTo>
                          <a:pt x="1291" y="514"/>
                          <a:pt x="418" y="44"/>
                          <a:pt x="379" y="25"/>
                        </a:cubicBezTo>
                        <a:cubicBezTo>
                          <a:pt x="345" y="8"/>
                          <a:pt x="313"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7" name="Google Shape;12257;p68"/>
                <p:cNvSpPr/>
                <p:nvPr/>
              </p:nvSpPr>
              <p:spPr>
                <a:xfrm>
                  <a:off x="6020481" y="3084268"/>
                  <a:ext cx="321880" cy="160978"/>
                </a:xfrm>
                <a:custGeom>
                  <a:rect b="b" l="l" r="r" t="t"/>
                  <a:pathLst>
                    <a:path extrusionOk="0" h="6376" w="12749">
                      <a:moveTo>
                        <a:pt x="5795" y="0"/>
                      </a:moveTo>
                      <a:cubicBezTo>
                        <a:pt x="5039" y="0"/>
                        <a:pt x="4543" y="404"/>
                        <a:pt x="4309" y="939"/>
                      </a:cubicBezTo>
                      <a:cubicBezTo>
                        <a:pt x="4056" y="756"/>
                        <a:pt x="3755" y="658"/>
                        <a:pt x="3446" y="658"/>
                      </a:cubicBezTo>
                      <a:cubicBezTo>
                        <a:pt x="3436" y="658"/>
                        <a:pt x="3426" y="658"/>
                        <a:pt x="3416" y="658"/>
                      </a:cubicBezTo>
                      <a:cubicBezTo>
                        <a:pt x="2243" y="658"/>
                        <a:pt x="1760" y="1727"/>
                        <a:pt x="1969" y="2607"/>
                      </a:cubicBezTo>
                      <a:cubicBezTo>
                        <a:pt x="1806" y="2627"/>
                        <a:pt x="1650" y="2672"/>
                        <a:pt x="1513" y="2757"/>
                      </a:cubicBezTo>
                      <a:cubicBezTo>
                        <a:pt x="1461" y="2783"/>
                        <a:pt x="1415" y="2816"/>
                        <a:pt x="1376" y="2848"/>
                      </a:cubicBezTo>
                      <a:cubicBezTo>
                        <a:pt x="1" y="3467"/>
                        <a:pt x="235" y="5944"/>
                        <a:pt x="2054" y="5944"/>
                      </a:cubicBezTo>
                      <a:cubicBezTo>
                        <a:pt x="2065" y="5944"/>
                        <a:pt x="2075" y="5944"/>
                        <a:pt x="2086" y="5944"/>
                      </a:cubicBezTo>
                      <a:cubicBezTo>
                        <a:pt x="2401" y="5944"/>
                        <a:pt x="2708" y="5853"/>
                        <a:pt x="2966" y="5677"/>
                      </a:cubicBezTo>
                      <a:cubicBezTo>
                        <a:pt x="3255" y="6078"/>
                        <a:pt x="3718" y="6317"/>
                        <a:pt x="4206" y="6317"/>
                      </a:cubicBezTo>
                      <a:cubicBezTo>
                        <a:pt x="4225" y="6317"/>
                        <a:pt x="4244" y="6316"/>
                        <a:pt x="4263" y="6316"/>
                      </a:cubicBezTo>
                      <a:cubicBezTo>
                        <a:pt x="4824" y="6316"/>
                        <a:pt x="5254" y="6114"/>
                        <a:pt x="5554" y="5801"/>
                      </a:cubicBezTo>
                      <a:cubicBezTo>
                        <a:pt x="5841" y="6069"/>
                        <a:pt x="6221" y="6212"/>
                        <a:pt x="6616" y="6212"/>
                      </a:cubicBezTo>
                      <a:cubicBezTo>
                        <a:pt x="6624" y="6212"/>
                        <a:pt x="6633" y="6212"/>
                        <a:pt x="6642" y="6211"/>
                      </a:cubicBezTo>
                      <a:cubicBezTo>
                        <a:pt x="6654" y="6212"/>
                        <a:pt x="6665" y="6212"/>
                        <a:pt x="6677" y="6212"/>
                      </a:cubicBezTo>
                      <a:cubicBezTo>
                        <a:pt x="7011" y="6212"/>
                        <a:pt x="7343" y="6121"/>
                        <a:pt x="7626" y="5951"/>
                      </a:cubicBezTo>
                      <a:cubicBezTo>
                        <a:pt x="7822" y="6107"/>
                        <a:pt x="8043" y="6231"/>
                        <a:pt x="8291" y="6303"/>
                      </a:cubicBezTo>
                      <a:lnTo>
                        <a:pt x="8324" y="6309"/>
                      </a:lnTo>
                      <a:cubicBezTo>
                        <a:pt x="8480" y="6353"/>
                        <a:pt x="8642" y="6375"/>
                        <a:pt x="8803" y="6375"/>
                      </a:cubicBezTo>
                      <a:cubicBezTo>
                        <a:pt x="9116" y="6375"/>
                        <a:pt x="9427" y="6293"/>
                        <a:pt x="9699" y="6133"/>
                      </a:cubicBezTo>
                      <a:lnTo>
                        <a:pt x="10064" y="5853"/>
                      </a:lnTo>
                      <a:cubicBezTo>
                        <a:pt x="10207" y="5703"/>
                        <a:pt x="10331" y="5534"/>
                        <a:pt x="10416" y="5345"/>
                      </a:cubicBezTo>
                      <a:cubicBezTo>
                        <a:pt x="10596" y="5463"/>
                        <a:pt x="10812" y="5527"/>
                        <a:pt x="11030" y="5527"/>
                      </a:cubicBezTo>
                      <a:cubicBezTo>
                        <a:pt x="11040" y="5527"/>
                        <a:pt x="11051" y="5527"/>
                        <a:pt x="11061" y="5527"/>
                      </a:cubicBezTo>
                      <a:cubicBezTo>
                        <a:pt x="12612" y="5527"/>
                        <a:pt x="12749" y="3552"/>
                        <a:pt x="11478" y="3194"/>
                      </a:cubicBezTo>
                      <a:cubicBezTo>
                        <a:pt x="11543" y="2490"/>
                        <a:pt x="11120" y="1740"/>
                        <a:pt x="10214" y="1740"/>
                      </a:cubicBezTo>
                      <a:cubicBezTo>
                        <a:pt x="10044" y="1740"/>
                        <a:pt x="9875" y="1773"/>
                        <a:pt x="9712" y="1832"/>
                      </a:cubicBezTo>
                      <a:cubicBezTo>
                        <a:pt x="9679" y="971"/>
                        <a:pt x="8969" y="287"/>
                        <a:pt x="8109" y="280"/>
                      </a:cubicBezTo>
                      <a:cubicBezTo>
                        <a:pt x="7744" y="280"/>
                        <a:pt x="7392" y="404"/>
                        <a:pt x="7111" y="639"/>
                      </a:cubicBezTo>
                      <a:cubicBezTo>
                        <a:pt x="6838" y="261"/>
                        <a:pt x="6401" y="0"/>
                        <a:pt x="5795"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258" name="Google Shape;12258;p68"/>
          <p:cNvGrpSpPr/>
          <p:nvPr/>
        </p:nvGrpSpPr>
        <p:grpSpPr>
          <a:xfrm>
            <a:off x="6794039" y="1544979"/>
            <a:ext cx="556884" cy="1305801"/>
            <a:chOff x="6794039" y="1544979"/>
            <a:chExt cx="556884" cy="1305801"/>
          </a:xfrm>
        </p:grpSpPr>
        <p:sp>
          <p:nvSpPr>
            <p:cNvPr id="12259" name="Google Shape;12259;p68"/>
            <p:cNvSpPr/>
            <p:nvPr/>
          </p:nvSpPr>
          <p:spPr>
            <a:xfrm>
              <a:off x="6843751" y="2801244"/>
              <a:ext cx="457459" cy="49536"/>
            </a:xfrm>
            <a:custGeom>
              <a:rect b="b" l="l" r="r" t="t"/>
              <a:pathLst>
                <a:path extrusionOk="0" h="1962" w="18119">
                  <a:moveTo>
                    <a:pt x="9059" y="0"/>
                  </a:moveTo>
                  <a:cubicBezTo>
                    <a:pt x="4061" y="0"/>
                    <a:pt x="0" y="437"/>
                    <a:pt x="0" y="978"/>
                  </a:cubicBezTo>
                  <a:cubicBezTo>
                    <a:pt x="0" y="1519"/>
                    <a:pt x="4061" y="1962"/>
                    <a:pt x="9059" y="1962"/>
                  </a:cubicBezTo>
                  <a:cubicBezTo>
                    <a:pt x="14065" y="1962"/>
                    <a:pt x="18119" y="1519"/>
                    <a:pt x="18119" y="978"/>
                  </a:cubicBezTo>
                  <a:cubicBezTo>
                    <a:pt x="18119" y="437"/>
                    <a:pt x="14065" y="0"/>
                    <a:pt x="905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0" name="Google Shape;12260;p68"/>
            <p:cNvGrpSpPr/>
            <p:nvPr/>
          </p:nvGrpSpPr>
          <p:grpSpPr>
            <a:xfrm>
              <a:off x="6794039" y="1544979"/>
              <a:ext cx="556884" cy="1272726"/>
              <a:chOff x="6794039" y="1544979"/>
              <a:chExt cx="556884" cy="1272726"/>
            </a:xfrm>
          </p:grpSpPr>
          <p:sp>
            <p:nvSpPr>
              <p:cNvPr id="12261" name="Google Shape;12261;p68"/>
              <p:cNvSpPr/>
              <p:nvPr/>
            </p:nvSpPr>
            <p:spPr>
              <a:xfrm>
                <a:off x="6887026" y="1671923"/>
                <a:ext cx="366796" cy="342129"/>
              </a:xfrm>
              <a:custGeom>
                <a:rect b="b" l="l" r="r" t="t"/>
                <a:pathLst>
                  <a:path extrusionOk="0" h="13551" w="14528">
                    <a:moveTo>
                      <a:pt x="2158" y="0"/>
                    </a:moveTo>
                    <a:cubicBezTo>
                      <a:pt x="965" y="0"/>
                      <a:pt x="0" y="965"/>
                      <a:pt x="0" y="2158"/>
                    </a:cubicBezTo>
                    <a:lnTo>
                      <a:pt x="0" y="11399"/>
                    </a:lnTo>
                    <a:cubicBezTo>
                      <a:pt x="0" y="12592"/>
                      <a:pt x="965" y="13550"/>
                      <a:pt x="2158" y="13550"/>
                    </a:cubicBezTo>
                    <a:lnTo>
                      <a:pt x="12377" y="13550"/>
                    </a:lnTo>
                    <a:cubicBezTo>
                      <a:pt x="13570" y="13550"/>
                      <a:pt x="14528" y="12592"/>
                      <a:pt x="14528" y="11399"/>
                    </a:cubicBezTo>
                    <a:lnTo>
                      <a:pt x="14528" y="2158"/>
                    </a:lnTo>
                    <a:cubicBezTo>
                      <a:pt x="14528" y="965"/>
                      <a:pt x="13570" y="0"/>
                      <a:pt x="1237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2" name="Google Shape;12262;p68"/>
              <p:cNvGrpSpPr/>
              <p:nvPr/>
            </p:nvGrpSpPr>
            <p:grpSpPr>
              <a:xfrm>
                <a:off x="6794039" y="1545206"/>
                <a:ext cx="556884" cy="1272499"/>
                <a:chOff x="6794039" y="1545206"/>
                <a:chExt cx="556884" cy="1272499"/>
              </a:xfrm>
            </p:grpSpPr>
            <p:sp>
              <p:nvSpPr>
                <p:cNvPr id="12263" name="Google Shape;12263;p68"/>
                <p:cNvSpPr/>
                <p:nvPr/>
              </p:nvSpPr>
              <p:spPr>
                <a:xfrm>
                  <a:off x="6794039" y="1545206"/>
                  <a:ext cx="556884" cy="1272499"/>
                </a:xfrm>
                <a:custGeom>
                  <a:rect b="b" l="l" r="r" t="t"/>
                  <a:pathLst>
                    <a:path extrusionOk="0" h="50401" w="22057">
                      <a:moveTo>
                        <a:pt x="11028" y="1"/>
                      </a:moveTo>
                      <a:cubicBezTo>
                        <a:pt x="7053" y="1"/>
                        <a:pt x="3833" y="3220"/>
                        <a:pt x="3833" y="7196"/>
                      </a:cubicBezTo>
                      <a:lnTo>
                        <a:pt x="3833" y="7203"/>
                      </a:lnTo>
                      <a:cubicBezTo>
                        <a:pt x="3807" y="7203"/>
                        <a:pt x="3787" y="7196"/>
                        <a:pt x="3768" y="7196"/>
                      </a:cubicBezTo>
                      <a:cubicBezTo>
                        <a:pt x="3764" y="7196"/>
                        <a:pt x="3761" y="7196"/>
                        <a:pt x="3757" y="7196"/>
                      </a:cubicBezTo>
                      <a:cubicBezTo>
                        <a:pt x="3091" y="7196"/>
                        <a:pt x="2589" y="7806"/>
                        <a:pt x="2712" y="8461"/>
                      </a:cubicBezTo>
                      <a:cubicBezTo>
                        <a:pt x="2814" y="8976"/>
                        <a:pt x="3263" y="9319"/>
                        <a:pt x="3751" y="9319"/>
                      </a:cubicBezTo>
                      <a:cubicBezTo>
                        <a:pt x="3886" y="9319"/>
                        <a:pt x="4024" y="9293"/>
                        <a:pt x="4159" y="9236"/>
                      </a:cubicBezTo>
                      <a:cubicBezTo>
                        <a:pt x="4922" y="11537"/>
                        <a:pt x="6896" y="13362"/>
                        <a:pt x="9073" y="14079"/>
                      </a:cubicBezTo>
                      <a:lnTo>
                        <a:pt x="9073" y="16125"/>
                      </a:lnTo>
                      <a:lnTo>
                        <a:pt x="6864" y="16125"/>
                      </a:lnTo>
                      <a:cubicBezTo>
                        <a:pt x="6864" y="16125"/>
                        <a:pt x="6857" y="16171"/>
                        <a:pt x="6838" y="16177"/>
                      </a:cubicBezTo>
                      <a:cubicBezTo>
                        <a:pt x="6258" y="16177"/>
                        <a:pt x="5743" y="16555"/>
                        <a:pt x="5560" y="17109"/>
                      </a:cubicBezTo>
                      <a:lnTo>
                        <a:pt x="229" y="32862"/>
                      </a:lnTo>
                      <a:cubicBezTo>
                        <a:pt x="1" y="33553"/>
                        <a:pt x="372" y="34309"/>
                        <a:pt x="1070" y="34544"/>
                      </a:cubicBezTo>
                      <a:cubicBezTo>
                        <a:pt x="1209" y="34589"/>
                        <a:pt x="1350" y="34611"/>
                        <a:pt x="1488" y="34611"/>
                      </a:cubicBezTo>
                      <a:cubicBezTo>
                        <a:pt x="2045" y="34611"/>
                        <a:pt x="2563" y="34261"/>
                        <a:pt x="2751" y="33703"/>
                      </a:cubicBezTo>
                      <a:lnTo>
                        <a:pt x="2927" y="33188"/>
                      </a:lnTo>
                      <a:lnTo>
                        <a:pt x="3507" y="33436"/>
                      </a:lnTo>
                      <a:cubicBezTo>
                        <a:pt x="3507" y="33436"/>
                        <a:pt x="4009" y="32419"/>
                        <a:pt x="3468" y="31578"/>
                      </a:cubicBezTo>
                      <a:lnTo>
                        <a:pt x="6733" y="21919"/>
                      </a:lnTo>
                      <a:lnTo>
                        <a:pt x="6733" y="21919"/>
                      </a:lnTo>
                      <a:cubicBezTo>
                        <a:pt x="6733" y="27707"/>
                        <a:pt x="5951" y="29173"/>
                        <a:pt x="5951" y="32367"/>
                      </a:cubicBezTo>
                      <a:cubicBezTo>
                        <a:pt x="5951" y="35560"/>
                        <a:pt x="7861" y="48498"/>
                        <a:pt x="7861" y="48498"/>
                      </a:cubicBezTo>
                      <a:lnTo>
                        <a:pt x="5554" y="50401"/>
                      </a:lnTo>
                      <a:lnTo>
                        <a:pt x="10012" y="50401"/>
                      </a:lnTo>
                      <a:lnTo>
                        <a:pt x="10761" y="31630"/>
                      </a:lnTo>
                      <a:lnTo>
                        <a:pt x="11139" y="31630"/>
                      </a:lnTo>
                      <a:lnTo>
                        <a:pt x="11889" y="50401"/>
                      </a:lnTo>
                      <a:lnTo>
                        <a:pt x="16353" y="50401"/>
                      </a:lnTo>
                      <a:lnTo>
                        <a:pt x="14046" y="48498"/>
                      </a:lnTo>
                      <a:cubicBezTo>
                        <a:pt x="14046" y="48498"/>
                        <a:pt x="15949" y="34172"/>
                        <a:pt x="15949" y="31591"/>
                      </a:cubicBezTo>
                      <a:cubicBezTo>
                        <a:pt x="15949" y="29004"/>
                        <a:pt x="15291" y="27681"/>
                        <a:pt x="15291" y="21821"/>
                      </a:cubicBezTo>
                      <a:lnTo>
                        <a:pt x="15291" y="21821"/>
                      </a:lnTo>
                      <a:lnTo>
                        <a:pt x="18595" y="31578"/>
                      </a:lnTo>
                      <a:cubicBezTo>
                        <a:pt x="18048" y="32412"/>
                        <a:pt x="18556" y="33423"/>
                        <a:pt x="18556" y="33423"/>
                      </a:cubicBezTo>
                      <a:lnTo>
                        <a:pt x="19136" y="33181"/>
                      </a:lnTo>
                      <a:lnTo>
                        <a:pt x="19312" y="33703"/>
                      </a:lnTo>
                      <a:cubicBezTo>
                        <a:pt x="19495" y="34261"/>
                        <a:pt x="20012" y="34611"/>
                        <a:pt x="20569" y="34611"/>
                      </a:cubicBezTo>
                      <a:cubicBezTo>
                        <a:pt x="20707" y="34611"/>
                        <a:pt x="20848" y="34589"/>
                        <a:pt x="20987" y="34544"/>
                      </a:cubicBezTo>
                      <a:cubicBezTo>
                        <a:pt x="21685" y="34316"/>
                        <a:pt x="22056" y="33566"/>
                        <a:pt x="21828" y="32869"/>
                      </a:cubicBezTo>
                      <a:lnTo>
                        <a:pt x="16497" y="17122"/>
                      </a:lnTo>
                      <a:cubicBezTo>
                        <a:pt x="16334" y="16607"/>
                        <a:pt x="15878" y="16236"/>
                        <a:pt x="15337" y="16184"/>
                      </a:cubicBezTo>
                      <a:cubicBezTo>
                        <a:pt x="15317" y="16171"/>
                        <a:pt x="15304" y="16125"/>
                        <a:pt x="15304" y="16125"/>
                      </a:cubicBezTo>
                      <a:lnTo>
                        <a:pt x="12827" y="16125"/>
                      </a:lnTo>
                      <a:lnTo>
                        <a:pt x="12827" y="14124"/>
                      </a:lnTo>
                      <a:cubicBezTo>
                        <a:pt x="15050" y="13453"/>
                        <a:pt x="17096" y="11615"/>
                        <a:pt x="17885" y="9275"/>
                      </a:cubicBezTo>
                      <a:cubicBezTo>
                        <a:pt x="17970" y="9301"/>
                        <a:pt x="18054" y="9308"/>
                        <a:pt x="18139" y="9308"/>
                      </a:cubicBezTo>
                      <a:cubicBezTo>
                        <a:pt x="18143" y="9308"/>
                        <a:pt x="18147" y="9308"/>
                        <a:pt x="18151" y="9308"/>
                      </a:cubicBezTo>
                      <a:cubicBezTo>
                        <a:pt x="18713" y="9308"/>
                        <a:pt x="19169" y="8861"/>
                        <a:pt x="19195" y="8304"/>
                      </a:cubicBezTo>
                      <a:cubicBezTo>
                        <a:pt x="19215" y="7744"/>
                        <a:pt x="18791" y="7255"/>
                        <a:pt x="18230" y="7209"/>
                      </a:cubicBezTo>
                      <a:lnTo>
                        <a:pt x="18230" y="7196"/>
                      </a:lnTo>
                      <a:cubicBezTo>
                        <a:pt x="18230" y="3220"/>
                        <a:pt x="15011" y="1"/>
                        <a:pt x="1102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4" name="Google Shape;12264;p68"/>
                <p:cNvGrpSpPr/>
                <p:nvPr/>
              </p:nvGrpSpPr>
              <p:grpSpPr>
                <a:xfrm>
                  <a:off x="6812697" y="1636703"/>
                  <a:ext cx="515453" cy="1170626"/>
                  <a:chOff x="6812697" y="1636703"/>
                  <a:chExt cx="515453" cy="1170626"/>
                </a:xfrm>
              </p:grpSpPr>
              <p:sp>
                <p:nvSpPr>
                  <p:cNvPr id="12265" name="Google Shape;12265;p68"/>
                  <p:cNvSpPr/>
                  <p:nvPr/>
                </p:nvSpPr>
                <p:spPr>
                  <a:xfrm>
                    <a:off x="6985920" y="2372566"/>
                    <a:ext cx="24692" cy="111266"/>
                  </a:xfrm>
                  <a:custGeom>
                    <a:rect b="b" l="l" r="r" t="t"/>
                    <a:pathLst>
                      <a:path extrusionOk="0" h="4407" w="978">
                        <a:moveTo>
                          <a:pt x="0" y="1"/>
                        </a:moveTo>
                        <a:lnTo>
                          <a:pt x="0" y="4407"/>
                        </a:lnTo>
                        <a:lnTo>
                          <a:pt x="978" y="4407"/>
                        </a:lnTo>
                        <a:lnTo>
                          <a:pt x="9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8"/>
                  <p:cNvSpPr/>
                  <p:nvPr/>
                </p:nvSpPr>
                <p:spPr>
                  <a:xfrm>
                    <a:off x="6963525" y="2349212"/>
                    <a:ext cx="41658" cy="35877"/>
                  </a:xfrm>
                  <a:custGeom>
                    <a:rect b="b" l="l" r="r" t="t"/>
                    <a:pathLst>
                      <a:path extrusionOk="0" h="1421" w="1650">
                        <a:moveTo>
                          <a:pt x="946" y="0"/>
                        </a:moveTo>
                        <a:cubicBezTo>
                          <a:pt x="314" y="0"/>
                          <a:pt x="1" y="763"/>
                          <a:pt x="444" y="1213"/>
                        </a:cubicBezTo>
                        <a:cubicBezTo>
                          <a:pt x="587" y="1356"/>
                          <a:pt x="764" y="1420"/>
                          <a:pt x="937" y="1420"/>
                        </a:cubicBezTo>
                        <a:cubicBezTo>
                          <a:pt x="1301" y="1420"/>
                          <a:pt x="1650" y="1139"/>
                          <a:pt x="1650" y="711"/>
                        </a:cubicBezTo>
                        <a:cubicBezTo>
                          <a:pt x="1650" y="320"/>
                          <a:pt x="1337" y="0"/>
                          <a:pt x="9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8"/>
                  <p:cNvSpPr/>
                  <p:nvPr/>
                </p:nvSpPr>
                <p:spPr>
                  <a:xfrm>
                    <a:off x="6988218" y="2349212"/>
                    <a:ext cx="41658" cy="35877"/>
                  </a:xfrm>
                  <a:custGeom>
                    <a:rect b="b" l="l" r="r" t="t"/>
                    <a:pathLst>
                      <a:path extrusionOk="0" h="1421" w="1650">
                        <a:moveTo>
                          <a:pt x="946" y="0"/>
                        </a:moveTo>
                        <a:cubicBezTo>
                          <a:pt x="313" y="0"/>
                          <a:pt x="0" y="763"/>
                          <a:pt x="444" y="1213"/>
                        </a:cubicBezTo>
                        <a:cubicBezTo>
                          <a:pt x="589" y="1356"/>
                          <a:pt x="766" y="1420"/>
                          <a:pt x="940" y="1420"/>
                        </a:cubicBezTo>
                        <a:cubicBezTo>
                          <a:pt x="1303" y="1420"/>
                          <a:pt x="1649" y="1139"/>
                          <a:pt x="1649" y="711"/>
                        </a:cubicBezTo>
                        <a:cubicBezTo>
                          <a:pt x="1649" y="320"/>
                          <a:pt x="1337" y="0"/>
                          <a:pt x="9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8"/>
                  <p:cNvSpPr/>
                  <p:nvPr/>
                </p:nvSpPr>
                <p:spPr>
                  <a:xfrm>
                    <a:off x="6963525" y="2464720"/>
                    <a:ext cx="41658" cy="35700"/>
                  </a:xfrm>
                  <a:custGeom>
                    <a:rect b="b" l="l" r="r" t="t"/>
                    <a:pathLst>
                      <a:path extrusionOk="0" h="1414" w="1650">
                        <a:moveTo>
                          <a:pt x="946" y="1"/>
                        </a:moveTo>
                        <a:cubicBezTo>
                          <a:pt x="314" y="1"/>
                          <a:pt x="1" y="757"/>
                          <a:pt x="444" y="1206"/>
                        </a:cubicBezTo>
                        <a:cubicBezTo>
                          <a:pt x="587" y="1350"/>
                          <a:pt x="764" y="1414"/>
                          <a:pt x="937" y="1414"/>
                        </a:cubicBezTo>
                        <a:cubicBezTo>
                          <a:pt x="1301" y="1414"/>
                          <a:pt x="1650" y="1132"/>
                          <a:pt x="1650" y="705"/>
                        </a:cubicBezTo>
                        <a:cubicBezTo>
                          <a:pt x="1650" y="314"/>
                          <a:pt x="1337" y="1"/>
                          <a:pt x="9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8"/>
                  <p:cNvSpPr/>
                  <p:nvPr/>
                </p:nvSpPr>
                <p:spPr>
                  <a:xfrm>
                    <a:off x="6988218" y="2464720"/>
                    <a:ext cx="41658" cy="35700"/>
                  </a:xfrm>
                  <a:custGeom>
                    <a:rect b="b" l="l" r="r" t="t"/>
                    <a:pathLst>
                      <a:path extrusionOk="0" h="1414" w="1650">
                        <a:moveTo>
                          <a:pt x="946" y="1"/>
                        </a:moveTo>
                        <a:cubicBezTo>
                          <a:pt x="313" y="1"/>
                          <a:pt x="0" y="757"/>
                          <a:pt x="444" y="1206"/>
                        </a:cubicBezTo>
                        <a:cubicBezTo>
                          <a:pt x="589" y="1350"/>
                          <a:pt x="766" y="1414"/>
                          <a:pt x="940" y="1414"/>
                        </a:cubicBezTo>
                        <a:cubicBezTo>
                          <a:pt x="1303" y="1414"/>
                          <a:pt x="1649" y="1132"/>
                          <a:pt x="1649" y="705"/>
                        </a:cubicBezTo>
                        <a:cubicBezTo>
                          <a:pt x="1649" y="314"/>
                          <a:pt x="1337" y="1"/>
                          <a:pt x="9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8"/>
                  <p:cNvSpPr/>
                  <p:nvPr/>
                </p:nvSpPr>
                <p:spPr>
                  <a:xfrm>
                    <a:off x="7001876" y="2594214"/>
                    <a:ext cx="30625" cy="104525"/>
                  </a:xfrm>
                  <a:custGeom>
                    <a:rect b="b" l="l" r="r" t="t"/>
                    <a:pathLst>
                      <a:path extrusionOk="0" h="4140" w="1213">
                        <a:moveTo>
                          <a:pt x="815" y="1"/>
                        </a:moveTo>
                        <a:lnTo>
                          <a:pt x="0" y="79"/>
                        </a:lnTo>
                        <a:lnTo>
                          <a:pt x="398" y="4140"/>
                        </a:lnTo>
                        <a:lnTo>
                          <a:pt x="1213" y="4061"/>
                        </a:lnTo>
                        <a:lnTo>
                          <a:pt x="8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8"/>
                  <p:cNvSpPr/>
                  <p:nvPr/>
                </p:nvSpPr>
                <p:spPr>
                  <a:xfrm>
                    <a:off x="6979987" y="2577349"/>
                    <a:ext cx="38124" cy="31938"/>
                  </a:xfrm>
                  <a:custGeom>
                    <a:rect b="b" l="l" r="r" t="t"/>
                    <a:pathLst>
                      <a:path extrusionOk="0" h="1265" w="1510">
                        <a:moveTo>
                          <a:pt x="848" y="0"/>
                        </a:moveTo>
                        <a:cubicBezTo>
                          <a:pt x="824" y="0"/>
                          <a:pt x="800" y="2"/>
                          <a:pt x="776" y="4"/>
                        </a:cubicBezTo>
                        <a:cubicBezTo>
                          <a:pt x="216" y="56"/>
                          <a:pt x="1" y="760"/>
                          <a:pt x="437" y="1119"/>
                        </a:cubicBezTo>
                        <a:cubicBezTo>
                          <a:pt x="559" y="1220"/>
                          <a:pt x="698" y="1265"/>
                          <a:pt x="835" y="1265"/>
                        </a:cubicBezTo>
                        <a:cubicBezTo>
                          <a:pt x="1182" y="1265"/>
                          <a:pt x="1509" y="973"/>
                          <a:pt x="1467" y="571"/>
                        </a:cubicBezTo>
                        <a:cubicBezTo>
                          <a:pt x="1437" y="243"/>
                          <a:pt x="1169" y="0"/>
                          <a:pt x="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8"/>
                  <p:cNvSpPr/>
                  <p:nvPr/>
                </p:nvSpPr>
                <p:spPr>
                  <a:xfrm>
                    <a:off x="7002028" y="2575077"/>
                    <a:ext cx="38124" cy="32090"/>
                  </a:xfrm>
                  <a:custGeom>
                    <a:rect b="b" l="l" r="r" t="t"/>
                    <a:pathLst>
                      <a:path extrusionOk="0" h="1271" w="1510">
                        <a:moveTo>
                          <a:pt x="837" y="0"/>
                        </a:moveTo>
                        <a:cubicBezTo>
                          <a:pt x="817" y="0"/>
                          <a:pt x="797" y="1"/>
                          <a:pt x="777" y="3"/>
                        </a:cubicBezTo>
                        <a:cubicBezTo>
                          <a:pt x="216" y="62"/>
                          <a:pt x="1" y="766"/>
                          <a:pt x="438" y="1124"/>
                        </a:cubicBezTo>
                        <a:cubicBezTo>
                          <a:pt x="559" y="1225"/>
                          <a:pt x="699" y="1270"/>
                          <a:pt x="835" y="1270"/>
                        </a:cubicBezTo>
                        <a:cubicBezTo>
                          <a:pt x="1182" y="1270"/>
                          <a:pt x="1510" y="979"/>
                          <a:pt x="1467" y="576"/>
                        </a:cubicBezTo>
                        <a:cubicBezTo>
                          <a:pt x="1437" y="245"/>
                          <a:pt x="1163"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8"/>
                  <p:cNvSpPr/>
                  <p:nvPr/>
                </p:nvSpPr>
                <p:spPr>
                  <a:xfrm>
                    <a:off x="6989859" y="2680182"/>
                    <a:ext cx="38174" cy="31963"/>
                  </a:xfrm>
                  <a:custGeom>
                    <a:rect b="b" l="l" r="r" t="t"/>
                    <a:pathLst>
                      <a:path extrusionOk="0" h="1266" w="1512">
                        <a:moveTo>
                          <a:pt x="852" y="1"/>
                        </a:moveTo>
                        <a:cubicBezTo>
                          <a:pt x="829" y="1"/>
                          <a:pt x="806" y="2"/>
                          <a:pt x="783" y="5"/>
                        </a:cubicBezTo>
                        <a:cubicBezTo>
                          <a:pt x="222" y="57"/>
                          <a:pt x="1" y="761"/>
                          <a:pt x="437" y="1119"/>
                        </a:cubicBezTo>
                        <a:cubicBezTo>
                          <a:pt x="561" y="1220"/>
                          <a:pt x="701" y="1265"/>
                          <a:pt x="838" y="1265"/>
                        </a:cubicBezTo>
                        <a:cubicBezTo>
                          <a:pt x="1186" y="1265"/>
                          <a:pt x="1511" y="974"/>
                          <a:pt x="1474" y="572"/>
                        </a:cubicBezTo>
                        <a:cubicBezTo>
                          <a:pt x="1443" y="249"/>
                          <a:pt x="1169" y="1"/>
                          <a:pt x="8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8"/>
                  <p:cNvSpPr/>
                  <p:nvPr/>
                </p:nvSpPr>
                <p:spPr>
                  <a:xfrm>
                    <a:off x="7012076" y="2678086"/>
                    <a:ext cx="37997" cy="32090"/>
                  </a:xfrm>
                  <a:custGeom>
                    <a:rect b="b" l="l" r="r" t="t"/>
                    <a:pathLst>
                      <a:path extrusionOk="0" h="1271" w="1505">
                        <a:moveTo>
                          <a:pt x="836" y="0"/>
                        </a:moveTo>
                        <a:cubicBezTo>
                          <a:pt x="816" y="0"/>
                          <a:pt x="796" y="1"/>
                          <a:pt x="776" y="3"/>
                        </a:cubicBezTo>
                        <a:cubicBezTo>
                          <a:pt x="216" y="55"/>
                          <a:pt x="1" y="765"/>
                          <a:pt x="431" y="1124"/>
                        </a:cubicBezTo>
                        <a:cubicBezTo>
                          <a:pt x="554" y="1225"/>
                          <a:pt x="694" y="1270"/>
                          <a:pt x="831" y="1270"/>
                        </a:cubicBezTo>
                        <a:cubicBezTo>
                          <a:pt x="1179" y="1270"/>
                          <a:pt x="1504" y="979"/>
                          <a:pt x="1467" y="576"/>
                        </a:cubicBezTo>
                        <a:cubicBezTo>
                          <a:pt x="1436" y="245"/>
                          <a:pt x="1157" y="0"/>
                          <a:pt x="8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8"/>
                  <p:cNvSpPr/>
                  <p:nvPr/>
                </p:nvSpPr>
                <p:spPr>
                  <a:xfrm>
                    <a:off x="6850316" y="2178085"/>
                    <a:ext cx="55974" cy="109271"/>
                  </a:xfrm>
                  <a:custGeom>
                    <a:rect b="b" l="l" r="r" t="t"/>
                    <a:pathLst>
                      <a:path extrusionOk="0" h="4328" w="2217">
                        <a:moveTo>
                          <a:pt x="1317" y="0"/>
                        </a:moveTo>
                        <a:lnTo>
                          <a:pt x="1" y="4035"/>
                        </a:lnTo>
                        <a:lnTo>
                          <a:pt x="894" y="4328"/>
                        </a:lnTo>
                        <a:lnTo>
                          <a:pt x="2217" y="287"/>
                        </a:lnTo>
                        <a:lnTo>
                          <a:pt x="13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8"/>
                  <p:cNvSpPr/>
                  <p:nvPr/>
                </p:nvSpPr>
                <p:spPr>
                  <a:xfrm>
                    <a:off x="6864858" y="2156120"/>
                    <a:ext cx="40775" cy="34463"/>
                  </a:xfrm>
                  <a:custGeom>
                    <a:rect b="b" l="l" r="r" t="t"/>
                    <a:pathLst>
                      <a:path extrusionOk="0" h="1365" w="1615">
                        <a:moveTo>
                          <a:pt x="841" y="0"/>
                        </a:moveTo>
                        <a:cubicBezTo>
                          <a:pt x="361" y="0"/>
                          <a:pt x="1" y="516"/>
                          <a:pt x="239" y="987"/>
                        </a:cubicBezTo>
                        <a:cubicBezTo>
                          <a:pt x="367" y="1242"/>
                          <a:pt x="607" y="1364"/>
                          <a:pt x="847" y="1364"/>
                        </a:cubicBezTo>
                        <a:cubicBezTo>
                          <a:pt x="1122" y="1364"/>
                          <a:pt x="1396" y="1203"/>
                          <a:pt x="1497" y="896"/>
                        </a:cubicBezTo>
                        <a:cubicBezTo>
                          <a:pt x="1615" y="538"/>
                          <a:pt x="1419" y="147"/>
                          <a:pt x="1061" y="36"/>
                        </a:cubicBezTo>
                        <a:cubicBezTo>
                          <a:pt x="986" y="12"/>
                          <a:pt x="912" y="0"/>
                          <a:pt x="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8"/>
                  <p:cNvSpPr/>
                  <p:nvPr/>
                </p:nvSpPr>
                <p:spPr>
                  <a:xfrm>
                    <a:off x="6887581" y="2163517"/>
                    <a:ext cx="40775" cy="34463"/>
                  </a:xfrm>
                  <a:custGeom>
                    <a:rect b="b" l="l" r="r" t="t"/>
                    <a:pathLst>
                      <a:path extrusionOk="0" h="1365" w="1615">
                        <a:moveTo>
                          <a:pt x="841" y="1"/>
                        </a:moveTo>
                        <a:cubicBezTo>
                          <a:pt x="361" y="1"/>
                          <a:pt x="0" y="516"/>
                          <a:pt x="239" y="988"/>
                        </a:cubicBezTo>
                        <a:cubicBezTo>
                          <a:pt x="366" y="1242"/>
                          <a:pt x="606" y="1365"/>
                          <a:pt x="846" y="1365"/>
                        </a:cubicBezTo>
                        <a:cubicBezTo>
                          <a:pt x="1121" y="1365"/>
                          <a:pt x="1396" y="1203"/>
                          <a:pt x="1497" y="897"/>
                        </a:cubicBezTo>
                        <a:cubicBezTo>
                          <a:pt x="1614" y="538"/>
                          <a:pt x="1419" y="154"/>
                          <a:pt x="1060" y="36"/>
                        </a:cubicBezTo>
                        <a:cubicBezTo>
                          <a:pt x="985" y="12"/>
                          <a:pt x="912" y="1"/>
                          <a:pt x="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8"/>
                  <p:cNvSpPr/>
                  <p:nvPr/>
                </p:nvSpPr>
                <p:spPr>
                  <a:xfrm>
                    <a:off x="6830471" y="2261755"/>
                    <a:ext cx="40775" cy="34539"/>
                  </a:xfrm>
                  <a:custGeom>
                    <a:rect b="b" l="l" r="r" t="t"/>
                    <a:pathLst>
                      <a:path extrusionOk="0" h="1368" w="1615">
                        <a:moveTo>
                          <a:pt x="839" y="1"/>
                        </a:moveTo>
                        <a:cubicBezTo>
                          <a:pt x="362" y="1"/>
                          <a:pt x="0" y="522"/>
                          <a:pt x="239" y="994"/>
                        </a:cubicBezTo>
                        <a:cubicBezTo>
                          <a:pt x="367" y="1246"/>
                          <a:pt x="605" y="1368"/>
                          <a:pt x="843" y="1368"/>
                        </a:cubicBezTo>
                        <a:cubicBezTo>
                          <a:pt x="1117" y="1368"/>
                          <a:pt x="1390" y="1207"/>
                          <a:pt x="1491" y="896"/>
                        </a:cubicBezTo>
                        <a:cubicBezTo>
                          <a:pt x="1614" y="538"/>
                          <a:pt x="1412" y="153"/>
                          <a:pt x="1054" y="36"/>
                        </a:cubicBezTo>
                        <a:cubicBezTo>
                          <a:pt x="981" y="12"/>
                          <a:pt x="908" y="1"/>
                          <a:pt x="8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8"/>
                  <p:cNvSpPr/>
                  <p:nvPr/>
                </p:nvSpPr>
                <p:spPr>
                  <a:xfrm>
                    <a:off x="6853017" y="2269178"/>
                    <a:ext cx="40775" cy="34539"/>
                  </a:xfrm>
                  <a:custGeom>
                    <a:rect b="b" l="l" r="r" t="t"/>
                    <a:pathLst>
                      <a:path extrusionOk="0" h="1368" w="1615">
                        <a:moveTo>
                          <a:pt x="843" y="0"/>
                        </a:moveTo>
                        <a:cubicBezTo>
                          <a:pt x="362" y="0"/>
                          <a:pt x="0" y="522"/>
                          <a:pt x="239" y="994"/>
                        </a:cubicBezTo>
                        <a:cubicBezTo>
                          <a:pt x="367" y="1245"/>
                          <a:pt x="607" y="1367"/>
                          <a:pt x="846" y="1367"/>
                        </a:cubicBezTo>
                        <a:cubicBezTo>
                          <a:pt x="1122" y="1367"/>
                          <a:pt x="1396" y="1206"/>
                          <a:pt x="1497" y="896"/>
                        </a:cubicBezTo>
                        <a:cubicBezTo>
                          <a:pt x="1614" y="537"/>
                          <a:pt x="1419" y="153"/>
                          <a:pt x="1060" y="35"/>
                        </a:cubicBezTo>
                        <a:cubicBezTo>
                          <a:pt x="986" y="11"/>
                          <a:pt x="913" y="0"/>
                          <a:pt x="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8"/>
                  <p:cNvSpPr/>
                  <p:nvPr/>
                </p:nvSpPr>
                <p:spPr>
                  <a:xfrm>
                    <a:off x="6907905" y="2021424"/>
                    <a:ext cx="55974" cy="109448"/>
                  </a:xfrm>
                  <a:custGeom>
                    <a:rect b="b" l="l" r="r" t="t"/>
                    <a:pathLst>
                      <a:path extrusionOk="0" h="4335" w="2217">
                        <a:moveTo>
                          <a:pt x="1324" y="0"/>
                        </a:moveTo>
                        <a:lnTo>
                          <a:pt x="1" y="4041"/>
                        </a:lnTo>
                        <a:lnTo>
                          <a:pt x="900" y="4335"/>
                        </a:lnTo>
                        <a:lnTo>
                          <a:pt x="2217" y="294"/>
                        </a:lnTo>
                        <a:lnTo>
                          <a:pt x="13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8"/>
                  <p:cNvSpPr/>
                  <p:nvPr/>
                </p:nvSpPr>
                <p:spPr>
                  <a:xfrm>
                    <a:off x="6922625" y="1999459"/>
                    <a:ext cx="40775" cy="34387"/>
                  </a:xfrm>
                  <a:custGeom>
                    <a:rect b="b" l="l" r="r" t="t"/>
                    <a:pathLst>
                      <a:path extrusionOk="0" h="1362" w="1615">
                        <a:moveTo>
                          <a:pt x="841" y="1"/>
                        </a:moveTo>
                        <a:cubicBezTo>
                          <a:pt x="361" y="1"/>
                          <a:pt x="1" y="516"/>
                          <a:pt x="239" y="988"/>
                        </a:cubicBezTo>
                        <a:cubicBezTo>
                          <a:pt x="367" y="1240"/>
                          <a:pt x="608" y="1362"/>
                          <a:pt x="848" y="1362"/>
                        </a:cubicBezTo>
                        <a:cubicBezTo>
                          <a:pt x="1123" y="1362"/>
                          <a:pt x="1396" y="1203"/>
                          <a:pt x="1497" y="897"/>
                        </a:cubicBezTo>
                        <a:cubicBezTo>
                          <a:pt x="1614" y="538"/>
                          <a:pt x="1419" y="147"/>
                          <a:pt x="1060" y="36"/>
                        </a:cubicBezTo>
                        <a:cubicBezTo>
                          <a:pt x="986" y="12"/>
                          <a:pt x="912" y="1"/>
                          <a:pt x="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8"/>
                  <p:cNvSpPr/>
                  <p:nvPr/>
                </p:nvSpPr>
                <p:spPr>
                  <a:xfrm>
                    <a:off x="6945196" y="2006882"/>
                    <a:ext cx="40749" cy="34463"/>
                  </a:xfrm>
                  <a:custGeom>
                    <a:rect b="b" l="l" r="r" t="t"/>
                    <a:pathLst>
                      <a:path extrusionOk="0" h="1365" w="1614">
                        <a:moveTo>
                          <a:pt x="844" y="0"/>
                        </a:moveTo>
                        <a:cubicBezTo>
                          <a:pt x="366" y="0"/>
                          <a:pt x="0" y="522"/>
                          <a:pt x="245" y="994"/>
                        </a:cubicBezTo>
                        <a:cubicBezTo>
                          <a:pt x="371" y="1244"/>
                          <a:pt x="609" y="1365"/>
                          <a:pt x="846" y="1365"/>
                        </a:cubicBezTo>
                        <a:cubicBezTo>
                          <a:pt x="1121" y="1365"/>
                          <a:pt x="1395" y="1204"/>
                          <a:pt x="1496" y="896"/>
                        </a:cubicBezTo>
                        <a:cubicBezTo>
                          <a:pt x="1613" y="537"/>
                          <a:pt x="1418" y="153"/>
                          <a:pt x="1059" y="36"/>
                        </a:cubicBezTo>
                        <a:cubicBezTo>
                          <a:pt x="986" y="11"/>
                          <a:pt x="914" y="0"/>
                          <a:pt x="8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8"/>
                  <p:cNvSpPr/>
                  <p:nvPr/>
                </p:nvSpPr>
                <p:spPr>
                  <a:xfrm>
                    <a:off x="6888061" y="2105271"/>
                    <a:ext cx="40775" cy="34488"/>
                  </a:xfrm>
                  <a:custGeom>
                    <a:rect b="b" l="l" r="r" t="t"/>
                    <a:pathLst>
                      <a:path extrusionOk="0" h="1366" w="1615">
                        <a:moveTo>
                          <a:pt x="842" y="0"/>
                        </a:moveTo>
                        <a:cubicBezTo>
                          <a:pt x="361" y="0"/>
                          <a:pt x="1" y="517"/>
                          <a:pt x="239" y="994"/>
                        </a:cubicBezTo>
                        <a:cubicBezTo>
                          <a:pt x="366" y="1245"/>
                          <a:pt x="605" y="1365"/>
                          <a:pt x="844" y="1365"/>
                        </a:cubicBezTo>
                        <a:cubicBezTo>
                          <a:pt x="1120" y="1365"/>
                          <a:pt x="1396" y="1204"/>
                          <a:pt x="1497" y="896"/>
                        </a:cubicBezTo>
                        <a:cubicBezTo>
                          <a:pt x="1615" y="538"/>
                          <a:pt x="1419" y="153"/>
                          <a:pt x="1061" y="36"/>
                        </a:cubicBezTo>
                        <a:cubicBezTo>
                          <a:pt x="986" y="12"/>
                          <a:pt x="912" y="0"/>
                          <a:pt x="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8"/>
                  <p:cNvSpPr/>
                  <p:nvPr/>
                </p:nvSpPr>
                <p:spPr>
                  <a:xfrm>
                    <a:off x="6910783" y="2112517"/>
                    <a:ext cx="40775" cy="34539"/>
                  </a:xfrm>
                  <a:custGeom>
                    <a:rect b="b" l="l" r="r" t="t"/>
                    <a:pathLst>
                      <a:path extrusionOk="0" h="1368" w="1615">
                        <a:moveTo>
                          <a:pt x="843" y="0"/>
                        </a:moveTo>
                        <a:cubicBezTo>
                          <a:pt x="361" y="0"/>
                          <a:pt x="0" y="522"/>
                          <a:pt x="239" y="994"/>
                        </a:cubicBezTo>
                        <a:cubicBezTo>
                          <a:pt x="366" y="1246"/>
                          <a:pt x="606" y="1367"/>
                          <a:pt x="846" y="1367"/>
                        </a:cubicBezTo>
                        <a:cubicBezTo>
                          <a:pt x="1121" y="1367"/>
                          <a:pt x="1396" y="1206"/>
                          <a:pt x="1497" y="896"/>
                        </a:cubicBezTo>
                        <a:cubicBezTo>
                          <a:pt x="1614" y="538"/>
                          <a:pt x="1419" y="153"/>
                          <a:pt x="1060" y="36"/>
                        </a:cubicBezTo>
                        <a:cubicBezTo>
                          <a:pt x="986" y="12"/>
                          <a:pt x="913" y="0"/>
                          <a:pt x="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8"/>
                  <p:cNvSpPr/>
                  <p:nvPr/>
                </p:nvSpPr>
                <p:spPr>
                  <a:xfrm>
                    <a:off x="6957113" y="1968758"/>
                    <a:ext cx="226622" cy="24717"/>
                  </a:xfrm>
                  <a:custGeom>
                    <a:rect b="b" l="l" r="r" t="t"/>
                    <a:pathLst>
                      <a:path extrusionOk="0" h="979" w="8976">
                        <a:moveTo>
                          <a:pt x="450" y="1"/>
                        </a:moveTo>
                        <a:cubicBezTo>
                          <a:pt x="203" y="1"/>
                          <a:pt x="1" y="196"/>
                          <a:pt x="1" y="451"/>
                        </a:cubicBezTo>
                        <a:lnTo>
                          <a:pt x="1" y="529"/>
                        </a:lnTo>
                        <a:cubicBezTo>
                          <a:pt x="1" y="776"/>
                          <a:pt x="203" y="979"/>
                          <a:pt x="450" y="979"/>
                        </a:cubicBezTo>
                        <a:lnTo>
                          <a:pt x="8532" y="979"/>
                        </a:lnTo>
                        <a:cubicBezTo>
                          <a:pt x="8780" y="979"/>
                          <a:pt x="8975" y="776"/>
                          <a:pt x="8975" y="529"/>
                        </a:cubicBezTo>
                        <a:lnTo>
                          <a:pt x="8975" y="451"/>
                        </a:lnTo>
                        <a:cubicBezTo>
                          <a:pt x="8975" y="196"/>
                          <a:pt x="8780" y="1"/>
                          <a:pt x="85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8"/>
                  <p:cNvSpPr/>
                  <p:nvPr/>
                </p:nvSpPr>
                <p:spPr>
                  <a:xfrm>
                    <a:off x="7039546" y="1927453"/>
                    <a:ext cx="61907" cy="24717"/>
                  </a:xfrm>
                  <a:custGeom>
                    <a:rect b="b" l="l" r="r" t="t"/>
                    <a:pathLst>
                      <a:path extrusionOk="0" h="979" w="2452">
                        <a:moveTo>
                          <a:pt x="451" y="1"/>
                        </a:moveTo>
                        <a:cubicBezTo>
                          <a:pt x="203" y="1"/>
                          <a:pt x="1" y="203"/>
                          <a:pt x="1" y="451"/>
                        </a:cubicBezTo>
                        <a:lnTo>
                          <a:pt x="1" y="535"/>
                        </a:lnTo>
                        <a:cubicBezTo>
                          <a:pt x="1" y="783"/>
                          <a:pt x="203" y="979"/>
                          <a:pt x="451" y="979"/>
                        </a:cubicBezTo>
                        <a:lnTo>
                          <a:pt x="2002" y="979"/>
                        </a:lnTo>
                        <a:cubicBezTo>
                          <a:pt x="2250" y="979"/>
                          <a:pt x="2452" y="783"/>
                          <a:pt x="2452" y="535"/>
                        </a:cubicBezTo>
                        <a:lnTo>
                          <a:pt x="2452" y="451"/>
                        </a:lnTo>
                        <a:cubicBezTo>
                          <a:pt x="2452" y="203"/>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8"/>
                  <p:cNvSpPr/>
                  <p:nvPr/>
                </p:nvSpPr>
                <p:spPr>
                  <a:xfrm>
                    <a:off x="7039546" y="2257236"/>
                    <a:ext cx="61907" cy="24692"/>
                  </a:xfrm>
                  <a:custGeom>
                    <a:rect b="b" l="l" r="r" t="t"/>
                    <a:pathLst>
                      <a:path extrusionOk="0" h="978" w="2452">
                        <a:moveTo>
                          <a:pt x="451" y="0"/>
                        </a:moveTo>
                        <a:cubicBezTo>
                          <a:pt x="203" y="0"/>
                          <a:pt x="1" y="202"/>
                          <a:pt x="1" y="450"/>
                        </a:cubicBezTo>
                        <a:lnTo>
                          <a:pt x="1" y="528"/>
                        </a:lnTo>
                        <a:cubicBezTo>
                          <a:pt x="1" y="782"/>
                          <a:pt x="203" y="978"/>
                          <a:pt x="451" y="978"/>
                        </a:cubicBezTo>
                        <a:lnTo>
                          <a:pt x="2002" y="978"/>
                        </a:lnTo>
                        <a:cubicBezTo>
                          <a:pt x="2250" y="978"/>
                          <a:pt x="2452" y="782"/>
                          <a:pt x="2452" y="528"/>
                        </a:cubicBezTo>
                        <a:lnTo>
                          <a:pt x="2452" y="450"/>
                        </a:lnTo>
                        <a:cubicBezTo>
                          <a:pt x="2452" y="202"/>
                          <a:pt x="2250" y="0"/>
                          <a:pt x="20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8"/>
                  <p:cNvSpPr/>
                  <p:nvPr/>
                </p:nvSpPr>
                <p:spPr>
                  <a:xfrm>
                    <a:off x="7039546" y="2216082"/>
                    <a:ext cx="61907" cy="24717"/>
                  </a:xfrm>
                  <a:custGeom>
                    <a:rect b="b" l="l" r="r" t="t"/>
                    <a:pathLst>
                      <a:path extrusionOk="0" h="979" w="2452">
                        <a:moveTo>
                          <a:pt x="451" y="1"/>
                        </a:moveTo>
                        <a:cubicBezTo>
                          <a:pt x="203" y="1"/>
                          <a:pt x="1" y="196"/>
                          <a:pt x="1" y="444"/>
                        </a:cubicBezTo>
                        <a:lnTo>
                          <a:pt x="1" y="529"/>
                        </a:lnTo>
                        <a:cubicBezTo>
                          <a:pt x="1" y="776"/>
                          <a:pt x="203" y="978"/>
                          <a:pt x="451" y="978"/>
                        </a:cubicBezTo>
                        <a:lnTo>
                          <a:pt x="2002" y="978"/>
                        </a:lnTo>
                        <a:cubicBezTo>
                          <a:pt x="2250" y="978"/>
                          <a:pt x="2452" y="776"/>
                          <a:pt x="2452" y="529"/>
                        </a:cubicBezTo>
                        <a:lnTo>
                          <a:pt x="2452" y="444"/>
                        </a:lnTo>
                        <a:cubicBezTo>
                          <a:pt x="2452" y="196"/>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8"/>
                  <p:cNvSpPr/>
                  <p:nvPr/>
                </p:nvSpPr>
                <p:spPr>
                  <a:xfrm>
                    <a:off x="7039546" y="2178893"/>
                    <a:ext cx="61907" cy="24717"/>
                  </a:xfrm>
                  <a:custGeom>
                    <a:rect b="b" l="l" r="r" t="t"/>
                    <a:pathLst>
                      <a:path extrusionOk="0" h="979" w="2452">
                        <a:moveTo>
                          <a:pt x="451" y="1"/>
                        </a:moveTo>
                        <a:cubicBezTo>
                          <a:pt x="203" y="1"/>
                          <a:pt x="1" y="203"/>
                          <a:pt x="1" y="450"/>
                        </a:cubicBezTo>
                        <a:lnTo>
                          <a:pt x="1" y="535"/>
                        </a:lnTo>
                        <a:cubicBezTo>
                          <a:pt x="1" y="783"/>
                          <a:pt x="203" y="978"/>
                          <a:pt x="451" y="978"/>
                        </a:cubicBezTo>
                        <a:lnTo>
                          <a:pt x="2002" y="978"/>
                        </a:lnTo>
                        <a:cubicBezTo>
                          <a:pt x="2250" y="978"/>
                          <a:pt x="2452" y="783"/>
                          <a:pt x="2452" y="535"/>
                        </a:cubicBezTo>
                        <a:lnTo>
                          <a:pt x="2452" y="450"/>
                        </a:lnTo>
                        <a:cubicBezTo>
                          <a:pt x="2452" y="203"/>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8"/>
                  <p:cNvSpPr/>
                  <p:nvPr/>
                </p:nvSpPr>
                <p:spPr>
                  <a:xfrm>
                    <a:off x="7051892" y="1972873"/>
                    <a:ext cx="32948" cy="185493"/>
                  </a:xfrm>
                  <a:custGeom>
                    <a:rect b="b" l="l" r="r" t="t"/>
                    <a:pathLst>
                      <a:path extrusionOk="0" h="7347" w="1305">
                        <a:moveTo>
                          <a:pt x="653" y="1"/>
                        </a:moveTo>
                        <a:cubicBezTo>
                          <a:pt x="294" y="1"/>
                          <a:pt x="1" y="294"/>
                          <a:pt x="1" y="653"/>
                        </a:cubicBezTo>
                        <a:lnTo>
                          <a:pt x="1" y="6694"/>
                        </a:lnTo>
                        <a:cubicBezTo>
                          <a:pt x="1" y="7053"/>
                          <a:pt x="294" y="7346"/>
                          <a:pt x="653" y="7346"/>
                        </a:cubicBezTo>
                        <a:cubicBezTo>
                          <a:pt x="1011" y="7346"/>
                          <a:pt x="1304" y="7053"/>
                          <a:pt x="1304" y="6694"/>
                        </a:cubicBezTo>
                        <a:lnTo>
                          <a:pt x="1304" y="653"/>
                        </a:lnTo>
                        <a:cubicBezTo>
                          <a:pt x="1304" y="294"/>
                          <a:pt x="1011" y="1"/>
                          <a:pt x="6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8"/>
                  <p:cNvSpPr/>
                  <p:nvPr/>
                </p:nvSpPr>
                <p:spPr>
                  <a:xfrm>
                    <a:off x="7058810" y="2022661"/>
                    <a:ext cx="95461" cy="38124"/>
                  </a:xfrm>
                  <a:custGeom>
                    <a:rect b="b" l="l" r="r" t="t"/>
                    <a:pathLst>
                      <a:path extrusionOk="0" h="1510" w="3781">
                        <a:moveTo>
                          <a:pt x="636" y="1"/>
                        </a:moveTo>
                        <a:cubicBezTo>
                          <a:pt x="417" y="1"/>
                          <a:pt x="213" y="131"/>
                          <a:pt x="124" y="343"/>
                        </a:cubicBezTo>
                        <a:cubicBezTo>
                          <a:pt x="1" y="623"/>
                          <a:pt x="124" y="949"/>
                          <a:pt x="398" y="1072"/>
                        </a:cubicBezTo>
                        <a:cubicBezTo>
                          <a:pt x="913" y="1294"/>
                          <a:pt x="1591" y="1509"/>
                          <a:pt x="2308" y="1509"/>
                        </a:cubicBezTo>
                        <a:cubicBezTo>
                          <a:pt x="2660" y="1509"/>
                          <a:pt x="3012" y="1451"/>
                          <a:pt x="3351" y="1340"/>
                        </a:cubicBezTo>
                        <a:cubicBezTo>
                          <a:pt x="3637" y="1229"/>
                          <a:pt x="3781" y="910"/>
                          <a:pt x="3683" y="623"/>
                        </a:cubicBezTo>
                        <a:cubicBezTo>
                          <a:pt x="3599" y="391"/>
                          <a:pt x="3379" y="245"/>
                          <a:pt x="3143" y="245"/>
                        </a:cubicBezTo>
                        <a:cubicBezTo>
                          <a:pt x="3087" y="245"/>
                          <a:pt x="3029" y="253"/>
                          <a:pt x="2973" y="271"/>
                        </a:cubicBezTo>
                        <a:cubicBezTo>
                          <a:pt x="2755" y="350"/>
                          <a:pt x="2527" y="382"/>
                          <a:pt x="2298" y="382"/>
                        </a:cubicBezTo>
                        <a:cubicBezTo>
                          <a:pt x="1771" y="382"/>
                          <a:pt x="1243" y="211"/>
                          <a:pt x="848" y="43"/>
                        </a:cubicBezTo>
                        <a:cubicBezTo>
                          <a:pt x="778" y="14"/>
                          <a:pt x="706" y="1"/>
                          <a:pt x="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8"/>
                  <p:cNvSpPr/>
                  <p:nvPr/>
                </p:nvSpPr>
                <p:spPr>
                  <a:xfrm>
                    <a:off x="7050427" y="2076135"/>
                    <a:ext cx="108135" cy="37947"/>
                  </a:xfrm>
                  <a:custGeom>
                    <a:rect b="b" l="l" r="r" t="t"/>
                    <a:pathLst>
                      <a:path extrusionOk="0" h="1503" w="4283">
                        <a:moveTo>
                          <a:pt x="642" y="1"/>
                        </a:moveTo>
                        <a:cubicBezTo>
                          <a:pt x="423" y="1"/>
                          <a:pt x="218" y="131"/>
                          <a:pt x="124" y="343"/>
                        </a:cubicBezTo>
                        <a:cubicBezTo>
                          <a:pt x="0" y="623"/>
                          <a:pt x="130" y="955"/>
                          <a:pt x="411" y="1079"/>
                        </a:cubicBezTo>
                        <a:cubicBezTo>
                          <a:pt x="997" y="1346"/>
                          <a:pt x="1636" y="1490"/>
                          <a:pt x="2281" y="1503"/>
                        </a:cubicBezTo>
                        <a:cubicBezTo>
                          <a:pt x="2848" y="1503"/>
                          <a:pt x="3409" y="1366"/>
                          <a:pt x="3904" y="1099"/>
                        </a:cubicBezTo>
                        <a:cubicBezTo>
                          <a:pt x="4178" y="949"/>
                          <a:pt x="4282" y="603"/>
                          <a:pt x="4132" y="330"/>
                        </a:cubicBezTo>
                        <a:cubicBezTo>
                          <a:pt x="4030" y="143"/>
                          <a:pt x="3839" y="38"/>
                          <a:pt x="3642" y="38"/>
                        </a:cubicBezTo>
                        <a:cubicBezTo>
                          <a:pt x="3550" y="38"/>
                          <a:pt x="3457" y="61"/>
                          <a:pt x="3370" y="108"/>
                        </a:cubicBezTo>
                        <a:cubicBezTo>
                          <a:pt x="3019" y="298"/>
                          <a:pt x="2650" y="370"/>
                          <a:pt x="2291" y="370"/>
                        </a:cubicBezTo>
                        <a:cubicBezTo>
                          <a:pt x="1762" y="370"/>
                          <a:pt x="1254" y="214"/>
                          <a:pt x="854" y="43"/>
                        </a:cubicBezTo>
                        <a:cubicBezTo>
                          <a:pt x="784" y="14"/>
                          <a:pt x="712" y="1"/>
                          <a:pt x="6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8"/>
                  <p:cNvSpPr/>
                  <p:nvPr/>
                </p:nvSpPr>
                <p:spPr>
                  <a:xfrm>
                    <a:off x="6988722" y="2022358"/>
                    <a:ext cx="90361" cy="37922"/>
                  </a:xfrm>
                  <a:custGeom>
                    <a:rect b="b" l="l" r="r" t="t"/>
                    <a:pathLst>
                      <a:path extrusionOk="0" h="1502" w="3579">
                        <a:moveTo>
                          <a:pt x="2935" y="0"/>
                        </a:moveTo>
                        <a:cubicBezTo>
                          <a:pt x="2854" y="0"/>
                          <a:pt x="2771" y="18"/>
                          <a:pt x="2692" y="55"/>
                        </a:cubicBezTo>
                        <a:cubicBezTo>
                          <a:pt x="2323" y="212"/>
                          <a:pt x="1818" y="373"/>
                          <a:pt x="1276" y="373"/>
                        </a:cubicBezTo>
                        <a:cubicBezTo>
                          <a:pt x="1099" y="373"/>
                          <a:pt x="918" y="356"/>
                          <a:pt x="737" y="315"/>
                        </a:cubicBezTo>
                        <a:cubicBezTo>
                          <a:pt x="697" y="307"/>
                          <a:pt x="657" y="303"/>
                          <a:pt x="617" y="303"/>
                        </a:cubicBezTo>
                        <a:cubicBezTo>
                          <a:pt x="361" y="303"/>
                          <a:pt x="127" y="480"/>
                          <a:pt x="65" y="746"/>
                        </a:cubicBezTo>
                        <a:cubicBezTo>
                          <a:pt x="0" y="1052"/>
                          <a:pt x="189" y="1352"/>
                          <a:pt x="495" y="1417"/>
                        </a:cubicBezTo>
                        <a:cubicBezTo>
                          <a:pt x="750" y="1476"/>
                          <a:pt x="1004" y="1502"/>
                          <a:pt x="1264" y="1502"/>
                        </a:cubicBezTo>
                        <a:cubicBezTo>
                          <a:pt x="1910" y="1489"/>
                          <a:pt x="2548" y="1352"/>
                          <a:pt x="3142" y="1084"/>
                        </a:cubicBezTo>
                        <a:cubicBezTo>
                          <a:pt x="3435" y="974"/>
                          <a:pt x="3578" y="628"/>
                          <a:pt x="3454" y="341"/>
                        </a:cubicBezTo>
                        <a:cubicBezTo>
                          <a:pt x="3359" y="128"/>
                          <a:pt x="3153" y="0"/>
                          <a:pt x="29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8"/>
                  <p:cNvSpPr/>
                  <p:nvPr/>
                </p:nvSpPr>
                <p:spPr>
                  <a:xfrm>
                    <a:off x="7058305" y="2132892"/>
                    <a:ext cx="95966" cy="38149"/>
                  </a:xfrm>
                  <a:custGeom>
                    <a:rect b="b" l="l" r="r" t="t"/>
                    <a:pathLst>
                      <a:path extrusionOk="0" h="1511" w="3801">
                        <a:moveTo>
                          <a:pt x="650" y="0"/>
                        </a:moveTo>
                        <a:cubicBezTo>
                          <a:pt x="429" y="0"/>
                          <a:pt x="218" y="128"/>
                          <a:pt x="125" y="343"/>
                        </a:cubicBezTo>
                        <a:cubicBezTo>
                          <a:pt x="1" y="624"/>
                          <a:pt x="138" y="956"/>
                          <a:pt x="418" y="1080"/>
                        </a:cubicBezTo>
                        <a:cubicBezTo>
                          <a:pt x="933" y="1301"/>
                          <a:pt x="1611" y="1510"/>
                          <a:pt x="2321" y="1510"/>
                        </a:cubicBezTo>
                        <a:cubicBezTo>
                          <a:pt x="2339" y="1510"/>
                          <a:pt x="2357" y="1510"/>
                          <a:pt x="2375" y="1510"/>
                        </a:cubicBezTo>
                        <a:cubicBezTo>
                          <a:pt x="2715" y="1510"/>
                          <a:pt x="3049" y="1452"/>
                          <a:pt x="3371" y="1340"/>
                        </a:cubicBezTo>
                        <a:cubicBezTo>
                          <a:pt x="3657" y="1236"/>
                          <a:pt x="3801" y="917"/>
                          <a:pt x="3703" y="630"/>
                        </a:cubicBezTo>
                        <a:cubicBezTo>
                          <a:pt x="3620" y="396"/>
                          <a:pt x="3404" y="249"/>
                          <a:pt x="3171" y="249"/>
                        </a:cubicBezTo>
                        <a:cubicBezTo>
                          <a:pt x="3112" y="249"/>
                          <a:pt x="3052" y="258"/>
                          <a:pt x="2993" y="278"/>
                        </a:cubicBezTo>
                        <a:cubicBezTo>
                          <a:pt x="2776" y="355"/>
                          <a:pt x="2549" y="386"/>
                          <a:pt x="2321" y="386"/>
                        </a:cubicBezTo>
                        <a:cubicBezTo>
                          <a:pt x="1794" y="386"/>
                          <a:pt x="1264" y="216"/>
                          <a:pt x="868" y="43"/>
                        </a:cubicBezTo>
                        <a:cubicBezTo>
                          <a:pt x="797" y="14"/>
                          <a:pt x="723" y="0"/>
                          <a:pt x="6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8"/>
                  <p:cNvSpPr/>
                  <p:nvPr/>
                </p:nvSpPr>
                <p:spPr>
                  <a:xfrm>
                    <a:off x="6988722" y="2132589"/>
                    <a:ext cx="90361" cy="38098"/>
                  </a:xfrm>
                  <a:custGeom>
                    <a:rect b="b" l="l" r="r" t="t"/>
                    <a:pathLst>
                      <a:path extrusionOk="0" h="1509" w="3579">
                        <a:moveTo>
                          <a:pt x="2935" y="1"/>
                        </a:moveTo>
                        <a:cubicBezTo>
                          <a:pt x="2854" y="1"/>
                          <a:pt x="2771" y="18"/>
                          <a:pt x="2692" y="55"/>
                        </a:cubicBezTo>
                        <a:cubicBezTo>
                          <a:pt x="2321" y="214"/>
                          <a:pt x="1812" y="379"/>
                          <a:pt x="1267" y="379"/>
                        </a:cubicBezTo>
                        <a:cubicBezTo>
                          <a:pt x="1093" y="379"/>
                          <a:pt x="915" y="362"/>
                          <a:pt x="737" y="323"/>
                        </a:cubicBezTo>
                        <a:cubicBezTo>
                          <a:pt x="697" y="314"/>
                          <a:pt x="657" y="310"/>
                          <a:pt x="617" y="310"/>
                        </a:cubicBezTo>
                        <a:cubicBezTo>
                          <a:pt x="360" y="310"/>
                          <a:pt x="122" y="487"/>
                          <a:pt x="65" y="753"/>
                        </a:cubicBezTo>
                        <a:cubicBezTo>
                          <a:pt x="0" y="1053"/>
                          <a:pt x="189" y="1359"/>
                          <a:pt x="495" y="1424"/>
                        </a:cubicBezTo>
                        <a:cubicBezTo>
                          <a:pt x="750" y="1476"/>
                          <a:pt x="1004" y="1509"/>
                          <a:pt x="1264" y="1509"/>
                        </a:cubicBezTo>
                        <a:cubicBezTo>
                          <a:pt x="1910" y="1496"/>
                          <a:pt x="2548" y="1359"/>
                          <a:pt x="3142" y="1092"/>
                        </a:cubicBezTo>
                        <a:cubicBezTo>
                          <a:pt x="3435" y="974"/>
                          <a:pt x="3578" y="636"/>
                          <a:pt x="3454" y="342"/>
                        </a:cubicBezTo>
                        <a:cubicBezTo>
                          <a:pt x="3359" y="128"/>
                          <a:pt x="3153" y="1"/>
                          <a:pt x="29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8"/>
                  <p:cNvSpPr/>
                  <p:nvPr/>
                </p:nvSpPr>
                <p:spPr>
                  <a:xfrm>
                    <a:off x="6976351" y="2075959"/>
                    <a:ext cx="110786" cy="37493"/>
                  </a:xfrm>
                  <a:custGeom>
                    <a:rect b="b" l="l" r="r" t="t"/>
                    <a:pathLst>
                      <a:path extrusionOk="0" h="1485" w="4388">
                        <a:moveTo>
                          <a:pt x="3746" y="1"/>
                        </a:moveTo>
                        <a:cubicBezTo>
                          <a:pt x="3664" y="1"/>
                          <a:pt x="3580" y="19"/>
                          <a:pt x="3501" y="56"/>
                        </a:cubicBezTo>
                        <a:cubicBezTo>
                          <a:pt x="3025" y="259"/>
                          <a:pt x="2545" y="361"/>
                          <a:pt x="2098" y="361"/>
                        </a:cubicBezTo>
                        <a:cubicBezTo>
                          <a:pt x="1713" y="361"/>
                          <a:pt x="1351" y="286"/>
                          <a:pt x="1038" y="135"/>
                        </a:cubicBezTo>
                        <a:cubicBezTo>
                          <a:pt x="956" y="101"/>
                          <a:pt x="878" y="86"/>
                          <a:pt x="804" y="86"/>
                        </a:cubicBezTo>
                        <a:cubicBezTo>
                          <a:pt x="283" y="86"/>
                          <a:pt x="0" y="849"/>
                          <a:pt x="549" y="1151"/>
                        </a:cubicBezTo>
                        <a:cubicBezTo>
                          <a:pt x="1018" y="1373"/>
                          <a:pt x="1530" y="1484"/>
                          <a:pt x="2055" y="1484"/>
                        </a:cubicBezTo>
                        <a:cubicBezTo>
                          <a:pt x="2070" y="1484"/>
                          <a:pt x="2085" y="1484"/>
                          <a:pt x="2100" y="1484"/>
                        </a:cubicBezTo>
                        <a:cubicBezTo>
                          <a:pt x="2732" y="1477"/>
                          <a:pt x="3364" y="1347"/>
                          <a:pt x="3944" y="1086"/>
                        </a:cubicBezTo>
                        <a:cubicBezTo>
                          <a:pt x="4244" y="969"/>
                          <a:pt x="4388" y="630"/>
                          <a:pt x="4257" y="337"/>
                        </a:cubicBezTo>
                        <a:cubicBezTo>
                          <a:pt x="4168" y="124"/>
                          <a:pt x="3962" y="1"/>
                          <a:pt x="37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8"/>
                  <p:cNvSpPr/>
                  <p:nvPr/>
                </p:nvSpPr>
                <p:spPr>
                  <a:xfrm>
                    <a:off x="6825321" y="2309220"/>
                    <a:ext cx="45269" cy="36053"/>
                  </a:xfrm>
                  <a:custGeom>
                    <a:rect b="b" l="l" r="r" t="t"/>
                    <a:pathLst>
                      <a:path extrusionOk="0" h="1428" w="1793">
                        <a:moveTo>
                          <a:pt x="815" y="1"/>
                        </a:moveTo>
                        <a:cubicBezTo>
                          <a:pt x="0" y="1"/>
                          <a:pt x="0" y="1428"/>
                          <a:pt x="815" y="1428"/>
                        </a:cubicBezTo>
                        <a:cubicBezTo>
                          <a:pt x="1792" y="1428"/>
                          <a:pt x="1792" y="1"/>
                          <a:pt x="8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8"/>
                  <p:cNvSpPr/>
                  <p:nvPr/>
                </p:nvSpPr>
                <p:spPr>
                  <a:xfrm>
                    <a:off x="6812697" y="2361054"/>
                    <a:ext cx="18405" cy="28883"/>
                  </a:xfrm>
                  <a:custGeom>
                    <a:rect b="b" l="l" r="r" t="t"/>
                    <a:pathLst>
                      <a:path extrusionOk="0" h="1144" w="729">
                        <a:moveTo>
                          <a:pt x="506" y="1"/>
                        </a:moveTo>
                        <a:cubicBezTo>
                          <a:pt x="409" y="1"/>
                          <a:pt x="308" y="54"/>
                          <a:pt x="285" y="157"/>
                        </a:cubicBezTo>
                        <a:cubicBezTo>
                          <a:pt x="239" y="372"/>
                          <a:pt x="57" y="581"/>
                          <a:pt x="24" y="828"/>
                        </a:cubicBezTo>
                        <a:cubicBezTo>
                          <a:pt x="0" y="1027"/>
                          <a:pt x="175" y="1143"/>
                          <a:pt x="348" y="1143"/>
                        </a:cubicBezTo>
                        <a:cubicBezTo>
                          <a:pt x="458" y="1143"/>
                          <a:pt x="568" y="1096"/>
                          <a:pt x="624" y="991"/>
                        </a:cubicBezTo>
                        <a:cubicBezTo>
                          <a:pt x="696" y="867"/>
                          <a:pt x="702" y="692"/>
                          <a:pt x="715" y="548"/>
                        </a:cubicBezTo>
                        <a:cubicBezTo>
                          <a:pt x="728" y="418"/>
                          <a:pt x="728" y="287"/>
                          <a:pt x="709" y="157"/>
                        </a:cubicBezTo>
                        <a:cubicBezTo>
                          <a:pt x="693" y="51"/>
                          <a:pt x="601" y="1"/>
                          <a:pt x="5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8"/>
                  <p:cNvSpPr/>
                  <p:nvPr/>
                </p:nvSpPr>
                <p:spPr>
                  <a:xfrm>
                    <a:off x="6832339" y="2374662"/>
                    <a:ext cx="22773" cy="27318"/>
                  </a:xfrm>
                  <a:custGeom>
                    <a:rect b="b" l="l" r="r" t="t"/>
                    <a:pathLst>
                      <a:path extrusionOk="0" h="1082" w="902">
                        <a:moveTo>
                          <a:pt x="700" y="0"/>
                        </a:moveTo>
                        <a:cubicBezTo>
                          <a:pt x="672" y="0"/>
                          <a:pt x="643" y="7"/>
                          <a:pt x="615" y="22"/>
                        </a:cubicBezTo>
                        <a:cubicBezTo>
                          <a:pt x="556" y="35"/>
                          <a:pt x="504" y="68"/>
                          <a:pt x="459" y="107"/>
                        </a:cubicBezTo>
                        <a:cubicBezTo>
                          <a:pt x="413" y="153"/>
                          <a:pt x="367" y="205"/>
                          <a:pt x="328" y="257"/>
                        </a:cubicBezTo>
                        <a:cubicBezTo>
                          <a:pt x="289" y="302"/>
                          <a:pt x="250" y="342"/>
                          <a:pt x="217" y="387"/>
                        </a:cubicBezTo>
                        <a:cubicBezTo>
                          <a:pt x="207" y="398"/>
                          <a:pt x="200" y="405"/>
                          <a:pt x="197" y="408"/>
                        </a:cubicBezTo>
                        <a:lnTo>
                          <a:pt x="197" y="408"/>
                        </a:lnTo>
                        <a:cubicBezTo>
                          <a:pt x="24" y="543"/>
                          <a:pt x="0" y="804"/>
                          <a:pt x="152" y="974"/>
                        </a:cubicBezTo>
                        <a:cubicBezTo>
                          <a:pt x="220" y="1042"/>
                          <a:pt x="326" y="1081"/>
                          <a:pt x="429" y="1081"/>
                        </a:cubicBezTo>
                        <a:cubicBezTo>
                          <a:pt x="523" y="1081"/>
                          <a:pt x="615" y="1048"/>
                          <a:pt x="674" y="974"/>
                        </a:cubicBezTo>
                        <a:cubicBezTo>
                          <a:pt x="700" y="941"/>
                          <a:pt x="719" y="915"/>
                          <a:pt x="745" y="882"/>
                        </a:cubicBezTo>
                        <a:cubicBezTo>
                          <a:pt x="765" y="856"/>
                          <a:pt x="771" y="824"/>
                          <a:pt x="784" y="798"/>
                        </a:cubicBezTo>
                        <a:cubicBezTo>
                          <a:pt x="792" y="731"/>
                          <a:pt x="795" y="698"/>
                          <a:pt x="795" y="698"/>
                        </a:cubicBezTo>
                        <a:lnTo>
                          <a:pt x="795" y="698"/>
                        </a:lnTo>
                        <a:cubicBezTo>
                          <a:pt x="795" y="698"/>
                          <a:pt x="794" y="716"/>
                          <a:pt x="791" y="752"/>
                        </a:cubicBezTo>
                        <a:cubicBezTo>
                          <a:pt x="811" y="700"/>
                          <a:pt x="824" y="648"/>
                          <a:pt x="837" y="596"/>
                        </a:cubicBezTo>
                        <a:cubicBezTo>
                          <a:pt x="850" y="531"/>
                          <a:pt x="869" y="465"/>
                          <a:pt x="882" y="400"/>
                        </a:cubicBezTo>
                        <a:cubicBezTo>
                          <a:pt x="902" y="302"/>
                          <a:pt x="895" y="211"/>
                          <a:pt x="863" y="120"/>
                        </a:cubicBezTo>
                        <a:cubicBezTo>
                          <a:pt x="839" y="45"/>
                          <a:pt x="772" y="0"/>
                          <a:pt x="7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8"/>
                  <p:cNvSpPr/>
                  <p:nvPr/>
                </p:nvSpPr>
                <p:spPr>
                  <a:xfrm>
                    <a:off x="6973725" y="2516225"/>
                    <a:ext cx="61755" cy="50722"/>
                  </a:xfrm>
                  <a:custGeom>
                    <a:rect b="b" l="l" r="r" t="t"/>
                    <a:pathLst>
                      <a:path extrusionOk="0" h="2009" w="2446">
                        <a:moveTo>
                          <a:pt x="1142" y="1"/>
                        </a:moveTo>
                        <a:cubicBezTo>
                          <a:pt x="1" y="1"/>
                          <a:pt x="1" y="2008"/>
                          <a:pt x="1142" y="2008"/>
                        </a:cubicBezTo>
                        <a:cubicBezTo>
                          <a:pt x="2445" y="2008"/>
                          <a:pt x="2445" y="1"/>
                          <a:pt x="1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8"/>
                  <p:cNvSpPr/>
                  <p:nvPr/>
                </p:nvSpPr>
                <p:spPr>
                  <a:xfrm>
                    <a:off x="6998418" y="2738706"/>
                    <a:ext cx="45269" cy="34589"/>
                  </a:xfrm>
                  <a:custGeom>
                    <a:rect b="b" l="l" r="r" t="t"/>
                    <a:pathLst>
                      <a:path extrusionOk="0" h="1370" w="1793">
                        <a:moveTo>
                          <a:pt x="815" y="0"/>
                        </a:moveTo>
                        <a:cubicBezTo>
                          <a:pt x="1" y="0"/>
                          <a:pt x="1" y="1369"/>
                          <a:pt x="815" y="1369"/>
                        </a:cubicBezTo>
                        <a:cubicBezTo>
                          <a:pt x="1793" y="1369"/>
                          <a:pt x="1793" y="0"/>
                          <a:pt x="8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8"/>
                  <p:cNvSpPr/>
                  <p:nvPr/>
                </p:nvSpPr>
                <p:spPr>
                  <a:xfrm>
                    <a:off x="6982007" y="2784202"/>
                    <a:ext cx="50672" cy="23127"/>
                  </a:xfrm>
                  <a:custGeom>
                    <a:rect b="b" l="l" r="r" t="t"/>
                    <a:pathLst>
                      <a:path extrusionOk="0" h="916" w="2007">
                        <a:moveTo>
                          <a:pt x="1437" y="1"/>
                        </a:moveTo>
                        <a:cubicBezTo>
                          <a:pt x="1235" y="1"/>
                          <a:pt x="1047" y="97"/>
                          <a:pt x="833" y="193"/>
                        </a:cubicBezTo>
                        <a:cubicBezTo>
                          <a:pt x="716" y="251"/>
                          <a:pt x="598" y="304"/>
                          <a:pt x="481" y="369"/>
                        </a:cubicBezTo>
                        <a:cubicBezTo>
                          <a:pt x="331" y="440"/>
                          <a:pt x="233" y="571"/>
                          <a:pt x="103" y="662"/>
                        </a:cubicBezTo>
                        <a:cubicBezTo>
                          <a:pt x="0" y="722"/>
                          <a:pt x="55" y="867"/>
                          <a:pt x="162" y="867"/>
                        </a:cubicBezTo>
                        <a:cubicBezTo>
                          <a:pt x="170" y="867"/>
                          <a:pt x="179" y="866"/>
                          <a:pt x="188" y="864"/>
                        </a:cubicBezTo>
                        <a:cubicBezTo>
                          <a:pt x="213" y="861"/>
                          <a:pt x="238" y="859"/>
                          <a:pt x="264" y="859"/>
                        </a:cubicBezTo>
                        <a:cubicBezTo>
                          <a:pt x="382" y="859"/>
                          <a:pt x="501" y="890"/>
                          <a:pt x="625" y="890"/>
                        </a:cubicBezTo>
                        <a:cubicBezTo>
                          <a:pt x="768" y="890"/>
                          <a:pt x="892" y="890"/>
                          <a:pt x="1022" y="903"/>
                        </a:cubicBezTo>
                        <a:cubicBezTo>
                          <a:pt x="1125" y="907"/>
                          <a:pt x="1223" y="915"/>
                          <a:pt x="1316" y="915"/>
                        </a:cubicBezTo>
                        <a:cubicBezTo>
                          <a:pt x="1506" y="915"/>
                          <a:pt x="1677" y="883"/>
                          <a:pt x="1830" y="721"/>
                        </a:cubicBezTo>
                        <a:cubicBezTo>
                          <a:pt x="2006" y="532"/>
                          <a:pt x="1987" y="206"/>
                          <a:pt x="1752" y="82"/>
                        </a:cubicBezTo>
                        <a:cubicBezTo>
                          <a:pt x="1640" y="24"/>
                          <a:pt x="1537" y="1"/>
                          <a:pt x="14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8"/>
                  <p:cNvSpPr/>
                  <p:nvPr/>
                </p:nvSpPr>
                <p:spPr>
                  <a:xfrm>
                    <a:off x="7130235" y="2372566"/>
                    <a:ext cx="24692" cy="111266"/>
                  </a:xfrm>
                  <a:custGeom>
                    <a:rect b="b" l="l" r="r" t="t"/>
                    <a:pathLst>
                      <a:path extrusionOk="0" h="4407" w="978">
                        <a:moveTo>
                          <a:pt x="0" y="1"/>
                        </a:moveTo>
                        <a:lnTo>
                          <a:pt x="0" y="4407"/>
                        </a:lnTo>
                        <a:lnTo>
                          <a:pt x="978" y="4407"/>
                        </a:lnTo>
                        <a:lnTo>
                          <a:pt x="9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8"/>
                  <p:cNvSpPr/>
                  <p:nvPr/>
                </p:nvSpPr>
                <p:spPr>
                  <a:xfrm>
                    <a:off x="7135663" y="2349212"/>
                    <a:ext cx="41810" cy="35877"/>
                  </a:xfrm>
                  <a:custGeom>
                    <a:rect b="b" l="l" r="r" t="t"/>
                    <a:pathLst>
                      <a:path extrusionOk="0" h="1421" w="1656">
                        <a:moveTo>
                          <a:pt x="711" y="0"/>
                        </a:moveTo>
                        <a:cubicBezTo>
                          <a:pt x="320" y="0"/>
                          <a:pt x="0" y="320"/>
                          <a:pt x="0" y="711"/>
                        </a:cubicBezTo>
                        <a:cubicBezTo>
                          <a:pt x="0" y="1139"/>
                          <a:pt x="349" y="1420"/>
                          <a:pt x="715" y="1420"/>
                        </a:cubicBezTo>
                        <a:cubicBezTo>
                          <a:pt x="889" y="1420"/>
                          <a:pt x="1067" y="1356"/>
                          <a:pt x="1213" y="1213"/>
                        </a:cubicBezTo>
                        <a:cubicBezTo>
                          <a:pt x="1656" y="763"/>
                          <a:pt x="1343" y="0"/>
                          <a:pt x="7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8"/>
                  <p:cNvSpPr/>
                  <p:nvPr/>
                </p:nvSpPr>
                <p:spPr>
                  <a:xfrm>
                    <a:off x="7110971" y="2349212"/>
                    <a:ext cx="41835" cy="35877"/>
                  </a:xfrm>
                  <a:custGeom>
                    <a:rect b="b" l="l" r="r" t="t"/>
                    <a:pathLst>
                      <a:path extrusionOk="0" h="1421" w="1657">
                        <a:moveTo>
                          <a:pt x="705" y="0"/>
                        </a:moveTo>
                        <a:cubicBezTo>
                          <a:pt x="320" y="0"/>
                          <a:pt x="1" y="320"/>
                          <a:pt x="1" y="711"/>
                        </a:cubicBezTo>
                        <a:cubicBezTo>
                          <a:pt x="1" y="1139"/>
                          <a:pt x="350" y="1420"/>
                          <a:pt x="713" y="1420"/>
                        </a:cubicBezTo>
                        <a:cubicBezTo>
                          <a:pt x="886" y="1420"/>
                          <a:pt x="1063" y="1356"/>
                          <a:pt x="1206" y="1213"/>
                        </a:cubicBezTo>
                        <a:cubicBezTo>
                          <a:pt x="1656" y="763"/>
                          <a:pt x="1337" y="0"/>
                          <a:pt x="7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8"/>
                  <p:cNvSpPr/>
                  <p:nvPr/>
                </p:nvSpPr>
                <p:spPr>
                  <a:xfrm>
                    <a:off x="7135663" y="2464720"/>
                    <a:ext cx="41810" cy="35776"/>
                  </a:xfrm>
                  <a:custGeom>
                    <a:rect b="b" l="l" r="r" t="t"/>
                    <a:pathLst>
                      <a:path extrusionOk="0" h="1417" w="1656">
                        <a:moveTo>
                          <a:pt x="711" y="1"/>
                        </a:moveTo>
                        <a:cubicBezTo>
                          <a:pt x="320" y="1"/>
                          <a:pt x="0" y="314"/>
                          <a:pt x="0" y="705"/>
                        </a:cubicBezTo>
                        <a:cubicBezTo>
                          <a:pt x="0" y="1132"/>
                          <a:pt x="349" y="1417"/>
                          <a:pt x="714" y="1417"/>
                        </a:cubicBezTo>
                        <a:cubicBezTo>
                          <a:pt x="889" y="1417"/>
                          <a:pt x="1067" y="1352"/>
                          <a:pt x="1213" y="1206"/>
                        </a:cubicBezTo>
                        <a:cubicBezTo>
                          <a:pt x="1656" y="763"/>
                          <a:pt x="1343" y="1"/>
                          <a:pt x="7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8"/>
                  <p:cNvSpPr/>
                  <p:nvPr/>
                </p:nvSpPr>
                <p:spPr>
                  <a:xfrm>
                    <a:off x="7110971" y="2464720"/>
                    <a:ext cx="41835" cy="35776"/>
                  </a:xfrm>
                  <a:custGeom>
                    <a:rect b="b" l="l" r="r" t="t"/>
                    <a:pathLst>
                      <a:path extrusionOk="0" h="1417" w="1657">
                        <a:moveTo>
                          <a:pt x="705" y="1"/>
                        </a:moveTo>
                        <a:cubicBezTo>
                          <a:pt x="320" y="1"/>
                          <a:pt x="1" y="314"/>
                          <a:pt x="1" y="705"/>
                        </a:cubicBezTo>
                        <a:cubicBezTo>
                          <a:pt x="1" y="1132"/>
                          <a:pt x="350" y="1417"/>
                          <a:pt x="713" y="1417"/>
                        </a:cubicBezTo>
                        <a:cubicBezTo>
                          <a:pt x="886" y="1417"/>
                          <a:pt x="1063" y="1352"/>
                          <a:pt x="1206" y="1206"/>
                        </a:cubicBezTo>
                        <a:cubicBezTo>
                          <a:pt x="1656" y="763"/>
                          <a:pt x="1337" y="1"/>
                          <a:pt x="7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8"/>
                  <p:cNvSpPr/>
                  <p:nvPr/>
                </p:nvSpPr>
                <p:spPr>
                  <a:xfrm>
                    <a:off x="7108673" y="2594568"/>
                    <a:ext cx="30474" cy="104499"/>
                  </a:xfrm>
                  <a:custGeom>
                    <a:rect b="b" l="l" r="r" t="t"/>
                    <a:pathLst>
                      <a:path extrusionOk="0" h="4139" w="1207">
                        <a:moveTo>
                          <a:pt x="398" y="0"/>
                        </a:moveTo>
                        <a:lnTo>
                          <a:pt x="0" y="4060"/>
                        </a:lnTo>
                        <a:lnTo>
                          <a:pt x="815" y="4139"/>
                        </a:lnTo>
                        <a:lnTo>
                          <a:pt x="1206" y="78"/>
                        </a:lnTo>
                        <a:lnTo>
                          <a:pt x="3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8"/>
                  <p:cNvSpPr/>
                  <p:nvPr/>
                </p:nvSpPr>
                <p:spPr>
                  <a:xfrm>
                    <a:off x="7122913" y="2577349"/>
                    <a:ext cx="38098" cy="31938"/>
                  </a:xfrm>
                  <a:custGeom>
                    <a:rect b="b" l="l" r="r" t="t"/>
                    <a:pathLst>
                      <a:path extrusionOk="0" h="1265" w="1509">
                        <a:moveTo>
                          <a:pt x="662" y="0"/>
                        </a:moveTo>
                        <a:cubicBezTo>
                          <a:pt x="341" y="0"/>
                          <a:pt x="73" y="243"/>
                          <a:pt x="42" y="571"/>
                        </a:cubicBezTo>
                        <a:cubicBezTo>
                          <a:pt x="0" y="973"/>
                          <a:pt x="324" y="1265"/>
                          <a:pt x="672" y="1265"/>
                        </a:cubicBezTo>
                        <a:cubicBezTo>
                          <a:pt x="809" y="1265"/>
                          <a:pt x="949" y="1220"/>
                          <a:pt x="1072" y="1119"/>
                        </a:cubicBezTo>
                        <a:cubicBezTo>
                          <a:pt x="1509" y="760"/>
                          <a:pt x="1294" y="56"/>
                          <a:pt x="733" y="4"/>
                        </a:cubicBezTo>
                        <a:cubicBezTo>
                          <a:pt x="709" y="2"/>
                          <a:pt x="686" y="0"/>
                          <a:pt x="6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8"/>
                  <p:cNvSpPr/>
                  <p:nvPr/>
                </p:nvSpPr>
                <p:spPr>
                  <a:xfrm>
                    <a:off x="7100821" y="2575077"/>
                    <a:ext cx="38149" cy="32090"/>
                  </a:xfrm>
                  <a:custGeom>
                    <a:rect b="b" l="l" r="r" t="t"/>
                    <a:pathLst>
                      <a:path extrusionOk="0" h="1271" w="1511">
                        <a:moveTo>
                          <a:pt x="669" y="0"/>
                        </a:moveTo>
                        <a:cubicBezTo>
                          <a:pt x="348" y="0"/>
                          <a:pt x="68" y="245"/>
                          <a:pt x="38" y="576"/>
                        </a:cubicBezTo>
                        <a:cubicBezTo>
                          <a:pt x="0" y="979"/>
                          <a:pt x="325" y="1270"/>
                          <a:pt x="673" y="1270"/>
                        </a:cubicBezTo>
                        <a:cubicBezTo>
                          <a:pt x="810" y="1270"/>
                          <a:pt x="951" y="1225"/>
                          <a:pt x="1074" y="1124"/>
                        </a:cubicBezTo>
                        <a:cubicBezTo>
                          <a:pt x="1511" y="766"/>
                          <a:pt x="1296" y="62"/>
                          <a:pt x="728" y="3"/>
                        </a:cubicBezTo>
                        <a:cubicBezTo>
                          <a:pt x="708" y="1"/>
                          <a:pt x="689"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8"/>
                  <p:cNvSpPr/>
                  <p:nvPr/>
                </p:nvSpPr>
                <p:spPr>
                  <a:xfrm>
                    <a:off x="7112864" y="2680182"/>
                    <a:ext cx="38124" cy="31963"/>
                  </a:xfrm>
                  <a:custGeom>
                    <a:rect b="b" l="l" r="r" t="t"/>
                    <a:pathLst>
                      <a:path extrusionOk="0" h="1266" w="1510">
                        <a:moveTo>
                          <a:pt x="662" y="1"/>
                        </a:moveTo>
                        <a:cubicBezTo>
                          <a:pt x="341" y="1"/>
                          <a:pt x="73" y="244"/>
                          <a:pt x="43" y="572"/>
                        </a:cubicBezTo>
                        <a:cubicBezTo>
                          <a:pt x="1" y="974"/>
                          <a:pt x="325" y="1265"/>
                          <a:pt x="672" y="1265"/>
                        </a:cubicBezTo>
                        <a:cubicBezTo>
                          <a:pt x="809" y="1265"/>
                          <a:pt x="949" y="1220"/>
                          <a:pt x="1073" y="1119"/>
                        </a:cubicBezTo>
                        <a:cubicBezTo>
                          <a:pt x="1509" y="761"/>
                          <a:pt x="1294" y="57"/>
                          <a:pt x="734" y="5"/>
                        </a:cubicBezTo>
                        <a:cubicBezTo>
                          <a:pt x="710" y="2"/>
                          <a:pt x="686" y="1"/>
                          <a:pt x="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8"/>
                  <p:cNvSpPr/>
                  <p:nvPr/>
                </p:nvSpPr>
                <p:spPr>
                  <a:xfrm>
                    <a:off x="7090823" y="2678086"/>
                    <a:ext cx="38124" cy="32090"/>
                  </a:xfrm>
                  <a:custGeom>
                    <a:rect b="b" l="l" r="r" t="t"/>
                    <a:pathLst>
                      <a:path extrusionOk="0" h="1271" w="1510">
                        <a:moveTo>
                          <a:pt x="673" y="0"/>
                        </a:moveTo>
                        <a:cubicBezTo>
                          <a:pt x="347" y="0"/>
                          <a:pt x="73" y="245"/>
                          <a:pt x="43" y="576"/>
                        </a:cubicBezTo>
                        <a:cubicBezTo>
                          <a:pt x="0" y="979"/>
                          <a:pt x="324" y="1270"/>
                          <a:pt x="672" y="1270"/>
                        </a:cubicBezTo>
                        <a:cubicBezTo>
                          <a:pt x="809" y="1270"/>
                          <a:pt x="949" y="1225"/>
                          <a:pt x="1072" y="1124"/>
                        </a:cubicBezTo>
                        <a:cubicBezTo>
                          <a:pt x="1509" y="765"/>
                          <a:pt x="1294" y="55"/>
                          <a:pt x="733" y="3"/>
                        </a:cubicBezTo>
                        <a:cubicBezTo>
                          <a:pt x="713" y="1"/>
                          <a:pt x="693" y="0"/>
                          <a:pt x="6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8"/>
                  <p:cNvSpPr/>
                  <p:nvPr/>
                </p:nvSpPr>
                <p:spPr>
                  <a:xfrm>
                    <a:off x="7234886" y="2178085"/>
                    <a:ext cx="55974" cy="109448"/>
                  </a:xfrm>
                  <a:custGeom>
                    <a:rect b="b" l="l" r="r" t="t"/>
                    <a:pathLst>
                      <a:path extrusionOk="0" h="4335" w="2217">
                        <a:moveTo>
                          <a:pt x="900" y="0"/>
                        </a:moveTo>
                        <a:lnTo>
                          <a:pt x="0" y="293"/>
                        </a:lnTo>
                        <a:lnTo>
                          <a:pt x="1317" y="4334"/>
                        </a:lnTo>
                        <a:lnTo>
                          <a:pt x="2216" y="4041"/>
                        </a:lnTo>
                        <a:lnTo>
                          <a:pt x="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8"/>
                  <p:cNvSpPr/>
                  <p:nvPr/>
                </p:nvSpPr>
                <p:spPr>
                  <a:xfrm>
                    <a:off x="7235214" y="2156120"/>
                    <a:ext cx="40775" cy="34463"/>
                  </a:xfrm>
                  <a:custGeom>
                    <a:rect b="b" l="l" r="r" t="t"/>
                    <a:pathLst>
                      <a:path extrusionOk="0" h="1365" w="1615">
                        <a:moveTo>
                          <a:pt x="774" y="0"/>
                        </a:moveTo>
                        <a:cubicBezTo>
                          <a:pt x="703" y="0"/>
                          <a:pt x="629" y="12"/>
                          <a:pt x="554" y="36"/>
                        </a:cubicBezTo>
                        <a:cubicBezTo>
                          <a:pt x="196" y="153"/>
                          <a:pt x="0" y="538"/>
                          <a:pt x="118" y="896"/>
                        </a:cubicBezTo>
                        <a:cubicBezTo>
                          <a:pt x="219" y="1203"/>
                          <a:pt x="493" y="1364"/>
                          <a:pt x="769" y="1364"/>
                        </a:cubicBezTo>
                        <a:cubicBezTo>
                          <a:pt x="1008" y="1364"/>
                          <a:pt x="1248" y="1242"/>
                          <a:pt x="1376" y="987"/>
                        </a:cubicBezTo>
                        <a:cubicBezTo>
                          <a:pt x="1614" y="516"/>
                          <a:pt x="1254" y="0"/>
                          <a:pt x="7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8"/>
                  <p:cNvSpPr/>
                  <p:nvPr/>
                </p:nvSpPr>
                <p:spPr>
                  <a:xfrm>
                    <a:off x="7212668" y="2163517"/>
                    <a:ext cx="40749" cy="34488"/>
                  </a:xfrm>
                  <a:custGeom>
                    <a:rect b="b" l="l" r="r" t="t"/>
                    <a:pathLst>
                      <a:path extrusionOk="0" h="1366" w="1614">
                        <a:moveTo>
                          <a:pt x="770" y="1"/>
                        </a:moveTo>
                        <a:cubicBezTo>
                          <a:pt x="700" y="1"/>
                          <a:pt x="628" y="12"/>
                          <a:pt x="554" y="36"/>
                        </a:cubicBezTo>
                        <a:cubicBezTo>
                          <a:pt x="196" y="154"/>
                          <a:pt x="0" y="538"/>
                          <a:pt x="118" y="897"/>
                        </a:cubicBezTo>
                        <a:cubicBezTo>
                          <a:pt x="216" y="1204"/>
                          <a:pt x="490" y="1366"/>
                          <a:pt x="765" y="1366"/>
                        </a:cubicBezTo>
                        <a:cubicBezTo>
                          <a:pt x="1003" y="1366"/>
                          <a:pt x="1242" y="1245"/>
                          <a:pt x="1369" y="994"/>
                        </a:cubicBezTo>
                        <a:cubicBezTo>
                          <a:pt x="1614" y="522"/>
                          <a:pt x="1248" y="1"/>
                          <a:pt x="7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8"/>
                  <p:cNvSpPr/>
                  <p:nvPr/>
                </p:nvSpPr>
                <p:spPr>
                  <a:xfrm>
                    <a:off x="7269778" y="2261932"/>
                    <a:ext cx="40749" cy="34362"/>
                  </a:xfrm>
                  <a:custGeom>
                    <a:rect b="b" l="l" r="r" t="t"/>
                    <a:pathLst>
                      <a:path extrusionOk="0" h="1361" w="1614">
                        <a:moveTo>
                          <a:pt x="773" y="0"/>
                        </a:moveTo>
                        <a:cubicBezTo>
                          <a:pt x="702" y="0"/>
                          <a:pt x="629" y="11"/>
                          <a:pt x="554" y="36"/>
                        </a:cubicBezTo>
                        <a:cubicBezTo>
                          <a:pt x="196" y="146"/>
                          <a:pt x="0" y="531"/>
                          <a:pt x="117" y="889"/>
                        </a:cubicBezTo>
                        <a:cubicBezTo>
                          <a:pt x="218" y="1200"/>
                          <a:pt x="493" y="1361"/>
                          <a:pt x="768" y="1361"/>
                        </a:cubicBezTo>
                        <a:cubicBezTo>
                          <a:pt x="1008" y="1361"/>
                          <a:pt x="1248" y="1239"/>
                          <a:pt x="1375" y="987"/>
                        </a:cubicBezTo>
                        <a:cubicBezTo>
                          <a:pt x="1614" y="516"/>
                          <a:pt x="1254" y="0"/>
                          <a:pt x="7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8"/>
                  <p:cNvSpPr/>
                  <p:nvPr/>
                </p:nvSpPr>
                <p:spPr>
                  <a:xfrm>
                    <a:off x="7247055" y="2269178"/>
                    <a:ext cx="40775" cy="34539"/>
                  </a:xfrm>
                  <a:custGeom>
                    <a:rect b="b" l="l" r="r" t="t"/>
                    <a:pathLst>
                      <a:path extrusionOk="0" h="1368" w="1615">
                        <a:moveTo>
                          <a:pt x="772" y="0"/>
                        </a:moveTo>
                        <a:cubicBezTo>
                          <a:pt x="702" y="0"/>
                          <a:pt x="629" y="11"/>
                          <a:pt x="555" y="35"/>
                        </a:cubicBezTo>
                        <a:cubicBezTo>
                          <a:pt x="196" y="153"/>
                          <a:pt x="1" y="537"/>
                          <a:pt x="118" y="896"/>
                        </a:cubicBezTo>
                        <a:cubicBezTo>
                          <a:pt x="219" y="1206"/>
                          <a:pt x="493" y="1367"/>
                          <a:pt x="769" y="1367"/>
                        </a:cubicBezTo>
                        <a:cubicBezTo>
                          <a:pt x="1008" y="1367"/>
                          <a:pt x="1249" y="1245"/>
                          <a:pt x="1376" y="994"/>
                        </a:cubicBezTo>
                        <a:cubicBezTo>
                          <a:pt x="1615" y="522"/>
                          <a:pt x="1253"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8"/>
                  <p:cNvSpPr/>
                  <p:nvPr/>
                </p:nvSpPr>
                <p:spPr>
                  <a:xfrm>
                    <a:off x="7177119" y="2021601"/>
                    <a:ext cx="55974" cy="109271"/>
                  </a:xfrm>
                  <a:custGeom>
                    <a:rect b="b" l="l" r="r" t="t"/>
                    <a:pathLst>
                      <a:path extrusionOk="0" h="4328" w="2217">
                        <a:moveTo>
                          <a:pt x="900" y="0"/>
                        </a:moveTo>
                        <a:lnTo>
                          <a:pt x="1" y="287"/>
                        </a:lnTo>
                        <a:lnTo>
                          <a:pt x="1324" y="4328"/>
                        </a:lnTo>
                        <a:lnTo>
                          <a:pt x="2217" y="4034"/>
                        </a:lnTo>
                        <a:lnTo>
                          <a:pt x="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8"/>
                  <p:cNvSpPr/>
                  <p:nvPr/>
                </p:nvSpPr>
                <p:spPr>
                  <a:xfrm>
                    <a:off x="7177624" y="1999459"/>
                    <a:ext cx="40749" cy="34387"/>
                  </a:xfrm>
                  <a:custGeom>
                    <a:rect b="b" l="l" r="r" t="t"/>
                    <a:pathLst>
                      <a:path extrusionOk="0" h="1362" w="1614">
                        <a:moveTo>
                          <a:pt x="772" y="1"/>
                        </a:moveTo>
                        <a:cubicBezTo>
                          <a:pt x="701" y="1"/>
                          <a:pt x="628" y="12"/>
                          <a:pt x="554" y="36"/>
                        </a:cubicBezTo>
                        <a:cubicBezTo>
                          <a:pt x="196" y="147"/>
                          <a:pt x="0" y="538"/>
                          <a:pt x="118" y="897"/>
                        </a:cubicBezTo>
                        <a:cubicBezTo>
                          <a:pt x="218" y="1203"/>
                          <a:pt x="490" y="1362"/>
                          <a:pt x="763" y="1362"/>
                        </a:cubicBezTo>
                        <a:cubicBezTo>
                          <a:pt x="1002" y="1362"/>
                          <a:pt x="1241" y="1240"/>
                          <a:pt x="1369" y="988"/>
                        </a:cubicBezTo>
                        <a:cubicBezTo>
                          <a:pt x="1613" y="516"/>
                          <a:pt x="1249" y="1"/>
                          <a:pt x="7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8"/>
                  <p:cNvSpPr/>
                  <p:nvPr/>
                </p:nvSpPr>
                <p:spPr>
                  <a:xfrm>
                    <a:off x="7154902" y="2006882"/>
                    <a:ext cx="40775" cy="34463"/>
                  </a:xfrm>
                  <a:custGeom>
                    <a:rect b="b" l="l" r="r" t="t"/>
                    <a:pathLst>
                      <a:path extrusionOk="0" h="1365" w="1615">
                        <a:moveTo>
                          <a:pt x="772" y="0"/>
                        </a:moveTo>
                        <a:cubicBezTo>
                          <a:pt x="702" y="0"/>
                          <a:pt x="629" y="11"/>
                          <a:pt x="555" y="36"/>
                        </a:cubicBezTo>
                        <a:cubicBezTo>
                          <a:pt x="196" y="153"/>
                          <a:pt x="1" y="537"/>
                          <a:pt x="118" y="896"/>
                        </a:cubicBezTo>
                        <a:cubicBezTo>
                          <a:pt x="220" y="1204"/>
                          <a:pt x="495" y="1365"/>
                          <a:pt x="771" y="1365"/>
                        </a:cubicBezTo>
                        <a:cubicBezTo>
                          <a:pt x="1010" y="1365"/>
                          <a:pt x="1249" y="1244"/>
                          <a:pt x="1376" y="994"/>
                        </a:cubicBezTo>
                        <a:cubicBezTo>
                          <a:pt x="1615" y="522"/>
                          <a:pt x="1253"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8"/>
                  <p:cNvSpPr/>
                  <p:nvPr/>
                </p:nvSpPr>
                <p:spPr>
                  <a:xfrm>
                    <a:off x="7212163" y="2105271"/>
                    <a:ext cx="40623" cy="34488"/>
                  </a:xfrm>
                  <a:custGeom>
                    <a:rect b="b" l="l" r="r" t="t"/>
                    <a:pathLst>
                      <a:path extrusionOk="0" h="1366" w="1609">
                        <a:moveTo>
                          <a:pt x="772" y="0"/>
                        </a:moveTo>
                        <a:cubicBezTo>
                          <a:pt x="702" y="0"/>
                          <a:pt x="629" y="12"/>
                          <a:pt x="555" y="36"/>
                        </a:cubicBezTo>
                        <a:cubicBezTo>
                          <a:pt x="196" y="153"/>
                          <a:pt x="1" y="538"/>
                          <a:pt x="118" y="896"/>
                        </a:cubicBezTo>
                        <a:cubicBezTo>
                          <a:pt x="216" y="1204"/>
                          <a:pt x="490" y="1365"/>
                          <a:pt x="766" y="1365"/>
                        </a:cubicBezTo>
                        <a:cubicBezTo>
                          <a:pt x="1004" y="1365"/>
                          <a:pt x="1243" y="1245"/>
                          <a:pt x="1370" y="994"/>
                        </a:cubicBezTo>
                        <a:cubicBezTo>
                          <a:pt x="1608" y="517"/>
                          <a:pt x="1248"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8"/>
                  <p:cNvSpPr/>
                  <p:nvPr/>
                </p:nvSpPr>
                <p:spPr>
                  <a:xfrm>
                    <a:off x="7189465" y="2112517"/>
                    <a:ext cx="40749" cy="34539"/>
                  </a:xfrm>
                  <a:custGeom>
                    <a:rect b="b" l="l" r="r" t="t"/>
                    <a:pathLst>
                      <a:path extrusionOk="0" h="1368" w="1614">
                        <a:moveTo>
                          <a:pt x="770" y="0"/>
                        </a:moveTo>
                        <a:cubicBezTo>
                          <a:pt x="700" y="0"/>
                          <a:pt x="628" y="12"/>
                          <a:pt x="554" y="36"/>
                        </a:cubicBezTo>
                        <a:cubicBezTo>
                          <a:pt x="196" y="153"/>
                          <a:pt x="0" y="538"/>
                          <a:pt x="118" y="896"/>
                        </a:cubicBezTo>
                        <a:cubicBezTo>
                          <a:pt x="219" y="1206"/>
                          <a:pt x="491" y="1367"/>
                          <a:pt x="765" y="1367"/>
                        </a:cubicBezTo>
                        <a:cubicBezTo>
                          <a:pt x="1003" y="1367"/>
                          <a:pt x="1242" y="1246"/>
                          <a:pt x="1369" y="994"/>
                        </a:cubicBezTo>
                        <a:cubicBezTo>
                          <a:pt x="1614" y="522"/>
                          <a:pt x="1248" y="0"/>
                          <a:pt x="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8"/>
                  <p:cNvSpPr/>
                  <p:nvPr/>
                </p:nvSpPr>
                <p:spPr>
                  <a:xfrm>
                    <a:off x="7270434" y="2309220"/>
                    <a:ext cx="45269" cy="36053"/>
                  </a:xfrm>
                  <a:custGeom>
                    <a:rect b="b" l="l" r="r" t="t"/>
                    <a:pathLst>
                      <a:path extrusionOk="0" h="1428" w="1793">
                        <a:moveTo>
                          <a:pt x="978" y="1"/>
                        </a:moveTo>
                        <a:cubicBezTo>
                          <a:pt x="0" y="1"/>
                          <a:pt x="0" y="1428"/>
                          <a:pt x="978" y="1428"/>
                        </a:cubicBezTo>
                        <a:cubicBezTo>
                          <a:pt x="1792" y="1428"/>
                          <a:pt x="1792" y="1"/>
                          <a:pt x="9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8"/>
                  <p:cNvSpPr/>
                  <p:nvPr/>
                </p:nvSpPr>
                <p:spPr>
                  <a:xfrm>
                    <a:off x="7309921" y="2361054"/>
                    <a:ext cx="18229" cy="28883"/>
                  </a:xfrm>
                  <a:custGeom>
                    <a:rect b="b" l="l" r="r" t="t"/>
                    <a:pathLst>
                      <a:path extrusionOk="0" h="1144" w="722">
                        <a:moveTo>
                          <a:pt x="222" y="1"/>
                        </a:moveTo>
                        <a:cubicBezTo>
                          <a:pt x="128" y="1"/>
                          <a:pt x="36" y="51"/>
                          <a:pt x="20" y="157"/>
                        </a:cubicBezTo>
                        <a:cubicBezTo>
                          <a:pt x="0" y="287"/>
                          <a:pt x="0" y="418"/>
                          <a:pt x="13" y="548"/>
                        </a:cubicBezTo>
                        <a:cubicBezTo>
                          <a:pt x="26" y="692"/>
                          <a:pt x="33" y="867"/>
                          <a:pt x="105" y="991"/>
                        </a:cubicBezTo>
                        <a:cubicBezTo>
                          <a:pt x="161" y="1096"/>
                          <a:pt x="269" y="1143"/>
                          <a:pt x="379" y="1143"/>
                        </a:cubicBezTo>
                        <a:cubicBezTo>
                          <a:pt x="549" y="1143"/>
                          <a:pt x="722" y="1027"/>
                          <a:pt x="698" y="828"/>
                        </a:cubicBezTo>
                        <a:cubicBezTo>
                          <a:pt x="672" y="581"/>
                          <a:pt x="489" y="372"/>
                          <a:pt x="437" y="157"/>
                        </a:cubicBezTo>
                        <a:cubicBezTo>
                          <a:pt x="417" y="54"/>
                          <a:pt x="318" y="1"/>
                          <a:pt x="2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8"/>
                  <p:cNvSpPr/>
                  <p:nvPr/>
                </p:nvSpPr>
                <p:spPr>
                  <a:xfrm>
                    <a:off x="7285886" y="2374662"/>
                    <a:ext cx="22420" cy="27318"/>
                  </a:xfrm>
                  <a:custGeom>
                    <a:rect b="b" l="l" r="r" t="t"/>
                    <a:pathLst>
                      <a:path extrusionOk="0" h="1082" w="888">
                        <a:moveTo>
                          <a:pt x="200" y="0"/>
                        </a:moveTo>
                        <a:cubicBezTo>
                          <a:pt x="130" y="0"/>
                          <a:pt x="63" y="45"/>
                          <a:pt x="40" y="120"/>
                        </a:cubicBezTo>
                        <a:cubicBezTo>
                          <a:pt x="7" y="211"/>
                          <a:pt x="1" y="302"/>
                          <a:pt x="14" y="400"/>
                        </a:cubicBezTo>
                        <a:cubicBezTo>
                          <a:pt x="33" y="465"/>
                          <a:pt x="46" y="531"/>
                          <a:pt x="66" y="596"/>
                        </a:cubicBezTo>
                        <a:cubicBezTo>
                          <a:pt x="79" y="648"/>
                          <a:pt x="92" y="700"/>
                          <a:pt x="112" y="752"/>
                        </a:cubicBezTo>
                        <a:cubicBezTo>
                          <a:pt x="109" y="716"/>
                          <a:pt x="107" y="698"/>
                          <a:pt x="107" y="698"/>
                        </a:cubicBezTo>
                        <a:lnTo>
                          <a:pt x="107" y="698"/>
                        </a:lnTo>
                        <a:cubicBezTo>
                          <a:pt x="107" y="698"/>
                          <a:pt x="111" y="731"/>
                          <a:pt x="118" y="798"/>
                        </a:cubicBezTo>
                        <a:lnTo>
                          <a:pt x="157" y="882"/>
                        </a:lnTo>
                        <a:cubicBezTo>
                          <a:pt x="177" y="915"/>
                          <a:pt x="203" y="941"/>
                          <a:pt x="229" y="974"/>
                        </a:cubicBezTo>
                        <a:cubicBezTo>
                          <a:pt x="288" y="1048"/>
                          <a:pt x="380" y="1081"/>
                          <a:pt x="473" y="1081"/>
                        </a:cubicBezTo>
                        <a:cubicBezTo>
                          <a:pt x="575" y="1081"/>
                          <a:pt x="679" y="1042"/>
                          <a:pt x="744" y="974"/>
                        </a:cubicBezTo>
                        <a:cubicBezTo>
                          <a:pt x="861" y="856"/>
                          <a:pt x="887" y="674"/>
                          <a:pt x="802" y="531"/>
                        </a:cubicBezTo>
                        <a:cubicBezTo>
                          <a:pt x="777" y="480"/>
                          <a:pt x="744" y="437"/>
                          <a:pt x="700" y="406"/>
                        </a:cubicBezTo>
                        <a:lnTo>
                          <a:pt x="700" y="406"/>
                        </a:lnTo>
                        <a:cubicBezTo>
                          <a:pt x="701" y="404"/>
                          <a:pt x="696" y="398"/>
                          <a:pt x="685" y="387"/>
                        </a:cubicBezTo>
                        <a:cubicBezTo>
                          <a:pt x="646" y="342"/>
                          <a:pt x="607" y="302"/>
                          <a:pt x="574" y="257"/>
                        </a:cubicBezTo>
                        <a:cubicBezTo>
                          <a:pt x="535" y="205"/>
                          <a:pt x="490" y="153"/>
                          <a:pt x="437" y="107"/>
                        </a:cubicBezTo>
                        <a:cubicBezTo>
                          <a:pt x="392" y="68"/>
                          <a:pt x="340" y="35"/>
                          <a:pt x="281" y="22"/>
                        </a:cubicBezTo>
                        <a:cubicBezTo>
                          <a:pt x="255" y="7"/>
                          <a:pt x="227"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8"/>
                  <p:cNvSpPr/>
                  <p:nvPr/>
                </p:nvSpPr>
                <p:spPr>
                  <a:xfrm>
                    <a:off x="7105543" y="2516225"/>
                    <a:ext cx="61730" cy="50722"/>
                  </a:xfrm>
                  <a:custGeom>
                    <a:rect b="b" l="l" r="r" t="t"/>
                    <a:pathLst>
                      <a:path extrusionOk="0" h="2009" w="2445">
                        <a:moveTo>
                          <a:pt x="1304" y="1"/>
                        </a:moveTo>
                        <a:cubicBezTo>
                          <a:pt x="1" y="1"/>
                          <a:pt x="1" y="2008"/>
                          <a:pt x="1304" y="2008"/>
                        </a:cubicBezTo>
                        <a:cubicBezTo>
                          <a:pt x="2445" y="2008"/>
                          <a:pt x="2445" y="1"/>
                          <a:pt x="13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8"/>
                  <p:cNvSpPr/>
                  <p:nvPr/>
                </p:nvSpPr>
                <p:spPr>
                  <a:xfrm>
                    <a:off x="7097160" y="2738706"/>
                    <a:ext cx="45420" cy="34589"/>
                  </a:xfrm>
                  <a:custGeom>
                    <a:rect b="b" l="l" r="r" t="t"/>
                    <a:pathLst>
                      <a:path extrusionOk="0" h="1370" w="1799">
                        <a:moveTo>
                          <a:pt x="984" y="0"/>
                        </a:moveTo>
                        <a:cubicBezTo>
                          <a:pt x="0" y="0"/>
                          <a:pt x="0" y="1369"/>
                          <a:pt x="984" y="1369"/>
                        </a:cubicBezTo>
                        <a:cubicBezTo>
                          <a:pt x="1799" y="1369"/>
                          <a:pt x="1799" y="0"/>
                          <a:pt x="9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8"/>
                  <p:cNvSpPr/>
                  <p:nvPr/>
                </p:nvSpPr>
                <p:spPr>
                  <a:xfrm>
                    <a:off x="7108345" y="2784202"/>
                    <a:ext cx="50520" cy="23127"/>
                  </a:xfrm>
                  <a:custGeom>
                    <a:rect b="b" l="l" r="r" t="t"/>
                    <a:pathLst>
                      <a:path extrusionOk="0" h="916" w="2001">
                        <a:moveTo>
                          <a:pt x="566" y="1"/>
                        </a:moveTo>
                        <a:cubicBezTo>
                          <a:pt x="467" y="1"/>
                          <a:pt x="364" y="24"/>
                          <a:pt x="255" y="82"/>
                        </a:cubicBezTo>
                        <a:cubicBezTo>
                          <a:pt x="13" y="206"/>
                          <a:pt x="0" y="532"/>
                          <a:pt x="170" y="721"/>
                        </a:cubicBezTo>
                        <a:cubicBezTo>
                          <a:pt x="327" y="883"/>
                          <a:pt x="500" y="915"/>
                          <a:pt x="689" y="915"/>
                        </a:cubicBezTo>
                        <a:cubicBezTo>
                          <a:pt x="781" y="915"/>
                          <a:pt x="877" y="907"/>
                          <a:pt x="978" y="903"/>
                        </a:cubicBezTo>
                        <a:cubicBezTo>
                          <a:pt x="1115" y="890"/>
                          <a:pt x="1239" y="890"/>
                          <a:pt x="1382" y="890"/>
                        </a:cubicBezTo>
                        <a:cubicBezTo>
                          <a:pt x="1500" y="890"/>
                          <a:pt x="1623" y="859"/>
                          <a:pt x="1742" y="859"/>
                        </a:cubicBezTo>
                        <a:cubicBezTo>
                          <a:pt x="1768" y="859"/>
                          <a:pt x="1793" y="861"/>
                          <a:pt x="1819" y="864"/>
                        </a:cubicBezTo>
                        <a:cubicBezTo>
                          <a:pt x="1827" y="866"/>
                          <a:pt x="1836" y="867"/>
                          <a:pt x="1844" y="867"/>
                        </a:cubicBezTo>
                        <a:cubicBezTo>
                          <a:pt x="1946" y="867"/>
                          <a:pt x="2000" y="722"/>
                          <a:pt x="1903" y="662"/>
                        </a:cubicBezTo>
                        <a:cubicBezTo>
                          <a:pt x="1767" y="571"/>
                          <a:pt x="1669" y="440"/>
                          <a:pt x="1525" y="369"/>
                        </a:cubicBezTo>
                        <a:cubicBezTo>
                          <a:pt x="1408" y="304"/>
                          <a:pt x="1291" y="251"/>
                          <a:pt x="1173" y="193"/>
                        </a:cubicBezTo>
                        <a:cubicBezTo>
                          <a:pt x="959" y="97"/>
                          <a:pt x="769" y="1"/>
                          <a:pt x="5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8"/>
                  <p:cNvSpPr/>
                  <p:nvPr/>
                </p:nvSpPr>
                <p:spPr>
                  <a:xfrm>
                    <a:off x="6949715" y="2273849"/>
                    <a:ext cx="125581" cy="69961"/>
                  </a:xfrm>
                  <a:custGeom>
                    <a:rect b="b" l="l" r="r" t="t"/>
                    <a:pathLst>
                      <a:path extrusionOk="0" h="2771" w="4974">
                        <a:moveTo>
                          <a:pt x="2008" y="0"/>
                        </a:moveTo>
                        <a:cubicBezTo>
                          <a:pt x="1024" y="0"/>
                          <a:pt x="0" y="1141"/>
                          <a:pt x="880" y="1708"/>
                        </a:cubicBezTo>
                        <a:cubicBezTo>
                          <a:pt x="1760" y="2281"/>
                          <a:pt x="4973" y="2770"/>
                          <a:pt x="4973" y="2770"/>
                        </a:cubicBezTo>
                        <a:lnTo>
                          <a:pt x="4784" y="1056"/>
                        </a:lnTo>
                        <a:cubicBezTo>
                          <a:pt x="4133" y="1056"/>
                          <a:pt x="2992" y="0"/>
                          <a:pt x="20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8"/>
                  <p:cNvSpPr/>
                  <p:nvPr/>
                </p:nvSpPr>
                <p:spPr>
                  <a:xfrm>
                    <a:off x="7065551" y="2273849"/>
                    <a:ext cx="125758" cy="69961"/>
                  </a:xfrm>
                  <a:custGeom>
                    <a:rect b="b" l="l" r="r" t="t"/>
                    <a:pathLst>
                      <a:path extrusionOk="0" h="2771" w="4981">
                        <a:moveTo>
                          <a:pt x="2966" y="0"/>
                        </a:moveTo>
                        <a:cubicBezTo>
                          <a:pt x="1989" y="0"/>
                          <a:pt x="848" y="1056"/>
                          <a:pt x="196" y="1056"/>
                        </a:cubicBezTo>
                        <a:lnTo>
                          <a:pt x="1" y="2770"/>
                        </a:lnTo>
                        <a:cubicBezTo>
                          <a:pt x="1" y="2770"/>
                          <a:pt x="3214" y="2281"/>
                          <a:pt x="4094" y="1708"/>
                        </a:cubicBezTo>
                        <a:cubicBezTo>
                          <a:pt x="4980" y="1141"/>
                          <a:pt x="3950" y="0"/>
                          <a:pt x="29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1" name="Google Shape;12331;p68"/>
                  <p:cNvGrpSpPr/>
                  <p:nvPr/>
                </p:nvGrpSpPr>
                <p:grpSpPr>
                  <a:xfrm>
                    <a:off x="6934567" y="1636703"/>
                    <a:ext cx="275980" cy="252450"/>
                    <a:chOff x="6934567" y="1636703"/>
                    <a:chExt cx="275980" cy="252450"/>
                  </a:xfrm>
                </p:grpSpPr>
                <p:sp>
                  <p:nvSpPr>
                    <p:cNvPr id="12332" name="Google Shape;12332;p68"/>
                    <p:cNvSpPr/>
                    <p:nvPr/>
                  </p:nvSpPr>
                  <p:spPr>
                    <a:xfrm>
                      <a:off x="6934567" y="1636703"/>
                      <a:ext cx="275980" cy="197334"/>
                    </a:xfrm>
                    <a:custGeom>
                      <a:rect b="b" l="l" r="r" t="t"/>
                      <a:pathLst>
                        <a:path extrusionOk="0" h="7816" w="10931">
                          <a:moveTo>
                            <a:pt x="3014" y="3747"/>
                          </a:moveTo>
                          <a:cubicBezTo>
                            <a:pt x="3652" y="3747"/>
                            <a:pt x="4263" y="4241"/>
                            <a:pt x="4263" y="4986"/>
                          </a:cubicBezTo>
                          <a:cubicBezTo>
                            <a:pt x="4263" y="5671"/>
                            <a:pt x="3709" y="6225"/>
                            <a:pt x="3025" y="6225"/>
                          </a:cubicBezTo>
                          <a:cubicBezTo>
                            <a:pt x="1917" y="6225"/>
                            <a:pt x="1369" y="4889"/>
                            <a:pt x="2145" y="4113"/>
                          </a:cubicBezTo>
                          <a:cubicBezTo>
                            <a:pt x="2398" y="3860"/>
                            <a:pt x="2709" y="3747"/>
                            <a:pt x="3014" y="3747"/>
                          </a:cubicBezTo>
                          <a:close/>
                          <a:moveTo>
                            <a:pt x="7855" y="3747"/>
                          </a:moveTo>
                          <a:cubicBezTo>
                            <a:pt x="8491" y="3747"/>
                            <a:pt x="9099" y="4241"/>
                            <a:pt x="9099" y="4986"/>
                          </a:cubicBezTo>
                          <a:cubicBezTo>
                            <a:pt x="9099" y="5671"/>
                            <a:pt x="8545" y="6225"/>
                            <a:pt x="7867" y="6225"/>
                          </a:cubicBezTo>
                          <a:cubicBezTo>
                            <a:pt x="6759" y="6225"/>
                            <a:pt x="6205" y="4895"/>
                            <a:pt x="6988" y="4113"/>
                          </a:cubicBezTo>
                          <a:cubicBezTo>
                            <a:pt x="7241" y="3860"/>
                            <a:pt x="7551" y="3747"/>
                            <a:pt x="7855" y="3747"/>
                          </a:cubicBezTo>
                          <a:close/>
                          <a:moveTo>
                            <a:pt x="3866" y="1"/>
                          </a:moveTo>
                          <a:cubicBezTo>
                            <a:pt x="1728" y="1"/>
                            <a:pt x="1" y="1734"/>
                            <a:pt x="1" y="3865"/>
                          </a:cubicBezTo>
                          <a:lnTo>
                            <a:pt x="1" y="3950"/>
                          </a:lnTo>
                          <a:cubicBezTo>
                            <a:pt x="1" y="6081"/>
                            <a:pt x="1728" y="7815"/>
                            <a:pt x="3866" y="7815"/>
                          </a:cubicBezTo>
                          <a:lnTo>
                            <a:pt x="7066" y="7815"/>
                          </a:lnTo>
                          <a:cubicBezTo>
                            <a:pt x="9197" y="7815"/>
                            <a:pt x="10931" y="6081"/>
                            <a:pt x="10931" y="3950"/>
                          </a:cubicBezTo>
                          <a:lnTo>
                            <a:pt x="10931" y="3865"/>
                          </a:lnTo>
                          <a:cubicBezTo>
                            <a:pt x="10931" y="1734"/>
                            <a:pt x="9197" y="1"/>
                            <a:pt x="7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8"/>
                    <p:cNvSpPr/>
                    <p:nvPr/>
                  </p:nvSpPr>
                  <p:spPr>
                    <a:xfrm>
                      <a:off x="7001700" y="1770817"/>
                      <a:ext cx="137927" cy="118335"/>
                    </a:xfrm>
                    <a:custGeom>
                      <a:rect b="b" l="l" r="r" t="t"/>
                      <a:pathLst>
                        <a:path extrusionOk="0" h="4687" w="5463">
                          <a:moveTo>
                            <a:pt x="2810" y="391"/>
                          </a:moveTo>
                          <a:cubicBezTo>
                            <a:pt x="3149" y="391"/>
                            <a:pt x="3423" y="1128"/>
                            <a:pt x="3423" y="1467"/>
                          </a:cubicBezTo>
                          <a:cubicBezTo>
                            <a:pt x="3423" y="1806"/>
                            <a:pt x="3149" y="2079"/>
                            <a:pt x="2810" y="2079"/>
                          </a:cubicBezTo>
                          <a:cubicBezTo>
                            <a:pt x="2471" y="2079"/>
                            <a:pt x="2197" y="1806"/>
                            <a:pt x="2197" y="1467"/>
                          </a:cubicBezTo>
                          <a:cubicBezTo>
                            <a:pt x="2197" y="1128"/>
                            <a:pt x="2471" y="391"/>
                            <a:pt x="2810" y="391"/>
                          </a:cubicBezTo>
                          <a:close/>
                          <a:moveTo>
                            <a:pt x="1109" y="2607"/>
                          </a:moveTo>
                          <a:cubicBezTo>
                            <a:pt x="1331" y="2607"/>
                            <a:pt x="1506" y="2861"/>
                            <a:pt x="1526" y="3174"/>
                          </a:cubicBezTo>
                          <a:lnTo>
                            <a:pt x="685" y="3174"/>
                          </a:lnTo>
                          <a:cubicBezTo>
                            <a:pt x="705" y="2855"/>
                            <a:pt x="881" y="2607"/>
                            <a:pt x="1109" y="2607"/>
                          </a:cubicBezTo>
                          <a:close/>
                          <a:moveTo>
                            <a:pt x="4479" y="2607"/>
                          </a:moveTo>
                          <a:cubicBezTo>
                            <a:pt x="4700" y="2607"/>
                            <a:pt x="4883" y="2861"/>
                            <a:pt x="4902" y="3174"/>
                          </a:cubicBezTo>
                          <a:lnTo>
                            <a:pt x="4061" y="3174"/>
                          </a:lnTo>
                          <a:cubicBezTo>
                            <a:pt x="4074" y="2855"/>
                            <a:pt x="4257" y="2607"/>
                            <a:pt x="4479" y="2607"/>
                          </a:cubicBezTo>
                          <a:close/>
                          <a:moveTo>
                            <a:pt x="2230" y="2764"/>
                          </a:moveTo>
                          <a:cubicBezTo>
                            <a:pt x="2452" y="2764"/>
                            <a:pt x="2634" y="3018"/>
                            <a:pt x="2654" y="3331"/>
                          </a:cubicBezTo>
                          <a:lnTo>
                            <a:pt x="1813" y="3331"/>
                          </a:lnTo>
                          <a:cubicBezTo>
                            <a:pt x="1832" y="3011"/>
                            <a:pt x="2008" y="2764"/>
                            <a:pt x="2230" y="2764"/>
                          </a:cubicBezTo>
                          <a:close/>
                          <a:moveTo>
                            <a:pt x="3423" y="2764"/>
                          </a:moveTo>
                          <a:cubicBezTo>
                            <a:pt x="3644" y="2764"/>
                            <a:pt x="3820" y="3018"/>
                            <a:pt x="3840" y="3331"/>
                          </a:cubicBezTo>
                          <a:lnTo>
                            <a:pt x="2999" y="3331"/>
                          </a:lnTo>
                          <a:cubicBezTo>
                            <a:pt x="3019" y="3011"/>
                            <a:pt x="3201" y="2764"/>
                            <a:pt x="3423" y="2764"/>
                          </a:cubicBezTo>
                          <a:close/>
                          <a:moveTo>
                            <a:pt x="2334" y="0"/>
                          </a:moveTo>
                          <a:cubicBezTo>
                            <a:pt x="1044" y="0"/>
                            <a:pt x="1" y="1043"/>
                            <a:pt x="1" y="2334"/>
                          </a:cubicBezTo>
                          <a:lnTo>
                            <a:pt x="1" y="2353"/>
                          </a:lnTo>
                          <a:cubicBezTo>
                            <a:pt x="1" y="3637"/>
                            <a:pt x="1044" y="4686"/>
                            <a:pt x="2334" y="4686"/>
                          </a:cubicBezTo>
                          <a:lnTo>
                            <a:pt x="3129" y="4686"/>
                          </a:lnTo>
                          <a:cubicBezTo>
                            <a:pt x="4420" y="4686"/>
                            <a:pt x="5463" y="3637"/>
                            <a:pt x="5463" y="2353"/>
                          </a:cubicBezTo>
                          <a:lnTo>
                            <a:pt x="5463" y="2334"/>
                          </a:lnTo>
                          <a:cubicBezTo>
                            <a:pt x="5463" y="1043"/>
                            <a:pt x="4420" y="0"/>
                            <a:pt x="31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8"/>
                    <p:cNvSpPr/>
                    <p:nvPr/>
                  </p:nvSpPr>
                  <p:spPr>
                    <a:xfrm>
                      <a:off x="7057168" y="1780689"/>
                      <a:ext cx="30802" cy="42643"/>
                    </a:xfrm>
                    <a:custGeom>
                      <a:rect b="b" l="l" r="r" t="t"/>
                      <a:pathLst>
                        <a:path extrusionOk="0" h="1689" w="1220">
                          <a:moveTo>
                            <a:pt x="606" y="0"/>
                          </a:moveTo>
                          <a:cubicBezTo>
                            <a:pt x="274" y="0"/>
                            <a:pt x="0" y="737"/>
                            <a:pt x="0" y="1076"/>
                          </a:cubicBezTo>
                          <a:cubicBezTo>
                            <a:pt x="0" y="1415"/>
                            <a:pt x="268" y="1688"/>
                            <a:pt x="606" y="1688"/>
                          </a:cubicBezTo>
                          <a:cubicBezTo>
                            <a:pt x="945" y="1688"/>
                            <a:pt x="1219" y="1415"/>
                            <a:pt x="1219" y="1076"/>
                          </a:cubicBezTo>
                          <a:cubicBezTo>
                            <a:pt x="1219" y="737"/>
                            <a:pt x="945" y="0"/>
                            <a:pt x="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2335" name="Google Shape;12335;p68"/>
              <p:cNvSpPr/>
              <p:nvPr/>
            </p:nvSpPr>
            <p:spPr>
              <a:xfrm>
                <a:off x="6865944" y="1544979"/>
                <a:ext cx="406813" cy="325238"/>
              </a:xfrm>
              <a:custGeom>
                <a:rect b="b" l="l" r="r" t="t"/>
                <a:pathLst>
                  <a:path extrusionOk="0" h="12882" w="16113">
                    <a:moveTo>
                      <a:pt x="1005" y="8743"/>
                    </a:moveTo>
                    <a:cubicBezTo>
                      <a:pt x="1007" y="8847"/>
                      <a:pt x="1033" y="9013"/>
                      <a:pt x="1076" y="9219"/>
                    </a:cubicBezTo>
                    <a:lnTo>
                      <a:pt x="1076" y="9219"/>
                    </a:lnTo>
                    <a:cubicBezTo>
                      <a:pt x="1041" y="9039"/>
                      <a:pt x="1016" y="8878"/>
                      <a:pt x="1005" y="8743"/>
                    </a:cubicBezTo>
                    <a:close/>
                    <a:moveTo>
                      <a:pt x="8533" y="1"/>
                    </a:moveTo>
                    <a:cubicBezTo>
                      <a:pt x="7380" y="1"/>
                      <a:pt x="6099" y="275"/>
                      <a:pt x="4700" y="909"/>
                    </a:cubicBezTo>
                    <a:cubicBezTo>
                      <a:pt x="1" y="3034"/>
                      <a:pt x="1005" y="8743"/>
                      <a:pt x="1005" y="8743"/>
                    </a:cubicBezTo>
                    <a:cubicBezTo>
                      <a:pt x="946" y="6110"/>
                      <a:pt x="4042" y="3445"/>
                      <a:pt x="4042" y="3445"/>
                    </a:cubicBezTo>
                    <a:cubicBezTo>
                      <a:pt x="6225" y="4787"/>
                      <a:pt x="13538" y="6501"/>
                      <a:pt x="14209" y="6729"/>
                    </a:cubicBezTo>
                    <a:cubicBezTo>
                      <a:pt x="14551" y="6843"/>
                      <a:pt x="14772" y="11929"/>
                      <a:pt x="14749" y="12629"/>
                    </a:cubicBezTo>
                    <a:lnTo>
                      <a:pt x="14749" y="12629"/>
                    </a:lnTo>
                    <a:lnTo>
                      <a:pt x="15206" y="9551"/>
                    </a:lnTo>
                    <a:cubicBezTo>
                      <a:pt x="15206" y="9551"/>
                      <a:pt x="16112" y="6169"/>
                      <a:pt x="14437" y="3438"/>
                    </a:cubicBezTo>
                    <a:cubicBezTo>
                      <a:pt x="13261" y="1525"/>
                      <a:pt x="11252" y="1"/>
                      <a:pt x="8533" y="1"/>
                    </a:cubicBezTo>
                    <a:close/>
                    <a:moveTo>
                      <a:pt x="14749" y="12629"/>
                    </a:moveTo>
                    <a:lnTo>
                      <a:pt x="14737" y="12706"/>
                    </a:lnTo>
                    <a:cubicBezTo>
                      <a:pt x="14738" y="12707"/>
                      <a:pt x="14739" y="12708"/>
                      <a:pt x="14739" y="12708"/>
                    </a:cubicBezTo>
                    <a:cubicBezTo>
                      <a:pt x="14744" y="12708"/>
                      <a:pt x="14747" y="12680"/>
                      <a:pt x="14749" y="12629"/>
                    </a:cubicBezTo>
                    <a:close/>
                    <a:moveTo>
                      <a:pt x="1076" y="9219"/>
                    </a:moveTo>
                    <a:lnTo>
                      <a:pt x="1076" y="9219"/>
                    </a:lnTo>
                    <a:cubicBezTo>
                      <a:pt x="1330" y="10544"/>
                      <a:pt x="2113" y="12882"/>
                      <a:pt x="2113" y="12882"/>
                    </a:cubicBezTo>
                    <a:cubicBezTo>
                      <a:pt x="2113" y="12882"/>
                      <a:pt x="1321" y="10392"/>
                      <a:pt x="1076" y="9219"/>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36" name="Google Shape;12336;p68"/>
          <p:cNvSpPr/>
          <p:nvPr/>
        </p:nvSpPr>
        <p:spPr>
          <a:xfrm>
            <a:off x="4964226" y="4326883"/>
            <a:ext cx="452864" cy="49056"/>
          </a:xfrm>
          <a:custGeom>
            <a:rect b="b" l="l" r="r" t="t"/>
            <a:pathLst>
              <a:path extrusionOk="0" h="1943" w="17937">
                <a:moveTo>
                  <a:pt x="8969" y="1"/>
                </a:moveTo>
                <a:cubicBezTo>
                  <a:pt x="4015" y="1"/>
                  <a:pt x="0" y="437"/>
                  <a:pt x="0" y="972"/>
                </a:cubicBezTo>
                <a:cubicBezTo>
                  <a:pt x="0" y="1506"/>
                  <a:pt x="4009" y="1943"/>
                  <a:pt x="8962" y="1943"/>
                </a:cubicBezTo>
                <a:cubicBezTo>
                  <a:pt x="13915" y="1943"/>
                  <a:pt x="17937" y="1506"/>
                  <a:pt x="17937" y="972"/>
                </a:cubicBezTo>
                <a:cubicBezTo>
                  <a:pt x="17937" y="437"/>
                  <a:pt x="13922" y="1"/>
                  <a:pt x="896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8"/>
          <p:cNvSpPr/>
          <p:nvPr/>
        </p:nvSpPr>
        <p:spPr>
          <a:xfrm>
            <a:off x="4915019" y="3065442"/>
            <a:ext cx="550774" cy="1277927"/>
          </a:xfrm>
          <a:custGeom>
            <a:rect b="b" l="l" r="r" t="t"/>
            <a:pathLst>
              <a:path extrusionOk="0" h="50616" w="21815">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8"/>
          <p:cNvSpPr/>
          <p:nvPr/>
        </p:nvSpPr>
        <p:spPr>
          <a:xfrm>
            <a:off x="5177644" y="3411484"/>
            <a:ext cx="24869" cy="164260"/>
          </a:xfrm>
          <a:custGeom>
            <a:rect b="b" l="l" r="r" t="t"/>
            <a:pathLst>
              <a:path extrusionOk="0" h="6506" w="985">
                <a:moveTo>
                  <a:pt x="489" y="1"/>
                </a:moveTo>
                <a:cubicBezTo>
                  <a:pt x="222" y="1"/>
                  <a:pt x="1" y="222"/>
                  <a:pt x="1" y="490"/>
                </a:cubicBezTo>
                <a:cubicBezTo>
                  <a:pt x="1" y="646"/>
                  <a:pt x="72" y="789"/>
                  <a:pt x="196" y="887"/>
                </a:cubicBezTo>
                <a:cubicBezTo>
                  <a:pt x="72" y="978"/>
                  <a:pt x="1" y="1122"/>
                  <a:pt x="1" y="1278"/>
                </a:cubicBezTo>
                <a:cubicBezTo>
                  <a:pt x="1" y="1435"/>
                  <a:pt x="72" y="1578"/>
                  <a:pt x="196" y="1676"/>
                </a:cubicBezTo>
                <a:cubicBezTo>
                  <a:pt x="72" y="1767"/>
                  <a:pt x="1" y="1910"/>
                  <a:pt x="1" y="2067"/>
                </a:cubicBezTo>
                <a:cubicBezTo>
                  <a:pt x="1" y="2223"/>
                  <a:pt x="72" y="2367"/>
                  <a:pt x="196" y="2464"/>
                </a:cubicBezTo>
                <a:cubicBezTo>
                  <a:pt x="72" y="2556"/>
                  <a:pt x="1" y="2699"/>
                  <a:pt x="1" y="2855"/>
                </a:cubicBezTo>
                <a:cubicBezTo>
                  <a:pt x="1" y="3012"/>
                  <a:pt x="72" y="3155"/>
                  <a:pt x="196" y="3253"/>
                </a:cubicBezTo>
                <a:cubicBezTo>
                  <a:pt x="72" y="3344"/>
                  <a:pt x="1" y="3488"/>
                  <a:pt x="1" y="3644"/>
                </a:cubicBezTo>
                <a:cubicBezTo>
                  <a:pt x="1" y="3800"/>
                  <a:pt x="72" y="3944"/>
                  <a:pt x="196" y="4042"/>
                </a:cubicBezTo>
                <a:cubicBezTo>
                  <a:pt x="72" y="4133"/>
                  <a:pt x="1" y="4276"/>
                  <a:pt x="1" y="4433"/>
                </a:cubicBezTo>
                <a:cubicBezTo>
                  <a:pt x="1" y="4589"/>
                  <a:pt x="72" y="4732"/>
                  <a:pt x="196" y="4830"/>
                </a:cubicBezTo>
                <a:cubicBezTo>
                  <a:pt x="72" y="4921"/>
                  <a:pt x="1" y="5065"/>
                  <a:pt x="1" y="5221"/>
                </a:cubicBezTo>
                <a:cubicBezTo>
                  <a:pt x="1" y="5378"/>
                  <a:pt x="72" y="5521"/>
                  <a:pt x="196" y="5619"/>
                </a:cubicBezTo>
                <a:cubicBezTo>
                  <a:pt x="72" y="5710"/>
                  <a:pt x="1" y="5853"/>
                  <a:pt x="1" y="6010"/>
                </a:cubicBezTo>
                <a:cubicBezTo>
                  <a:pt x="1" y="6284"/>
                  <a:pt x="222" y="6499"/>
                  <a:pt x="489" y="6505"/>
                </a:cubicBezTo>
                <a:cubicBezTo>
                  <a:pt x="763" y="6505"/>
                  <a:pt x="985" y="6284"/>
                  <a:pt x="985" y="6010"/>
                </a:cubicBezTo>
                <a:cubicBezTo>
                  <a:pt x="985" y="5853"/>
                  <a:pt x="913" y="5710"/>
                  <a:pt x="783" y="5619"/>
                </a:cubicBezTo>
                <a:cubicBezTo>
                  <a:pt x="913" y="5521"/>
                  <a:pt x="985" y="5378"/>
                  <a:pt x="985" y="5221"/>
                </a:cubicBezTo>
                <a:cubicBezTo>
                  <a:pt x="985" y="5065"/>
                  <a:pt x="913" y="4921"/>
                  <a:pt x="783" y="4830"/>
                </a:cubicBezTo>
                <a:cubicBezTo>
                  <a:pt x="913" y="4732"/>
                  <a:pt x="985" y="4589"/>
                  <a:pt x="985" y="4433"/>
                </a:cubicBezTo>
                <a:cubicBezTo>
                  <a:pt x="985" y="4276"/>
                  <a:pt x="913" y="4133"/>
                  <a:pt x="783" y="4042"/>
                </a:cubicBezTo>
                <a:cubicBezTo>
                  <a:pt x="913" y="3944"/>
                  <a:pt x="985" y="3800"/>
                  <a:pt x="985" y="3644"/>
                </a:cubicBezTo>
                <a:cubicBezTo>
                  <a:pt x="985" y="3488"/>
                  <a:pt x="913" y="3344"/>
                  <a:pt x="783" y="3253"/>
                </a:cubicBezTo>
                <a:cubicBezTo>
                  <a:pt x="913" y="3155"/>
                  <a:pt x="985" y="3012"/>
                  <a:pt x="985" y="2855"/>
                </a:cubicBezTo>
                <a:cubicBezTo>
                  <a:pt x="985" y="2699"/>
                  <a:pt x="913" y="2556"/>
                  <a:pt x="783" y="2464"/>
                </a:cubicBezTo>
                <a:cubicBezTo>
                  <a:pt x="913" y="2367"/>
                  <a:pt x="985" y="2223"/>
                  <a:pt x="985" y="2067"/>
                </a:cubicBezTo>
                <a:cubicBezTo>
                  <a:pt x="985" y="1910"/>
                  <a:pt x="913" y="1767"/>
                  <a:pt x="783" y="1676"/>
                </a:cubicBezTo>
                <a:cubicBezTo>
                  <a:pt x="913" y="1578"/>
                  <a:pt x="985" y="1435"/>
                  <a:pt x="985" y="1278"/>
                </a:cubicBezTo>
                <a:cubicBezTo>
                  <a:pt x="985" y="1122"/>
                  <a:pt x="913" y="978"/>
                  <a:pt x="783" y="887"/>
                </a:cubicBezTo>
                <a:cubicBezTo>
                  <a:pt x="913" y="789"/>
                  <a:pt x="985" y="646"/>
                  <a:pt x="985" y="490"/>
                </a:cubicBezTo>
                <a:cubicBezTo>
                  <a:pt x="978" y="222"/>
                  <a:pt x="763" y="1"/>
                  <a:pt x="489"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8"/>
          <p:cNvSpPr/>
          <p:nvPr/>
        </p:nvSpPr>
        <p:spPr>
          <a:xfrm>
            <a:off x="5148685" y="3555774"/>
            <a:ext cx="80338" cy="55014"/>
          </a:xfrm>
          <a:custGeom>
            <a:rect b="b" l="l" r="r" t="t"/>
            <a:pathLst>
              <a:path extrusionOk="0" h="2179" w="3182">
                <a:moveTo>
                  <a:pt x="1586" y="1"/>
                </a:moveTo>
                <a:cubicBezTo>
                  <a:pt x="1449" y="1"/>
                  <a:pt x="1312" y="58"/>
                  <a:pt x="1213" y="171"/>
                </a:cubicBezTo>
                <a:cubicBezTo>
                  <a:pt x="1115" y="288"/>
                  <a:pt x="1069" y="445"/>
                  <a:pt x="1109" y="601"/>
                </a:cubicBezTo>
                <a:cubicBezTo>
                  <a:pt x="1094" y="600"/>
                  <a:pt x="1080" y="599"/>
                  <a:pt x="1066" y="599"/>
                </a:cubicBezTo>
                <a:cubicBezTo>
                  <a:pt x="925" y="599"/>
                  <a:pt x="793" y="658"/>
                  <a:pt x="698" y="764"/>
                </a:cubicBezTo>
                <a:cubicBezTo>
                  <a:pt x="594" y="881"/>
                  <a:pt x="555" y="1044"/>
                  <a:pt x="587" y="1194"/>
                </a:cubicBezTo>
                <a:cubicBezTo>
                  <a:pt x="574" y="1193"/>
                  <a:pt x="561" y="1193"/>
                  <a:pt x="548" y="1193"/>
                </a:cubicBezTo>
                <a:cubicBezTo>
                  <a:pt x="406" y="1193"/>
                  <a:pt x="273" y="1256"/>
                  <a:pt x="183" y="1364"/>
                </a:cubicBezTo>
                <a:cubicBezTo>
                  <a:pt x="1" y="1566"/>
                  <a:pt x="27" y="1879"/>
                  <a:pt x="229" y="2061"/>
                </a:cubicBezTo>
                <a:cubicBezTo>
                  <a:pt x="320" y="2133"/>
                  <a:pt x="437" y="2178"/>
                  <a:pt x="555" y="2178"/>
                </a:cubicBezTo>
                <a:cubicBezTo>
                  <a:pt x="698" y="2178"/>
                  <a:pt x="828" y="2113"/>
                  <a:pt x="926" y="2009"/>
                </a:cubicBezTo>
                <a:cubicBezTo>
                  <a:pt x="1024" y="1892"/>
                  <a:pt x="1069" y="1735"/>
                  <a:pt x="1037" y="1585"/>
                </a:cubicBezTo>
                <a:lnTo>
                  <a:pt x="1037" y="1585"/>
                </a:lnTo>
                <a:cubicBezTo>
                  <a:pt x="1044" y="1586"/>
                  <a:pt x="1052" y="1586"/>
                  <a:pt x="1059" y="1586"/>
                </a:cubicBezTo>
                <a:cubicBezTo>
                  <a:pt x="1202" y="1586"/>
                  <a:pt x="1348" y="1527"/>
                  <a:pt x="1441" y="1416"/>
                </a:cubicBezTo>
                <a:cubicBezTo>
                  <a:pt x="1545" y="1299"/>
                  <a:pt x="1584" y="1142"/>
                  <a:pt x="1552" y="986"/>
                </a:cubicBezTo>
                <a:lnTo>
                  <a:pt x="1617" y="986"/>
                </a:lnTo>
                <a:cubicBezTo>
                  <a:pt x="1623" y="1097"/>
                  <a:pt x="1663" y="1207"/>
                  <a:pt x="1741" y="1292"/>
                </a:cubicBezTo>
                <a:cubicBezTo>
                  <a:pt x="1830" y="1393"/>
                  <a:pt x="1963" y="1457"/>
                  <a:pt x="2105" y="1457"/>
                </a:cubicBezTo>
                <a:cubicBezTo>
                  <a:pt x="2118" y="1457"/>
                  <a:pt x="2132" y="1456"/>
                  <a:pt x="2145" y="1455"/>
                </a:cubicBezTo>
                <a:lnTo>
                  <a:pt x="2145" y="1455"/>
                </a:lnTo>
                <a:cubicBezTo>
                  <a:pt x="2112" y="1605"/>
                  <a:pt x="2158" y="1761"/>
                  <a:pt x="2256" y="1879"/>
                </a:cubicBezTo>
                <a:cubicBezTo>
                  <a:pt x="2354" y="1992"/>
                  <a:pt x="2492" y="2049"/>
                  <a:pt x="2629" y="2049"/>
                </a:cubicBezTo>
                <a:cubicBezTo>
                  <a:pt x="2744" y="2049"/>
                  <a:pt x="2860" y="2008"/>
                  <a:pt x="2953" y="1924"/>
                </a:cubicBezTo>
                <a:cubicBezTo>
                  <a:pt x="3162" y="1748"/>
                  <a:pt x="3181" y="1435"/>
                  <a:pt x="2999" y="1227"/>
                </a:cubicBezTo>
                <a:cubicBezTo>
                  <a:pt x="2903" y="1126"/>
                  <a:pt x="2770" y="1062"/>
                  <a:pt x="2633" y="1062"/>
                </a:cubicBezTo>
                <a:cubicBezTo>
                  <a:pt x="2620" y="1062"/>
                  <a:pt x="2607" y="1063"/>
                  <a:pt x="2595" y="1064"/>
                </a:cubicBezTo>
                <a:cubicBezTo>
                  <a:pt x="2621" y="914"/>
                  <a:pt x="2581" y="758"/>
                  <a:pt x="2477" y="640"/>
                </a:cubicBezTo>
                <a:cubicBezTo>
                  <a:pt x="2384" y="535"/>
                  <a:pt x="2243" y="470"/>
                  <a:pt x="2100" y="470"/>
                </a:cubicBezTo>
                <a:cubicBezTo>
                  <a:pt x="2093" y="470"/>
                  <a:pt x="2087" y="471"/>
                  <a:pt x="2080" y="471"/>
                </a:cubicBezTo>
                <a:cubicBezTo>
                  <a:pt x="2073" y="341"/>
                  <a:pt x="2014" y="210"/>
                  <a:pt x="1910" y="125"/>
                </a:cubicBezTo>
                <a:cubicBezTo>
                  <a:pt x="1818" y="42"/>
                  <a:pt x="1702" y="1"/>
                  <a:pt x="1586"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8"/>
          <p:cNvSpPr/>
          <p:nvPr/>
        </p:nvSpPr>
        <p:spPr>
          <a:xfrm>
            <a:off x="5088217" y="3540499"/>
            <a:ext cx="91093" cy="197536"/>
          </a:xfrm>
          <a:custGeom>
            <a:rect b="b" l="l" r="r" t="t"/>
            <a:pathLst>
              <a:path extrusionOk="0" h="7824" w="3608">
                <a:moveTo>
                  <a:pt x="2682" y="1"/>
                </a:moveTo>
                <a:lnTo>
                  <a:pt x="2682" y="7"/>
                </a:lnTo>
                <a:cubicBezTo>
                  <a:pt x="2128" y="7"/>
                  <a:pt x="890" y="2040"/>
                  <a:pt x="473" y="2790"/>
                </a:cubicBezTo>
                <a:cubicBezTo>
                  <a:pt x="62" y="3546"/>
                  <a:pt x="225" y="5078"/>
                  <a:pt x="173" y="5886"/>
                </a:cubicBezTo>
                <a:cubicBezTo>
                  <a:pt x="124" y="6645"/>
                  <a:pt x="0" y="7824"/>
                  <a:pt x="488" y="7824"/>
                </a:cubicBezTo>
                <a:cubicBezTo>
                  <a:pt x="519" y="7824"/>
                  <a:pt x="553" y="7819"/>
                  <a:pt x="590" y="7808"/>
                </a:cubicBezTo>
                <a:cubicBezTo>
                  <a:pt x="1196" y="7646"/>
                  <a:pt x="2200" y="6753"/>
                  <a:pt x="2780" y="6498"/>
                </a:cubicBezTo>
                <a:cubicBezTo>
                  <a:pt x="3354" y="6251"/>
                  <a:pt x="3380" y="5052"/>
                  <a:pt x="3328" y="4100"/>
                </a:cubicBezTo>
                <a:cubicBezTo>
                  <a:pt x="3269" y="3155"/>
                  <a:pt x="3608" y="229"/>
                  <a:pt x="26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8"/>
          <p:cNvSpPr/>
          <p:nvPr/>
        </p:nvSpPr>
        <p:spPr>
          <a:xfrm>
            <a:off x="5201831" y="3540499"/>
            <a:ext cx="91118" cy="197536"/>
          </a:xfrm>
          <a:custGeom>
            <a:rect b="b" l="l" r="r" t="t"/>
            <a:pathLst>
              <a:path extrusionOk="0" h="7824" w="3609">
                <a:moveTo>
                  <a:pt x="920" y="1"/>
                </a:moveTo>
                <a:cubicBezTo>
                  <a:pt x="1" y="229"/>
                  <a:pt x="340" y="3155"/>
                  <a:pt x="281" y="4100"/>
                </a:cubicBezTo>
                <a:cubicBezTo>
                  <a:pt x="222" y="5052"/>
                  <a:pt x="255" y="6251"/>
                  <a:pt x="828" y="6498"/>
                </a:cubicBezTo>
                <a:cubicBezTo>
                  <a:pt x="1409" y="6753"/>
                  <a:pt x="2412" y="7646"/>
                  <a:pt x="3018" y="7808"/>
                </a:cubicBezTo>
                <a:cubicBezTo>
                  <a:pt x="3055" y="7819"/>
                  <a:pt x="3089" y="7824"/>
                  <a:pt x="3121" y="7824"/>
                </a:cubicBezTo>
                <a:cubicBezTo>
                  <a:pt x="3608" y="7824"/>
                  <a:pt x="3484" y="6645"/>
                  <a:pt x="3435" y="5886"/>
                </a:cubicBezTo>
                <a:cubicBezTo>
                  <a:pt x="3377" y="5078"/>
                  <a:pt x="3546" y="3546"/>
                  <a:pt x="3129" y="2790"/>
                </a:cubicBezTo>
                <a:cubicBezTo>
                  <a:pt x="2719" y="2040"/>
                  <a:pt x="1480" y="7"/>
                  <a:pt x="920" y="7"/>
                </a:cubicBezTo>
                <a:lnTo>
                  <a:pt x="92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2" name="Google Shape;12342;p68"/>
          <p:cNvGrpSpPr/>
          <p:nvPr/>
        </p:nvGrpSpPr>
        <p:grpSpPr>
          <a:xfrm>
            <a:off x="996380" y="1542757"/>
            <a:ext cx="556859" cy="1310345"/>
            <a:chOff x="996380" y="1542757"/>
            <a:chExt cx="556859" cy="1310345"/>
          </a:xfrm>
        </p:grpSpPr>
        <p:sp>
          <p:nvSpPr>
            <p:cNvPr id="12343" name="Google Shape;12343;p68"/>
            <p:cNvSpPr/>
            <p:nvPr/>
          </p:nvSpPr>
          <p:spPr>
            <a:xfrm>
              <a:off x="1091487" y="1674397"/>
              <a:ext cx="366796" cy="342104"/>
            </a:xfrm>
            <a:custGeom>
              <a:rect b="b" l="l" r="r" t="t"/>
              <a:pathLst>
                <a:path extrusionOk="0" h="13550" w="14528">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8"/>
            <p:cNvSpPr/>
            <p:nvPr/>
          </p:nvSpPr>
          <p:spPr>
            <a:xfrm>
              <a:off x="996380" y="1547529"/>
              <a:ext cx="556859" cy="1272651"/>
            </a:xfrm>
            <a:custGeom>
              <a:rect b="b" l="l" r="r" t="t"/>
              <a:pathLst>
                <a:path extrusionOk="0" h="50407" w="22056">
                  <a:moveTo>
                    <a:pt x="11028" y="0"/>
                  </a:moveTo>
                  <a:cubicBezTo>
                    <a:pt x="7052" y="0"/>
                    <a:pt x="3832" y="3226"/>
                    <a:pt x="3832" y="7202"/>
                  </a:cubicBezTo>
                  <a:lnTo>
                    <a:pt x="3832" y="7208"/>
                  </a:lnTo>
                  <a:cubicBezTo>
                    <a:pt x="3806" y="7208"/>
                    <a:pt x="3787" y="7202"/>
                    <a:pt x="3767" y="7202"/>
                  </a:cubicBezTo>
                  <a:cubicBezTo>
                    <a:pt x="3764" y="7202"/>
                    <a:pt x="3760" y="7202"/>
                    <a:pt x="3757" y="7202"/>
                  </a:cubicBezTo>
                  <a:cubicBezTo>
                    <a:pt x="3091" y="7202"/>
                    <a:pt x="2588" y="7811"/>
                    <a:pt x="2718" y="8466"/>
                  </a:cubicBezTo>
                  <a:cubicBezTo>
                    <a:pt x="2815" y="8983"/>
                    <a:pt x="3269" y="9322"/>
                    <a:pt x="3759" y="9322"/>
                  </a:cubicBezTo>
                  <a:cubicBezTo>
                    <a:pt x="3894" y="9322"/>
                    <a:pt x="4031" y="9297"/>
                    <a:pt x="4165" y="9242"/>
                  </a:cubicBezTo>
                  <a:cubicBezTo>
                    <a:pt x="4934" y="11569"/>
                    <a:pt x="6948" y="13413"/>
                    <a:pt x="9151" y="14104"/>
                  </a:cubicBezTo>
                  <a:lnTo>
                    <a:pt x="9151" y="16124"/>
                  </a:lnTo>
                  <a:lnTo>
                    <a:pt x="6863" y="16124"/>
                  </a:lnTo>
                  <a:cubicBezTo>
                    <a:pt x="6863" y="16124"/>
                    <a:pt x="6857" y="16170"/>
                    <a:pt x="6837" y="16183"/>
                  </a:cubicBezTo>
                  <a:cubicBezTo>
                    <a:pt x="6257" y="16183"/>
                    <a:pt x="5742" y="16561"/>
                    <a:pt x="5560" y="17109"/>
                  </a:cubicBezTo>
                  <a:lnTo>
                    <a:pt x="228" y="32861"/>
                  </a:lnTo>
                  <a:cubicBezTo>
                    <a:pt x="0" y="33559"/>
                    <a:pt x="372" y="34308"/>
                    <a:pt x="1069" y="34543"/>
                  </a:cubicBezTo>
                  <a:cubicBezTo>
                    <a:pt x="1208" y="34588"/>
                    <a:pt x="1349" y="34610"/>
                    <a:pt x="1488" y="34610"/>
                  </a:cubicBezTo>
                  <a:cubicBezTo>
                    <a:pt x="2045" y="34610"/>
                    <a:pt x="2563" y="34261"/>
                    <a:pt x="2750" y="33702"/>
                  </a:cubicBezTo>
                  <a:lnTo>
                    <a:pt x="2926" y="33187"/>
                  </a:lnTo>
                  <a:lnTo>
                    <a:pt x="3507" y="33428"/>
                  </a:lnTo>
                  <a:cubicBezTo>
                    <a:pt x="3507" y="33428"/>
                    <a:pt x="4008" y="32412"/>
                    <a:pt x="3467" y="31577"/>
                  </a:cubicBezTo>
                  <a:lnTo>
                    <a:pt x="6733" y="21925"/>
                  </a:lnTo>
                  <a:lnTo>
                    <a:pt x="6733" y="21925"/>
                  </a:lnTo>
                  <a:cubicBezTo>
                    <a:pt x="6733" y="27706"/>
                    <a:pt x="5951" y="29172"/>
                    <a:pt x="5951" y="32366"/>
                  </a:cubicBezTo>
                  <a:cubicBezTo>
                    <a:pt x="5951" y="35560"/>
                    <a:pt x="7860" y="48497"/>
                    <a:pt x="7860" y="48497"/>
                  </a:cubicBezTo>
                  <a:lnTo>
                    <a:pt x="5553" y="50407"/>
                  </a:lnTo>
                  <a:lnTo>
                    <a:pt x="10018" y="50407"/>
                  </a:lnTo>
                  <a:lnTo>
                    <a:pt x="10761" y="31630"/>
                  </a:lnTo>
                  <a:lnTo>
                    <a:pt x="11145" y="31630"/>
                  </a:lnTo>
                  <a:lnTo>
                    <a:pt x="11888" y="50407"/>
                  </a:lnTo>
                  <a:lnTo>
                    <a:pt x="16353" y="50407"/>
                  </a:lnTo>
                  <a:lnTo>
                    <a:pt x="14039" y="48497"/>
                  </a:lnTo>
                  <a:cubicBezTo>
                    <a:pt x="14039" y="48497"/>
                    <a:pt x="15949" y="34171"/>
                    <a:pt x="15949" y="31590"/>
                  </a:cubicBezTo>
                  <a:cubicBezTo>
                    <a:pt x="15949" y="29003"/>
                    <a:pt x="15290" y="27680"/>
                    <a:pt x="15290" y="21821"/>
                  </a:cubicBezTo>
                  <a:lnTo>
                    <a:pt x="15290" y="21821"/>
                  </a:lnTo>
                  <a:lnTo>
                    <a:pt x="18595" y="31584"/>
                  </a:lnTo>
                  <a:cubicBezTo>
                    <a:pt x="18047" y="32418"/>
                    <a:pt x="18556" y="33435"/>
                    <a:pt x="18556" y="33435"/>
                  </a:cubicBezTo>
                  <a:lnTo>
                    <a:pt x="19129" y="33187"/>
                  </a:lnTo>
                  <a:lnTo>
                    <a:pt x="19312" y="33702"/>
                  </a:lnTo>
                  <a:cubicBezTo>
                    <a:pt x="19494" y="34259"/>
                    <a:pt x="20009" y="34613"/>
                    <a:pt x="20564" y="34613"/>
                  </a:cubicBezTo>
                  <a:cubicBezTo>
                    <a:pt x="20704" y="34613"/>
                    <a:pt x="20846" y="34590"/>
                    <a:pt x="20987" y="34543"/>
                  </a:cubicBezTo>
                  <a:cubicBezTo>
                    <a:pt x="21684" y="34315"/>
                    <a:pt x="22056" y="33565"/>
                    <a:pt x="21827" y="32868"/>
                  </a:cubicBezTo>
                  <a:lnTo>
                    <a:pt x="16496" y="17128"/>
                  </a:lnTo>
                  <a:cubicBezTo>
                    <a:pt x="16333" y="16613"/>
                    <a:pt x="15877" y="16242"/>
                    <a:pt x="15336" y="16190"/>
                  </a:cubicBezTo>
                  <a:cubicBezTo>
                    <a:pt x="15323" y="16170"/>
                    <a:pt x="15310" y="16150"/>
                    <a:pt x="15303" y="16131"/>
                  </a:cubicBezTo>
                  <a:lnTo>
                    <a:pt x="12905" y="16131"/>
                  </a:lnTo>
                  <a:lnTo>
                    <a:pt x="12905" y="14104"/>
                  </a:lnTo>
                  <a:cubicBezTo>
                    <a:pt x="15101" y="13413"/>
                    <a:pt x="17102" y="11595"/>
                    <a:pt x="17884" y="9281"/>
                  </a:cubicBezTo>
                  <a:cubicBezTo>
                    <a:pt x="17972" y="9303"/>
                    <a:pt x="18060" y="9313"/>
                    <a:pt x="18146" y="9313"/>
                  </a:cubicBezTo>
                  <a:cubicBezTo>
                    <a:pt x="18649" y="9313"/>
                    <a:pt x="19099" y="8957"/>
                    <a:pt x="19188" y="8434"/>
                  </a:cubicBezTo>
                  <a:cubicBezTo>
                    <a:pt x="19286" y="7828"/>
                    <a:pt x="18849" y="7261"/>
                    <a:pt x="18230" y="7215"/>
                  </a:cubicBezTo>
                  <a:lnTo>
                    <a:pt x="18230" y="7202"/>
                  </a:lnTo>
                  <a:cubicBezTo>
                    <a:pt x="18230" y="3226"/>
                    <a:pt x="15010" y="0"/>
                    <a:pt x="11028"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8"/>
            <p:cNvSpPr/>
            <p:nvPr/>
          </p:nvSpPr>
          <p:spPr>
            <a:xfrm>
              <a:off x="1046067" y="2803693"/>
              <a:ext cx="457485" cy="49409"/>
            </a:xfrm>
            <a:custGeom>
              <a:rect b="b" l="l" r="r" t="t"/>
              <a:pathLst>
                <a:path extrusionOk="0" h="1957" w="1812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8"/>
            <p:cNvSpPr/>
            <p:nvPr/>
          </p:nvSpPr>
          <p:spPr>
            <a:xfrm>
              <a:off x="1067780" y="1542757"/>
              <a:ext cx="406813" cy="325163"/>
            </a:xfrm>
            <a:custGeom>
              <a:rect b="b" l="l" r="r" t="t"/>
              <a:pathLst>
                <a:path extrusionOk="0" h="12879" w="16113">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3" y="10402"/>
                    <a:pt x="2112" y="12879"/>
                    <a:pt x="2112" y="12879"/>
                  </a:cubicBezTo>
                  <a:cubicBezTo>
                    <a:pt x="2112"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68"/>
          <p:cNvGrpSpPr/>
          <p:nvPr/>
        </p:nvGrpSpPr>
        <p:grpSpPr>
          <a:xfrm>
            <a:off x="998349" y="3064858"/>
            <a:ext cx="550774" cy="1310345"/>
            <a:chOff x="998349" y="3050689"/>
            <a:chExt cx="550774" cy="1310345"/>
          </a:xfrm>
        </p:grpSpPr>
        <p:sp>
          <p:nvSpPr>
            <p:cNvPr id="12348" name="Google Shape;12348;p68"/>
            <p:cNvSpPr/>
            <p:nvPr/>
          </p:nvSpPr>
          <p:spPr>
            <a:xfrm>
              <a:off x="998349" y="3072250"/>
              <a:ext cx="550774" cy="1256366"/>
            </a:xfrm>
            <a:custGeom>
              <a:rect b="b" l="l" r="r" t="t"/>
              <a:pathLst>
                <a:path extrusionOk="0" h="49762" w="21815">
                  <a:moveTo>
                    <a:pt x="10917" y="0"/>
                  </a:moveTo>
                  <a:cubicBezTo>
                    <a:pt x="7039" y="0"/>
                    <a:pt x="3872" y="3096"/>
                    <a:pt x="3787" y="6974"/>
                  </a:cubicBezTo>
                  <a:lnTo>
                    <a:pt x="3787" y="6981"/>
                  </a:lnTo>
                  <a:cubicBezTo>
                    <a:pt x="3767" y="6981"/>
                    <a:pt x="3748" y="6974"/>
                    <a:pt x="3728" y="6974"/>
                  </a:cubicBezTo>
                  <a:cubicBezTo>
                    <a:pt x="3064" y="6974"/>
                    <a:pt x="2568" y="7574"/>
                    <a:pt x="2692" y="8219"/>
                  </a:cubicBezTo>
                  <a:cubicBezTo>
                    <a:pt x="2789" y="8730"/>
                    <a:pt x="3235" y="9069"/>
                    <a:pt x="3718" y="9069"/>
                  </a:cubicBezTo>
                  <a:cubicBezTo>
                    <a:pt x="3851" y="9069"/>
                    <a:pt x="3987" y="9043"/>
                    <a:pt x="4119" y="8988"/>
                  </a:cubicBezTo>
                  <a:cubicBezTo>
                    <a:pt x="4882" y="11302"/>
                    <a:pt x="6876" y="13120"/>
                    <a:pt x="9060" y="13811"/>
                  </a:cubicBezTo>
                  <a:lnTo>
                    <a:pt x="9060" y="15773"/>
                  </a:lnTo>
                  <a:lnTo>
                    <a:pt x="5651" y="15773"/>
                  </a:lnTo>
                  <a:cubicBezTo>
                    <a:pt x="5651" y="15773"/>
                    <a:pt x="5644" y="15838"/>
                    <a:pt x="5625" y="15845"/>
                  </a:cubicBezTo>
                  <a:cubicBezTo>
                    <a:pt x="5051" y="15851"/>
                    <a:pt x="4543" y="16223"/>
                    <a:pt x="4361" y="16770"/>
                  </a:cubicBezTo>
                  <a:lnTo>
                    <a:pt x="215" y="32379"/>
                  </a:lnTo>
                  <a:cubicBezTo>
                    <a:pt x="0" y="33012"/>
                    <a:pt x="294" y="33703"/>
                    <a:pt x="900" y="33989"/>
                  </a:cubicBezTo>
                  <a:cubicBezTo>
                    <a:pt x="1081" y="34076"/>
                    <a:pt x="1273" y="34117"/>
                    <a:pt x="1464" y="34117"/>
                  </a:cubicBezTo>
                  <a:cubicBezTo>
                    <a:pt x="1903" y="34117"/>
                    <a:pt x="2331" y="33896"/>
                    <a:pt x="2581" y="33500"/>
                  </a:cubicBezTo>
                  <a:cubicBezTo>
                    <a:pt x="2620" y="33527"/>
                    <a:pt x="2672" y="33553"/>
                    <a:pt x="2725" y="33559"/>
                  </a:cubicBezTo>
                  <a:cubicBezTo>
                    <a:pt x="2756" y="33567"/>
                    <a:pt x="2787" y="33570"/>
                    <a:pt x="2817" y="33570"/>
                  </a:cubicBezTo>
                  <a:cubicBezTo>
                    <a:pt x="2998" y="33570"/>
                    <a:pt x="3162" y="33443"/>
                    <a:pt x="3207" y="33259"/>
                  </a:cubicBezTo>
                  <a:lnTo>
                    <a:pt x="3565" y="31682"/>
                  </a:lnTo>
                  <a:cubicBezTo>
                    <a:pt x="3604" y="31487"/>
                    <a:pt x="3481" y="31180"/>
                    <a:pt x="3298" y="31089"/>
                  </a:cubicBezTo>
                  <a:lnTo>
                    <a:pt x="6329" y="20094"/>
                  </a:lnTo>
                  <a:cubicBezTo>
                    <a:pt x="6329" y="25823"/>
                    <a:pt x="6798" y="47872"/>
                    <a:pt x="6798" y="47872"/>
                  </a:cubicBezTo>
                  <a:cubicBezTo>
                    <a:pt x="6798" y="47872"/>
                    <a:pt x="4517" y="48230"/>
                    <a:pt x="4517" y="49762"/>
                  </a:cubicBezTo>
                  <a:lnTo>
                    <a:pt x="8936" y="49762"/>
                  </a:lnTo>
                  <a:lnTo>
                    <a:pt x="10643" y="32425"/>
                  </a:lnTo>
                  <a:lnTo>
                    <a:pt x="11021" y="32425"/>
                  </a:lnTo>
                  <a:lnTo>
                    <a:pt x="12892" y="49762"/>
                  </a:lnTo>
                  <a:lnTo>
                    <a:pt x="17311" y="49762"/>
                  </a:lnTo>
                  <a:cubicBezTo>
                    <a:pt x="17311" y="48230"/>
                    <a:pt x="15023" y="47872"/>
                    <a:pt x="15023" y="47872"/>
                  </a:cubicBezTo>
                  <a:cubicBezTo>
                    <a:pt x="15023" y="47872"/>
                    <a:pt x="15453" y="25797"/>
                    <a:pt x="15453" y="19996"/>
                  </a:cubicBezTo>
                  <a:lnTo>
                    <a:pt x="18510" y="31063"/>
                  </a:lnTo>
                  <a:cubicBezTo>
                    <a:pt x="18302" y="31128"/>
                    <a:pt x="18152" y="31467"/>
                    <a:pt x="18204" y="31676"/>
                  </a:cubicBezTo>
                  <a:lnTo>
                    <a:pt x="18556" y="33253"/>
                  </a:lnTo>
                  <a:cubicBezTo>
                    <a:pt x="18599" y="33450"/>
                    <a:pt x="18775" y="33569"/>
                    <a:pt x="18955" y="33569"/>
                  </a:cubicBezTo>
                  <a:cubicBezTo>
                    <a:pt x="19048" y="33569"/>
                    <a:pt x="19143" y="33537"/>
                    <a:pt x="19221" y="33468"/>
                  </a:cubicBezTo>
                  <a:cubicBezTo>
                    <a:pt x="19463" y="33883"/>
                    <a:pt x="19902" y="34118"/>
                    <a:pt x="20357" y="34118"/>
                  </a:cubicBezTo>
                  <a:cubicBezTo>
                    <a:pt x="20538" y="34118"/>
                    <a:pt x="20721" y="34080"/>
                    <a:pt x="20896" y="34002"/>
                  </a:cubicBezTo>
                  <a:cubicBezTo>
                    <a:pt x="21508" y="33722"/>
                    <a:pt x="21815" y="33025"/>
                    <a:pt x="21600" y="32386"/>
                  </a:cubicBezTo>
                  <a:lnTo>
                    <a:pt x="17291" y="16803"/>
                  </a:lnTo>
                  <a:cubicBezTo>
                    <a:pt x="17122" y="16281"/>
                    <a:pt x="16653" y="15884"/>
                    <a:pt x="16138" y="15845"/>
                  </a:cubicBezTo>
                  <a:cubicBezTo>
                    <a:pt x="16125" y="15831"/>
                    <a:pt x="16112" y="15766"/>
                    <a:pt x="16112" y="15766"/>
                  </a:cubicBezTo>
                  <a:lnTo>
                    <a:pt x="12794" y="15766"/>
                  </a:lnTo>
                  <a:lnTo>
                    <a:pt x="12794" y="13805"/>
                  </a:lnTo>
                  <a:cubicBezTo>
                    <a:pt x="14958" y="13114"/>
                    <a:pt x="16933" y="11315"/>
                    <a:pt x="17702" y="9034"/>
                  </a:cubicBezTo>
                  <a:cubicBezTo>
                    <a:pt x="17780" y="9053"/>
                    <a:pt x="17865" y="9066"/>
                    <a:pt x="17950" y="9066"/>
                  </a:cubicBezTo>
                  <a:cubicBezTo>
                    <a:pt x="18510" y="9066"/>
                    <a:pt x="18966" y="8630"/>
                    <a:pt x="18992" y="8069"/>
                  </a:cubicBezTo>
                  <a:cubicBezTo>
                    <a:pt x="19019" y="7515"/>
                    <a:pt x="18601" y="7033"/>
                    <a:pt x="18047" y="6987"/>
                  </a:cubicBezTo>
                  <a:lnTo>
                    <a:pt x="18047" y="6974"/>
                  </a:lnTo>
                  <a:cubicBezTo>
                    <a:pt x="17963" y="3096"/>
                    <a:pt x="14795" y="0"/>
                    <a:pt x="109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8"/>
            <p:cNvSpPr/>
            <p:nvPr/>
          </p:nvSpPr>
          <p:spPr>
            <a:xfrm>
              <a:off x="1047380" y="4311978"/>
              <a:ext cx="453041" cy="49056"/>
            </a:xfrm>
            <a:custGeom>
              <a:rect b="b" l="l" r="r" t="t"/>
              <a:pathLst>
                <a:path extrusionOk="0" h="1943" w="17944">
                  <a:moveTo>
                    <a:pt x="8969" y="0"/>
                  </a:moveTo>
                  <a:cubicBezTo>
                    <a:pt x="4015" y="0"/>
                    <a:pt x="1" y="437"/>
                    <a:pt x="1" y="972"/>
                  </a:cubicBezTo>
                  <a:cubicBezTo>
                    <a:pt x="1" y="1506"/>
                    <a:pt x="4015" y="1943"/>
                    <a:pt x="8969" y="1943"/>
                  </a:cubicBezTo>
                  <a:cubicBezTo>
                    <a:pt x="13922" y="1943"/>
                    <a:pt x="17943" y="1506"/>
                    <a:pt x="17943" y="972"/>
                  </a:cubicBezTo>
                  <a:cubicBezTo>
                    <a:pt x="17943"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8"/>
            <p:cNvSpPr/>
            <p:nvPr/>
          </p:nvSpPr>
          <p:spPr>
            <a:xfrm>
              <a:off x="1329091" y="3076164"/>
              <a:ext cx="124748" cy="171203"/>
            </a:xfrm>
            <a:custGeom>
              <a:rect b="b" l="l" r="r" t="t"/>
              <a:pathLst>
                <a:path extrusionOk="0" h="6781" w="4941">
                  <a:moveTo>
                    <a:pt x="414" y="1"/>
                  </a:moveTo>
                  <a:cubicBezTo>
                    <a:pt x="336" y="1"/>
                    <a:pt x="205" y="9"/>
                    <a:pt x="1" y="28"/>
                  </a:cubicBezTo>
                  <a:cubicBezTo>
                    <a:pt x="138" y="38"/>
                    <a:pt x="273" y="53"/>
                    <a:pt x="404" y="72"/>
                  </a:cubicBezTo>
                  <a:lnTo>
                    <a:pt x="404" y="72"/>
                  </a:lnTo>
                  <a:cubicBezTo>
                    <a:pt x="513" y="32"/>
                    <a:pt x="568" y="1"/>
                    <a:pt x="414" y="1"/>
                  </a:cubicBezTo>
                  <a:close/>
                  <a:moveTo>
                    <a:pt x="404" y="72"/>
                  </a:moveTo>
                  <a:cubicBezTo>
                    <a:pt x="264" y="122"/>
                    <a:pt x="34" y="187"/>
                    <a:pt x="40" y="217"/>
                  </a:cubicBezTo>
                  <a:cubicBezTo>
                    <a:pt x="124" y="289"/>
                    <a:pt x="196" y="380"/>
                    <a:pt x="248" y="484"/>
                  </a:cubicBezTo>
                  <a:cubicBezTo>
                    <a:pt x="1174" y="2179"/>
                    <a:pt x="2516" y="3606"/>
                    <a:pt x="3690" y="5138"/>
                  </a:cubicBezTo>
                  <a:cubicBezTo>
                    <a:pt x="4107" y="5679"/>
                    <a:pt x="4524" y="6226"/>
                    <a:pt x="4941" y="6780"/>
                  </a:cubicBezTo>
                  <a:cubicBezTo>
                    <a:pt x="4928" y="3740"/>
                    <a:pt x="3704" y="549"/>
                    <a:pt x="404" y="72"/>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8"/>
            <p:cNvSpPr/>
            <p:nvPr/>
          </p:nvSpPr>
          <p:spPr>
            <a:xfrm>
              <a:off x="1088508" y="3050689"/>
              <a:ext cx="368311" cy="203899"/>
            </a:xfrm>
            <a:custGeom>
              <a:rect b="b" l="l" r="r" t="t"/>
              <a:pathLst>
                <a:path extrusionOk="0" h="8076" w="14588">
                  <a:moveTo>
                    <a:pt x="7125" y="1"/>
                  </a:moveTo>
                  <a:cubicBezTo>
                    <a:pt x="3188" y="1"/>
                    <a:pt x="1" y="3194"/>
                    <a:pt x="1" y="7131"/>
                  </a:cubicBezTo>
                  <a:cubicBezTo>
                    <a:pt x="1" y="7444"/>
                    <a:pt x="20" y="7763"/>
                    <a:pt x="73" y="8076"/>
                  </a:cubicBezTo>
                  <a:cubicBezTo>
                    <a:pt x="340" y="7509"/>
                    <a:pt x="731" y="6987"/>
                    <a:pt x="1109" y="6512"/>
                  </a:cubicBezTo>
                  <a:cubicBezTo>
                    <a:pt x="1989" y="5397"/>
                    <a:pt x="3032" y="4524"/>
                    <a:pt x="4459" y="4217"/>
                  </a:cubicBezTo>
                  <a:cubicBezTo>
                    <a:pt x="6134" y="3859"/>
                    <a:pt x="7874" y="3976"/>
                    <a:pt x="9569" y="3826"/>
                  </a:cubicBezTo>
                  <a:cubicBezTo>
                    <a:pt x="14053" y="3409"/>
                    <a:pt x="13942" y="2230"/>
                    <a:pt x="14587" y="1148"/>
                  </a:cubicBezTo>
                  <a:lnTo>
                    <a:pt x="14587" y="1148"/>
                  </a:lnTo>
                  <a:cubicBezTo>
                    <a:pt x="14378" y="1171"/>
                    <a:pt x="14167" y="1181"/>
                    <a:pt x="13955" y="1181"/>
                  </a:cubicBezTo>
                  <a:cubicBezTo>
                    <a:pt x="11713" y="1181"/>
                    <a:pt x="9340" y="1"/>
                    <a:pt x="71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2" name="Google Shape;12352;p68"/>
          <p:cNvGrpSpPr/>
          <p:nvPr/>
        </p:nvGrpSpPr>
        <p:grpSpPr>
          <a:xfrm>
            <a:off x="7660912" y="1542757"/>
            <a:ext cx="557515" cy="1310345"/>
            <a:chOff x="7660912" y="1542757"/>
            <a:chExt cx="557515" cy="1310345"/>
          </a:xfrm>
        </p:grpSpPr>
        <p:sp>
          <p:nvSpPr>
            <p:cNvPr id="12353" name="Google Shape;12353;p68"/>
            <p:cNvSpPr/>
            <p:nvPr/>
          </p:nvSpPr>
          <p:spPr>
            <a:xfrm>
              <a:off x="7711255" y="2803693"/>
              <a:ext cx="457485" cy="49409"/>
            </a:xfrm>
            <a:custGeom>
              <a:rect b="b" l="l" r="r" t="t"/>
              <a:pathLst>
                <a:path extrusionOk="0" h="1957" w="18120">
                  <a:moveTo>
                    <a:pt x="9060" y="1"/>
                  </a:moveTo>
                  <a:cubicBezTo>
                    <a:pt x="4055" y="1"/>
                    <a:pt x="1" y="437"/>
                    <a:pt x="1" y="978"/>
                  </a:cubicBezTo>
                  <a:cubicBezTo>
                    <a:pt x="1" y="1519"/>
                    <a:pt x="4055" y="1956"/>
                    <a:pt x="9060" y="1956"/>
                  </a:cubicBezTo>
                  <a:cubicBezTo>
                    <a:pt x="14059" y="1956"/>
                    <a:pt x="18120" y="1519"/>
                    <a:pt x="18120" y="978"/>
                  </a:cubicBezTo>
                  <a:cubicBezTo>
                    <a:pt x="18120" y="437"/>
                    <a:pt x="14059"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4" name="Google Shape;12354;p68"/>
            <p:cNvGrpSpPr/>
            <p:nvPr/>
          </p:nvGrpSpPr>
          <p:grpSpPr>
            <a:xfrm>
              <a:off x="7660912" y="1542757"/>
              <a:ext cx="557515" cy="1277423"/>
              <a:chOff x="7660912" y="1542757"/>
              <a:chExt cx="557515" cy="1277423"/>
            </a:xfrm>
          </p:grpSpPr>
          <p:sp>
            <p:nvSpPr>
              <p:cNvPr id="12355" name="Google Shape;12355;p68"/>
              <p:cNvSpPr/>
              <p:nvPr/>
            </p:nvSpPr>
            <p:spPr>
              <a:xfrm>
                <a:off x="7756524" y="1674397"/>
                <a:ext cx="366796" cy="342104"/>
              </a:xfrm>
              <a:custGeom>
                <a:rect b="b" l="l" r="r" t="t"/>
                <a:pathLst>
                  <a:path extrusionOk="0" h="13550" w="14528">
                    <a:moveTo>
                      <a:pt x="2157" y="0"/>
                    </a:moveTo>
                    <a:cubicBezTo>
                      <a:pt x="965" y="0"/>
                      <a:pt x="0" y="958"/>
                      <a:pt x="0" y="2157"/>
                    </a:cubicBezTo>
                    <a:lnTo>
                      <a:pt x="0" y="11393"/>
                    </a:lnTo>
                    <a:cubicBezTo>
                      <a:pt x="0" y="12585"/>
                      <a:pt x="965" y="13550"/>
                      <a:pt x="2157" y="13550"/>
                    </a:cubicBezTo>
                    <a:lnTo>
                      <a:pt x="12377" y="13550"/>
                    </a:lnTo>
                    <a:cubicBezTo>
                      <a:pt x="13570" y="13550"/>
                      <a:pt x="14528" y="12585"/>
                      <a:pt x="14528" y="11393"/>
                    </a:cubicBezTo>
                    <a:lnTo>
                      <a:pt x="14528" y="2157"/>
                    </a:lnTo>
                    <a:cubicBezTo>
                      <a:pt x="14528" y="958"/>
                      <a:pt x="13570" y="0"/>
                      <a:pt x="1237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6" name="Google Shape;12356;p68"/>
              <p:cNvGrpSpPr/>
              <p:nvPr/>
            </p:nvGrpSpPr>
            <p:grpSpPr>
              <a:xfrm>
                <a:off x="7660912" y="1547529"/>
                <a:ext cx="557515" cy="1272651"/>
                <a:chOff x="7660912" y="1547529"/>
                <a:chExt cx="557515" cy="1272651"/>
              </a:xfrm>
            </p:grpSpPr>
            <p:sp>
              <p:nvSpPr>
                <p:cNvPr id="12357" name="Google Shape;12357;p68"/>
                <p:cNvSpPr/>
                <p:nvPr/>
              </p:nvSpPr>
              <p:spPr>
                <a:xfrm>
                  <a:off x="7660912" y="1547529"/>
                  <a:ext cx="557515" cy="1272651"/>
                </a:xfrm>
                <a:custGeom>
                  <a:rect b="b" l="l" r="r" t="t"/>
                  <a:pathLst>
                    <a:path extrusionOk="0" h="50407" w="22082">
                      <a:moveTo>
                        <a:pt x="11054" y="0"/>
                      </a:moveTo>
                      <a:cubicBezTo>
                        <a:pt x="7078" y="0"/>
                        <a:pt x="3852" y="3226"/>
                        <a:pt x="3852" y="7202"/>
                      </a:cubicBezTo>
                      <a:lnTo>
                        <a:pt x="3852" y="7208"/>
                      </a:lnTo>
                      <a:cubicBezTo>
                        <a:pt x="3833" y="7208"/>
                        <a:pt x="3813" y="7202"/>
                        <a:pt x="3787" y="7202"/>
                      </a:cubicBezTo>
                      <a:cubicBezTo>
                        <a:pt x="3784" y="7202"/>
                        <a:pt x="3780" y="7202"/>
                        <a:pt x="3777" y="7202"/>
                      </a:cubicBezTo>
                      <a:cubicBezTo>
                        <a:pt x="3117" y="7202"/>
                        <a:pt x="2615" y="7811"/>
                        <a:pt x="2738" y="8466"/>
                      </a:cubicBezTo>
                      <a:cubicBezTo>
                        <a:pt x="2840" y="8983"/>
                        <a:pt x="3291" y="9322"/>
                        <a:pt x="3779" y="9322"/>
                      </a:cubicBezTo>
                      <a:cubicBezTo>
                        <a:pt x="3914" y="9322"/>
                        <a:pt x="4051" y="9297"/>
                        <a:pt x="4185" y="9242"/>
                      </a:cubicBezTo>
                      <a:cubicBezTo>
                        <a:pt x="4954" y="11569"/>
                        <a:pt x="6968" y="13413"/>
                        <a:pt x="9177" y="14104"/>
                      </a:cubicBezTo>
                      <a:lnTo>
                        <a:pt x="9177" y="16124"/>
                      </a:lnTo>
                      <a:lnTo>
                        <a:pt x="6889" y="16124"/>
                      </a:lnTo>
                      <a:cubicBezTo>
                        <a:pt x="6889" y="16124"/>
                        <a:pt x="6876" y="16170"/>
                        <a:pt x="6863" y="16183"/>
                      </a:cubicBezTo>
                      <a:cubicBezTo>
                        <a:pt x="6277" y="16183"/>
                        <a:pt x="5762" y="16561"/>
                        <a:pt x="5586" y="17109"/>
                      </a:cubicBezTo>
                      <a:lnTo>
                        <a:pt x="255" y="32861"/>
                      </a:lnTo>
                      <a:cubicBezTo>
                        <a:pt x="0" y="33565"/>
                        <a:pt x="378" y="34334"/>
                        <a:pt x="1082" y="34569"/>
                      </a:cubicBezTo>
                      <a:cubicBezTo>
                        <a:pt x="1222" y="34615"/>
                        <a:pt x="1364" y="34637"/>
                        <a:pt x="1504" y="34637"/>
                      </a:cubicBezTo>
                      <a:cubicBezTo>
                        <a:pt x="2072" y="34637"/>
                        <a:pt x="2599" y="34273"/>
                        <a:pt x="2777" y="33702"/>
                      </a:cubicBezTo>
                      <a:lnTo>
                        <a:pt x="2953" y="33187"/>
                      </a:lnTo>
                      <a:lnTo>
                        <a:pt x="3526" y="33428"/>
                      </a:lnTo>
                      <a:cubicBezTo>
                        <a:pt x="3526" y="33428"/>
                        <a:pt x="4035" y="32412"/>
                        <a:pt x="3494" y="31577"/>
                      </a:cubicBezTo>
                      <a:lnTo>
                        <a:pt x="6759" y="21925"/>
                      </a:lnTo>
                      <a:lnTo>
                        <a:pt x="6759" y="21925"/>
                      </a:lnTo>
                      <a:cubicBezTo>
                        <a:pt x="6759" y="27706"/>
                        <a:pt x="5977" y="29172"/>
                        <a:pt x="5977" y="32366"/>
                      </a:cubicBezTo>
                      <a:cubicBezTo>
                        <a:pt x="5977" y="35560"/>
                        <a:pt x="7887" y="48497"/>
                        <a:pt x="7887" y="48497"/>
                      </a:cubicBezTo>
                      <a:lnTo>
                        <a:pt x="5573" y="50407"/>
                      </a:lnTo>
                      <a:lnTo>
                        <a:pt x="10037" y="50407"/>
                      </a:lnTo>
                      <a:lnTo>
                        <a:pt x="10787" y="31630"/>
                      </a:lnTo>
                      <a:lnTo>
                        <a:pt x="11165" y="31630"/>
                      </a:lnTo>
                      <a:lnTo>
                        <a:pt x="11914" y="50407"/>
                      </a:lnTo>
                      <a:lnTo>
                        <a:pt x="16372" y="50407"/>
                      </a:lnTo>
                      <a:lnTo>
                        <a:pt x="14065" y="48497"/>
                      </a:lnTo>
                      <a:cubicBezTo>
                        <a:pt x="14065" y="48497"/>
                        <a:pt x="15975" y="34171"/>
                        <a:pt x="15975" y="31590"/>
                      </a:cubicBezTo>
                      <a:cubicBezTo>
                        <a:pt x="15975" y="29003"/>
                        <a:pt x="15317" y="27680"/>
                        <a:pt x="15317" y="21821"/>
                      </a:cubicBezTo>
                      <a:lnTo>
                        <a:pt x="15317" y="21821"/>
                      </a:lnTo>
                      <a:lnTo>
                        <a:pt x="18615" y="31584"/>
                      </a:lnTo>
                      <a:cubicBezTo>
                        <a:pt x="18074" y="32418"/>
                        <a:pt x="18575" y="33435"/>
                        <a:pt x="18575" y="33435"/>
                      </a:cubicBezTo>
                      <a:lnTo>
                        <a:pt x="19155" y="33187"/>
                      </a:lnTo>
                      <a:lnTo>
                        <a:pt x="19331" y="33709"/>
                      </a:lnTo>
                      <a:cubicBezTo>
                        <a:pt x="19514" y="34266"/>
                        <a:pt x="20029" y="34619"/>
                        <a:pt x="20584" y="34619"/>
                      </a:cubicBezTo>
                      <a:cubicBezTo>
                        <a:pt x="20724" y="34619"/>
                        <a:pt x="20866" y="34597"/>
                        <a:pt x="21006" y="34549"/>
                      </a:cubicBezTo>
                      <a:cubicBezTo>
                        <a:pt x="21704" y="34321"/>
                        <a:pt x="22082" y="33572"/>
                        <a:pt x="21854" y="32874"/>
                      </a:cubicBezTo>
                      <a:lnTo>
                        <a:pt x="21854" y="32868"/>
                      </a:lnTo>
                      <a:lnTo>
                        <a:pt x="16522" y="17128"/>
                      </a:lnTo>
                      <a:cubicBezTo>
                        <a:pt x="16353" y="16613"/>
                        <a:pt x="15897" y="16242"/>
                        <a:pt x="15356" y="16190"/>
                      </a:cubicBezTo>
                      <a:cubicBezTo>
                        <a:pt x="15343" y="16170"/>
                        <a:pt x="15336" y="16150"/>
                        <a:pt x="15330" y="16131"/>
                      </a:cubicBezTo>
                      <a:lnTo>
                        <a:pt x="12931" y="16131"/>
                      </a:lnTo>
                      <a:lnTo>
                        <a:pt x="12931" y="14104"/>
                      </a:lnTo>
                      <a:cubicBezTo>
                        <a:pt x="15121" y="13413"/>
                        <a:pt x="17129" y="11595"/>
                        <a:pt x="17904" y="9281"/>
                      </a:cubicBezTo>
                      <a:cubicBezTo>
                        <a:pt x="17989" y="9301"/>
                        <a:pt x="18074" y="9314"/>
                        <a:pt x="18158" y="9314"/>
                      </a:cubicBezTo>
                      <a:cubicBezTo>
                        <a:pt x="18725" y="9314"/>
                        <a:pt x="19188" y="8870"/>
                        <a:pt x="19214" y="8310"/>
                      </a:cubicBezTo>
                      <a:cubicBezTo>
                        <a:pt x="19240" y="7743"/>
                        <a:pt x="18817" y="7261"/>
                        <a:pt x="18256" y="7215"/>
                      </a:cubicBezTo>
                      <a:lnTo>
                        <a:pt x="18256" y="7202"/>
                      </a:lnTo>
                      <a:cubicBezTo>
                        <a:pt x="18256" y="3226"/>
                        <a:pt x="15030" y="0"/>
                        <a:pt x="1105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8" name="Google Shape;12358;p68"/>
                <p:cNvGrpSpPr/>
                <p:nvPr/>
              </p:nvGrpSpPr>
              <p:grpSpPr>
                <a:xfrm>
                  <a:off x="7873243" y="2256453"/>
                  <a:ext cx="129570" cy="89679"/>
                  <a:chOff x="7873243" y="2256453"/>
                  <a:chExt cx="129570" cy="89679"/>
                </a:xfrm>
              </p:grpSpPr>
              <p:sp>
                <p:nvSpPr>
                  <p:cNvPr id="12359" name="Google Shape;12359;p68"/>
                  <p:cNvSpPr/>
                  <p:nvPr/>
                </p:nvSpPr>
                <p:spPr>
                  <a:xfrm>
                    <a:off x="7960877" y="2272687"/>
                    <a:ext cx="36079" cy="22243"/>
                  </a:xfrm>
                  <a:custGeom>
                    <a:rect b="b" l="l" r="r" t="t"/>
                    <a:pathLst>
                      <a:path extrusionOk="0" h="881" w="1429">
                        <a:moveTo>
                          <a:pt x="7" y="1"/>
                        </a:moveTo>
                        <a:cubicBezTo>
                          <a:pt x="7" y="7"/>
                          <a:pt x="7" y="14"/>
                          <a:pt x="7" y="20"/>
                        </a:cubicBezTo>
                        <a:cubicBezTo>
                          <a:pt x="7" y="33"/>
                          <a:pt x="1" y="53"/>
                          <a:pt x="1" y="66"/>
                        </a:cubicBezTo>
                        <a:cubicBezTo>
                          <a:pt x="14" y="72"/>
                          <a:pt x="33" y="79"/>
                          <a:pt x="47" y="85"/>
                        </a:cubicBezTo>
                        <a:cubicBezTo>
                          <a:pt x="209" y="164"/>
                          <a:pt x="340" y="307"/>
                          <a:pt x="477" y="418"/>
                        </a:cubicBezTo>
                        <a:cubicBezTo>
                          <a:pt x="535" y="470"/>
                          <a:pt x="600" y="516"/>
                          <a:pt x="666" y="555"/>
                        </a:cubicBezTo>
                        <a:lnTo>
                          <a:pt x="666" y="568"/>
                        </a:lnTo>
                        <a:cubicBezTo>
                          <a:pt x="666" y="737"/>
                          <a:pt x="842" y="881"/>
                          <a:pt x="1050" y="881"/>
                        </a:cubicBezTo>
                        <a:cubicBezTo>
                          <a:pt x="1259" y="881"/>
                          <a:pt x="1428" y="744"/>
                          <a:pt x="1428" y="568"/>
                        </a:cubicBezTo>
                        <a:cubicBezTo>
                          <a:pt x="1428" y="398"/>
                          <a:pt x="1259" y="255"/>
                          <a:pt x="1050" y="255"/>
                        </a:cubicBezTo>
                        <a:cubicBezTo>
                          <a:pt x="1044" y="255"/>
                          <a:pt x="1039" y="255"/>
                          <a:pt x="1033" y="255"/>
                        </a:cubicBezTo>
                        <a:cubicBezTo>
                          <a:pt x="890" y="255"/>
                          <a:pt x="761" y="332"/>
                          <a:pt x="692" y="457"/>
                        </a:cubicBezTo>
                        <a:cubicBezTo>
                          <a:pt x="620" y="418"/>
                          <a:pt x="555" y="372"/>
                          <a:pt x="496" y="320"/>
                        </a:cubicBezTo>
                        <a:cubicBezTo>
                          <a:pt x="425" y="261"/>
                          <a:pt x="353" y="203"/>
                          <a:pt x="281" y="144"/>
                        </a:cubicBezTo>
                        <a:cubicBezTo>
                          <a:pt x="203" y="79"/>
                          <a:pt x="105" y="33"/>
                          <a:pt x="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8"/>
                  <p:cNvSpPr/>
                  <p:nvPr/>
                </p:nvSpPr>
                <p:spPr>
                  <a:xfrm>
                    <a:off x="7879278" y="2272687"/>
                    <a:ext cx="36053" cy="22243"/>
                  </a:xfrm>
                  <a:custGeom>
                    <a:rect b="b" l="l" r="r" t="t"/>
                    <a:pathLst>
                      <a:path extrusionOk="0" h="881" w="1428">
                        <a:moveTo>
                          <a:pt x="1421" y="1"/>
                        </a:moveTo>
                        <a:lnTo>
                          <a:pt x="1421" y="1"/>
                        </a:lnTo>
                        <a:cubicBezTo>
                          <a:pt x="1317" y="33"/>
                          <a:pt x="1225" y="79"/>
                          <a:pt x="1141" y="144"/>
                        </a:cubicBezTo>
                        <a:cubicBezTo>
                          <a:pt x="1069" y="203"/>
                          <a:pt x="1004" y="261"/>
                          <a:pt x="932" y="320"/>
                        </a:cubicBezTo>
                        <a:cubicBezTo>
                          <a:pt x="867" y="372"/>
                          <a:pt x="802" y="418"/>
                          <a:pt x="730" y="457"/>
                        </a:cubicBezTo>
                        <a:cubicBezTo>
                          <a:pt x="667" y="332"/>
                          <a:pt x="539" y="255"/>
                          <a:pt x="396" y="255"/>
                        </a:cubicBezTo>
                        <a:cubicBezTo>
                          <a:pt x="390" y="255"/>
                          <a:pt x="384" y="255"/>
                          <a:pt x="378" y="255"/>
                        </a:cubicBezTo>
                        <a:cubicBezTo>
                          <a:pt x="170" y="255"/>
                          <a:pt x="0" y="398"/>
                          <a:pt x="0" y="568"/>
                        </a:cubicBezTo>
                        <a:cubicBezTo>
                          <a:pt x="0" y="744"/>
                          <a:pt x="170" y="881"/>
                          <a:pt x="378" y="881"/>
                        </a:cubicBezTo>
                        <a:cubicBezTo>
                          <a:pt x="587" y="881"/>
                          <a:pt x="756" y="737"/>
                          <a:pt x="756" y="568"/>
                        </a:cubicBezTo>
                        <a:cubicBezTo>
                          <a:pt x="756" y="561"/>
                          <a:pt x="756" y="555"/>
                          <a:pt x="756" y="555"/>
                        </a:cubicBezTo>
                        <a:cubicBezTo>
                          <a:pt x="828" y="516"/>
                          <a:pt x="893" y="470"/>
                          <a:pt x="952" y="418"/>
                        </a:cubicBezTo>
                        <a:cubicBezTo>
                          <a:pt x="1089" y="307"/>
                          <a:pt x="1219" y="164"/>
                          <a:pt x="1375" y="85"/>
                        </a:cubicBezTo>
                        <a:lnTo>
                          <a:pt x="1428" y="66"/>
                        </a:lnTo>
                        <a:cubicBezTo>
                          <a:pt x="1421" y="53"/>
                          <a:pt x="1421" y="33"/>
                          <a:pt x="1421" y="20"/>
                        </a:cubicBezTo>
                        <a:cubicBezTo>
                          <a:pt x="1414" y="14"/>
                          <a:pt x="1414" y="7"/>
                          <a:pt x="14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8"/>
                  <p:cNvSpPr/>
                  <p:nvPr/>
                </p:nvSpPr>
                <p:spPr>
                  <a:xfrm>
                    <a:off x="7873243" y="2256453"/>
                    <a:ext cx="129570" cy="89679"/>
                  </a:xfrm>
                  <a:custGeom>
                    <a:rect b="b" l="l" r="r" t="t"/>
                    <a:pathLst>
                      <a:path extrusionOk="0" h="3552" w="5132">
                        <a:moveTo>
                          <a:pt x="2566" y="0"/>
                        </a:moveTo>
                        <a:cubicBezTo>
                          <a:pt x="2118" y="0"/>
                          <a:pt x="1670" y="152"/>
                          <a:pt x="1380" y="455"/>
                        </a:cubicBezTo>
                        <a:cubicBezTo>
                          <a:pt x="1310" y="528"/>
                          <a:pt x="1265" y="592"/>
                          <a:pt x="1161" y="592"/>
                        </a:cubicBezTo>
                        <a:cubicBezTo>
                          <a:pt x="1052" y="592"/>
                          <a:pt x="879" y="521"/>
                          <a:pt x="545" y="318"/>
                        </a:cubicBezTo>
                        <a:cubicBezTo>
                          <a:pt x="492" y="283"/>
                          <a:pt x="375" y="229"/>
                          <a:pt x="271" y="229"/>
                        </a:cubicBezTo>
                        <a:cubicBezTo>
                          <a:pt x="123" y="229"/>
                          <a:pt x="1" y="337"/>
                          <a:pt x="115" y="761"/>
                        </a:cubicBezTo>
                        <a:cubicBezTo>
                          <a:pt x="115" y="761"/>
                          <a:pt x="226" y="1224"/>
                          <a:pt x="252" y="1295"/>
                        </a:cubicBezTo>
                        <a:cubicBezTo>
                          <a:pt x="252" y="1295"/>
                          <a:pt x="285" y="1106"/>
                          <a:pt x="526" y="937"/>
                        </a:cubicBezTo>
                        <a:cubicBezTo>
                          <a:pt x="526" y="937"/>
                          <a:pt x="154" y="755"/>
                          <a:pt x="317" y="526"/>
                        </a:cubicBezTo>
                        <a:cubicBezTo>
                          <a:pt x="372" y="454"/>
                          <a:pt x="420" y="427"/>
                          <a:pt x="465" y="427"/>
                        </a:cubicBezTo>
                        <a:cubicBezTo>
                          <a:pt x="562" y="427"/>
                          <a:pt x="648" y="549"/>
                          <a:pt x="754" y="611"/>
                        </a:cubicBezTo>
                        <a:cubicBezTo>
                          <a:pt x="851" y="662"/>
                          <a:pt x="960" y="757"/>
                          <a:pt x="1121" y="757"/>
                        </a:cubicBezTo>
                        <a:cubicBezTo>
                          <a:pt x="1230" y="757"/>
                          <a:pt x="1362" y="714"/>
                          <a:pt x="1530" y="585"/>
                        </a:cubicBezTo>
                        <a:cubicBezTo>
                          <a:pt x="1554" y="567"/>
                          <a:pt x="1582" y="546"/>
                          <a:pt x="1605" y="546"/>
                        </a:cubicBezTo>
                        <a:cubicBezTo>
                          <a:pt x="1648" y="546"/>
                          <a:pt x="1677" y="622"/>
                          <a:pt x="1647" y="937"/>
                        </a:cubicBezTo>
                        <a:cubicBezTo>
                          <a:pt x="1595" y="1458"/>
                          <a:pt x="2045" y="1700"/>
                          <a:pt x="2071" y="1797"/>
                        </a:cubicBezTo>
                        <a:cubicBezTo>
                          <a:pt x="2103" y="1889"/>
                          <a:pt x="1810" y="2182"/>
                          <a:pt x="1895" y="2560"/>
                        </a:cubicBezTo>
                        <a:cubicBezTo>
                          <a:pt x="1973" y="2938"/>
                          <a:pt x="2273" y="3179"/>
                          <a:pt x="2318" y="3375"/>
                        </a:cubicBezTo>
                        <a:cubicBezTo>
                          <a:pt x="2362" y="3538"/>
                          <a:pt x="2369" y="3551"/>
                          <a:pt x="2370" y="3551"/>
                        </a:cubicBezTo>
                        <a:cubicBezTo>
                          <a:pt x="2370" y="3551"/>
                          <a:pt x="2370" y="3551"/>
                          <a:pt x="2370" y="3551"/>
                        </a:cubicBezTo>
                        <a:lnTo>
                          <a:pt x="2761" y="3551"/>
                        </a:lnTo>
                        <a:cubicBezTo>
                          <a:pt x="2761" y="3551"/>
                          <a:pt x="2761" y="3551"/>
                          <a:pt x="2762" y="3551"/>
                        </a:cubicBezTo>
                        <a:cubicBezTo>
                          <a:pt x="2763" y="3551"/>
                          <a:pt x="2770" y="3538"/>
                          <a:pt x="2814" y="3375"/>
                        </a:cubicBezTo>
                        <a:cubicBezTo>
                          <a:pt x="2866" y="3179"/>
                          <a:pt x="3166" y="2925"/>
                          <a:pt x="3244" y="2547"/>
                        </a:cubicBezTo>
                        <a:cubicBezTo>
                          <a:pt x="3322" y="2169"/>
                          <a:pt x="3035" y="1882"/>
                          <a:pt x="3061" y="1791"/>
                        </a:cubicBezTo>
                        <a:cubicBezTo>
                          <a:pt x="3094" y="1693"/>
                          <a:pt x="3544" y="1452"/>
                          <a:pt x="3491" y="931"/>
                        </a:cubicBezTo>
                        <a:cubicBezTo>
                          <a:pt x="3462" y="620"/>
                          <a:pt x="3490" y="543"/>
                          <a:pt x="3533" y="543"/>
                        </a:cubicBezTo>
                        <a:cubicBezTo>
                          <a:pt x="3557" y="543"/>
                          <a:pt x="3584" y="565"/>
                          <a:pt x="3609" y="585"/>
                        </a:cubicBezTo>
                        <a:cubicBezTo>
                          <a:pt x="3774" y="711"/>
                          <a:pt x="3905" y="753"/>
                          <a:pt x="4013" y="753"/>
                        </a:cubicBezTo>
                        <a:cubicBezTo>
                          <a:pt x="4174" y="753"/>
                          <a:pt x="4284" y="659"/>
                          <a:pt x="4378" y="605"/>
                        </a:cubicBezTo>
                        <a:cubicBezTo>
                          <a:pt x="4489" y="547"/>
                          <a:pt x="4572" y="429"/>
                          <a:pt x="4668" y="429"/>
                        </a:cubicBezTo>
                        <a:cubicBezTo>
                          <a:pt x="4713" y="429"/>
                          <a:pt x="4760" y="455"/>
                          <a:pt x="4815" y="526"/>
                        </a:cubicBezTo>
                        <a:cubicBezTo>
                          <a:pt x="4984" y="748"/>
                          <a:pt x="4612" y="931"/>
                          <a:pt x="4612" y="931"/>
                        </a:cubicBezTo>
                        <a:cubicBezTo>
                          <a:pt x="4749" y="1022"/>
                          <a:pt x="4841" y="1165"/>
                          <a:pt x="4873" y="1328"/>
                        </a:cubicBezTo>
                        <a:cubicBezTo>
                          <a:pt x="4932" y="1146"/>
                          <a:pt x="4977" y="950"/>
                          <a:pt x="5017" y="761"/>
                        </a:cubicBezTo>
                        <a:cubicBezTo>
                          <a:pt x="5131" y="337"/>
                          <a:pt x="5011" y="229"/>
                          <a:pt x="4864" y="229"/>
                        </a:cubicBezTo>
                        <a:cubicBezTo>
                          <a:pt x="4760" y="229"/>
                          <a:pt x="4643" y="283"/>
                          <a:pt x="4586" y="318"/>
                        </a:cubicBezTo>
                        <a:cubicBezTo>
                          <a:pt x="4253" y="521"/>
                          <a:pt x="4081" y="592"/>
                          <a:pt x="3973" y="592"/>
                        </a:cubicBezTo>
                        <a:cubicBezTo>
                          <a:pt x="3870" y="592"/>
                          <a:pt x="3825" y="528"/>
                          <a:pt x="3752" y="455"/>
                        </a:cubicBezTo>
                        <a:cubicBezTo>
                          <a:pt x="3462" y="152"/>
                          <a:pt x="3014" y="0"/>
                          <a:pt x="25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8"/>
                  <p:cNvSpPr/>
                  <p:nvPr/>
                </p:nvSpPr>
                <p:spPr>
                  <a:xfrm>
                    <a:off x="7916947" y="2261351"/>
                    <a:ext cx="42163" cy="81145"/>
                  </a:xfrm>
                  <a:custGeom>
                    <a:rect b="b" l="l" r="r" t="t"/>
                    <a:pathLst>
                      <a:path extrusionOk="0" h="3214" w="1670">
                        <a:moveTo>
                          <a:pt x="841" y="0"/>
                        </a:moveTo>
                        <a:cubicBezTo>
                          <a:pt x="692" y="7"/>
                          <a:pt x="548" y="26"/>
                          <a:pt x="405" y="59"/>
                        </a:cubicBezTo>
                        <a:cubicBezTo>
                          <a:pt x="268" y="104"/>
                          <a:pt x="131" y="163"/>
                          <a:pt x="1" y="241"/>
                        </a:cubicBezTo>
                        <a:cubicBezTo>
                          <a:pt x="14" y="248"/>
                          <a:pt x="20" y="261"/>
                          <a:pt x="33" y="267"/>
                        </a:cubicBezTo>
                        <a:cubicBezTo>
                          <a:pt x="111" y="365"/>
                          <a:pt x="125" y="508"/>
                          <a:pt x="92" y="769"/>
                        </a:cubicBezTo>
                        <a:cubicBezTo>
                          <a:pt x="72" y="893"/>
                          <a:pt x="98" y="1017"/>
                          <a:pt x="164" y="1128"/>
                        </a:cubicBezTo>
                        <a:cubicBezTo>
                          <a:pt x="222" y="1212"/>
                          <a:pt x="294" y="1297"/>
                          <a:pt x="372" y="1369"/>
                        </a:cubicBezTo>
                        <a:cubicBezTo>
                          <a:pt x="437" y="1414"/>
                          <a:pt x="483" y="1480"/>
                          <a:pt x="516" y="1551"/>
                        </a:cubicBezTo>
                        <a:cubicBezTo>
                          <a:pt x="548" y="1649"/>
                          <a:pt x="503" y="1740"/>
                          <a:pt x="444" y="1851"/>
                        </a:cubicBezTo>
                        <a:cubicBezTo>
                          <a:pt x="379" y="1981"/>
                          <a:pt x="300" y="2144"/>
                          <a:pt x="340" y="2327"/>
                        </a:cubicBezTo>
                        <a:cubicBezTo>
                          <a:pt x="385" y="2509"/>
                          <a:pt x="470" y="2679"/>
                          <a:pt x="587" y="2822"/>
                        </a:cubicBezTo>
                        <a:cubicBezTo>
                          <a:pt x="659" y="2920"/>
                          <a:pt x="724" y="3031"/>
                          <a:pt x="763" y="3148"/>
                        </a:cubicBezTo>
                        <a:cubicBezTo>
                          <a:pt x="770" y="3174"/>
                          <a:pt x="776" y="3207"/>
                          <a:pt x="783" y="3207"/>
                        </a:cubicBezTo>
                        <a:lnTo>
                          <a:pt x="894" y="3213"/>
                        </a:lnTo>
                        <a:cubicBezTo>
                          <a:pt x="900" y="3213"/>
                          <a:pt x="907" y="3174"/>
                          <a:pt x="907" y="3155"/>
                        </a:cubicBezTo>
                        <a:cubicBezTo>
                          <a:pt x="952" y="3037"/>
                          <a:pt x="1011" y="2926"/>
                          <a:pt x="1089" y="2829"/>
                        </a:cubicBezTo>
                        <a:cubicBezTo>
                          <a:pt x="1200" y="2679"/>
                          <a:pt x="1285" y="2509"/>
                          <a:pt x="1337" y="2327"/>
                        </a:cubicBezTo>
                        <a:cubicBezTo>
                          <a:pt x="1376" y="2144"/>
                          <a:pt x="1291" y="1981"/>
                          <a:pt x="1226" y="1851"/>
                        </a:cubicBezTo>
                        <a:cubicBezTo>
                          <a:pt x="1174" y="1740"/>
                          <a:pt x="1128" y="1649"/>
                          <a:pt x="1161" y="1551"/>
                        </a:cubicBezTo>
                        <a:cubicBezTo>
                          <a:pt x="1187" y="1480"/>
                          <a:pt x="1239" y="1414"/>
                          <a:pt x="1298" y="1369"/>
                        </a:cubicBezTo>
                        <a:cubicBezTo>
                          <a:pt x="1382" y="1297"/>
                          <a:pt x="1454" y="1212"/>
                          <a:pt x="1513" y="1128"/>
                        </a:cubicBezTo>
                        <a:cubicBezTo>
                          <a:pt x="1578" y="1017"/>
                          <a:pt x="1597" y="893"/>
                          <a:pt x="1584" y="769"/>
                        </a:cubicBezTo>
                        <a:cubicBezTo>
                          <a:pt x="1545" y="508"/>
                          <a:pt x="1558" y="358"/>
                          <a:pt x="1643" y="267"/>
                        </a:cubicBezTo>
                        <a:cubicBezTo>
                          <a:pt x="1650" y="261"/>
                          <a:pt x="1663" y="248"/>
                          <a:pt x="1669" y="241"/>
                        </a:cubicBezTo>
                        <a:cubicBezTo>
                          <a:pt x="1545" y="163"/>
                          <a:pt x="1408" y="104"/>
                          <a:pt x="1265" y="59"/>
                        </a:cubicBezTo>
                        <a:cubicBezTo>
                          <a:pt x="1128" y="26"/>
                          <a:pt x="985" y="7"/>
                          <a:pt x="8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63" name="Google Shape;12363;p68"/>
              <p:cNvSpPr/>
              <p:nvPr/>
            </p:nvSpPr>
            <p:spPr>
              <a:xfrm>
                <a:off x="7732994" y="1542757"/>
                <a:ext cx="406788" cy="325163"/>
              </a:xfrm>
              <a:custGeom>
                <a:rect b="b" l="l" r="r" t="t"/>
                <a:pathLst>
                  <a:path extrusionOk="0" h="12879" w="16112">
                    <a:moveTo>
                      <a:pt x="1004" y="8740"/>
                    </a:moveTo>
                    <a:cubicBezTo>
                      <a:pt x="1006" y="8846"/>
                      <a:pt x="1032" y="9014"/>
                      <a:pt x="1076" y="9224"/>
                    </a:cubicBezTo>
                    <a:lnTo>
                      <a:pt x="1076" y="9224"/>
                    </a:lnTo>
                    <a:cubicBezTo>
                      <a:pt x="1041" y="9041"/>
                      <a:pt x="1016" y="8876"/>
                      <a:pt x="1004" y="8740"/>
                    </a:cubicBezTo>
                    <a:close/>
                    <a:moveTo>
                      <a:pt x="8529" y="0"/>
                    </a:moveTo>
                    <a:cubicBezTo>
                      <a:pt x="7377" y="0"/>
                      <a:pt x="6098" y="274"/>
                      <a:pt x="4699" y="906"/>
                    </a:cubicBezTo>
                    <a:cubicBezTo>
                      <a:pt x="0" y="3031"/>
                      <a:pt x="1004" y="8740"/>
                      <a:pt x="1004" y="8740"/>
                    </a:cubicBezTo>
                    <a:cubicBezTo>
                      <a:pt x="945" y="6113"/>
                      <a:pt x="4041" y="3448"/>
                      <a:pt x="4041" y="3448"/>
                    </a:cubicBezTo>
                    <a:cubicBezTo>
                      <a:pt x="6224" y="4790"/>
                      <a:pt x="13537" y="6504"/>
                      <a:pt x="14208" y="6726"/>
                    </a:cubicBezTo>
                    <a:cubicBezTo>
                      <a:pt x="14550" y="6840"/>
                      <a:pt x="14771" y="11926"/>
                      <a:pt x="14748" y="12625"/>
                    </a:cubicBezTo>
                    <a:lnTo>
                      <a:pt x="14748" y="12625"/>
                    </a:lnTo>
                    <a:lnTo>
                      <a:pt x="15206" y="9548"/>
                    </a:lnTo>
                    <a:cubicBezTo>
                      <a:pt x="15206" y="9548"/>
                      <a:pt x="16111" y="6166"/>
                      <a:pt x="14436" y="3441"/>
                    </a:cubicBezTo>
                    <a:cubicBezTo>
                      <a:pt x="13255" y="1523"/>
                      <a:pt x="11248" y="0"/>
                      <a:pt x="8529" y="0"/>
                    </a:cubicBezTo>
                    <a:close/>
                    <a:moveTo>
                      <a:pt x="14748" y="12625"/>
                    </a:moveTo>
                    <a:lnTo>
                      <a:pt x="14736" y="12703"/>
                    </a:lnTo>
                    <a:cubicBezTo>
                      <a:pt x="14737" y="12704"/>
                      <a:pt x="14738" y="12705"/>
                      <a:pt x="14739" y="12705"/>
                    </a:cubicBezTo>
                    <a:cubicBezTo>
                      <a:pt x="14743" y="12705"/>
                      <a:pt x="14746" y="12677"/>
                      <a:pt x="14748" y="12625"/>
                    </a:cubicBezTo>
                    <a:close/>
                    <a:moveTo>
                      <a:pt x="1076" y="9224"/>
                    </a:moveTo>
                    <a:lnTo>
                      <a:pt x="1076" y="9224"/>
                    </a:lnTo>
                    <a:cubicBezTo>
                      <a:pt x="1331" y="10550"/>
                      <a:pt x="2105" y="12879"/>
                      <a:pt x="2105" y="12879"/>
                    </a:cubicBezTo>
                    <a:cubicBezTo>
                      <a:pt x="2105" y="12879"/>
                      <a:pt x="1321" y="10401"/>
                      <a:pt x="1076" y="9224"/>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64" name="Google Shape;12364;p68"/>
          <p:cNvSpPr/>
          <p:nvPr/>
        </p:nvSpPr>
        <p:spPr>
          <a:xfrm>
            <a:off x="7712417" y="4326148"/>
            <a:ext cx="452864" cy="49056"/>
          </a:xfrm>
          <a:custGeom>
            <a:rect b="b" l="l" r="r" t="t"/>
            <a:pathLst>
              <a:path extrusionOk="0" h="1943" w="17937">
                <a:moveTo>
                  <a:pt x="8969" y="0"/>
                </a:moveTo>
                <a:cubicBezTo>
                  <a:pt x="4015" y="0"/>
                  <a:pt x="0" y="437"/>
                  <a:pt x="0" y="972"/>
                </a:cubicBezTo>
                <a:cubicBezTo>
                  <a:pt x="0" y="1506"/>
                  <a:pt x="4015" y="1943"/>
                  <a:pt x="8969" y="1943"/>
                </a:cubicBezTo>
                <a:cubicBezTo>
                  <a:pt x="13922" y="1943"/>
                  <a:pt x="17937" y="1506"/>
                  <a:pt x="17937" y="972"/>
                </a:cubicBezTo>
                <a:cubicBezTo>
                  <a:pt x="17937"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5" name="Google Shape;12365;p68"/>
          <p:cNvGrpSpPr/>
          <p:nvPr/>
        </p:nvGrpSpPr>
        <p:grpSpPr>
          <a:xfrm>
            <a:off x="7665988" y="3067429"/>
            <a:ext cx="550774" cy="1277927"/>
            <a:chOff x="7665988" y="3067429"/>
            <a:chExt cx="550774" cy="1277927"/>
          </a:xfrm>
        </p:grpSpPr>
        <p:sp>
          <p:nvSpPr>
            <p:cNvPr id="12366" name="Google Shape;12366;p68"/>
            <p:cNvSpPr/>
            <p:nvPr/>
          </p:nvSpPr>
          <p:spPr>
            <a:xfrm>
              <a:off x="7665988" y="3067429"/>
              <a:ext cx="550774" cy="1277927"/>
            </a:xfrm>
            <a:custGeom>
              <a:rect b="b" l="l" r="r" t="t"/>
              <a:pathLst>
                <a:path extrusionOk="0" h="50616" w="21815">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7" name="Google Shape;12367;p68"/>
            <p:cNvGrpSpPr/>
            <p:nvPr/>
          </p:nvGrpSpPr>
          <p:grpSpPr>
            <a:xfrm>
              <a:off x="7893590" y="3786407"/>
              <a:ext cx="93163" cy="118840"/>
              <a:chOff x="7890614" y="3772237"/>
              <a:chExt cx="93163" cy="118840"/>
            </a:xfrm>
          </p:grpSpPr>
          <p:sp>
            <p:nvSpPr>
              <p:cNvPr id="12368" name="Google Shape;12368;p68"/>
              <p:cNvSpPr/>
              <p:nvPr/>
            </p:nvSpPr>
            <p:spPr>
              <a:xfrm>
                <a:off x="7954717" y="3788017"/>
                <a:ext cx="8988" cy="49637"/>
              </a:xfrm>
              <a:custGeom>
                <a:rect b="b" l="l" r="r" t="t"/>
                <a:pathLst>
                  <a:path extrusionOk="0" h="1966" w="356">
                    <a:moveTo>
                      <a:pt x="278" y="0"/>
                    </a:moveTo>
                    <a:cubicBezTo>
                      <a:pt x="249" y="0"/>
                      <a:pt x="218" y="20"/>
                      <a:pt x="212" y="54"/>
                    </a:cubicBezTo>
                    <a:lnTo>
                      <a:pt x="69" y="692"/>
                    </a:lnTo>
                    <a:cubicBezTo>
                      <a:pt x="30" y="888"/>
                      <a:pt x="4" y="1090"/>
                      <a:pt x="4" y="1292"/>
                    </a:cubicBezTo>
                    <a:lnTo>
                      <a:pt x="4" y="1892"/>
                    </a:lnTo>
                    <a:cubicBezTo>
                      <a:pt x="0" y="1941"/>
                      <a:pt x="38" y="1965"/>
                      <a:pt x="75" y="1965"/>
                    </a:cubicBezTo>
                    <a:cubicBezTo>
                      <a:pt x="113" y="1965"/>
                      <a:pt x="150" y="1941"/>
                      <a:pt x="147" y="1892"/>
                    </a:cubicBezTo>
                    <a:lnTo>
                      <a:pt x="147" y="1292"/>
                    </a:lnTo>
                    <a:cubicBezTo>
                      <a:pt x="147" y="1097"/>
                      <a:pt x="167" y="908"/>
                      <a:pt x="206" y="719"/>
                    </a:cubicBezTo>
                    <a:lnTo>
                      <a:pt x="349" y="86"/>
                    </a:lnTo>
                    <a:cubicBezTo>
                      <a:pt x="356" y="47"/>
                      <a:pt x="330" y="8"/>
                      <a:pt x="291" y="2"/>
                    </a:cubicBezTo>
                    <a:cubicBezTo>
                      <a:pt x="286" y="1"/>
                      <a:pt x="282" y="0"/>
                      <a:pt x="27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8"/>
              <p:cNvSpPr/>
              <p:nvPr/>
            </p:nvSpPr>
            <p:spPr>
              <a:xfrm>
                <a:off x="7910862" y="3788017"/>
                <a:ext cx="8736" cy="49409"/>
              </a:xfrm>
              <a:custGeom>
                <a:rect b="b" l="l" r="r" t="t"/>
                <a:pathLst>
                  <a:path extrusionOk="0" h="1957" w="346">
                    <a:moveTo>
                      <a:pt x="74" y="0"/>
                    </a:moveTo>
                    <a:cubicBezTo>
                      <a:pt x="69" y="0"/>
                      <a:pt x="64" y="1"/>
                      <a:pt x="59" y="2"/>
                    </a:cubicBezTo>
                    <a:cubicBezTo>
                      <a:pt x="20" y="8"/>
                      <a:pt x="1" y="47"/>
                      <a:pt x="7" y="86"/>
                    </a:cubicBezTo>
                    <a:lnTo>
                      <a:pt x="144" y="719"/>
                    </a:lnTo>
                    <a:cubicBezTo>
                      <a:pt x="190" y="908"/>
                      <a:pt x="209" y="1097"/>
                      <a:pt x="209" y="1292"/>
                    </a:cubicBezTo>
                    <a:lnTo>
                      <a:pt x="209" y="1892"/>
                    </a:lnTo>
                    <a:cubicBezTo>
                      <a:pt x="209" y="1924"/>
                      <a:pt x="235" y="1957"/>
                      <a:pt x="274" y="1957"/>
                    </a:cubicBezTo>
                    <a:cubicBezTo>
                      <a:pt x="313" y="1957"/>
                      <a:pt x="346" y="1924"/>
                      <a:pt x="346" y="1892"/>
                    </a:cubicBezTo>
                    <a:lnTo>
                      <a:pt x="346" y="1292"/>
                    </a:lnTo>
                    <a:cubicBezTo>
                      <a:pt x="346" y="1090"/>
                      <a:pt x="326" y="888"/>
                      <a:pt x="281" y="692"/>
                    </a:cubicBezTo>
                    <a:lnTo>
                      <a:pt x="137" y="54"/>
                    </a:lnTo>
                    <a:cubicBezTo>
                      <a:pt x="132" y="20"/>
                      <a:pt x="106" y="0"/>
                      <a:pt x="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8"/>
              <p:cNvSpPr/>
              <p:nvPr/>
            </p:nvSpPr>
            <p:spPr>
              <a:xfrm>
                <a:off x="7901647" y="3841693"/>
                <a:ext cx="29161" cy="38023"/>
              </a:xfrm>
              <a:custGeom>
                <a:rect b="b" l="l" r="r" t="t"/>
                <a:pathLst>
                  <a:path extrusionOk="0" h="1506" w="1155">
                    <a:moveTo>
                      <a:pt x="574" y="0"/>
                    </a:moveTo>
                    <a:cubicBezTo>
                      <a:pt x="261" y="0"/>
                      <a:pt x="1" y="339"/>
                      <a:pt x="1" y="756"/>
                    </a:cubicBezTo>
                    <a:cubicBezTo>
                      <a:pt x="1" y="1167"/>
                      <a:pt x="261" y="1506"/>
                      <a:pt x="574" y="1506"/>
                    </a:cubicBezTo>
                    <a:cubicBezTo>
                      <a:pt x="893" y="1506"/>
                      <a:pt x="1154" y="1167"/>
                      <a:pt x="1154" y="756"/>
                    </a:cubicBezTo>
                    <a:cubicBezTo>
                      <a:pt x="1154" y="339"/>
                      <a:pt x="893" y="0"/>
                      <a:pt x="5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8"/>
              <p:cNvSpPr/>
              <p:nvPr/>
            </p:nvSpPr>
            <p:spPr>
              <a:xfrm>
                <a:off x="7943785" y="3841693"/>
                <a:ext cx="29136" cy="38023"/>
              </a:xfrm>
              <a:custGeom>
                <a:rect b="b" l="l" r="r" t="t"/>
                <a:pathLst>
                  <a:path extrusionOk="0" h="1506" w="1154">
                    <a:moveTo>
                      <a:pt x="580" y="0"/>
                    </a:moveTo>
                    <a:cubicBezTo>
                      <a:pt x="261" y="0"/>
                      <a:pt x="0" y="339"/>
                      <a:pt x="0" y="756"/>
                    </a:cubicBezTo>
                    <a:cubicBezTo>
                      <a:pt x="0" y="1167"/>
                      <a:pt x="261" y="1506"/>
                      <a:pt x="580" y="1506"/>
                    </a:cubicBezTo>
                    <a:cubicBezTo>
                      <a:pt x="899" y="1506"/>
                      <a:pt x="1154" y="1167"/>
                      <a:pt x="1154" y="756"/>
                    </a:cubicBezTo>
                    <a:cubicBezTo>
                      <a:pt x="1154" y="339"/>
                      <a:pt x="899" y="0"/>
                      <a:pt x="58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8"/>
              <p:cNvSpPr/>
              <p:nvPr/>
            </p:nvSpPr>
            <p:spPr>
              <a:xfrm>
                <a:off x="7916139" y="3833462"/>
                <a:ext cx="42315" cy="57615"/>
              </a:xfrm>
              <a:custGeom>
                <a:rect b="b" l="l" r="r" t="t"/>
                <a:pathLst>
                  <a:path extrusionOk="0" h="2282" w="1676">
                    <a:moveTo>
                      <a:pt x="33" y="0"/>
                    </a:moveTo>
                    <a:cubicBezTo>
                      <a:pt x="13" y="0"/>
                      <a:pt x="0" y="20"/>
                      <a:pt x="0" y="40"/>
                    </a:cubicBezTo>
                    <a:lnTo>
                      <a:pt x="0" y="274"/>
                    </a:lnTo>
                    <a:cubicBezTo>
                      <a:pt x="0" y="496"/>
                      <a:pt x="72" y="711"/>
                      <a:pt x="202" y="887"/>
                    </a:cubicBezTo>
                    <a:cubicBezTo>
                      <a:pt x="372" y="1102"/>
                      <a:pt x="463" y="1369"/>
                      <a:pt x="463" y="1643"/>
                    </a:cubicBezTo>
                    <a:lnTo>
                      <a:pt x="463" y="2242"/>
                    </a:lnTo>
                    <a:cubicBezTo>
                      <a:pt x="463" y="2262"/>
                      <a:pt x="476" y="2282"/>
                      <a:pt x="495" y="2282"/>
                    </a:cubicBezTo>
                    <a:lnTo>
                      <a:pt x="1173" y="2282"/>
                    </a:lnTo>
                    <a:cubicBezTo>
                      <a:pt x="1193" y="2282"/>
                      <a:pt x="1212" y="2262"/>
                      <a:pt x="1206" y="2242"/>
                    </a:cubicBezTo>
                    <a:lnTo>
                      <a:pt x="1206" y="1643"/>
                    </a:lnTo>
                    <a:cubicBezTo>
                      <a:pt x="1206" y="1369"/>
                      <a:pt x="1297" y="1102"/>
                      <a:pt x="1467" y="887"/>
                    </a:cubicBezTo>
                    <a:cubicBezTo>
                      <a:pt x="1603" y="711"/>
                      <a:pt x="1675" y="496"/>
                      <a:pt x="1675" y="274"/>
                    </a:cubicBezTo>
                    <a:lnTo>
                      <a:pt x="1675" y="40"/>
                    </a:lnTo>
                    <a:cubicBezTo>
                      <a:pt x="1675" y="20"/>
                      <a:pt x="1656" y="0"/>
                      <a:pt x="163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8"/>
              <p:cNvSpPr/>
              <p:nvPr/>
            </p:nvSpPr>
            <p:spPr>
              <a:xfrm>
                <a:off x="7890614" y="3772237"/>
                <a:ext cx="23884" cy="34917"/>
              </a:xfrm>
              <a:custGeom>
                <a:rect b="b" l="l" r="r" t="t"/>
                <a:pathLst>
                  <a:path extrusionOk="0" h="1383" w="946">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8"/>
              <p:cNvSpPr/>
              <p:nvPr/>
            </p:nvSpPr>
            <p:spPr>
              <a:xfrm>
                <a:off x="7959893" y="3772237"/>
                <a:ext cx="23884" cy="34917"/>
              </a:xfrm>
              <a:custGeom>
                <a:rect b="b" l="l" r="r" t="t"/>
                <a:pathLst>
                  <a:path extrusionOk="0" h="1383" w="946">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78" name="Shape 12378"/>
        <p:cNvGrpSpPr/>
        <p:nvPr/>
      </p:nvGrpSpPr>
      <p:grpSpPr>
        <a:xfrm>
          <a:off x="0" y="0"/>
          <a:ext cx="0" cy="0"/>
          <a:chOff x="0" y="0"/>
          <a:chExt cx="0" cy="0"/>
        </a:xfrm>
      </p:grpSpPr>
      <p:sp>
        <p:nvSpPr>
          <p:cNvPr id="12379" name="Google Shape;12379;p6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2380" name="Google Shape;12380;p69"/>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2381" name="Google Shape;12381;p69"/>
          <p:cNvGrpSpPr/>
          <p:nvPr/>
        </p:nvGrpSpPr>
        <p:grpSpPr>
          <a:xfrm>
            <a:off x="839307" y="2318098"/>
            <a:ext cx="387992" cy="329326"/>
            <a:chOff x="839307" y="2318098"/>
            <a:chExt cx="387992" cy="329326"/>
          </a:xfrm>
        </p:grpSpPr>
        <p:sp>
          <p:nvSpPr>
            <p:cNvPr id="12382" name="Google Shape;12382;p69"/>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9"/>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9"/>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9"/>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9"/>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9"/>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9"/>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9"/>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9"/>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9"/>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2" name="Google Shape;12392;p69"/>
          <p:cNvGrpSpPr/>
          <p:nvPr/>
        </p:nvGrpSpPr>
        <p:grpSpPr>
          <a:xfrm>
            <a:off x="1414990" y="2289671"/>
            <a:ext cx="387073" cy="385996"/>
            <a:chOff x="1414990" y="2289671"/>
            <a:chExt cx="387073" cy="385996"/>
          </a:xfrm>
        </p:grpSpPr>
        <p:sp>
          <p:nvSpPr>
            <p:cNvPr id="12393" name="Google Shape;12393;p69"/>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9"/>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9"/>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9"/>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9"/>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9"/>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9"/>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9"/>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9"/>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9"/>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9"/>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9"/>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9"/>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9"/>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9"/>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9"/>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9"/>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9"/>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69"/>
          <p:cNvGrpSpPr/>
          <p:nvPr/>
        </p:nvGrpSpPr>
        <p:grpSpPr>
          <a:xfrm>
            <a:off x="1989911" y="2306065"/>
            <a:ext cx="387099" cy="353207"/>
            <a:chOff x="1989911" y="2306065"/>
            <a:chExt cx="387099" cy="353207"/>
          </a:xfrm>
        </p:grpSpPr>
        <p:sp>
          <p:nvSpPr>
            <p:cNvPr id="12412" name="Google Shape;12412;p69"/>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9"/>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9"/>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9"/>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9"/>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9"/>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9"/>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9" name="Google Shape;12419;p69"/>
          <p:cNvGrpSpPr/>
          <p:nvPr/>
        </p:nvGrpSpPr>
        <p:grpSpPr>
          <a:xfrm>
            <a:off x="2593102" y="2288778"/>
            <a:ext cx="204663" cy="363007"/>
            <a:chOff x="2593102" y="2288778"/>
            <a:chExt cx="204663" cy="363007"/>
          </a:xfrm>
        </p:grpSpPr>
        <p:sp>
          <p:nvSpPr>
            <p:cNvPr id="12420" name="Google Shape;12420;p69"/>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9"/>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9"/>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9"/>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9"/>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9"/>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9"/>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9"/>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9"/>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69"/>
          <p:cNvGrpSpPr/>
          <p:nvPr/>
        </p:nvGrpSpPr>
        <p:grpSpPr>
          <a:xfrm>
            <a:off x="2970874" y="2329763"/>
            <a:ext cx="403651" cy="305996"/>
            <a:chOff x="2970874" y="2329763"/>
            <a:chExt cx="403651" cy="305996"/>
          </a:xfrm>
        </p:grpSpPr>
        <p:sp>
          <p:nvSpPr>
            <p:cNvPr id="12430" name="Google Shape;12430;p69"/>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9"/>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9"/>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9"/>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9"/>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9"/>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9"/>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9"/>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9"/>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9" name="Google Shape;12439;p69"/>
          <p:cNvGrpSpPr/>
          <p:nvPr/>
        </p:nvGrpSpPr>
        <p:grpSpPr>
          <a:xfrm>
            <a:off x="3545795" y="2318755"/>
            <a:ext cx="387835" cy="327933"/>
            <a:chOff x="3545795" y="2318755"/>
            <a:chExt cx="387835" cy="327933"/>
          </a:xfrm>
        </p:grpSpPr>
        <p:sp>
          <p:nvSpPr>
            <p:cNvPr id="12440" name="Google Shape;12440;p69"/>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9"/>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9"/>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3" name="Google Shape;12443;p69"/>
            <p:cNvGrpSpPr/>
            <p:nvPr/>
          </p:nvGrpSpPr>
          <p:grpSpPr>
            <a:xfrm>
              <a:off x="3545795" y="2322301"/>
              <a:ext cx="387835" cy="324387"/>
              <a:chOff x="3545795" y="2322301"/>
              <a:chExt cx="387835" cy="324387"/>
            </a:xfrm>
          </p:grpSpPr>
          <p:sp>
            <p:nvSpPr>
              <p:cNvPr id="12444" name="Google Shape;12444;p69"/>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9"/>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9"/>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9"/>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9"/>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9"/>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9"/>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51" name="Google Shape;12451;p69"/>
          <p:cNvGrpSpPr/>
          <p:nvPr/>
        </p:nvGrpSpPr>
        <p:grpSpPr>
          <a:xfrm>
            <a:off x="4718468" y="2306984"/>
            <a:ext cx="364294" cy="351552"/>
            <a:chOff x="4718468" y="2306984"/>
            <a:chExt cx="364294" cy="351552"/>
          </a:xfrm>
        </p:grpSpPr>
        <p:sp>
          <p:nvSpPr>
            <p:cNvPr id="12452" name="Google Shape;12452;p69"/>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9"/>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9"/>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9"/>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9"/>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9"/>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9"/>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9"/>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9"/>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9"/>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69"/>
          <p:cNvGrpSpPr/>
          <p:nvPr/>
        </p:nvGrpSpPr>
        <p:grpSpPr>
          <a:xfrm>
            <a:off x="4147908" y="2303017"/>
            <a:ext cx="361194" cy="359355"/>
            <a:chOff x="4147908" y="2303017"/>
            <a:chExt cx="361194" cy="359355"/>
          </a:xfrm>
        </p:grpSpPr>
        <p:sp>
          <p:nvSpPr>
            <p:cNvPr id="12463" name="Google Shape;12463;p69"/>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9"/>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9"/>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9"/>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9"/>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9"/>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9"/>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9"/>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9"/>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9"/>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9"/>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9"/>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9"/>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9"/>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7" name="Google Shape;12477;p69"/>
          <p:cNvGrpSpPr/>
          <p:nvPr/>
        </p:nvGrpSpPr>
        <p:grpSpPr>
          <a:xfrm>
            <a:off x="5292128" y="2299891"/>
            <a:ext cx="367027" cy="365214"/>
            <a:chOff x="5292128" y="2299891"/>
            <a:chExt cx="367027" cy="365214"/>
          </a:xfrm>
        </p:grpSpPr>
        <p:sp>
          <p:nvSpPr>
            <p:cNvPr id="12478" name="Google Shape;12478;p69"/>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9"/>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9"/>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9"/>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9"/>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9"/>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4" name="Google Shape;12484;p69"/>
          <p:cNvGrpSpPr/>
          <p:nvPr/>
        </p:nvGrpSpPr>
        <p:grpSpPr>
          <a:xfrm>
            <a:off x="5873617" y="2309901"/>
            <a:ext cx="345720" cy="345720"/>
            <a:chOff x="5873617" y="2309901"/>
            <a:chExt cx="345720" cy="345720"/>
          </a:xfrm>
        </p:grpSpPr>
        <p:sp>
          <p:nvSpPr>
            <p:cNvPr id="12485" name="Google Shape;12485;p69"/>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9"/>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9"/>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9"/>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9"/>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9"/>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9"/>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9"/>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9"/>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9"/>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9"/>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9"/>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9"/>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9"/>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9"/>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9"/>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9"/>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9"/>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9"/>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4" name="Google Shape;12504;p69"/>
          <p:cNvGrpSpPr/>
          <p:nvPr/>
        </p:nvGrpSpPr>
        <p:grpSpPr>
          <a:xfrm>
            <a:off x="6863329" y="2297710"/>
            <a:ext cx="391460" cy="370127"/>
            <a:chOff x="6863329" y="2297710"/>
            <a:chExt cx="391460" cy="370127"/>
          </a:xfrm>
        </p:grpSpPr>
        <p:sp>
          <p:nvSpPr>
            <p:cNvPr id="12505" name="Google Shape;12505;p69"/>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9"/>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9"/>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9"/>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9"/>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9"/>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9"/>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9"/>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9"/>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4" name="Google Shape;12514;p69"/>
          <p:cNvGrpSpPr/>
          <p:nvPr/>
        </p:nvGrpSpPr>
        <p:grpSpPr>
          <a:xfrm>
            <a:off x="7421488" y="2318518"/>
            <a:ext cx="342620" cy="328459"/>
            <a:chOff x="7421488" y="2318518"/>
            <a:chExt cx="342620" cy="328459"/>
          </a:xfrm>
        </p:grpSpPr>
        <p:sp>
          <p:nvSpPr>
            <p:cNvPr id="12515" name="Google Shape;12515;p69"/>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9"/>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9"/>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9"/>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9"/>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9"/>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9"/>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2" name="Google Shape;12522;p69"/>
          <p:cNvGrpSpPr/>
          <p:nvPr/>
        </p:nvGrpSpPr>
        <p:grpSpPr>
          <a:xfrm>
            <a:off x="2508373" y="2779889"/>
            <a:ext cx="337523" cy="337680"/>
            <a:chOff x="2508373" y="2779889"/>
            <a:chExt cx="337523" cy="337680"/>
          </a:xfrm>
        </p:grpSpPr>
        <p:sp>
          <p:nvSpPr>
            <p:cNvPr id="12523" name="Google Shape;12523;p69"/>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9"/>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9"/>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9"/>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9"/>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9"/>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9" name="Google Shape;12529;p69"/>
          <p:cNvGrpSpPr/>
          <p:nvPr/>
        </p:nvGrpSpPr>
        <p:grpSpPr>
          <a:xfrm>
            <a:off x="1884401" y="4141593"/>
            <a:ext cx="410613" cy="372229"/>
            <a:chOff x="1884401" y="4141593"/>
            <a:chExt cx="410613" cy="372229"/>
          </a:xfrm>
        </p:grpSpPr>
        <p:sp>
          <p:nvSpPr>
            <p:cNvPr id="12530" name="Google Shape;12530;p69"/>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9"/>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9"/>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9"/>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9"/>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9"/>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9"/>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69"/>
          <p:cNvGrpSpPr/>
          <p:nvPr/>
        </p:nvGrpSpPr>
        <p:grpSpPr>
          <a:xfrm>
            <a:off x="1430832" y="2773689"/>
            <a:ext cx="294515" cy="349897"/>
            <a:chOff x="1430832" y="2773689"/>
            <a:chExt cx="294515" cy="349897"/>
          </a:xfrm>
        </p:grpSpPr>
        <p:sp>
          <p:nvSpPr>
            <p:cNvPr id="12538" name="Google Shape;12538;p69"/>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9"/>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9"/>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9"/>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9"/>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9"/>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9"/>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9"/>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9"/>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9"/>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9"/>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9"/>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9"/>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69"/>
          <p:cNvGrpSpPr/>
          <p:nvPr/>
        </p:nvGrpSpPr>
        <p:grpSpPr>
          <a:xfrm>
            <a:off x="3082217" y="2788586"/>
            <a:ext cx="288866" cy="320236"/>
            <a:chOff x="3082217" y="2788586"/>
            <a:chExt cx="288866" cy="320236"/>
          </a:xfrm>
        </p:grpSpPr>
        <p:sp>
          <p:nvSpPr>
            <p:cNvPr id="12552" name="Google Shape;12552;p69"/>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9"/>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9"/>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9"/>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9"/>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9"/>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9"/>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69"/>
          <p:cNvGrpSpPr/>
          <p:nvPr/>
        </p:nvGrpSpPr>
        <p:grpSpPr>
          <a:xfrm>
            <a:off x="3610557" y="2780704"/>
            <a:ext cx="325017" cy="336052"/>
            <a:chOff x="3610557" y="2780704"/>
            <a:chExt cx="325017" cy="336052"/>
          </a:xfrm>
        </p:grpSpPr>
        <p:sp>
          <p:nvSpPr>
            <p:cNvPr id="12560" name="Google Shape;12560;p69"/>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9"/>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9"/>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3" name="Google Shape;12563;p69"/>
          <p:cNvGrpSpPr/>
          <p:nvPr/>
        </p:nvGrpSpPr>
        <p:grpSpPr>
          <a:xfrm>
            <a:off x="4179067" y="2811495"/>
            <a:ext cx="286475" cy="274390"/>
            <a:chOff x="4179067" y="2811495"/>
            <a:chExt cx="286475" cy="274390"/>
          </a:xfrm>
        </p:grpSpPr>
        <p:sp>
          <p:nvSpPr>
            <p:cNvPr id="12564" name="Google Shape;12564;p69"/>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9"/>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9"/>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9"/>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9"/>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9"/>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9"/>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9"/>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9"/>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3" name="Google Shape;12573;p69"/>
          <p:cNvGrpSpPr/>
          <p:nvPr/>
        </p:nvGrpSpPr>
        <p:grpSpPr>
          <a:xfrm>
            <a:off x="4686757" y="2762156"/>
            <a:ext cx="371047" cy="374199"/>
            <a:chOff x="4686757" y="2762156"/>
            <a:chExt cx="371047" cy="374199"/>
          </a:xfrm>
        </p:grpSpPr>
        <p:sp>
          <p:nvSpPr>
            <p:cNvPr id="12574" name="Google Shape;12574;p69"/>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9"/>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9"/>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9"/>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9"/>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9"/>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9"/>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69"/>
          <p:cNvGrpSpPr/>
          <p:nvPr/>
        </p:nvGrpSpPr>
        <p:grpSpPr>
          <a:xfrm>
            <a:off x="5221613" y="2784802"/>
            <a:ext cx="406567" cy="327855"/>
            <a:chOff x="5221613" y="2784802"/>
            <a:chExt cx="406567" cy="327855"/>
          </a:xfrm>
        </p:grpSpPr>
        <p:sp>
          <p:nvSpPr>
            <p:cNvPr id="12582" name="Google Shape;12582;p69"/>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9"/>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9"/>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9"/>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9"/>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9"/>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9"/>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9"/>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9"/>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9"/>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9"/>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9"/>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9"/>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9"/>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9"/>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9"/>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9"/>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9"/>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9"/>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9"/>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9"/>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9"/>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9"/>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9"/>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9"/>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9"/>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9"/>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9"/>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9"/>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9"/>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2" name="Google Shape;12612;p69"/>
          <p:cNvGrpSpPr/>
          <p:nvPr/>
        </p:nvGrpSpPr>
        <p:grpSpPr>
          <a:xfrm>
            <a:off x="5812586" y="2760921"/>
            <a:ext cx="303605" cy="375434"/>
            <a:chOff x="5812586" y="2760921"/>
            <a:chExt cx="303605" cy="375434"/>
          </a:xfrm>
        </p:grpSpPr>
        <p:sp>
          <p:nvSpPr>
            <p:cNvPr id="12613" name="Google Shape;12613;p69"/>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9"/>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9"/>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9"/>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9"/>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9"/>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9"/>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9"/>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9"/>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9"/>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9"/>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4" name="Google Shape;12624;p69"/>
          <p:cNvGrpSpPr/>
          <p:nvPr/>
        </p:nvGrpSpPr>
        <p:grpSpPr>
          <a:xfrm>
            <a:off x="6334673" y="2759633"/>
            <a:ext cx="378508" cy="378166"/>
            <a:chOff x="6334673" y="2759633"/>
            <a:chExt cx="378508" cy="378166"/>
          </a:xfrm>
        </p:grpSpPr>
        <p:sp>
          <p:nvSpPr>
            <p:cNvPr id="12625" name="Google Shape;12625;p69"/>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9"/>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9"/>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9"/>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69"/>
          <p:cNvGrpSpPr/>
          <p:nvPr/>
        </p:nvGrpSpPr>
        <p:grpSpPr>
          <a:xfrm>
            <a:off x="8012645" y="2806477"/>
            <a:ext cx="319763" cy="284505"/>
            <a:chOff x="8012645" y="2806477"/>
            <a:chExt cx="319763" cy="284505"/>
          </a:xfrm>
        </p:grpSpPr>
        <p:sp>
          <p:nvSpPr>
            <p:cNvPr id="12630" name="Google Shape;12630;p69"/>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9"/>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9"/>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9"/>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9"/>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9"/>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9"/>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9"/>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9"/>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9"/>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0" name="Google Shape;12640;p69"/>
          <p:cNvGrpSpPr/>
          <p:nvPr/>
        </p:nvGrpSpPr>
        <p:grpSpPr>
          <a:xfrm>
            <a:off x="2454435" y="4162138"/>
            <a:ext cx="385339" cy="388071"/>
            <a:chOff x="2454435" y="4162138"/>
            <a:chExt cx="385339" cy="388071"/>
          </a:xfrm>
        </p:grpSpPr>
        <p:sp>
          <p:nvSpPr>
            <p:cNvPr id="12641" name="Google Shape;12641;p69"/>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9"/>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9"/>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9"/>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9"/>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9"/>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9"/>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9"/>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9"/>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9"/>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9"/>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69"/>
          <p:cNvGrpSpPr/>
          <p:nvPr/>
        </p:nvGrpSpPr>
        <p:grpSpPr>
          <a:xfrm>
            <a:off x="3601939" y="4161192"/>
            <a:ext cx="275178" cy="388912"/>
            <a:chOff x="3601939" y="4161192"/>
            <a:chExt cx="275178" cy="388912"/>
          </a:xfrm>
        </p:grpSpPr>
        <p:sp>
          <p:nvSpPr>
            <p:cNvPr id="12653" name="Google Shape;12653;p69"/>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9"/>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9"/>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9"/>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9"/>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9"/>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9"/>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9"/>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9"/>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9"/>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3" name="Google Shape;12663;p69"/>
          <p:cNvGrpSpPr/>
          <p:nvPr/>
        </p:nvGrpSpPr>
        <p:grpSpPr>
          <a:xfrm>
            <a:off x="836023" y="3215146"/>
            <a:ext cx="375802" cy="371677"/>
            <a:chOff x="836023" y="3215146"/>
            <a:chExt cx="375802" cy="371677"/>
          </a:xfrm>
        </p:grpSpPr>
        <p:sp>
          <p:nvSpPr>
            <p:cNvPr id="12664" name="Google Shape;12664;p69"/>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9"/>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9"/>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9"/>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9"/>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9"/>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9"/>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9"/>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9"/>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9"/>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9"/>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9"/>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9"/>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9"/>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9"/>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9"/>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0" name="Google Shape;12680;p69"/>
          <p:cNvGrpSpPr/>
          <p:nvPr/>
        </p:nvGrpSpPr>
        <p:grpSpPr>
          <a:xfrm>
            <a:off x="1356297" y="3210890"/>
            <a:ext cx="431368" cy="380189"/>
            <a:chOff x="1356297" y="3210890"/>
            <a:chExt cx="431368" cy="380189"/>
          </a:xfrm>
        </p:grpSpPr>
        <p:sp>
          <p:nvSpPr>
            <p:cNvPr id="12681" name="Google Shape;12681;p69"/>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9"/>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9"/>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9"/>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9"/>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9"/>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9"/>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9"/>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9"/>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9"/>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9"/>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9"/>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9"/>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69"/>
          <p:cNvGrpSpPr/>
          <p:nvPr/>
        </p:nvGrpSpPr>
        <p:grpSpPr>
          <a:xfrm>
            <a:off x="1903737" y="3215540"/>
            <a:ext cx="411874" cy="370731"/>
            <a:chOff x="1903737" y="3215540"/>
            <a:chExt cx="411874" cy="370731"/>
          </a:xfrm>
        </p:grpSpPr>
        <p:sp>
          <p:nvSpPr>
            <p:cNvPr id="12695" name="Google Shape;12695;p69"/>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9"/>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9"/>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9"/>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9"/>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9"/>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9"/>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9"/>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9"/>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4" name="Google Shape;12704;p69"/>
          <p:cNvGrpSpPr/>
          <p:nvPr/>
        </p:nvGrpSpPr>
        <p:grpSpPr>
          <a:xfrm>
            <a:off x="2468465" y="3248854"/>
            <a:ext cx="397818" cy="304078"/>
            <a:chOff x="2468465" y="3248854"/>
            <a:chExt cx="397818" cy="304078"/>
          </a:xfrm>
        </p:grpSpPr>
        <p:sp>
          <p:nvSpPr>
            <p:cNvPr id="12705" name="Google Shape;12705;p69"/>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9"/>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9"/>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9"/>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9"/>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9"/>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1" name="Google Shape;12711;p69"/>
          <p:cNvGrpSpPr/>
          <p:nvPr/>
        </p:nvGrpSpPr>
        <p:grpSpPr>
          <a:xfrm>
            <a:off x="3017166" y="3216013"/>
            <a:ext cx="394376" cy="369812"/>
            <a:chOff x="3017166" y="3216013"/>
            <a:chExt cx="394376" cy="369812"/>
          </a:xfrm>
        </p:grpSpPr>
        <p:sp>
          <p:nvSpPr>
            <p:cNvPr id="12712" name="Google Shape;12712;p69"/>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9"/>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69"/>
          <p:cNvGrpSpPr/>
          <p:nvPr/>
        </p:nvGrpSpPr>
        <p:grpSpPr>
          <a:xfrm>
            <a:off x="4210043" y="3213228"/>
            <a:ext cx="199014" cy="375408"/>
            <a:chOff x="4210043" y="3213228"/>
            <a:chExt cx="199014" cy="375408"/>
          </a:xfrm>
        </p:grpSpPr>
        <p:sp>
          <p:nvSpPr>
            <p:cNvPr id="12715" name="Google Shape;12715;p69"/>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9"/>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9"/>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9"/>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9"/>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9"/>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9"/>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9"/>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9"/>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9"/>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69"/>
          <p:cNvGrpSpPr/>
          <p:nvPr/>
        </p:nvGrpSpPr>
        <p:grpSpPr>
          <a:xfrm>
            <a:off x="4818146" y="3203323"/>
            <a:ext cx="77845" cy="395165"/>
            <a:chOff x="4818146" y="3203323"/>
            <a:chExt cx="77845" cy="395165"/>
          </a:xfrm>
        </p:grpSpPr>
        <p:sp>
          <p:nvSpPr>
            <p:cNvPr id="12726" name="Google Shape;12726;p69"/>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9"/>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9"/>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9"/>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9"/>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9"/>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9"/>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9"/>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4" name="Google Shape;12734;p69"/>
          <p:cNvGrpSpPr/>
          <p:nvPr/>
        </p:nvGrpSpPr>
        <p:grpSpPr>
          <a:xfrm>
            <a:off x="5228890" y="3235428"/>
            <a:ext cx="344091" cy="332767"/>
            <a:chOff x="5228890" y="3235428"/>
            <a:chExt cx="344091" cy="332767"/>
          </a:xfrm>
        </p:grpSpPr>
        <p:sp>
          <p:nvSpPr>
            <p:cNvPr id="12735" name="Google Shape;12735;p69"/>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9"/>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9"/>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9"/>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9"/>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0" name="Google Shape;12740;p69"/>
          <p:cNvGrpSpPr/>
          <p:nvPr/>
        </p:nvGrpSpPr>
        <p:grpSpPr>
          <a:xfrm>
            <a:off x="5757913" y="3227047"/>
            <a:ext cx="388544" cy="347927"/>
            <a:chOff x="5757913" y="3227047"/>
            <a:chExt cx="388544" cy="347927"/>
          </a:xfrm>
        </p:grpSpPr>
        <p:sp>
          <p:nvSpPr>
            <p:cNvPr id="12741" name="Google Shape;12741;p69"/>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9"/>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3" name="Google Shape;12743;p69"/>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9"/>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9"/>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9"/>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9"/>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9"/>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9"/>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9"/>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9"/>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9"/>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9"/>
          <p:cNvSpPr/>
          <p:nvPr/>
        </p:nvSpPr>
        <p:spPr>
          <a:xfrm>
            <a:off x="7202454"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9"/>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9"/>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9"/>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9"/>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9"/>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9" name="Google Shape;12759;p69"/>
          <p:cNvGrpSpPr/>
          <p:nvPr/>
        </p:nvGrpSpPr>
        <p:grpSpPr>
          <a:xfrm>
            <a:off x="7414946" y="3220873"/>
            <a:ext cx="360091" cy="360117"/>
            <a:chOff x="7414946" y="3220873"/>
            <a:chExt cx="360091" cy="360117"/>
          </a:xfrm>
        </p:grpSpPr>
        <p:sp>
          <p:nvSpPr>
            <p:cNvPr id="12760" name="Google Shape;12760;p69"/>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9"/>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9"/>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9"/>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9"/>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9"/>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9"/>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9"/>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9"/>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9"/>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9"/>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1" name="Google Shape;12771;p69"/>
          <p:cNvGrpSpPr/>
          <p:nvPr/>
        </p:nvGrpSpPr>
        <p:grpSpPr>
          <a:xfrm>
            <a:off x="8027227" y="3215041"/>
            <a:ext cx="231829" cy="371782"/>
            <a:chOff x="8027227" y="3215041"/>
            <a:chExt cx="231829" cy="371782"/>
          </a:xfrm>
        </p:grpSpPr>
        <p:sp>
          <p:nvSpPr>
            <p:cNvPr id="12772" name="Google Shape;12772;p69"/>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9"/>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9"/>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9"/>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9"/>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9"/>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9"/>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9"/>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9"/>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9"/>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2" name="Google Shape;12782;p69"/>
          <p:cNvGrpSpPr/>
          <p:nvPr/>
        </p:nvGrpSpPr>
        <p:grpSpPr>
          <a:xfrm>
            <a:off x="4093603" y="4146138"/>
            <a:ext cx="395638" cy="420544"/>
            <a:chOff x="4093603" y="4146138"/>
            <a:chExt cx="395638" cy="420544"/>
          </a:xfrm>
        </p:grpSpPr>
        <p:sp>
          <p:nvSpPr>
            <p:cNvPr id="12783" name="Google Shape;12783;p69"/>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9"/>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9"/>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9"/>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9"/>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9"/>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9"/>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9"/>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9"/>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9"/>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9"/>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9"/>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9"/>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9"/>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9"/>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9"/>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9"/>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69"/>
          <p:cNvGrpSpPr/>
          <p:nvPr/>
        </p:nvGrpSpPr>
        <p:grpSpPr>
          <a:xfrm>
            <a:off x="4644406" y="4162322"/>
            <a:ext cx="392065" cy="387887"/>
            <a:chOff x="4644406" y="4162322"/>
            <a:chExt cx="392065" cy="387887"/>
          </a:xfrm>
        </p:grpSpPr>
        <p:sp>
          <p:nvSpPr>
            <p:cNvPr id="12801" name="Google Shape;12801;p69"/>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9"/>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9"/>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9"/>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9"/>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9"/>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69"/>
          <p:cNvGrpSpPr/>
          <p:nvPr/>
        </p:nvGrpSpPr>
        <p:grpSpPr>
          <a:xfrm>
            <a:off x="5728383" y="4221698"/>
            <a:ext cx="417128" cy="269162"/>
            <a:chOff x="5728383" y="4221698"/>
            <a:chExt cx="417128" cy="269162"/>
          </a:xfrm>
        </p:grpSpPr>
        <p:sp>
          <p:nvSpPr>
            <p:cNvPr id="12808" name="Google Shape;12808;p69"/>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9"/>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9"/>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9"/>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9"/>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9"/>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9"/>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9"/>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9"/>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9"/>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9"/>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9"/>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69"/>
          <p:cNvGrpSpPr/>
          <p:nvPr/>
        </p:nvGrpSpPr>
        <p:grpSpPr>
          <a:xfrm>
            <a:off x="834210" y="3696905"/>
            <a:ext cx="371782" cy="342751"/>
            <a:chOff x="834210" y="3696905"/>
            <a:chExt cx="371782" cy="342751"/>
          </a:xfrm>
        </p:grpSpPr>
        <p:sp>
          <p:nvSpPr>
            <p:cNvPr id="12821" name="Google Shape;12821;p69"/>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9"/>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9"/>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9"/>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9"/>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9"/>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9"/>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9"/>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9"/>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9"/>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9"/>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9"/>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69"/>
          <p:cNvGrpSpPr/>
          <p:nvPr/>
        </p:nvGrpSpPr>
        <p:grpSpPr>
          <a:xfrm>
            <a:off x="1359398" y="3682271"/>
            <a:ext cx="395296" cy="371966"/>
            <a:chOff x="1359398" y="3682271"/>
            <a:chExt cx="395296" cy="371966"/>
          </a:xfrm>
        </p:grpSpPr>
        <p:sp>
          <p:nvSpPr>
            <p:cNvPr id="12834" name="Google Shape;12834;p69"/>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9"/>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9"/>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9"/>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9"/>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9"/>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9"/>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1" name="Google Shape;12841;p69"/>
          <p:cNvGrpSpPr/>
          <p:nvPr/>
        </p:nvGrpSpPr>
        <p:grpSpPr>
          <a:xfrm>
            <a:off x="1908099" y="3682271"/>
            <a:ext cx="395296" cy="371966"/>
            <a:chOff x="1908099" y="3682271"/>
            <a:chExt cx="395296" cy="371966"/>
          </a:xfrm>
        </p:grpSpPr>
        <p:sp>
          <p:nvSpPr>
            <p:cNvPr id="12842" name="Google Shape;12842;p69"/>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9"/>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9"/>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9"/>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9"/>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9"/>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9"/>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9" name="Google Shape;12849;p69"/>
          <p:cNvGrpSpPr/>
          <p:nvPr/>
        </p:nvGrpSpPr>
        <p:grpSpPr>
          <a:xfrm>
            <a:off x="2456800" y="3682271"/>
            <a:ext cx="395270" cy="371966"/>
            <a:chOff x="2456800" y="3682271"/>
            <a:chExt cx="395270" cy="371966"/>
          </a:xfrm>
        </p:grpSpPr>
        <p:sp>
          <p:nvSpPr>
            <p:cNvPr id="12850" name="Google Shape;12850;p69"/>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9"/>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9"/>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9"/>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9"/>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9"/>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9"/>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9"/>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9"/>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69"/>
          <p:cNvGrpSpPr/>
          <p:nvPr/>
        </p:nvGrpSpPr>
        <p:grpSpPr>
          <a:xfrm>
            <a:off x="3014250" y="3682271"/>
            <a:ext cx="391092" cy="371940"/>
            <a:chOff x="3014250" y="3682271"/>
            <a:chExt cx="391092" cy="371940"/>
          </a:xfrm>
        </p:grpSpPr>
        <p:sp>
          <p:nvSpPr>
            <p:cNvPr id="12860" name="Google Shape;12860;p69"/>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9"/>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9"/>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3" name="Google Shape;12863;p69"/>
          <p:cNvGrpSpPr/>
          <p:nvPr/>
        </p:nvGrpSpPr>
        <p:grpSpPr>
          <a:xfrm>
            <a:off x="3569125" y="3702947"/>
            <a:ext cx="388728" cy="330692"/>
            <a:chOff x="3569125" y="3702947"/>
            <a:chExt cx="388728" cy="330692"/>
          </a:xfrm>
        </p:grpSpPr>
        <p:sp>
          <p:nvSpPr>
            <p:cNvPr id="12864" name="Google Shape;12864;p69"/>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9"/>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9"/>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9"/>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8" name="Google Shape;12868;p69"/>
          <p:cNvGrpSpPr/>
          <p:nvPr/>
        </p:nvGrpSpPr>
        <p:grpSpPr>
          <a:xfrm>
            <a:off x="4111994" y="3682455"/>
            <a:ext cx="387992" cy="371625"/>
            <a:chOff x="4111994" y="3682455"/>
            <a:chExt cx="387992" cy="371625"/>
          </a:xfrm>
        </p:grpSpPr>
        <p:sp>
          <p:nvSpPr>
            <p:cNvPr id="12869" name="Google Shape;12869;p69"/>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9"/>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1" name="Google Shape;12871;p69"/>
          <p:cNvGrpSpPr/>
          <p:nvPr/>
        </p:nvGrpSpPr>
        <p:grpSpPr>
          <a:xfrm>
            <a:off x="4674908" y="3682271"/>
            <a:ext cx="371966" cy="371966"/>
            <a:chOff x="4674908" y="3682271"/>
            <a:chExt cx="371966" cy="371966"/>
          </a:xfrm>
        </p:grpSpPr>
        <p:sp>
          <p:nvSpPr>
            <p:cNvPr id="12872" name="Google Shape;12872;p69"/>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9"/>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9"/>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9"/>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69"/>
          <p:cNvGrpSpPr/>
          <p:nvPr/>
        </p:nvGrpSpPr>
        <p:grpSpPr>
          <a:xfrm>
            <a:off x="5223609" y="3731112"/>
            <a:ext cx="371782" cy="274285"/>
            <a:chOff x="5223609" y="3731112"/>
            <a:chExt cx="371782" cy="274285"/>
          </a:xfrm>
        </p:grpSpPr>
        <p:sp>
          <p:nvSpPr>
            <p:cNvPr id="12877" name="Google Shape;12877;p69"/>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9"/>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9" name="Google Shape;12879;p69"/>
          <p:cNvSpPr/>
          <p:nvPr/>
        </p:nvSpPr>
        <p:spPr>
          <a:xfrm>
            <a:off x="5812218"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0" name="Google Shape;12880;p69"/>
          <p:cNvGrpSpPr/>
          <p:nvPr/>
        </p:nvGrpSpPr>
        <p:grpSpPr>
          <a:xfrm>
            <a:off x="6319908" y="3696721"/>
            <a:ext cx="373963" cy="343119"/>
            <a:chOff x="6319908" y="3696721"/>
            <a:chExt cx="373963" cy="343119"/>
          </a:xfrm>
        </p:grpSpPr>
        <p:sp>
          <p:nvSpPr>
            <p:cNvPr id="12881" name="Google Shape;12881;p69"/>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9"/>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9"/>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9"/>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9"/>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9"/>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9"/>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9"/>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9"/>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0" name="Google Shape;12890;p69"/>
          <p:cNvGrpSpPr/>
          <p:nvPr/>
        </p:nvGrpSpPr>
        <p:grpSpPr>
          <a:xfrm>
            <a:off x="6871342" y="3740044"/>
            <a:ext cx="371966" cy="256420"/>
            <a:chOff x="6871342" y="3740044"/>
            <a:chExt cx="371966" cy="256420"/>
          </a:xfrm>
        </p:grpSpPr>
        <p:sp>
          <p:nvSpPr>
            <p:cNvPr id="12891" name="Google Shape;12891;p69"/>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9"/>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9"/>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9"/>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9"/>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9"/>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9"/>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9"/>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9"/>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9"/>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9"/>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9"/>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69"/>
          <p:cNvGrpSpPr/>
          <p:nvPr/>
        </p:nvGrpSpPr>
        <p:grpSpPr>
          <a:xfrm>
            <a:off x="7402362" y="3681535"/>
            <a:ext cx="402757" cy="372728"/>
            <a:chOff x="7402362" y="3681535"/>
            <a:chExt cx="402757" cy="372728"/>
          </a:xfrm>
        </p:grpSpPr>
        <p:sp>
          <p:nvSpPr>
            <p:cNvPr id="12904" name="Google Shape;12904;p69"/>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9"/>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9"/>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9"/>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9"/>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9"/>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9"/>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9"/>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9"/>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9"/>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9"/>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9"/>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9"/>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9"/>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9"/>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9"/>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0" name="Google Shape;12920;p69"/>
          <p:cNvGrpSpPr/>
          <p:nvPr/>
        </p:nvGrpSpPr>
        <p:grpSpPr>
          <a:xfrm>
            <a:off x="7960705" y="3736235"/>
            <a:ext cx="378902" cy="264065"/>
            <a:chOff x="7960705" y="3736235"/>
            <a:chExt cx="378902" cy="264065"/>
          </a:xfrm>
        </p:grpSpPr>
        <p:sp>
          <p:nvSpPr>
            <p:cNvPr id="12921" name="Google Shape;12921;p69"/>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9"/>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9"/>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9"/>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9"/>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9"/>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9"/>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9"/>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9"/>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9"/>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9"/>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9"/>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9"/>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9"/>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69"/>
          <p:cNvGrpSpPr/>
          <p:nvPr/>
        </p:nvGrpSpPr>
        <p:grpSpPr>
          <a:xfrm>
            <a:off x="6400828" y="4162270"/>
            <a:ext cx="166200" cy="388019"/>
            <a:chOff x="6400828" y="4162270"/>
            <a:chExt cx="166200" cy="388019"/>
          </a:xfrm>
        </p:grpSpPr>
        <p:sp>
          <p:nvSpPr>
            <p:cNvPr id="12936" name="Google Shape;12936;p69"/>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9"/>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9"/>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9"/>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9"/>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9"/>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9"/>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69"/>
          <p:cNvGrpSpPr/>
          <p:nvPr/>
        </p:nvGrpSpPr>
        <p:grpSpPr>
          <a:xfrm>
            <a:off x="6919815" y="4162270"/>
            <a:ext cx="225260" cy="388019"/>
            <a:chOff x="6919815" y="4162270"/>
            <a:chExt cx="225260" cy="388019"/>
          </a:xfrm>
        </p:grpSpPr>
        <p:sp>
          <p:nvSpPr>
            <p:cNvPr id="12944" name="Google Shape;12944;p69"/>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9"/>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9"/>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9"/>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9"/>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9"/>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9"/>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9"/>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2" name="Google Shape;12952;p69"/>
          <p:cNvGrpSpPr/>
          <p:nvPr/>
        </p:nvGrpSpPr>
        <p:grpSpPr>
          <a:xfrm>
            <a:off x="7385600" y="4177035"/>
            <a:ext cx="388728" cy="358383"/>
            <a:chOff x="7385600" y="4177035"/>
            <a:chExt cx="388728" cy="358383"/>
          </a:xfrm>
        </p:grpSpPr>
        <p:sp>
          <p:nvSpPr>
            <p:cNvPr id="12953" name="Google Shape;12953;p69"/>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9"/>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9"/>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9"/>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9"/>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9"/>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9"/>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0" name="Google Shape;12960;p69"/>
          <p:cNvGrpSpPr/>
          <p:nvPr/>
        </p:nvGrpSpPr>
        <p:grpSpPr>
          <a:xfrm>
            <a:off x="3625085" y="3259862"/>
            <a:ext cx="369207" cy="258259"/>
            <a:chOff x="3625085" y="3259862"/>
            <a:chExt cx="369207" cy="258259"/>
          </a:xfrm>
        </p:grpSpPr>
        <p:sp>
          <p:nvSpPr>
            <p:cNvPr id="12961" name="Google Shape;12961;p69"/>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9"/>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9"/>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9"/>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9"/>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9"/>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9"/>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9"/>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9"/>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9"/>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9"/>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9"/>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9"/>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4" name="Google Shape;12974;p69"/>
          <p:cNvGrpSpPr/>
          <p:nvPr/>
        </p:nvGrpSpPr>
        <p:grpSpPr>
          <a:xfrm>
            <a:off x="6317360" y="3276808"/>
            <a:ext cx="363217" cy="248590"/>
            <a:chOff x="6317360" y="3276808"/>
            <a:chExt cx="363217" cy="248590"/>
          </a:xfrm>
        </p:grpSpPr>
        <p:sp>
          <p:nvSpPr>
            <p:cNvPr id="12975" name="Google Shape;12975;p69"/>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9"/>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9"/>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9"/>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9"/>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9"/>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9"/>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9"/>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9"/>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9"/>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9"/>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9"/>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9"/>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9"/>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9"/>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9"/>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9"/>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9"/>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9"/>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9"/>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9"/>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9"/>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9"/>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9"/>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9"/>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9"/>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9"/>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2" name="Google Shape;13002;p69"/>
          <p:cNvGrpSpPr/>
          <p:nvPr/>
        </p:nvGrpSpPr>
        <p:grpSpPr>
          <a:xfrm>
            <a:off x="5084391" y="4183682"/>
            <a:ext cx="504064" cy="325595"/>
            <a:chOff x="5084391" y="4183682"/>
            <a:chExt cx="504064" cy="325595"/>
          </a:xfrm>
        </p:grpSpPr>
        <p:sp>
          <p:nvSpPr>
            <p:cNvPr id="13003" name="Google Shape;13003;p69"/>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9"/>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9"/>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9"/>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9"/>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9"/>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9"/>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9"/>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9"/>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9"/>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9"/>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9"/>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9"/>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9"/>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9"/>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9"/>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9" name="Google Shape;13019;p69"/>
          <p:cNvGrpSpPr/>
          <p:nvPr/>
        </p:nvGrpSpPr>
        <p:grpSpPr>
          <a:xfrm>
            <a:off x="7947595" y="2347996"/>
            <a:ext cx="379795" cy="267165"/>
            <a:chOff x="7947595" y="2347996"/>
            <a:chExt cx="379795" cy="267165"/>
          </a:xfrm>
        </p:grpSpPr>
        <p:sp>
          <p:nvSpPr>
            <p:cNvPr id="13020" name="Google Shape;13020;p69"/>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69"/>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9"/>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9"/>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9"/>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9"/>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9"/>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9"/>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9"/>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69"/>
          <p:cNvGrpSpPr/>
          <p:nvPr/>
        </p:nvGrpSpPr>
        <p:grpSpPr>
          <a:xfrm>
            <a:off x="6400644" y="2310269"/>
            <a:ext cx="275362" cy="338784"/>
            <a:chOff x="6400644" y="2310269"/>
            <a:chExt cx="275362" cy="338784"/>
          </a:xfrm>
        </p:grpSpPr>
        <p:sp>
          <p:nvSpPr>
            <p:cNvPr id="13030" name="Google Shape;13030;p69"/>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9"/>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9"/>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9"/>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9"/>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9"/>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9"/>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9"/>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9"/>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9"/>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9"/>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9"/>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9"/>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3" name="Google Shape;13043;p69"/>
          <p:cNvGrpSpPr/>
          <p:nvPr/>
        </p:nvGrpSpPr>
        <p:grpSpPr>
          <a:xfrm>
            <a:off x="1342268" y="4161009"/>
            <a:ext cx="359565" cy="358094"/>
            <a:chOff x="1342268" y="4161009"/>
            <a:chExt cx="359565" cy="358094"/>
          </a:xfrm>
        </p:grpSpPr>
        <p:sp>
          <p:nvSpPr>
            <p:cNvPr id="13044" name="Google Shape;13044;p69"/>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9"/>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9"/>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9"/>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9"/>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9"/>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9"/>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9"/>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9"/>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3" name="Google Shape;13053;p69"/>
          <p:cNvGrpSpPr/>
          <p:nvPr/>
        </p:nvGrpSpPr>
        <p:grpSpPr>
          <a:xfrm>
            <a:off x="1913012" y="2764940"/>
            <a:ext cx="417523" cy="374252"/>
            <a:chOff x="1913012" y="2764940"/>
            <a:chExt cx="417523" cy="374252"/>
          </a:xfrm>
        </p:grpSpPr>
        <p:sp>
          <p:nvSpPr>
            <p:cNvPr id="13054" name="Google Shape;13054;p69"/>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9"/>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9"/>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9"/>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9"/>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9"/>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9"/>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9"/>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9"/>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9"/>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9"/>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9"/>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6" name="Google Shape;13066;p69"/>
          <p:cNvGrpSpPr/>
          <p:nvPr/>
        </p:nvGrpSpPr>
        <p:grpSpPr>
          <a:xfrm>
            <a:off x="830742" y="2763601"/>
            <a:ext cx="384734" cy="381556"/>
            <a:chOff x="830742" y="2763601"/>
            <a:chExt cx="384734" cy="381556"/>
          </a:xfrm>
        </p:grpSpPr>
        <p:sp>
          <p:nvSpPr>
            <p:cNvPr id="13067" name="Google Shape;13067;p69"/>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9"/>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9"/>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9"/>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9"/>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9"/>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9"/>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9"/>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9"/>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9"/>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9"/>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9"/>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9"/>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9"/>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9"/>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9"/>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9"/>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9"/>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9"/>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9"/>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9"/>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8" name="Google Shape;13088;p69"/>
          <p:cNvGrpSpPr/>
          <p:nvPr/>
        </p:nvGrpSpPr>
        <p:grpSpPr>
          <a:xfrm>
            <a:off x="3007498" y="4183419"/>
            <a:ext cx="375434" cy="329667"/>
            <a:chOff x="3007498" y="4183419"/>
            <a:chExt cx="375434" cy="329667"/>
          </a:xfrm>
        </p:grpSpPr>
        <p:sp>
          <p:nvSpPr>
            <p:cNvPr id="13089" name="Google Shape;13089;p69"/>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9"/>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9"/>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9"/>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9"/>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9"/>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9"/>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9"/>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9"/>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9"/>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9"/>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9"/>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9"/>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9"/>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9"/>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9"/>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9"/>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9"/>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9"/>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9"/>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69"/>
          <p:cNvGrpSpPr/>
          <p:nvPr/>
        </p:nvGrpSpPr>
        <p:grpSpPr>
          <a:xfrm>
            <a:off x="6919276" y="2766990"/>
            <a:ext cx="274550" cy="354728"/>
            <a:chOff x="7606826" y="2419290"/>
            <a:chExt cx="274550" cy="354728"/>
          </a:xfrm>
        </p:grpSpPr>
        <p:sp>
          <p:nvSpPr>
            <p:cNvPr id="13110" name="Google Shape;13110;p69"/>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9"/>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9"/>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9"/>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9"/>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9"/>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9"/>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9"/>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9"/>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9"/>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9"/>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9"/>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9"/>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9"/>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9"/>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69"/>
          <p:cNvGrpSpPr/>
          <p:nvPr/>
        </p:nvGrpSpPr>
        <p:grpSpPr>
          <a:xfrm>
            <a:off x="7550168" y="2777003"/>
            <a:ext cx="263316" cy="354728"/>
            <a:chOff x="8062968" y="2419290"/>
            <a:chExt cx="263316" cy="354728"/>
          </a:xfrm>
        </p:grpSpPr>
        <p:sp>
          <p:nvSpPr>
            <p:cNvPr id="13126" name="Google Shape;13126;p69"/>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9"/>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9"/>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9"/>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9"/>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9"/>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9"/>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9"/>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9"/>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9"/>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9"/>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9"/>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9"/>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9"/>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9"/>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9"/>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9"/>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6" name="Shape 4936"/>
        <p:cNvGrpSpPr/>
        <p:nvPr/>
      </p:nvGrpSpPr>
      <p:grpSpPr>
        <a:xfrm>
          <a:off x="0" y="0"/>
          <a:ext cx="0" cy="0"/>
          <a:chOff x="0" y="0"/>
          <a:chExt cx="0" cy="0"/>
        </a:xfrm>
      </p:grpSpPr>
      <p:sp>
        <p:nvSpPr>
          <p:cNvPr id="4937" name="Google Shape;4937;p34"/>
          <p:cNvSpPr txBox="1"/>
          <p:nvPr>
            <p:ph idx="1" type="body"/>
          </p:nvPr>
        </p:nvSpPr>
        <p:spPr>
          <a:xfrm>
            <a:off x="713950" y="2268300"/>
            <a:ext cx="3350100" cy="209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This</a:t>
            </a:r>
            <a:r>
              <a:rPr lang="en"/>
              <a:t> could be the part of the presentation where you can introduce your healthcare center. Keep it short and go straight to the point. Your audience will appreciate that</a:t>
            </a:r>
            <a:endParaRPr/>
          </a:p>
        </p:txBody>
      </p:sp>
      <p:sp>
        <p:nvSpPr>
          <p:cNvPr id="4938" name="Google Shape;4938;p34"/>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grpSp>
        <p:nvGrpSpPr>
          <p:cNvPr id="4939" name="Google Shape;4939;p34"/>
          <p:cNvGrpSpPr/>
          <p:nvPr/>
        </p:nvGrpSpPr>
        <p:grpSpPr>
          <a:xfrm>
            <a:off x="5830201" y="1429614"/>
            <a:ext cx="2470319" cy="3776172"/>
            <a:chOff x="2710025" y="2113425"/>
            <a:chExt cx="2199750" cy="3362575"/>
          </a:xfrm>
        </p:grpSpPr>
        <p:sp>
          <p:nvSpPr>
            <p:cNvPr id="4940" name="Google Shape;4940;p34"/>
            <p:cNvSpPr/>
            <p:nvPr/>
          </p:nvSpPr>
          <p:spPr>
            <a:xfrm>
              <a:off x="4458475" y="3733250"/>
              <a:ext cx="380675" cy="1245700"/>
            </a:xfrm>
            <a:custGeom>
              <a:rect b="b" l="l" r="r" t="t"/>
              <a:pathLst>
                <a:path extrusionOk="0" h="49828" w="15227">
                  <a:moveTo>
                    <a:pt x="0" y="0"/>
                  </a:moveTo>
                  <a:lnTo>
                    <a:pt x="0" y="49828"/>
                  </a:lnTo>
                  <a:lnTo>
                    <a:pt x="15226" y="49828"/>
                  </a:lnTo>
                  <a:lnTo>
                    <a:pt x="152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34"/>
            <p:cNvSpPr/>
            <p:nvPr/>
          </p:nvSpPr>
          <p:spPr>
            <a:xfrm>
              <a:off x="4356775" y="3077175"/>
              <a:ext cx="461125" cy="732125"/>
            </a:xfrm>
            <a:custGeom>
              <a:rect b="b" l="l" r="r" t="t"/>
              <a:pathLst>
                <a:path extrusionOk="0" h="29285" w="18445">
                  <a:moveTo>
                    <a:pt x="6485" y="1"/>
                  </a:moveTo>
                  <a:cubicBezTo>
                    <a:pt x="6466" y="1"/>
                    <a:pt x="6447" y="5"/>
                    <a:pt x="6430" y="15"/>
                  </a:cubicBezTo>
                  <a:lnTo>
                    <a:pt x="77" y="3488"/>
                  </a:lnTo>
                  <a:cubicBezTo>
                    <a:pt x="21" y="3519"/>
                    <a:pt x="0" y="3589"/>
                    <a:pt x="31" y="3645"/>
                  </a:cubicBezTo>
                  <a:lnTo>
                    <a:pt x="14018" y="29224"/>
                  </a:lnTo>
                  <a:cubicBezTo>
                    <a:pt x="14039" y="29262"/>
                    <a:pt x="14078" y="29284"/>
                    <a:pt x="14119" y="29284"/>
                  </a:cubicBezTo>
                  <a:cubicBezTo>
                    <a:pt x="14137" y="29284"/>
                    <a:pt x="14156" y="29280"/>
                    <a:pt x="14174" y="29270"/>
                  </a:cubicBezTo>
                  <a:lnTo>
                    <a:pt x="14694" y="28986"/>
                  </a:lnTo>
                  <a:lnTo>
                    <a:pt x="14694" y="28987"/>
                  </a:lnTo>
                  <a:cubicBezTo>
                    <a:pt x="16267" y="28127"/>
                    <a:pt x="17436" y="26676"/>
                    <a:pt x="17939" y="24955"/>
                  </a:cubicBezTo>
                  <a:cubicBezTo>
                    <a:pt x="18444" y="23232"/>
                    <a:pt x="18244" y="21381"/>
                    <a:pt x="17383" y="19807"/>
                  </a:cubicBezTo>
                  <a:lnTo>
                    <a:pt x="6585" y="61"/>
                  </a:lnTo>
                  <a:cubicBezTo>
                    <a:pt x="6565" y="23"/>
                    <a:pt x="6525" y="1"/>
                    <a:pt x="64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4"/>
            <p:cNvSpPr/>
            <p:nvPr/>
          </p:nvSpPr>
          <p:spPr>
            <a:xfrm>
              <a:off x="4325900" y="3541650"/>
              <a:ext cx="513250" cy="695900"/>
            </a:xfrm>
            <a:custGeom>
              <a:rect b="b" l="l" r="r" t="t"/>
              <a:pathLst>
                <a:path extrusionOk="0" h="27836" w="20530">
                  <a:moveTo>
                    <a:pt x="7279" y="0"/>
                  </a:moveTo>
                  <a:cubicBezTo>
                    <a:pt x="3248" y="0"/>
                    <a:pt x="1" y="3246"/>
                    <a:pt x="1" y="7278"/>
                  </a:cubicBezTo>
                  <a:lnTo>
                    <a:pt x="1" y="20558"/>
                  </a:lnTo>
                  <a:cubicBezTo>
                    <a:pt x="1" y="24590"/>
                    <a:pt x="3248" y="27835"/>
                    <a:pt x="7279" y="27835"/>
                  </a:cubicBezTo>
                  <a:lnTo>
                    <a:pt x="13251" y="27835"/>
                  </a:lnTo>
                  <a:cubicBezTo>
                    <a:pt x="17284" y="27835"/>
                    <a:pt x="20529" y="24590"/>
                    <a:pt x="20529" y="20558"/>
                  </a:cubicBezTo>
                  <a:lnTo>
                    <a:pt x="20529" y="7278"/>
                  </a:lnTo>
                  <a:cubicBezTo>
                    <a:pt x="20529" y="3246"/>
                    <a:pt x="17284" y="0"/>
                    <a:pt x="13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34"/>
            <p:cNvSpPr/>
            <p:nvPr/>
          </p:nvSpPr>
          <p:spPr>
            <a:xfrm>
              <a:off x="2791700" y="3076850"/>
              <a:ext cx="470950" cy="732100"/>
            </a:xfrm>
            <a:custGeom>
              <a:rect b="b" l="l" r="r" t="t"/>
              <a:pathLst>
                <a:path extrusionOk="0" h="29284" w="18838">
                  <a:moveTo>
                    <a:pt x="12354" y="0"/>
                  </a:moveTo>
                  <a:cubicBezTo>
                    <a:pt x="12313" y="0"/>
                    <a:pt x="12273" y="22"/>
                    <a:pt x="12252" y="60"/>
                  </a:cubicBezTo>
                  <a:lnTo>
                    <a:pt x="869" y="20877"/>
                  </a:lnTo>
                  <a:cubicBezTo>
                    <a:pt x="164" y="22167"/>
                    <a:pt x="0" y="23684"/>
                    <a:pt x="414" y="25095"/>
                  </a:cubicBezTo>
                  <a:cubicBezTo>
                    <a:pt x="827" y="26506"/>
                    <a:pt x="1783" y="27694"/>
                    <a:pt x="3073" y="28400"/>
                  </a:cubicBezTo>
                  <a:lnTo>
                    <a:pt x="4664" y="29269"/>
                  </a:lnTo>
                  <a:cubicBezTo>
                    <a:pt x="4681" y="29279"/>
                    <a:pt x="4700" y="29283"/>
                    <a:pt x="4719" y="29283"/>
                  </a:cubicBezTo>
                  <a:cubicBezTo>
                    <a:pt x="4760" y="29283"/>
                    <a:pt x="4799" y="29262"/>
                    <a:pt x="4819" y="29224"/>
                  </a:cubicBezTo>
                  <a:lnTo>
                    <a:pt x="18806" y="3644"/>
                  </a:lnTo>
                  <a:cubicBezTo>
                    <a:pt x="18837" y="3588"/>
                    <a:pt x="18817" y="3519"/>
                    <a:pt x="18761" y="3488"/>
                  </a:cubicBezTo>
                  <a:lnTo>
                    <a:pt x="12408" y="14"/>
                  </a:lnTo>
                  <a:lnTo>
                    <a:pt x="12409" y="14"/>
                  </a:lnTo>
                  <a:cubicBezTo>
                    <a:pt x="12391" y="5"/>
                    <a:pt x="12372" y="0"/>
                    <a:pt x="123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34"/>
            <p:cNvSpPr/>
            <p:nvPr/>
          </p:nvSpPr>
          <p:spPr>
            <a:xfrm>
              <a:off x="2780650" y="3733250"/>
              <a:ext cx="380675" cy="1245700"/>
            </a:xfrm>
            <a:custGeom>
              <a:rect b="b" l="l" r="r" t="t"/>
              <a:pathLst>
                <a:path extrusionOk="0" h="49828" w="15227">
                  <a:moveTo>
                    <a:pt x="0" y="0"/>
                  </a:moveTo>
                  <a:lnTo>
                    <a:pt x="0" y="49828"/>
                  </a:lnTo>
                  <a:lnTo>
                    <a:pt x="15226" y="49828"/>
                  </a:lnTo>
                  <a:lnTo>
                    <a:pt x="152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34"/>
            <p:cNvSpPr/>
            <p:nvPr/>
          </p:nvSpPr>
          <p:spPr>
            <a:xfrm>
              <a:off x="2780650" y="3541650"/>
              <a:ext cx="513200" cy="695900"/>
            </a:xfrm>
            <a:custGeom>
              <a:rect b="b" l="l" r="r" t="t"/>
              <a:pathLst>
                <a:path extrusionOk="0" h="27836" w="20528">
                  <a:moveTo>
                    <a:pt x="7017" y="0"/>
                  </a:moveTo>
                  <a:cubicBezTo>
                    <a:pt x="3130" y="0"/>
                    <a:pt x="0" y="3130"/>
                    <a:pt x="0" y="7017"/>
                  </a:cubicBezTo>
                  <a:lnTo>
                    <a:pt x="0" y="20819"/>
                  </a:lnTo>
                  <a:cubicBezTo>
                    <a:pt x="0" y="24706"/>
                    <a:pt x="3130" y="27835"/>
                    <a:pt x="7017" y="27835"/>
                  </a:cubicBezTo>
                  <a:lnTo>
                    <a:pt x="13511" y="27835"/>
                  </a:lnTo>
                  <a:cubicBezTo>
                    <a:pt x="17398" y="27835"/>
                    <a:pt x="20528" y="24706"/>
                    <a:pt x="20528" y="20819"/>
                  </a:cubicBezTo>
                  <a:lnTo>
                    <a:pt x="20528" y="7017"/>
                  </a:lnTo>
                  <a:cubicBezTo>
                    <a:pt x="20528" y="3130"/>
                    <a:pt x="17398" y="0"/>
                    <a:pt x="135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34"/>
            <p:cNvSpPr/>
            <p:nvPr/>
          </p:nvSpPr>
          <p:spPr>
            <a:xfrm>
              <a:off x="3069125" y="2233375"/>
              <a:ext cx="1523950" cy="1904500"/>
            </a:xfrm>
            <a:custGeom>
              <a:rect b="b" l="l" r="r" t="t"/>
              <a:pathLst>
                <a:path extrusionOk="0" h="76180" w="60958">
                  <a:moveTo>
                    <a:pt x="132" y="1"/>
                  </a:moveTo>
                  <a:cubicBezTo>
                    <a:pt x="59" y="1"/>
                    <a:pt x="1" y="59"/>
                    <a:pt x="1" y="132"/>
                  </a:cubicBezTo>
                  <a:lnTo>
                    <a:pt x="1" y="76048"/>
                  </a:lnTo>
                  <a:cubicBezTo>
                    <a:pt x="1" y="76121"/>
                    <a:pt x="59" y="76179"/>
                    <a:pt x="132" y="76179"/>
                  </a:cubicBezTo>
                  <a:lnTo>
                    <a:pt x="60827" y="76179"/>
                  </a:lnTo>
                  <a:cubicBezTo>
                    <a:pt x="60899" y="76179"/>
                    <a:pt x="60958" y="76121"/>
                    <a:pt x="60958" y="76048"/>
                  </a:cubicBezTo>
                  <a:lnTo>
                    <a:pt x="60958" y="132"/>
                  </a:lnTo>
                  <a:cubicBezTo>
                    <a:pt x="60958" y="59"/>
                    <a:pt x="60899" y="1"/>
                    <a:pt x="60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34"/>
            <p:cNvSpPr/>
            <p:nvPr/>
          </p:nvSpPr>
          <p:spPr>
            <a:xfrm>
              <a:off x="3185750" y="2332525"/>
              <a:ext cx="1290725" cy="1707800"/>
            </a:xfrm>
            <a:custGeom>
              <a:rect b="b" l="l" r="r" t="t"/>
              <a:pathLst>
                <a:path extrusionOk="0" h="68312" w="51629">
                  <a:moveTo>
                    <a:pt x="0" y="1"/>
                  </a:moveTo>
                  <a:lnTo>
                    <a:pt x="0" y="68311"/>
                  </a:lnTo>
                  <a:lnTo>
                    <a:pt x="51628" y="68311"/>
                  </a:lnTo>
                  <a:lnTo>
                    <a:pt x="51628"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34"/>
            <p:cNvSpPr/>
            <p:nvPr/>
          </p:nvSpPr>
          <p:spPr>
            <a:xfrm>
              <a:off x="2860800" y="3513625"/>
              <a:ext cx="485575" cy="699800"/>
            </a:xfrm>
            <a:custGeom>
              <a:rect b="b" l="l" r="r" t="t"/>
              <a:pathLst>
                <a:path extrusionOk="0" h="27992" w="19423">
                  <a:moveTo>
                    <a:pt x="15562" y="0"/>
                  </a:moveTo>
                  <a:cubicBezTo>
                    <a:pt x="14240" y="0"/>
                    <a:pt x="12960" y="703"/>
                    <a:pt x="12281" y="1945"/>
                  </a:cubicBezTo>
                  <a:lnTo>
                    <a:pt x="31" y="24348"/>
                  </a:lnTo>
                  <a:cubicBezTo>
                    <a:pt x="0" y="24404"/>
                    <a:pt x="21" y="24473"/>
                    <a:pt x="77" y="24504"/>
                  </a:cubicBezTo>
                  <a:lnTo>
                    <a:pt x="6430" y="27977"/>
                  </a:lnTo>
                  <a:cubicBezTo>
                    <a:pt x="6448" y="27987"/>
                    <a:pt x="6467" y="27992"/>
                    <a:pt x="6485" y="27992"/>
                  </a:cubicBezTo>
                  <a:cubicBezTo>
                    <a:pt x="6526" y="27992"/>
                    <a:pt x="6565" y="27970"/>
                    <a:pt x="6586" y="27932"/>
                  </a:cubicBezTo>
                  <a:lnTo>
                    <a:pt x="18836" y="5528"/>
                  </a:lnTo>
                  <a:cubicBezTo>
                    <a:pt x="19312" y="4659"/>
                    <a:pt x="19422" y="3636"/>
                    <a:pt x="19143" y="2686"/>
                  </a:cubicBezTo>
                  <a:cubicBezTo>
                    <a:pt x="18865" y="1735"/>
                    <a:pt x="18220" y="934"/>
                    <a:pt x="17350" y="459"/>
                  </a:cubicBezTo>
                  <a:cubicBezTo>
                    <a:pt x="16782" y="148"/>
                    <a:pt x="16168" y="0"/>
                    <a:pt x="155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34"/>
            <p:cNvSpPr/>
            <p:nvPr/>
          </p:nvSpPr>
          <p:spPr>
            <a:xfrm>
              <a:off x="2733325" y="4349800"/>
              <a:ext cx="459625" cy="103625"/>
            </a:xfrm>
            <a:custGeom>
              <a:rect b="b" l="l" r="r" t="t"/>
              <a:pathLst>
                <a:path extrusionOk="0" h="4145" w="18385">
                  <a:moveTo>
                    <a:pt x="0" y="0"/>
                  </a:moveTo>
                  <a:lnTo>
                    <a:pt x="0" y="4145"/>
                  </a:lnTo>
                  <a:lnTo>
                    <a:pt x="18385" y="4145"/>
                  </a:lnTo>
                  <a:lnTo>
                    <a:pt x="18385"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34"/>
            <p:cNvSpPr/>
            <p:nvPr/>
          </p:nvSpPr>
          <p:spPr>
            <a:xfrm>
              <a:off x="2710025" y="4441450"/>
              <a:ext cx="520075" cy="1034550"/>
            </a:xfrm>
            <a:custGeom>
              <a:rect b="b" l="l" r="r" t="t"/>
              <a:pathLst>
                <a:path extrusionOk="0" h="41382" w="20803">
                  <a:moveTo>
                    <a:pt x="0" y="1"/>
                  </a:moveTo>
                  <a:lnTo>
                    <a:pt x="0" y="41382"/>
                  </a:lnTo>
                  <a:lnTo>
                    <a:pt x="20803" y="41382"/>
                  </a:lnTo>
                  <a:lnTo>
                    <a:pt x="208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34"/>
            <p:cNvSpPr/>
            <p:nvPr/>
          </p:nvSpPr>
          <p:spPr>
            <a:xfrm>
              <a:off x="2717200" y="4441450"/>
              <a:ext cx="255675" cy="1034550"/>
            </a:xfrm>
            <a:custGeom>
              <a:rect b="b" l="l" r="r" t="t"/>
              <a:pathLst>
                <a:path extrusionOk="0" h="41382" w="10227">
                  <a:moveTo>
                    <a:pt x="1" y="1"/>
                  </a:moveTo>
                  <a:lnTo>
                    <a:pt x="1" y="41382"/>
                  </a:lnTo>
                  <a:lnTo>
                    <a:pt x="10227" y="41382"/>
                  </a:lnTo>
                  <a:lnTo>
                    <a:pt x="102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34"/>
            <p:cNvSpPr/>
            <p:nvPr/>
          </p:nvSpPr>
          <p:spPr>
            <a:xfrm>
              <a:off x="3086600" y="4528500"/>
              <a:ext cx="71600" cy="71650"/>
            </a:xfrm>
            <a:custGeom>
              <a:rect b="b" l="l" r="r" t="t"/>
              <a:pathLst>
                <a:path extrusionOk="0" h="2866" w="2864">
                  <a:moveTo>
                    <a:pt x="1432" y="1"/>
                  </a:moveTo>
                  <a:cubicBezTo>
                    <a:pt x="642" y="1"/>
                    <a:pt x="0" y="642"/>
                    <a:pt x="0" y="1433"/>
                  </a:cubicBezTo>
                  <a:cubicBezTo>
                    <a:pt x="0" y="2224"/>
                    <a:pt x="642" y="2865"/>
                    <a:pt x="1432" y="2865"/>
                  </a:cubicBezTo>
                  <a:cubicBezTo>
                    <a:pt x="2222" y="2865"/>
                    <a:pt x="2864" y="2224"/>
                    <a:pt x="2864" y="1433"/>
                  </a:cubicBezTo>
                  <a:cubicBezTo>
                    <a:pt x="2864" y="642"/>
                    <a:pt x="2222" y="1"/>
                    <a:pt x="1432"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34"/>
            <p:cNvSpPr/>
            <p:nvPr/>
          </p:nvSpPr>
          <p:spPr>
            <a:xfrm>
              <a:off x="4262900" y="3513975"/>
              <a:ext cx="495650" cy="699800"/>
            </a:xfrm>
            <a:custGeom>
              <a:rect b="b" l="l" r="r" t="t"/>
              <a:pathLst>
                <a:path extrusionOk="0" h="27992" w="19826">
                  <a:moveTo>
                    <a:pt x="4264" y="1"/>
                  </a:moveTo>
                  <a:cubicBezTo>
                    <a:pt x="3659" y="1"/>
                    <a:pt x="3044" y="148"/>
                    <a:pt x="2475" y="460"/>
                  </a:cubicBezTo>
                  <a:cubicBezTo>
                    <a:pt x="665" y="1449"/>
                    <a:pt x="1" y="3718"/>
                    <a:pt x="990" y="5529"/>
                  </a:cubicBezTo>
                  <a:lnTo>
                    <a:pt x="13240" y="27932"/>
                  </a:lnTo>
                  <a:cubicBezTo>
                    <a:pt x="13261" y="27971"/>
                    <a:pt x="13301" y="27992"/>
                    <a:pt x="13342" y="27992"/>
                  </a:cubicBezTo>
                  <a:cubicBezTo>
                    <a:pt x="13360" y="27992"/>
                    <a:pt x="13379" y="27988"/>
                    <a:pt x="13397" y="27978"/>
                  </a:cubicBezTo>
                  <a:lnTo>
                    <a:pt x="19749" y="24504"/>
                  </a:lnTo>
                  <a:cubicBezTo>
                    <a:pt x="19805" y="24474"/>
                    <a:pt x="19825" y="24403"/>
                    <a:pt x="19795" y="24348"/>
                  </a:cubicBezTo>
                  <a:lnTo>
                    <a:pt x="7544" y="1945"/>
                  </a:lnTo>
                  <a:cubicBezTo>
                    <a:pt x="6866" y="704"/>
                    <a:pt x="5586" y="1"/>
                    <a:pt x="4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34"/>
            <p:cNvSpPr/>
            <p:nvPr/>
          </p:nvSpPr>
          <p:spPr>
            <a:xfrm>
              <a:off x="4426825" y="4349800"/>
              <a:ext cx="459650" cy="103625"/>
            </a:xfrm>
            <a:custGeom>
              <a:rect b="b" l="l" r="r" t="t"/>
              <a:pathLst>
                <a:path extrusionOk="0" h="4145" w="18386">
                  <a:moveTo>
                    <a:pt x="1" y="0"/>
                  </a:moveTo>
                  <a:lnTo>
                    <a:pt x="1" y="4145"/>
                  </a:lnTo>
                  <a:lnTo>
                    <a:pt x="18385" y="4145"/>
                  </a:lnTo>
                  <a:lnTo>
                    <a:pt x="18385"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34"/>
            <p:cNvSpPr/>
            <p:nvPr/>
          </p:nvSpPr>
          <p:spPr>
            <a:xfrm>
              <a:off x="4389675" y="4441450"/>
              <a:ext cx="520100" cy="1034550"/>
            </a:xfrm>
            <a:custGeom>
              <a:rect b="b" l="l" r="r" t="t"/>
              <a:pathLst>
                <a:path extrusionOk="0" h="41382" w="20804">
                  <a:moveTo>
                    <a:pt x="1" y="1"/>
                  </a:moveTo>
                  <a:lnTo>
                    <a:pt x="1" y="41382"/>
                  </a:lnTo>
                  <a:lnTo>
                    <a:pt x="20803" y="41382"/>
                  </a:lnTo>
                  <a:lnTo>
                    <a:pt x="208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34"/>
            <p:cNvSpPr/>
            <p:nvPr/>
          </p:nvSpPr>
          <p:spPr>
            <a:xfrm>
              <a:off x="4646875" y="4441450"/>
              <a:ext cx="255700" cy="1034550"/>
            </a:xfrm>
            <a:custGeom>
              <a:rect b="b" l="l" r="r" t="t"/>
              <a:pathLst>
                <a:path extrusionOk="0" h="41382" w="10228">
                  <a:moveTo>
                    <a:pt x="1" y="1"/>
                  </a:moveTo>
                  <a:lnTo>
                    <a:pt x="1" y="41382"/>
                  </a:lnTo>
                  <a:lnTo>
                    <a:pt x="10228" y="41382"/>
                  </a:lnTo>
                  <a:lnTo>
                    <a:pt x="102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34"/>
            <p:cNvSpPr/>
            <p:nvPr/>
          </p:nvSpPr>
          <p:spPr>
            <a:xfrm>
              <a:off x="4461550" y="4528500"/>
              <a:ext cx="71650" cy="71650"/>
            </a:xfrm>
            <a:custGeom>
              <a:rect b="b" l="l" r="r" t="t"/>
              <a:pathLst>
                <a:path extrusionOk="0" h="2866" w="2866">
                  <a:moveTo>
                    <a:pt x="1434" y="1"/>
                  </a:moveTo>
                  <a:cubicBezTo>
                    <a:pt x="642" y="1"/>
                    <a:pt x="1" y="642"/>
                    <a:pt x="1" y="1433"/>
                  </a:cubicBezTo>
                  <a:cubicBezTo>
                    <a:pt x="1" y="2224"/>
                    <a:pt x="642" y="2865"/>
                    <a:pt x="1434" y="2865"/>
                  </a:cubicBezTo>
                  <a:cubicBezTo>
                    <a:pt x="2224" y="2865"/>
                    <a:pt x="2865" y="2224"/>
                    <a:pt x="2865" y="1433"/>
                  </a:cubicBezTo>
                  <a:cubicBezTo>
                    <a:pt x="2865" y="642"/>
                    <a:pt x="2224" y="1"/>
                    <a:pt x="1434"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34"/>
            <p:cNvSpPr/>
            <p:nvPr/>
          </p:nvSpPr>
          <p:spPr>
            <a:xfrm>
              <a:off x="3648175" y="2113425"/>
              <a:ext cx="365875" cy="227600"/>
            </a:xfrm>
            <a:custGeom>
              <a:rect b="b" l="l" r="r" t="t"/>
              <a:pathLst>
                <a:path extrusionOk="0" h="9104" w="14635">
                  <a:moveTo>
                    <a:pt x="7318" y="1022"/>
                  </a:moveTo>
                  <a:cubicBezTo>
                    <a:pt x="7412" y="1022"/>
                    <a:pt x="7508" y="1040"/>
                    <a:pt x="7598" y="1077"/>
                  </a:cubicBezTo>
                  <a:cubicBezTo>
                    <a:pt x="7873" y="1191"/>
                    <a:pt x="8052" y="1459"/>
                    <a:pt x="8052" y="1757"/>
                  </a:cubicBezTo>
                  <a:cubicBezTo>
                    <a:pt x="8052" y="2162"/>
                    <a:pt x="7723" y="2490"/>
                    <a:pt x="7317" y="2490"/>
                  </a:cubicBezTo>
                  <a:cubicBezTo>
                    <a:pt x="7020" y="2490"/>
                    <a:pt x="6752" y="2312"/>
                    <a:pt x="6639" y="2038"/>
                  </a:cubicBezTo>
                  <a:cubicBezTo>
                    <a:pt x="6525" y="1763"/>
                    <a:pt x="6588" y="1447"/>
                    <a:pt x="6797" y="1237"/>
                  </a:cubicBezTo>
                  <a:cubicBezTo>
                    <a:pt x="6938" y="1096"/>
                    <a:pt x="7126" y="1022"/>
                    <a:pt x="7318" y="1022"/>
                  </a:cubicBezTo>
                  <a:close/>
                  <a:moveTo>
                    <a:pt x="7317" y="0"/>
                  </a:moveTo>
                  <a:cubicBezTo>
                    <a:pt x="5587" y="0"/>
                    <a:pt x="4177" y="1351"/>
                    <a:pt x="4073" y="3053"/>
                  </a:cubicBezTo>
                  <a:lnTo>
                    <a:pt x="0" y="3053"/>
                  </a:lnTo>
                  <a:lnTo>
                    <a:pt x="0" y="9103"/>
                  </a:lnTo>
                  <a:lnTo>
                    <a:pt x="14634" y="9103"/>
                  </a:lnTo>
                  <a:lnTo>
                    <a:pt x="14634" y="3053"/>
                  </a:lnTo>
                  <a:lnTo>
                    <a:pt x="10563" y="3053"/>
                  </a:lnTo>
                  <a:cubicBezTo>
                    <a:pt x="10457" y="1350"/>
                    <a:pt x="9047" y="0"/>
                    <a:pt x="7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34"/>
            <p:cNvSpPr/>
            <p:nvPr/>
          </p:nvSpPr>
          <p:spPr>
            <a:xfrm>
              <a:off x="3640925" y="2328575"/>
              <a:ext cx="380350" cy="24825"/>
            </a:xfrm>
            <a:custGeom>
              <a:rect b="b" l="l" r="r" t="t"/>
              <a:pathLst>
                <a:path extrusionOk="0" h="993" w="15214">
                  <a:moveTo>
                    <a:pt x="16" y="1"/>
                  </a:moveTo>
                  <a:cubicBezTo>
                    <a:pt x="7" y="1"/>
                    <a:pt x="1" y="7"/>
                    <a:pt x="1" y="16"/>
                  </a:cubicBezTo>
                  <a:lnTo>
                    <a:pt x="1" y="978"/>
                  </a:lnTo>
                  <a:cubicBezTo>
                    <a:pt x="1" y="986"/>
                    <a:pt x="7" y="993"/>
                    <a:pt x="16" y="993"/>
                  </a:cubicBezTo>
                  <a:lnTo>
                    <a:pt x="15199" y="993"/>
                  </a:lnTo>
                  <a:cubicBezTo>
                    <a:pt x="15207" y="993"/>
                    <a:pt x="15214" y="986"/>
                    <a:pt x="15214" y="978"/>
                  </a:cubicBezTo>
                  <a:lnTo>
                    <a:pt x="15214" y="16"/>
                  </a:lnTo>
                  <a:cubicBezTo>
                    <a:pt x="15214" y="7"/>
                    <a:pt x="15207" y="1"/>
                    <a:pt x="15199" y="1"/>
                  </a:cubicBezTo>
                  <a:close/>
                </a:path>
              </a:pathLst>
            </a:custGeom>
            <a:solidFill>
              <a:srgbClr val="443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46" name="Shape 13146"/>
        <p:cNvGrpSpPr/>
        <p:nvPr/>
      </p:nvGrpSpPr>
      <p:grpSpPr>
        <a:xfrm>
          <a:off x="0" y="0"/>
          <a:ext cx="0" cy="0"/>
          <a:chOff x="0" y="0"/>
          <a:chExt cx="0" cy="0"/>
        </a:xfrm>
      </p:grpSpPr>
      <p:sp>
        <p:nvSpPr>
          <p:cNvPr id="13147" name="Google Shape;13147;p70"/>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148" name="Google Shape;13148;p70"/>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3149" name="Google Shape;13149;p70"/>
          <p:cNvGrpSpPr/>
          <p:nvPr/>
        </p:nvGrpSpPr>
        <p:grpSpPr>
          <a:xfrm>
            <a:off x="7075663" y="2444129"/>
            <a:ext cx="362163" cy="347098"/>
            <a:chOff x="7075663" y="2444129"/>
            <a:chExt cx="362163" cy="347098"/>
          </a:xfrm>
        </p:grpSpPr>
        <p:sp>
          <p:nvSpPr>
            <p:cNvPr id="13150" name="Google Shape;13150;p70"/>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70"/>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0"/>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0"/>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70"/>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70"/>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70"/>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0"/>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8" name="Google Shape;13158;p70"/>
          <p:cNvGrpSpPr/>
          <p:nvPr/>
        </p:nvGrpSpPr>
        <p:grpSpPr>
          <a:xfrm>
            <a:off x="6638175" y="2436584"/>
            <a:ext cx="372197" cy="362163"/>
            <a:chOff x="6638175" y="2436584"/>
            <a:chExt cx="372197" cy="362163"/>
          </a:xfrm>
        </p:grpSpPr>
        <p:sp>
          <p:nvSpPr>
            <p:cNvPr id="13159" name="Google Shape;13159;p70"/>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0"/>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0"/>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0"/>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0"/>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0"/>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0"/>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0"/>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0"/>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0"/>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0"/>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70"/>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0"/>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2" name="Google Shape;13172;p70"/>
          <p:cNvGrpSpPr/>
          <p:nvPr/>
        </p:nvGrpSpPr>
        <p:grpSpPr>
          <a:xfrm>
            <a:off x="6192906" y="2439440"/>
            <a:ext cx="371699" cy="356084"/>
            <a:chOff x="6192906" y="2439440"/>
            <a:chExt cx="371699" cy="356084"/>
          </a:xfrm>
        </p:grpSpPr>
        <p:sp>
          <p:nvSpPr>
            <p:cNvPr id="13173" name="Google Shape;13173;p70"/>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70"/>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0"/>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0"/>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0"/>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0"/>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70"/>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70"/>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70"/>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0"/>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0"/>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0"/>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0"/>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6" name="Google Shape;13186;p70"/>
          <p:cNvGrpSpPr/>
          <p:nvPr/>
        </p:nvGrpSpPr>
        <p:grpSpPr>
          <a:xfrm>
            <a:off x="5762467" y="2436584"/>
            <a:ext cx="362163" cy="362163"/>
            <a:chOff x="5762467" y="2436584"/>
            <a:chExt cx="362163" cy="362163"/>
          </a:xfrm>
        </p:grpSpPr>
        <p:sp>
          <p:nvSpPr>
            <p:cNvPr id="13187" name="Google Shape;13187;p70"/>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0"/>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0"/>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0"/>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0"/>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0"/>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70"/>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70"/>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70"/>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70"/>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0"/>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0"/>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0"/>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0"/>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0"/>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0"/>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70"/>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0"/>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0"/>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0"/>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0"/>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0"/>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0"/>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0"/>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0"/>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2" name="Google Shape;13212;p70"/>
          <p:cNvGrpSpPr/>
          <p:nvPr/>
        </p:nvGrpSpPr>
        <p:grpSpPr>
          <a:xfrm>
            <a:off x="5323721" y="2437029"/>
            <a:ext cx="362922" cy="361219"/>
            <a:chOff x="5323721" y="2437029"/>
            <a:chExt cx="362922" cy="361219"/>
          </a:xfrm>
        </p:grpSpPr>
        <p:sp>
          <p:nvSpPr>
            <p:cNvPr id="13213" name="Google Shape;13213;p70"/>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70"/>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70"/>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0"/>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70"/>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70"/>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0"/>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70"/>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0"/>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0"/>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0"/>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0"/>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0"/>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0"/>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0"/>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70"/>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0"/>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0" name="Google Shape;13230;p70"/>
          <p:cNvGrpSpPr/>
          <p:nvPr/>
        </p:nvGrpSpPr>
        <p:grpSpPr>
          <a:xfrm>
            <a:off x="4875937" y="2468731"/>
            <a:ext cx="407122" cy="315448"/>
            <a:chOff x="4875937" y="2468731"/>
            <a:chExt cx="407122" cy="315448"/>
          </a:xfrm>
        </p:grpSpPr>
        <p:sp>
          <p:nvSpPr>
            <p:cNvPr id="13231" name="Google Shape;13231;p70"/>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0"/>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0"/>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0"/>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0"/>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0"/>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0"/>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0"/>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70"/>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70"/>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0"/>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0"/>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0"/>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0"/>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70"/>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70"/>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0"/>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0"/>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70"/>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0" name="Google Shape;13250;p70"/>
          <p:cNvGrpSpPr/>
          <p:nvPr/>
        </p:nvGrpSpPr>
        <p:grpSpPr>
          <a:xfrm>
            <a:off x="4893282" y="3804774"/>
            <a:ext cx="242114" cy="362163"/>
            <a:chOff x="4893282" y="3804774"/>
            <a:chExt cx="242114" cy="362163"/>
          </a:xfrm>
        </p:grpSpPr>
        <p:sp>
          <p:nvSpPr>
            <p:cNvPr id="13251" name="Google Shape;13251;p70"/>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0"/>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0"/>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0"/>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0"/>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70"/>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70"/>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0"/>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70"/>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70"/>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70"/>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70"/>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70"/>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70"/>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70"/>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0"/>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0"/>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0"/>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0"/>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70"/>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70"/>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0"/>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0"/>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0"/>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0"/>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0"/>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7" name="Google Shape;13277;p70"/>
          <p:cNvGrpSpPr/>
          <p:nvPr/>
        </p:nvGrpSpPr>
        <p:grpSpPr>
          <a:xfrm>
            <a:off x="6248162" y="3804774"/>
            <a:ext cx="231058" cy="362425"/>
            <a:chOff x="6248162" y="3804774"/>
            <a:chExt cx="231058" cy="362425"/>
          </a:xfrm>
        </p:grpSpPr>
        <p:sp>
          <p:nvSpPr>
            <p:cNvPr id="13278" name="Google Shape;13278;p70"/>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70"/>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0"/>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0"/>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2" name="Google Shape;13282;p70"/>
          <p:cNvGrpSpPr/>
          <p:nvPr/>
        </p:nvGrpSpPr>
        <p:grpSpPr>
          <a:xfrm>
            <a:off x="5346568" y="3804774"/>
            <a:ext cx="233337" cy="362163"/>
            <a:chOff x="5346568" y="3804774"/>
            <a:chExt cx="233337" cy="362163"/>
          </a:xfrm>
        </p:grpSpPr>
        <p:sp>
          <p:nvSpPr>
            <p:cNvPr id="13283" name="Google Shape;13283;p70"/>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0"/>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70"/>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0"/>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0"/>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70"/>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70"/>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0"/>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0"/>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0"/>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0"/>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0"/>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70"/>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70"/>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0"/>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0"/>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0"/>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70"/>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70"/>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70"/>
          <p:cNvGrpSpPr/>
          <p:nvPr/>
        </p:nvGrpSpPr>
        <p:grpSpPr>
          <a:xfrm>
            <a:off x="6704985" y="3805141"/>
            <a:ext cx="209967" cy="361639"/>
            <a:chOff x="6704985" y="3805141"/>
            <a:chExt cx="209967" cy="361639"/>
          </a:xfrm>
        </p:grpSpPr>
        <p:sp>
          <p:nvSpPr>
            <p:cNvPr id="13303" name="Google Shape;13303;p70"/>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0"/>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0"/>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0"/>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0"/>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0"/>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0"/>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0"/>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0"/>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0"/>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0"/>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0"/>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5" name="Google Shape;13315;p70"/>
          <p:cNvGrpSpPr/>
          <p:nvPr/>
        </p:nvGrpSpPr>
        <p:grpSpPr>
          <a:xfrm>
            <a:off x="7513884" y="2448269"/>
            <a:ext cx="363184" cy="338792"/>
            <a:chOff x="7513884" y="2448269"/>
            <a:chExt cx="363184" cy="338792"/>
          </a:xfrm>
        </p:grpSpPr>
        <p:sp>
          <p:nvSpPr>
            <p:cNvPr id="13316" name="Google Shape;13316;p70"/>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70"/>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70"/>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0"/>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0"/>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0"/>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2" name="Google Shape;13322;p70"/>
          <p:cNvGrpSpPr/>
          <p:nvPr/>
        </p:nvGrpSpPr>
        <p:grpSpPr>
          <a:xfrm>
            <a:off x="5777767" y="3804826"/>
            <a:ext cx="258699" cy="362136"/>
            <a:chOff x="5777767" y="3804826"/>
            <a:chExt cx="258699" cy="362136"/>
          </a:xfrm>
        </p:grpSpPr>
        <p:sp>
          <p:nvSpPr>
            <p:cNvPr id="13323" name="Google Shape;13323;p70"/>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70"/>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70"/>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6" name="Google Shape;13326;p70"/>
          <p:cNvGrpSpPr/>
          <p:nvPr/>
        </p:nvGrpSpPr>
        <p:grpSpPr>
          <a:xfrm>
            <a:off x="7953101" y="2436584"/>
            <a:ext cx="361691" cy="362163"/>
            <a:chOff x="7953101" y="2436584"/>
            <a:chExt cx="361691" cy="362163"/>
          </a:xfrm>
        </p:grpSpPr>
        <p:sp>
          <p:nvSpPr>
            <p:cNvPr id="13327" name="Google Shape;13327;p70"/>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70"/>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0"/>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0"/>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0"/>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70"/>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70"/>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70"/>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70"/>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6" name="Google Shape;13336;p70"/>
          <p:cNvGrpSpPr/>
          <p:nvPr/>
        </p:nvGrpSpPr>
        <p:grpSpPr>
          <a:xfrm>
            <a:off x="4859353" y="3355130"/>
            <a:ext cx="373481" cy="362267"/>
            <a:chOff x="4859353" y="3355130"/>
            <a:chExt cx="373481" cy="362267"/>
          </a:xfrm>
        </p:grpSpPr>
        <p:sp>
          <p:nvSpPr>
            <p:cNvPr id="13337" name="Google Shape;13337;p70"/>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70"/>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70"/>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70"/>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70"/>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0"/>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0"/>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0"/>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70"/>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70"/>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0"/>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0"/>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0"/>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70"/>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70"/>
          <p:cNvGrpSpPr/>
          <p:nvPr/>
        </p:nvGrpSpPr>
        <p:grpSpPr>
          <a:xfrm>
            <a:off x="6637678" y="1500982"/>
            <a:ext cx="378721" cy="362005"/>
            <a:chOff x="6637678" y="1500982"/>
            <a:chExt cx="378721" cy="362005"/>
          </a:xfrm>
        </p:grpSpPr>
        <p:sp>
          <p:nvSpPr>
            <p:cNvPr id="13352" name="Google Shape;13352;p70"/>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0"/>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0"/>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70"/>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70"/>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70"/>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70"/>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70"/>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70"/>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70"/>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0"/>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0"/>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0"/>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0"/>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0"/>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70"/>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8" name="Google Shape;13368;p70"/>
          <p:cNvGrpSpPr/>
          <p:nvPr/>
        </p:nvGrpSpPr>
        <p:grpSpPr>
          <a:xfrm>
            <a:off x="5827993" y="3355496"/>
            <a:ext cx="223041" cy="362163"/>
            <a:chOff x="5827993" y="3355496"/>
            <a:chExt cx="223041" cy="362163"/>
          </a:xfrm>
        </p:grpSpPr>
        <p:sp>
          <p:nvSpPr>
            <p:cNvPr id="13369" name="Google Shape;13369;p70"/>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0"/>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70"/>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0"/>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0"/>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70"/>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70"/>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0"/>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0"/>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0"/>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70"/>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70"/>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70"/>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0"/>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0"/>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4" name="Google Shape;13384;p70"/>
          <p:cNvGrpSpPr/>
          <p:nvPr/>
        </p:nvGrpSpPr>
        <p:grpSpPr>
          <a:xfrm>
            <a:off x="7528713" y="1500641"/>
            <a:ext cx="370520" cy="361586"/>
            <a:chOff x="7528713" y="1500641"/>
            <a:chExt cx="370520" cy="361586"/>
          </a:xfrm>
        </p:grpSpPr>
        <p:sp>
          <p:nvSpPr>
            <p:cNvPr id="13385" name="Google Shape;13385;p70"/>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0"/>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0"/>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0"/>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0"/>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70"/>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70"/>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2" name="Google Shape;13392;p70"/>
          <p:cNvGrpSpPr/>
          <p:nvPr/>
        </p:nvGrpSpPr>
        <p:grpSpPr>
          <a:xfrm>
            <a:off x="5317198" y="3355496"/>
            <a:ext cx="367429" cy="362163"/>
            <a:chOff x="5317198" y="3355496"/>
            <a:chExt cx="367429" cy="362163"/>
          </a:xfrm>
        </p:grpSpPr>
        <p:sp>
          <p:nvSpPr>
            <p:cNvPr id="13393" name="Google Shape;13393;p70"/>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0"/>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70"/>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70"/>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0"/>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70"/>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70"/>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70"/>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70"/>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70"/>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0"/>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0"/>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0"/>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0"/>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70"/>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0"/>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70"/>
          <p:cNvGrpSpPr/>
          <p:nvPr/>
        </p:nvGrpSpPr>
        <p:grpSpPr>
          <a:xfrm>
            <a:off x="5302971" y="1500563"/>
            <a:ext cx="383175" cy="362241"/>
            <a:chOff x="5302971" y="1500563"/>
            <a:chExt cx="383175" cy="362241"/>
          </a:xfrm>
        </p:grpSpPr>
        <p:sp>
          <p:nvSpPr>
            <p:cNvPr id="13410" name="Google Shape;13410;p70"/>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0"/>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2" name="Google Shape;13412;p70"/>
          <p:cNvGrpSpPr/>
          <p:nvPr/>
        </p:nvGrpSpPr>
        <p:grpSpPr>
          <a:xfrm>
            <a:off x="6202705" y="1525453"/>
            <a:ext cx="364180" cy="312461"/>
            <a:chOff x="6202705" y="1525453"/>
            <a:chExt cx="364180" cy="312461"/>
          </a:xfrm>
        </p:grpSpPr>
        <p:sp>
          <p:nvSpPr>
            <p:cNvPr id="13413" name="Google Shape;13413;p70"/>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0"/>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0"/>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70"/>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70"/>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70"/>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0"/>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0" name="Google Shape;13420;p70"/>
          <p:cNvGrpSpPr/>
          <p:nvPr/>
        </p:nvGrpSpPr>
        <p:grpSpPr>
          <a:xfrm>
            <a:off x="7087217" y="1503602"/>
            <a:ext cx="362398" cy="356163"/>
            <a:chOff x="7087217" y="1503602"/>
            <a:chExt cx="362398" cy="356163"/>
          </a:xfrm>
        </p:grpSpPr>
        <p:sp>
          <p:nvSpPr>
            <p:cNvPr id="13421" name="Google Shape;13421;p70"/>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70"/>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70"/>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70"/>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0"/>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0"/>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0"/>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0"/>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70"/>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70"/>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70"/>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0"/>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0"/>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0"/>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70"/>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0"/>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0"/>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70"/>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0"/>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0"/>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0"/>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2" name="Google Shape;13442;p70"/>
          <p:cNvGrpSpPr/>
          <p:nvPr/>
        </p:nvGrpSpPr>
        <p:grpSpPr>
          <a:xfrm>
            <a:off x="7968952" y="1500877"/>
            <a:ext cx="378747" cy="361455"/>
            <a:chOff x="7968952" y="1500877"/>
            <a:chExt cx="378747" cy="361455"/>
          </a:xfrm>
        </p:grpSpPr>
        <p:sp>
          <p:nvSpPr>
            <p:cNvPr id="13443" name="Google Shape;13443;p70"/>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0"/>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0"/>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0"/>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0"/>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70"/>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70"/>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70"/>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0"/>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0"/>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0"/>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0"/>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0"/>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0"/>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0"/>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70"/>
          <p:cNvGrpSpPr/>
          <p:nvPr/>
        </p:nvGrpSpPr>
        <p:grpSpPr>
          <a:xfrm>
            <a:off x="5761445" y="1541723"/>
            <a:ext cx="362163" cy="279737"/>
            <a:chOff x="5761445" y="1541723"/>
            <a:chExt cx="362163" cy="279737"/>
          </a:xfrm>
        </p:grpSpPr>
        <p:sp>
          <p:nvSpPr>
            <p:cNvPr id="13459" name="Google Shape;13459;p70"/>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0"/>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0"/>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0"/>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0"/>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0"/>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5" name="Google Shape;13465;p70"/>
          <p:cNvGrpSpPr/>
          <p:nvPr/>
        </p:nvGrpSpPr>
        <p:grpSpPr>
          <a:xfrm>
            <a:off x="6204958" y="3355575"/>
            <a:ext cx="358390" cy="362320"/>
            <a:chOff x="6204958" y="3355575"/>
            <a:chExt cx="358390" cy="362320"/>
          </a:xfrm>
        </p:grpSpPr>
        <p:sp>
          <p:nvSpPr>
            <p:cNvPr id="13466" name="Google Shape;13466;p70"/>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70"/>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70"/>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0"/>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70"/>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70"/>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0"/>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0"/>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0"/>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0"/>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0"/>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70"/>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70"/>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70"/>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0"/>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0"/>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2" name="Google Shape;13482;p70"/>
          <p:cNvGrpSpPr/>
          <p:nvPr/>
        </p:nvGrpSpPr>
        <p:grpSpPr>
          <a:xfrm>
            <a:off x="4939970" y="1499855"/>
            <a:ext cx="242979" cy="362660"/>
            <a:chOff x="4939970" y="1499855"/>
            <a:chExt cx="242979" cy="362660"/>
          </a:xfrm>
        </p:grpSpPr>
        <p:sp>
          <p:nvSpPr>
            <p:cNvPr id="13483" name="Google Shape;13483;p70"/>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0"/>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0"/>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0"/>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0"/>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70"/>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70"/>
          <p:cNvGrpSpPr/>
          <p:nvPr/>
        </p:nvGrpSpPr>
        <p:grpSpPr>
          <a:xfrm>
            <a:off x="8023448" y="3355496"/>
            <a:ext cx="284322" cy="362163"/>
            <a:chOff x="8023448" y="3355496"/>
            <a:chExt cx="284322" cy="362163"/>
          </a:xfrm>
        </p:grpSpPr>
        <p:sp>
          <p:nvSpPr>
            <p:cNvPr id="13490" name="Google Shape;13490;p70"/>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70"/>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70"/>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70"/>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0"/>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0"/>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0"/>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0"/>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70"/>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9" name="Google Shape;13499;p70"/>
          <p:cNvGrpSpPr/>
          <p:nvPr/>
        </p:nvGrpSpPr>
        <p:grpSpPr>
          <a:xfrm>
            <a:off x="6644201" y="3355496"/>
            <a:ext cx="366695" cy="361979"/>
            <a:chOff x="6644201" y="3355496"/>
            <a:chExt cx="366695" cy="361979"/>
          </a:xfrm>
        </p:grpSpPr>
        <p:sp>
          <p:nvSpPr>
            <p:cNvPr id="13500" name="Google Shape;13500;p70"/>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70"/>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70"/>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70"/>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0"/>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0"/>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0"/>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0"/>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0"/>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0"/>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0"/>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0"/>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0"/>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0"/>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0"/>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70"/>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0"/>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0"/>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0"/>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0"/>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0"/>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0"/>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2" name="Google Shape;13522;p70"/>
          <p:cNvGrpSpPr/>
          <p:nvPr/>
        </p:nvGrpSpPr>
        <p:grpSpPr>
          <a:xfrm>
            <a:off x="7955145" y="2019192"/>
            <a:ext cx="365176" cy="271013"/>
            <a:chOff x="7955145" y="2019192"/>
            <a:chExt cx="365176" cy="271013"/>
          </a:xfrm>
        </p:grpSpPr>
        <p:sp>
          <p:nvSpPr>
            <p:cNvPr id="13523" name="Google Shape;13523;p70"/>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0"/>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0"/>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0"/>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0"/>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70"/>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70"/>
          <p:cNvGrpSpPr/>
          <p:nvPr/>
        </p:nvGrpSpPr>
        <p:grpSpPr>
          <a:xfrm>
            <a:off x="7518155" y="2009471"/>
            <a:ext cx="361927" cy="290270"/>
            <a:chOff x="7518155" y="2009471"/>
            <a:chExt cx="361927" cy="290270"/>
          </a:xfrm>
        </p:grpSpPr>
        <p:sp>
          <p:nvSpPr>
            <p:cNvPr id="13530" name="Google Shape;13530;p70"/>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0"/>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0"/>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0"/>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0"/>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0"/>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0"/>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0"/>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0"/>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0"/>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0"/>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0"/>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0"/>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3" name="Google Shape;13543;p70"/>
          <p:cNvGrpSpPr/>
          <p:nvPr/>
        </p:nvGrpSpPr>
        <p:grpSpPr>
          <a:xfrm>
            <a:off x="7079672" y="1991053"/>
            <a:ext cx="362163" cy="327264"/>
            <a:chOff x="7079672" y="1991053"/>
            <a:chExt cx="362163" cy="327264"/>
          </a:xfrm>
        </p:grpSpPr>
        <p:sp>
          <p:nvSpPr>
            <p:cNvPr id="13544" name="Google Shape;13544;p70"/>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0"/>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0"/>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0"/>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0"/>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0"/>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0"/>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0"/>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0"/>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0"/>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0"/>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70"/>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70"/>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0"/>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0"/>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70"/>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0" name="Google Shape;13560;p70"/>
          <p:cNvGrpSpPr/>
          <p:nvPr/>
        </p:nvGrpSpPr>
        <p:grpSpPr>
          <a:xfrm>
            <a:off x="6641188" y="2035514"/>
            <a:ext cx="361901" cy="238132"/>
            <a:chOff x="6641188" y="2035514"/>
            <a:chExt cx="361901" cy="238132"/>
          </a:xfrm>
        </p:grpSpPr>
        <p:sp>
          <p:nvSpPr>
            <p:cNvPr id="13561" name="Google Shape;13561;p70"/>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70"/>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0"/>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0"/>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0"/>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0"/>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0"/>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0"/>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0"/>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0"/>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0"/>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0"/>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0"/>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70"/>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0"/>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0"/>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70"/>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0"/>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0"/>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0" name="Google Shape;13580;p70"/>
          <p:cNvGrpSpPr/>
          <p:nvPr/>
        </p:nvGrpSpPr>
        <p:grpSpPr>
          <a:xfrm>
            <a:off x="6202443" y="1986677"/>
            <a:ext cx="362425" cy="335884"/>
            <a:chOff x="6202443" y="1986677"/>
            <a:chExt cx="362425" cy="335884"/>
          </a:xfrm>
        </p:grpSpPr>
        <p:sp>
          <p:nvSpPr>
            <p:cNvPr id="13581" name="Google Shape;13581;p70"/>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0"/>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0"/>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0"/>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0"/>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0"/>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70"/>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70"/>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70"/>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0"/>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0"/>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0"/>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0"/>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0"/>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70"/>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0"/>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0"/>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0"/>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0"/>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0"/>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1" name="Google Shape;13601;p70"/>
          <p:cNvGrpSpPr/>
          <p:nvPr/>
        </p:nvGrpSpPr>
        <p:grpSpPr>
          <a:xfrm>
            <a:off x="5764222" y="2016598"/>
            <a:ext cx="374293" cy="276069"/>
            <a:chOff x="5764222" y="2016598"/>
            <a:chExt cx="374293" cy="276069"/>
          </a:xfrm>
        </p:grpSpPr>
        <p:sp>
          <p:nvSpPr>
            <p:cNvPr id="13602" name="Google Shape;13602;p70"/>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0"/>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0"/>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0"/>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0"/>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70"/>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0"/>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0"/>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0"/>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0"/>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70"/>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70"/>
          <p:cNvGrpSpPr/>
          <p:nvPr/>
        </p:nvGrpSpPr>
        <p:grpSpPr>
          <a:xfrm>
            <a:off x="5325477" y="2016441"/>
            <a:ext cx="361927" cy="276515"/>
            <a:chOff x="5325477" y="2016441"/>
            <a:chExt cx="361927" cy="276515"/>
          </a:xfrm>
        </p:grpSpPr>
        <p:sp>
          <p:nvSpPr>
            <p:cNvPr id="13614" name="Google Shape;13614;p70"/>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0"/>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0"/>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0"/>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0"/>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0"/>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0"/>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70"/>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0"/>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0"/>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70"/>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0"/>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0"/>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0"/>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0"/>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0"/>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0"/>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0"/>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0"/>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0"/>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4" name="Google Shape;13634;p70"/>
          <p:cNvGrpSpPr/>
          <p:nvPr/>
        </p:nvGrpSpPr>
        <p:grpSpPr>
          <a:xfrm>
            <a:off x="4870671" y="2017200"/>
            <a:ext cx="364180" cy="274812"/>
            <a:chOff x="4870671" y="2017200"/>
            <a:chExt cx="364180" cy="274812"/>
          </a:xfrm>
        </p:grpSpPr>
        <p:sp>
          <p:nvSpPr>
            <p:cNvPr id="13635" name="Google Shape;13635;p70"/>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0"/>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70"/>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0"/>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0"/>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0"/>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0"/>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0"/>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0"/>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0"/>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0"/>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0"/>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0"/>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8" name="Google Shape;13648;p70"/>
          <p:cNvGrpSpPr/>
          <p:nvPr/>
        </p:nvGrpSpPr>
        <p:grpSpPr>
          <a:xfrm>
            <a:off x="7144726" y="3355496"/>
            <a:ext cx="260690" cy="362032"/>
            <a:chOff x="7144726" y="3355496"/>
            <a:chExt cx="260690" cy="362032"/>
          </a:xfrm>
        </p:grpSpPr>
        <p:sp>
          <p:nvSpPr>
            <p:cNvPr id="13649" name="Google Shape;13649;p70"/>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0"/>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0"/>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70"/>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70"/>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0"/>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5" name="Google Shape;13655;p70"/>
          <p:cNvGrpSpPr/>
          <p:nvPr/>
        </p:nvGrpSpPr>
        <p:grpSpPr>
          <a:xfrm>
            <a:off x="6705719" y="4278051"/>
            <a:ext cx="261712" cy="361770"/>
            <a:chOff x="6705719" y="4278051"/>
            <a:chExt cx="261712" cy="361770"/>
          </a:xfrm>
        </p:grpSpPr>
        <p:sp>
          <p:nvSpPr>
            <p:cNvPr id="13656" name="Google Shape;13656;p70"/>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0"/>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0"/>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0"/>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0"/>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0"/>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0"/>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0"/>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0"/>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0"/>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0"/>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0"/>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70"/>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0"/>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0"/>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1" name="Google Shape;13671;p70"/>
          <p:cNvGrpSpPr/>
          <p:nvPr/>
        </p:nvGrpSpPr>
        <p:grpSpPr>
          <a:xfrm>
            <a:off x="5750650" y="2891652"/>
            <a:ext cx="320216" cy="361403"/>
            <a:chOff x="5750650" y="2891652"/>
            <a:chExt cx="320216" cy="361403"/>
          </a:xfrm>
        </p:grpSpPr>
        <p:sp>
          <p:nvSpPr>
            <p:cNvPr id="13672" name="Google Shape;13672;p70"/>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70"/>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0"/>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0"/>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0"/>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0"/>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0"/>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0"/>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0"/>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0"/>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0"/>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0"/>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0"/>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70"/>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0"/>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7" name="Google Shape;13687;p70"/>
          <p:cNvGrpSpPr/>
          <p:nvPr/>
        </p:nvGrpSpPr>
        <p:grpSpPr>
          <a:xfrm>
            <a:off x="6658009" y="2891390"/>
            <a:ext cx="315972" cy="361927"/>
            <a:chOff x="6658009" y="2891390"/>
            <a:chExt cx="315972" cy="361927"/>
          </a:xfrm>
        </p:grpSpPr>
        <p:sp>
          <p:nvSpPr>
            <p:cNvPr id="13688" name="Google Shape;13688;p70"/>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0"/>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0"/>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0"/>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0"/>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0"/>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0"/>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5" name="Google Shape;13695;p70"/>
          <p:cNvGrpSpPr/>
          <p:nvPr/>
        </p:nvGrpSpPr>
        <p:grpSpPr>
          <a:xfrm>
            <a:off x="6203465" y="2891206"/>
            <a:ext cx="320478" cy="362110"/>
            <a:chOff x="6203465" y="2891206"/>
            <a:chExt cx="320478" cy="362110"/>
          </a:xfrm>
        </p:grpSpPr>
        <p:sp>
          <p:nvSpPr>
            <p:cNvPr id="13696" name="Google Shape;13696;p70"/>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0"/>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0"/>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0"/>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0"/>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1" name="Google Shape;13701;p70"/>
          <p:cNvGrpSpPr/>
          <p:nvPr/>
        </p:nvGrpSpPr>
        <p:grpSpPr>
          <a:xfrm>
            <a:off x="7567280" y="2891259"/>
            <a:ext cx="307116" cy="362294"/>
            <a:chOff x="7567280" y="2891259"/>
            <a:chExt cx="307116" cy="362294"/>
          </a:xfrm>
        </p:grpSpPr>
        <p:sp>
          <p:nvSpPr>
            <p:cNvPr id="13702" name="Google Shape;13702;p70"/>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0"/>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0"/>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0"/>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0"/>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0"/>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0"/>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0"/>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0"/>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0"/>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0"/>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0"/>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4" name="Google Shape;13714;p70"/>
          <p:cNvGrpSpPr/>
          <p:nvPr/>
        </p:nvGrpSpPr>
        <p:grpSpPr>
          <a:xfrm>
            <a:off x="7112579" y="2891521"/>
            <a:ext cx="338556" cy="361534"/>
            <a:chOff x="7112579" y="2891521"/>
            <a:chExt cx="338556" cy="361534"/>
          </a:xfrm>
        </p:grpSpPr>
        <p:sp>
          <p:nvSpPr>
            <p:cNvPr id="13715" name="Google Shape;13715;p70"/>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0"/>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7" name="Google Shape;13717;p70"/>
          <p:cNvGrpSpPr/>
          <p:nvPr/>
        </p:nvGrpSpPr>
        <p:grpSpPr>
          <a:xfrm>
            <a:off x="7155259" y="3805036"/>
            <a:ext cx="207478" cy="361272"/>
            <a:chOff x="7155259" y="3805036"/>
            <a:chExt cx="207478" cy="361272"/>
          </a:xfrm>
        </p:grpSpPr>
        <p:sp>
          <p:nvSpPr>
            <p:cNvPr id="13718" name="Google Shape;13718;p70"/>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0"/>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0"/>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0"/>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0"/>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0"/>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0"/>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0"/>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0"/>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0"/>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0"/>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0"/>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70"/>
          <p:cNvGrpSpPr/>
          <p:nvPr/>
        </p:nvGrpSpPr>
        <p:grpSpPr>
          <a:xfrm>
            <a:off x="4915368" y="2891390"/>
            <a:ext cx="182850" cy="361927"/>
            <a:chOff x="4915368" y="2891390"/>
            <a:chExt cx="182850" cy="361927"/>
          </a:xfrm>
        </p:grpSpPr>
        <p:sp>
          <p:nvSpPr>
            <p:cNvPr id="13731" name="Google Shape;13731;p70"/>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0"/>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70"/>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0"/>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0"/>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0"/>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0"/>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0"/>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70"/>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0"/>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0"/>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2" name="Google Shape;13742;p70"/>
          <p:cNvGrpSpPr/>
          <p:nvPr/>
        </p:nvGrpSpPr>
        <p:grpSpPr>
          <a:xfrm>
            <a:off x="8028714" y="2891652"/>
            <a:ext cx="289589" cy="361403"/>
            <a:chOff x="8028714" y="2891652"/>
            <a:chExt cx="289589" cy="361403"/>
          </a:xfrm>
        </p:grpSpPr>
        <p:sp>
          <p:nvSpPr>
            <p:cNvPr id="13743" name="Google Shape;13743;p70"/>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0"/>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0"/>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0"/>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0"/>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0"/>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70"/>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0"/>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0"/>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0"/>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0"/>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0"/>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70"/>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0"/>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0"/>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0"/>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0"/>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0"/>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0"/>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70"/>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3" name="Google Shape;13763;p70"/>
          <p:cNvGrpSpPr/>
          <p:nvPr/>
        </p:nvGrpSpPr>
        <p:grpSpPr>
          <a:xfrm>
            <a:off x="7551822" y="3804774"/>
            <a:ext cx="293335" cy="361927"/>
            <a:chOff x="7551822" y="3804774"/>
            <a:chExt cx="293335" cy="361927"/>
          </a:xfrm>
        </p:grpSpPr>
        <p:sp>
          <p:nvSpPr>
            <p:cNvPr id="13764" name="Google Shape;13764;p70"/>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0"/>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0"/>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0"/>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0"/>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0"/>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0"/>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0"/>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0"/>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0"/>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0"/>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5" name="Google Shape;13775;p70"/>
          <p:cNvGrpSpPr/>
          <p:nvPr/>
        </p:nvGrpSpPr>
        <p:grpSpPr>
          <a:xfrm>
            <a:off x="6263725" y="4277658"/>
            <a:ext cx="210491" cy="362163"/>
            <a:chOff x="6263725" y="4277658"/>
            <a:chExt cx="210491" cy="362163"/>
          </a:xfrm>
        </p:grpSpPr>
        <p:sp>
          <p:nvSpPr>
            <p:cNvPr id="13776" name="Google Shape;13776;p70"/>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0"/>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0"/>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70"/>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70"/>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0"/>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0"/>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0"/>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0"/>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0"/>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0"/>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0"/>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0"/>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70"/>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0"/>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1" name="Google Shape;13791;p70"/>
          <p:cNvGrpSpPr/>
          <p:nvPr/>
        </p:nvGrpSpPr>
        <p:grpSpPr>
          <a:xfrm>
            <a:off x="7987790" y="3804695"/>
            <a:ext cx="336303" cy="362005"/>
            <a:chOff x="7987790" y="3804695"/>
            <a:chExt cx="336303" cy="362005"/>
          </a:xfrm>
        </p:grpSpPr>
        <p:sp>
          <p:nvSpPr>
            <p:cNvPr id="13792" name="Google Shape;13792;p70"/>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70"/>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0"/>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70"/>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70"/>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0"/>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70"/>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70"/>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0"/>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70"/>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2" name="Google Shape;13802;p70"/>
          <p:cNvGrpSpPr/>
          <p:nvPr/>
        </p:nvGrpSpPr>
        <p:grpSpPr>
          <a:xfrm>
            <a:off x="5273444" y="2891285"/>
            <a:ext cx="371123" cy="362267"/>
            <a:chOff x="5273444" y="2891285"/>
            <a:chExt cx="371123" cy="362267"/>
          </a:xfrm>
        </p:grpSpPr>
        <p:sp>
          <p:nvSpPr>
            <p:cNvPr id="13803" name="Google Shape;13803;p70"/>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0"/>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0"/>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0"/>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0"/>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70"/>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0"/>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0"/>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0"/>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0"/>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0"/>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70"/>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0"/>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0"/>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70"/>
          <p:cNvGrpSpPr/>
          <p:nvPr/>
        </p:nvGrpSpPr>
        <p:grpSpPr>
          <a:xfrm>
            <a:off x="7630397" y="3358399"/>
            <a:ext cx="214759" cy="357030"/>
            <a:chOff x="2235125" y="238075"/>
            <a:chExt cx="3144350" cy="5227375"/>
          </a:xfrm>
        </p:grpSpPr>
        <p:sp>
          <p:nvSpPr>
            <p:cNvPr id="13818" name="Google Shape;13818;p70"/>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0"/>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0"/>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0"/>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0"/>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70"/>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70"/>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0"/>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0"/>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70"/>
          <p:cNvGrpSpPr/>
          <p:nvPr/>
        </p:nvGrpSpPr>
        <p:grpSpPr>
          <a:xfrm>
            <a:off x="2810729" y="4267107"/>
            <a:ext cx="342496" cy="351944"/>
            <a:chOff x="2810729" y="4267107"/>
            <a:chExt cx="342496" cy="351944"/>
          </a:xfrm>
        </p:grpSpPr>
        <p:sp>
          <p:nvSpPr>
            <p:cNvPr id="13828" name="Google Shape;13828;p70"/>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0"/>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70"/>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70"/>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0"/>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0"/>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0"/>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0"/>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0"/>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70"/>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0"/>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0"/>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0"/>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0"/>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70"/>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0"/>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70"/>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0"/>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0"/>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0"/>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0"/>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0"/>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0"/>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0"/>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70"/>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70"/>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0"/>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0"/>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0"/>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0"/>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8" name="Google Shape;13858;p70"/>
          <p:cNvGrpSpPr/>
          <p:nvPr/>
        </p:nvGrpSpPr>
        <p:grpSpPr>
          <a:xfrm>
            <a:off x="1779168" y="3805625"/>
            <a:ext cx="282381" cy="343454"/>
            <a:chOff x="1779168" y="3805625"/>
            <a:chExt cx="282381" cy="343454"/>
          </a:xfrm>
        </p:grpSpPr>
        <p:sp>
          <p:nvSpPr>
            <p:cNvPr id="13859" name="Google Shape;13859;p70"/>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0"/>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0"/>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0"/>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0"/>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0"/>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0"/>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0"/>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0"/>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0"/>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0"/>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70"/>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70"/>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0"/>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0"/>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0"/>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0"/>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70"/>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70"/>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0"/>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70"/>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70"/>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0"/>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70"/>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0"/>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0"/>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0"/>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0"/>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7" name="Google Shape;13887;p70"/>
          <p:cNvGrpSpPr/>
          <p:nvPr/>
        </p:nvGrpSpPr>
        <p:grpSpPr>
          <a:xfrm>
            <a:off x="2593522" y="2407029"/>
            <a:ext cx="391606" cy="364535"/>
            <a:chOff x="2593522" y="2407029"/>
            <a:chExt cx="391606" cy="364535"/>
          </a:xfrm>
        </p:grpSpPr>
        <p:sp>
          <p:nvSpPr>
            <p:cNvPr id="13888" name="Google Shape;13888;p70"/>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70"/>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70"/>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0"/>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0"/>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0"/>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0"/>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0"/>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0"/>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0"/>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0"/>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0"/>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0"/>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0"/>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0"/>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0"/>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0"/>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0"/>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0"/>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0"/>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70"/>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0"/>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0"/>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0"/>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0"/>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0"/>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0"/>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0"/>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0"/>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0"/>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0"/>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0"/>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0"/>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0"/>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70"/>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70"/>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0"/>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0"/>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0"/>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7" name="Google Shape;13927;p70"/>
          <p:cNvGrpSpPr/>
          <p:nvPr/>
        </p:nvGrpSpPr>
        <p:grpSpPr>
          <a:xfrm>
            <a:off x="3955047" y="2432242"/>
            <a:ext cx="322912" cy="334396"/>
            <a:chOff x="3955047" y="2432242"/>
            <a:chExt cx="322912" cy="334396"/>
          </a:xfrm>
        </p:grpSpPr>
        <p:sp>
          <p:nvSpPr>
            <p:cNvPr id="13928" name="Google Shape;13928;p70"/>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0"/>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0"/>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1" name="Google Shape;13931;p70"/>
          <p:cNvGrpSpPr/>
          <p:nvPr/>
        </p:nvGrpSpPr>
        <p:grpSpPr>
          <a:xfrm>
            <a:off x="1802465" y="1962854"/>
            <a:ext cx="265373" cy="351944"/>
            <a:chOff x="1802465" y="1962854"/>
            <a:chExt cx="265373" cy="351944"/>
          </a:xfrm>
        </p:grpSpPr>
        <p:sp>
          <p:nvSpPr>
            <p:cNvPr id="13932" name="Google Shape;13932;p70"/>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0"/>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0"/>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0"/>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0"/>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0"/>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0"/>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9" name="Google Shape;13939;p70"/>
          <p:cNvGrpSpPr/>
          <p:nvPr/>
        </p:nvGrpSpPr>
        <p:grpSpPr>
          <a:xfrm>
            <a:off x="3512070" y="1956222"/>
            <a:ext cx="373983" cy="363622"/>
            <a:chOff x="3512070" y="1956222"/>
            <a:chExt cx="373983" cy="363622"/>
          </a:xfrm>
        </p:grpSpPr>
        <p:sp>
          <p:nvSpPr>
            <p:cNvPr id="13940" name="Google Shape;13940;p70"/>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0"/>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0"/>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0"/>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0"/>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0"/>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0"/>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0"/>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0"/>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70"/>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0"/>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0"/>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0"/>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0"/>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0"/>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0"/>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0"/>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7" name="Google Shape;13957;p70"/>
          <p:cNvGrpSpPr/>
          <p:nvPr/>
        </p:nvGrpSpPr>
        <p:grpSpPr>
          <a:xfrm>
            <a:off x="842683" y="2394751"/>
            <a:ext cx="345640" cy="356660"/>
            <a:chOff x="842683" y="2394751"/>
            <a:chExt cx="345640" cy="356660"/>
          </a:xfrm>
        </p:grpSpPr>
        <p:sp>
          <p:nvSpPr>
            <p:cNvPr id="13958" name="Google Shape;13958;p70"/>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0"/>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70"/>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0"/>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70"/>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0"/>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0"/>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0"/>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0"/>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0"/>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0"/>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0"/>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0"/>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0"/>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0"/>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0"/>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4" name="Google Shape;13974;p70"/>
          <p:cNvGrpSpPr/>
          <p:nvPr/>
        </p:nvGrpSpPr>
        <p:grpSpPr>
          <a:xfrm>
            <a:off x="1290615" y="2399467"/>
            <a:ext cx="336836" cy="342511"/>
            <a:chOff x="1290615" y="2399467"/>
            <a:chExt cx="336836" cy="342511"/>
          </a:xfrm>
        </p:grpSpPr>
        <p:sp>
          <p:nvSpPr>
            <p:cNvPr id="13975" name="Google Shape;13975;p70"/>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0"/>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70"/>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70"/>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0"/>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0"/>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70"/>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0"/>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0"/>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0"/>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0"/>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70"/>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0"/>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0"/>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70"/>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70"/>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70"/>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0"/>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70"/>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70"/>
          <p:cNvGrpSpPr/>
          <p:nvPr/>
        </p:nvGrpSpPr>
        <p:grpSpPr>
          <a:xfrm>
            <a:off x="1748310" y="2408601"/>
            <a:ext cx="308508" cy="333378"/>
            <a:chOff x="1748310" y="2408601"/>
            <a:chExt cx="308508" cy="333378"/>
          </a:xfrm>
        </p:grpSpPr>
        <p:sp>
          <p:nvSpPr>
            <p:cNvPr id="13995" name="Google Shape;13995;p70"/>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70"/>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70"/>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0"/>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0"/>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0"/>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70"/>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0"/>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3" name="Google Shape;14003;p70"/>
          <p:cNvGrpSpPr/>
          <p:nvPr/>
        </p:nvGrpSpPr>
        <p:grpSpPr>
          <a:xfrm>
            <a:off x="3044614" y="2418033"/>
            <a:ext cx="376184" cy="315141"/>
            <a:chOff x="3044614" y="2418033"/>
            <a:chExt cx="376184" cy="315141"/>
          </a:xfrm>
        </p:grpSpPr>
        <p:sp>
          <p:nvSpPr>
            <p:cNvPr id="14004" name="Google Shape;14004;p70"/>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0"/>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0"/>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0"/>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0"/>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0"/>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70"/>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70"/>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0"/>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3" name="Google Shape;14013;p70"/>
          <p:cNvGrpSpPr/>
          <p:nvPr/>
        </p:nvGrpSpPr>
        <p:grpSpPr>
          <a:xfrm>
            <a:off x="3943638" y="3815072"/>
            <a:ext cx="357933" cy="342676"/>
            <a:chOff x="3943638" y="3815072"/>
            <a:chExt cx="357933" cy="342676"/>
          </a:xfrm>
        </p:grpSpPr>
        <p:sp>
          <p:nvSpPr>
            <p:cNvPr id="14014" name="Google Shape;14014;p70"/>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0"/>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0"/>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70"/>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0"/>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0"/>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70"/>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0"/>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0"/>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70"/>
          <p:cNvGrpSpPr/>
          <p:nvPr/>
        </p:nvGrpSpPr>
        <p:grpSpPr>
          <a:xfrm>
            <a:off x="3508282" y="3810341"/>
            <a:ext cx="351644" cy="351959"/>
            <a:chOff x="3508282" y="3810341"/>
            <a:chExt cx="351644" cy="351959"/>
          </a:xfrm>
        </p:grpSpPr>
        <p:sp>
          <p:nvSpPr>
            <p:cNvPr id="14024" name="Google Shape;14024;p70"/>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0"/>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0"/>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70"/>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0"/>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0"/>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0"/>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0"/>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0"/>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0"/>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0"/>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70"/>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0"/>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7" name="Google Shape;14037;p70"/>
          <p:cNvGrpSpPr/>
          <p:nvPr/>
        </p:nvGrpSpPr>
        <p:grpSpPr>
          <a:xfrm>
            <a:off x="2224585" y="1962854"/>
            <a:ext cx="303163" cy="351809"/>
            <a:chOff x="2224585" y="1962854"/>
            <a:chExt cx="303163" cy="351809"/>
          </a:xfrm>
        </p:grpSpPr>
        <p:sp>
          <p:nvSpPr>
            <p:cNvPr id="14038" name="Google Shape;14038;p70"/>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0"/>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0"/>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0"/>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0"/>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70"/>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0"/>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0"/>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6" name="Google Shape;14046;p70"/>
          <p:cNvGrpSpPr/>
          <p:nvPr/>
        </p:nvGrpSpPr>
        <p:grpSpPr>
          <a:xfrm>
            <a:off x="2622794" y="1990868"/>
            <a:ext cx="389090" cy="296231"/>
            <a:chOff x="2622794" y="1990868"/>
            <a:chExt cx="389090" cy="296231"/>
          </a:xfrm>
        </p:grpSpPr>
        <p:sp>
          <p:nvSpPr>
            <p:cNvPr id="14047" name="Google Shape;14047;p70"/>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0"/>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0"/>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0"/>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0"/>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0"/>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70"/>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70"/>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70"/>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6" name="Google Shape;14056;p70"/>
          <p:cNvGrpSpPr/>
          <p:nvPr/>
        </p:nvGrpSpPr>
        <p:grpSpPr>
          <a:xfrm>
            <a:off x="3977326" y="1952149"/>
            <a:ext cx="327074" cy="375241"/>
            <a:chOff x="3977326" y="1952149"/>
            <a:chExt cx="327074" cy="375241"/>
          </a:xfrm>
        </p:grpSpPr>
        <p:sp>
          <p:nvSpPr>
            <p:cNvPr id="14057" name="Google Shape;14057;p70"/>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0"/>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0"/>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70"/>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70"/>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0"/>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0"/>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0"/>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0"/>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70"/>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0"/>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0"/>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0"/>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0"/>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70"/>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70"/>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0"/>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4" name="Google Shape;14074;p70"/>
          <p:cNvGrpSpPr/>
          <p:nvPr/>
        </p:nvGrpSpPr>
        <p:grpSpPr>
          <a:xfrm>
            <a:off x="1341612" y="3340055"/>
            <a:ext cx="259399" cy="370524"/>
            <a:chOff x="1341612" y="3340055"/>
            <a:chExt cx="259399" cy="370524"/>
          </a:xfrm>
        </p:grpSpPr>
        <p:sp>
          <p:nvSpPr>
            <p:cNvPr id="14075" name="Google Shape;14075;p70"/>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70"/>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70"/>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70"/>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0"/>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0"/>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0"/>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0"/>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0"/>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0"/>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0"/>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0"/>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0"/>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0"/>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0"/>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0"/>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0"/>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0"/>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3" name="Google Shape;14093;p70"/>
          <p:cNvGrpSpPr/>
          <p:nvPr/>
        </p:nvGrpSpPr>
        <p:grpSpPr>
          <a:xfrm>
            <a:off x="2179892" y="3844972"/>
            <a:ext cx="351629" cy="282381"/>
            <a:chOff x="2179892" y="3844972"/>
            <a:chExt cx="351629" cy="282381"/>
          </a:xfrm>
        </p:grpSpPr>
        <p:sp>
          <p:nvSpPr>
            <p:cNvPr id="14094" name="Google Shape;14094;p70"/>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0"/>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70"/>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0"/>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0"/>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0"/>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0"/>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70"/>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0"/>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0"/>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0"/>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0"/>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0"/>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0"/>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0"/>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70"/>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0"/>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0"/>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0"/>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0"/>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4" name="Google Shape;14114;p70"/>
          <p:cNvGrpSpPr/>
          <p:nvPr/>
        </p:nvGrpSpPr>
        <p:grpSpPr>
          <a:xfrm>
            <a:off x="3131170" y="3816884"/>
            <a:ext cx="220051" cy="338169"/>
            <a:chOff x="3131170" y="3816884"/>
            <a:chExt cx="220051" cy="338169"/>
          </a:xfrm>
        </p:grpSpPr>
        <p:sp>
          <p:nvSpPr>
            <p:cNvPr id="14115" name="Google Shape;14115;p70"/>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0"/>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0"/>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0"/>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0"/>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0"/>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0"/>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0"/>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0"/>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4" name="Google Shape;14124;p70"/>
          <p:cNvGrpSpPr/>
          <p:nvPr/>
        </p:nvGrpSpPr>
        <p:grpSpPr>
          <a:xfrm>
            <a:off x="903502" y="3359564"/>
            <a:ext cx="247990" cy="333393"/>
            <a:chOff x="903502" y="3359564"/>
            <a:chExt cx="247990" cy="333393"/>
          </a:xfrm>
        </p:grpSpPr>
        <p:sp>
          <p:nvSpPr>
            <p:cNvPr id="14125" name="Google Shape;14125;p70"/>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0"/>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0"/>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0"/>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0"/>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70"/>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0"/>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0"/>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0"/>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0"/>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70"/>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70"/>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0"/>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0"/>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0"/>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0"/>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0"/>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70"/>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0"/>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70"/>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0"/>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0"/>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7" name="Google Shape;14147;p70"/>
          <p:cNvGrpSpPr/>
          <p:nvPr/>
        </p:nvGrpSpPr>
        <p:grpSpPr>
          <a:xfrm>
            <a:off x="2616191" y="2890461"/>
            <a:ext cx="365793" cy="361152"/>
            <a:chOff x="2616191" y="2890461"/>
            <a:chExt cx="365793" cy="361152"/>
          </a:xfrm>
        </p:grpSpPr>
        <p:sp>
          <p:nvSpPr>
            <p:cNvPr id="14148" name="Google Shape;14148;p70"/>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70"/>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70"/>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70"/>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70"/>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0"/>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70"/>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0"/>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0"/>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0"/>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70"/>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9" name="Google Shape;14159;p70"/>
          <p:cNvGrpSpPr/>
          <p:nvPr/>
        </p:nvGrpSpPr>
        <p:grpSpPr>
          <a:xfrm>
            <a:off x="3049959" y="1945861"/>
            <a:ext cx="402940" cy="388536"/>
            <a:chOff x="3049959" y="1945861"/>
            <a:chExt cx="402940" cy="388536"/>
          </a:xfrm>
        </p:grpSpPr>
        <p:sp>
          <p:nvSpPr>
            <p:cNvPr id="14160" name="Google Shape;14160;p70"/>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0"/>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0"/>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0"/>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0"/>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70"/>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6" name="Google Shape;14166;p70"/>
          <p:cNvGrpSpPr/>
          <p:nvPr/>
        </p:nvGrpSpPr>
        <p:grpSpPr>
          <a:xfrm>
            <a:off x="2483025" y="4268679"/>
            <a:ext cx="202428" cy="349114"/>
            <a:chOff x="2483025" y="4268679"/>
            <a:chExt cx="202428" cy="349114"/>
          </a:xfrm>
        </p:grpSpPr>
        <p:sp>
          <p:nvSpPr>
            <p:cNvPr id="14167" name="Google Shape;14167;p70"/>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0"/>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70"/>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70"/>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70"/>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0"/>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3" name="Google Shape;14173;p70"/>
          <p:cNvGrpSpPr/>
          <p:nvPr/>
        </p:nvGrpSpPr>
        <p:grpSpPr>
          <a:xfrm>
            <a:off x="862507" y="2885984"/>
            <a:ext cx="329590" cy="365000"/>
            <a:chOff x="862507" y="2885984"/>
            <a:chExt cx="329590" cy="365000"/>
          </a:xfrm>
        </p:grpSpPr>
        <p:sp>
          <p:nvSpPr>
            <p:cNvPr id="14174" name="Google Shape;14174;p70"/>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70"/>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0"/>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0"/>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70"/>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70"/>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0"/>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1" name="Google Shape;14181;p70"/>
          <p:cNvGrpSpPr/>
          <p:nvPr/>
        </p:nvGrpSpPr>
        <p:grpSpPr>
          <a:xfrm>
            <a:off x="3082075" y="2871805"/>
            <a:ext cx="318884" cy="379807"/>
            <a:chOff x="3082075" y="2871805"/>
            <a:chExt cx="318884" cy="379807"/>
          </a:xfrm>
        </p:grpSpPr>
        <p:sp>
          <p:nvSpPr>
            <p:cNvPr id="14182" name="Google Shape;14182;p70"/>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0"/>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0"/>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0"/>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70"/>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70"/>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70"/>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0"/>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0"/>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0"/>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0"/>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70"/>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0"/>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0"/>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0"/>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70"/>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0"/>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0"/>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0"/>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0"/>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2" name="Google Shape;14202;p70"/>
          <p:cNvGrpSpPr/>
          <p:nvPr/>
        </p:nvGrpSpPr>
        <p:grpSpPr>
          <a:xfrm>
            <a:off x="2594780" y="1516494"/>
            <a:ext cx="410187" cy="324244"/>
            <a:chOff x="2594780" y="1516494"/>
            <a:chExt cx="410187" cy="324244"/>
          </a:xfrm>
        </p:grpSpPr>
        <p:sp>
          <p:nvSpPr>
            <p:cNvPr id="14203" name="Google Shape;14203;p70"/>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0"/>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70"/>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0"/>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70"/>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70"/>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70"/>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0"/>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70"/>
          <p:cNvGrpSpPr/>
          <p:nvPr/>
        </p:nvGrpSpPr>
        <p:grpSpPr>
          <a:xfrm>
            <a:off x="1742965" y="1502959"/>
            <a:ext cx="333692" cy="333363"/>
            <a:chOff x="1742965" y="1502959"/>
            <a:chExt cx="333692" cy="333363"/>
          </a:xfrm>
        </p:grpSpPr>
        <p:sp>
          <p:nvSpPr>
            <p:cNvPr id="14212" name="Google Shape;14212;p70"/>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70"/>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0"/>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0"/>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6" name="Google Shape;14216;p70"/>
          <p:cNvGrpSpPr/>
          <p:nvPr/>
        </p:nvGrpSpPr>
        <p:grpSpPr>
          <a:xfrm>
            <a:off x="3051531" y="1516809"/>
            <a:ext cx="390034" cy="296545"/>
            <a:chOff x="3051531" y="1516809"/>
            <a:chExt cx="390034" cy="296545"/>
          </a:xfrm>
        </p:grpSpPr>
        <p:sp>
          <p:nvSpPr>
            <p:cNvPr id="14217" name="Google Shape;14217;p70"/>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0"/>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0"/>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0"/>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70"/>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70"/>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0"/>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0"/>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0"/>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0"/>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70"/>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70"/>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0"/>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0"/>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0"/>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2" name="Google Shape;14232;p70"/>
          <p:cNvGrpSpPr/>
          <p:nvPr/>
        </p:nvGrpSpPr>
        <p:grpSpPr>
          <a:xfrm>
            <a:off x="3514900" y="1489020"/>
            <a:ext cx="354145" cy="351869"/>
            <a:chOff x="3514900" y="1489020"/>
            <a:chExt cx="354145" cy="351869"/>
          </a:xfrm>
        </p:grpSpPr>
        <p:sp>
          <p:nvSpPr>
            <p:cNvPr id="14233" name="Google Shape;14233;p70"/>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0"/>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0"/>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0"/>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0"/>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0"/>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0"/>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0"/>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0"/>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0"/>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0"/>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0"/>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70"/>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0"/>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0"/>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0"/>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0"/>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70"/>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70"/>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0"/>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0"/>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70"/>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5" name="Google Shape;14255;p70"/>
          <p:cNvGrpSpPr/>
          <p:nvPr/>
        </p:nvGrpSpPr>
        <p:grpSpPr>
          <a:xfrm>
            <a:off x="3066324" y="3350446"/>
            <a:ext cx="346598" cy="333183"/>
            <a:chOff x="3066324" y="3350446"/>
            <a:chExt cx="346598" cy="333183"/>
          </a:xfrm>
        </p:grpSpPr>
        <p:sp>
          <p:nvSpPr>
            <p:cNvPr id="14256" name="Google Shape;14256;p70"/>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0"/>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0"/>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70"/>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0"/>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0"/>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70"/>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70"/>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0"/>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70"/>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6" name="Google Shape;14266;p70"/>
          <p:cNvGrpSpPr/>
          <p:nvPr/>
        </p:nvGrpSpPr>
        <p:grpSpPr>
          <a:xfrm>
            <a:off x="1282755" y="1952089"/>
            <a:ext cx="363278" cy="363338"/>
            <a:chOff x="1282755" y="1952089"/>
            <a:chExt cx="363278" cy="363338"/>
          </a:xfrm>
        </p:grpSpPr>
        <p:sp>
          <p:nvSpPr>
            <p:cNvPr id="14267" name="Google Shape;14267;p70"/>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70"/>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0"/>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0"/>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0"/>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0"/>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0"/>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4" name="Google Shape;14274;p70"/>
          <p:cNvGrpSpPr/>
          <p:nvPr/>
        </p:nvGrpSpPr>
        <p:grpSpPr>
          <a:xfrm>
            <a:off x="3510094" y="2909281"/>
            <a:ext cx="355133" cy="343574"/>
            <a:chOff x="3510094" y="2909281"/>
            <a:chExt cx="355133" cy="343574"/>
          </a:xfrm>
        </p:grpSpPr>
        <p:sp>
          <p:nvSpPr>
            <p:cNvPr id="14275" name="Google Shape;14275;p70"/>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0"/>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0"/>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0"/>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70"/>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0"/>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0"/>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0"/>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0"/>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70"/>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0"/>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0"/>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0"/>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8" name="Google Shape;14288;p70"/>
          <p:cNvSpPr/>
          <p:nvPr/>
        </p:nvSpPr>
        <p:spPr>
          <a:xfrm>
            <a:off x="2513884" y="1812081"/>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9" name="Google Shape;14289;p70"/>
          <p:cNvGrpSpPr/>
          <p:nvPr/>
        </p:nvGrpSpPr>
        <p:grpSpPr>
          <a:xfrm>
            <a:off x="2163842" y="1506972"/>
            <a:ext cx="382787" cy="331566"/>
            <a:chOff x="2163842" y="1506972"/>
            <a:chExt cx="382787" cy="331566"/>
          </a:xfrm>
        </p:grpSpPr>
        <p:sp>
          <p:nvSpPr>
            <p:cNvPr id="14290" name="Google Shape;14290;p70"/>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0"/>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70"/>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0"/>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0"/>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0"/>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70"/>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0"/>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70"/>
          <p:cNvGrpSpPr/>
          <p:nvPr/>
        </p:nvGrpSpPr>
        <p:grpSpPr>
          <a:xfrm>
            <a:off x="1738877" y="3349652"/>
            <a:ext cx="357918" cy="350536"/>
            <a:chOff x="1738877" y="3349652"/>
            <a:chExt cx="357918" cy="350536"/>
          </a:xfrm>
        </p:grpSpPr>
        <p:sp>
          <p:nvSpPr>
            <p:cNvPr id="14299" name="Google Shape;14299;p70"/>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0"/>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0"/>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0"/>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0"/>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0"/>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0"/>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0"/>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0"/>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0"/>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70"/>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70"/>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0"/>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0"/>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0"/>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0"/>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0"/>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0"/>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7" name="Google Shape;14317;p70"/>
          <p:cNvGrpSpPr/>
          <p:nvPr/>
        </p:nvGrpSpPr>
        <p:grpSpPr>
          <a:xfrm>
            <a:off x="1971819" y="4276854"/>
            <a:ext cx="383281" cy="333947"/>
            <a:chOff x="1971819" y="4276854"/>
            <a:chExt cx="383281" cy="333947"/>
          </a:xfrm>
        </p:grpSpPr>
        <p:sp>
          <p:nvSpPr>
            <p:cNvPr id="14318" name="Google Shape;14318;p70"/>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0"/>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0"/>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0"/>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0"/>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70"/>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0"/>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0"/>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0"/>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0"/>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8" name="Google Shape;14328;p70"/>
          <p:cNvGrpSpPr/>
          <p:nvPr/>
        </p:nvGrpSpPr>
        <p:grpSpPr>
          <a:xfrm>
            <a:off x="1825119" y="2885819"/>
            <a:ext cx="175987" cy="361391"/>
            <a:chOff x="1825119" y="2885819"/>
            <a:chExt cx="175987" cy="361391"/>
          </a:xfrm>
        </p:grpSpPr>
        <p:sp>
          <p:nvSpPr>
            <p:cNvPr id="14329" name="Google Shape;14329;p70"/>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0"/>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0"/>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0"/>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0"/>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0"/>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0"/>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0"/>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70"/>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0"/>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9" name="Google Shape;14339;p70"/>
          <p:cNvGrpSpPr/>
          <p:nvPr/>
        </p:nvGrpSpPr>
        <p:grpSpPr>
          <a:xfrm>
            <a:off x="3504824" y="3405844"/>
            <a:ext cx="369896" cy="226339"/>
            <a:chOff x="3504824" y="3405844"/>
            <a:chExt cx="369896" cy="226339"/>
          </a:xfrm>
        </p:grpSpPr>
        <p:sp>
          <p:nvSpPr>
            <p:cNvPr id="14340" name="Google Shape;14340;p70"/>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0"/>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70"/>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0"/>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0"/>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0"/>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0"/>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70"/>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0"/>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0"/>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0"/>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0"/>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0"/>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0"/>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0"/>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70"/>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6" name="Google Shape;14356;p70"/>
          <p:cNvGrpSpPr/>
          <p:nvPr/>
        </p:nvGrpSpPr>
        <p:grpSpPr>
          <a:xfrm>
            <a:off x="1295661" y="3819594"/>
            <a:ext cx="345640" cy="342900"/>
            <a:chOff x="1295661" y="3819594"/>
            <a:chExt cx="345640" cy="342900"/>
          </a:xfrm>
        </p:grpSpPr>
        <p:sp>
          <p:nvSpPr>
            <p:cNvPr id="14357" name="Google Shape;14357;p70"/>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70"/>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0"/>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0"/>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0"/>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0"/>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0"/>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0"/>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0"/>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0"/>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0"/>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0"/>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0"/>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0"/>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0"/>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0"/>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70"/>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4" name="Google Shape;14374;p70"/>
          <p:cNvGrpSpPr/>
          <p:nvPr/>
        </p:nvGrpSpPr>
        <p:grpSpPr>
          <a:xfrm>
            <a:off x="3486572" y="2433470"/>
            <a:ext cx="379328" cy="281738"/>
            <a:chOff x="3486572" y="2433470"/>
            <a:chExt cx="379328" cy="281738"/>
          </a:xfrm>
        </p:grpSpPr>
        <p:sp>
          <p:nvSpPr>
            <p:cNvPr id="14375" name="Google Shape;14375;p70"/>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0"/>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0"/>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70"/>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0"/>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0"/>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0"/>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82" name="Google Shape;14382;p70"/>
          <p:cNvSpPr/>
          <p:nvPr/>
        </p:nvSpPr>
        <p:spPr>
          <a:xfrm>
            <a:off x="3751930" y="270953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83" name="Google Shape;14383;p70"/>
          <p:cNvGrpSpPr/>
          <p:nvPr/>
        </p:nvGrpSpPr>
        <p:grpSpPr>
          <a:xfrm>
            <a:off x="3997149" y="3329634"/>
            <a:ext cx="270733" cy="355762"/>
            <a:chOff x="3997149" y="3329634"/>
            <a:chExt cx="270733" cy="355762"/>
          </a:xfrm>
        </p:grpSpPr>
        <p:sp>
          <p:nvSpPr>
            <p:cNvPr id="14384" name="Google Shape;14384;p70"/>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0"/>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0"/>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70"/>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0"/>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0"/>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0"/>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0"/>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0"/>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0"/>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0"/>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0"/>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0"/>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0"/>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70"/>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70"/>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0"/>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0"/>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0"/>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70"/>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70"/>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5" name="Google Shape;14405;p70"/>
          <p:cNvGrpSpPr/>
          <p:nvPr/>
        </p:nvGrpSpPr>
        <p:grpSpPr>
          <a:xfrm>
            <a:off x="3954343" y="2899354"/>
            <a:ext cx="345655" cy="343529"/>
            <a:chOff x="3954343" y="2899354"/>
            <a:chExt cx="345655" cy="343529"/>
          </a:xfrm>
        </p:grpSpPr>
        <p:sp>
          <p:nvSpPr>
            <p:cNvPr id="14406" name="Google Shape;14406;p70"/>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0"/>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0"/>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70"/>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0"/>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0"/>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0"/>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0"/>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0"/>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0"/>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0"/>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0"/>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8" name="Google Shape;14418;p70"/>
          <p:cNvGrpSpPr/>
          <p:nvPr/>
        </p:nvGrpSpPr>
        <p:grpSpPr>
          <a:xfrm>
            <a:off x="2166043" y="3351344"/>
            <a:ext cx="369566" cy="349803"/>
            <a:chOff x="2166043" y="3351344"/>
            <a:chExt cx="369566" cy="349803"/>
          </a:xfrm>
        </p:grpSpPr>
        <p:sp>
          <p:nvSpPr>
            <p:cNvPr id="14419" name="Google Shape;14419;p70"/>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70"/>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0"/>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0"/>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0"/>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0"/>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70"/>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70"/>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0"/>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8" name="Google Shape;14428;p70"/>
          <p:cNvGrpSpPr/>
          <p:nvPr/>
        </p:nvGrpSpPr>
        <p:grpSpPr>
          <a:xfrm>
            <a:off x="2619649" y="3352332"/>
            <a:ext cx="365793" cy="329275"/>
            <a:chOff x="2619649" y="3352332"/>
            <a:chExt cx="365793" cy="329275"/>
          </a:xfrm>
        </p:grpSpPr>
        <p:sp>
          <p:nvSpPr>
            <p:cNvPr id="14429" name="Google Shape;14429;p70"/>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0"/>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0"/>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0"/>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0"/>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0"/>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0"/>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0"/>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0"/>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0"/>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9" name="Google Shape;14439;p70"/>
          <p:cNvGrpSpPr/>
          <p:nvPr/>
        </p:nvGrpSpPr>
        <p:grpSpPr>
          <a:xfrm>
            <a:off x="1293760" y="1498228"/>
            <a:ext cx="340624" cy="351944"/>
            <a:chOff x="1293760" y="1498228"/>
            <a:chExt cx="340624" cy="351944"/>
          </a:xfrm>
        </p:grpSpPr>
        <p:sp>
          <p:nvSpPr>
            <p:cNvPr id="14440" name="Google Shape;14440;p70"/>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0"/>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0"/>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0"/>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70"/>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70"/>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0"/>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0"/>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0"/>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0"/>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70"/>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0"/>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0"/>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0"/>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4" name="Google Shape;14454;p70"/>
          <p:cNvGrpSpPr/>
          <p:nvPr/>
        </p:nvGrpSpPr>
        <p:grpSpPr>
          <a:xfrm>
            <a:off x="849601" y="1952074"/>
            <a:ext cx="406713" cy="383745"/>
            <a:chOff x="849601" y="1952074"/>
            <a:chExt cx="406713" cy="383745"/>
          </a:xfrm>
        </p:grpSpPr>
        <p:sp>
          <p:nvSpPr>
            <p:cNvPr id="14455" name="Google Shape;14455;p70"/>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70"/>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70"/>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0"/>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0"/>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0"/>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70"/>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2" name="Google Shape;14462;p70"/>
          <p:cNvGrpSpPr/>
          <p:nvPr/>
        </p:nvGrpSpPr>
        <p:grpSpPr>
          <a:xfrm>
            <a:off x="2253871" y="2893365"/>
            <a:ext cx="203985" cy="355417"/>
            <a:chOff x="2253871" y="2893365"/>
            <a:chExt cx="203985" cy="355417"/>
          </a:xfrm>
        </p:grpSpPr>
        <p:sp>
          <p:nvSpPr>
            <p:cNvPr id="14463" name="Google Shape;14463;p70"/>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0"/>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0"/>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70"/>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70"/>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0"/>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70"/>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0"/>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0"/>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0"/>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70"/>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4" name="Google Shape;14474;p70"/>
          <p:cNvGrpSpPr/>
          <p:nvPr/>
        </p:nvGrpSpPr>
        <p:grpSpPr>
          <a:xfrm>
            <a:off x="2191541" y="2408601"/>
            <a:ext cx="308823" cy="342571"/>
            <a:chOff x="2191541" y="2408601"/>
            <a:chExt cx="308823" cy="342571"/>
          </a:xfrm>
        </p:grpSpPr>
        <p:sp>
          <p:nvSpPr>
            <p:cNvPr id="14475" name="Google Shape;14475;p70"/>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0"/>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0"/>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0"/>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0"/>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0"/>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0"/>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0"/>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0"/>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70"/>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70"/>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70"/>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70"/>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8" name="Google Shape;14488;p70"/>
          <p:cNvGrpSpPr/>
          <p:nvPr/>
        </p:nvGrpSpPr>
        <p:grpSpPr>
          <a:xfrm>
            <a:off x="847400" y="1503588"/>
            <a:ext cx="342496" cy="341553"/>
            <a:chOff x="847400" y="1503588"/>
            <a:chExt cx="342496" cy="341553"/>
          </a:xfrm>
        </p:grpSpPr>
        <p:sp>
          <p:nvSpPr>
            <p:cNvPr id="14489" name="Google Shape;14489;p70"/>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0"/>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70"/>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70"/>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0"/>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0"/>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0"/>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0"/>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0"/>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0"/>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0"/>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0"/>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0"/>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0"/>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0"/>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0"/>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0"/>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0"/>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0"/>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70"/>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9" name="Google Shape;14509;p70"/>
          <p:cNvGrpSpPr/>
          <p:nvPr/>
        </p:nvGrpSpPr>
        <p:grpSpPr>
          <a:xfrm>
            <a:off x="1329963" y="2899669"/>
            <a:ext cx="280495" cy="361077"/>
            <a:chOff x="1329963" y="2899669"/>
            <a:chExt cx="280495" cy="361077"/>
          </a:xfrm>
        </p:grpSpPr>
        <p:sp>
          <p:nvSpPr>
            <p:cNvPr id="14510" name="Google Shape;14510;p70"/>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0"/>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0"/>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0"/>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0"/>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0"/>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0"/>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7" name="Google Shape;14517;p70"/>
          <p:cNvGrpSpPr/>
          <p:nvPr/>
        </p:nvGrpSpPr>
        <p:grpSpPr>
          <a:xfrm>
            <a:off x="937429" y="3800908"/>
            <a:ext cx="195496" cy="343439"/>
            <a:chOff x="937429" y="3800908"/>
            <a:chExt cx="195496" cy="343439"/>
          </a:xfrm>
        </p:grpSpPr>
        <p:sp>
          <p:nvSpPr>
            <p:cNvPr id="14518" name="Google Shape;14518;p70"/>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0"/>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0"/>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0"/>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0"/>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70"/>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0"/>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0"/>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0"/>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0"/>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0"/>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70"/>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0"/>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1" name="Google Shape;14531;p70"/>
          <p:cNvGrpSpPr/>
          <p:nvPr/>
        </p:nvGrpSpPr>
        <p:grpSpPr>
          <a:xfrm>
            <a:off x="2687659" y="3810655"/>
            <a:ext cx="365164" cy="342511"/>
            <a:chOff x="2611459" y="3810655"/>
            <a:chExt cx="365164" cy="342511"/>
          </a:xfrm>
        </p:grpSpPr>
        <p:sp>
          <p:nvSpPr>
            <p:cNvPr id="14532" name="Google Shape;14532;p70"/>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0"/>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70"/>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70"/>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0"/>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70"/>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70"/>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0"/>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0"/>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0"/>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0"/>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3" name="Google Shape;14543;p70"/>
          <p:cNvGrpSpPr/>
          <p:nvPr/>
        </p:nvGrpSpPr>
        <p:grpSpPr>
          <a:xfrm>
            <a:off x="3952456" y="1524280"/>
            <a:ext cx="370195" cy="300154"/>
            <a:chOff x="3952456" y="1524280"/>
            <a:chExt cx="370195" cy="300154"/>
          </a:xfrm>
        </p:grpSpPr>
        <p:sp>
          <p:nvSpPr>
            <p:cNvPr id="14544" name="Google Shape;14544;p70"/>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0"/>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0"/>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0"/>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0"/>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0"/>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553" name="Shape 14553"/>
        <p:cNvGrpSpPr/>
        <p:nvPr/>
      </p:nvGrpSpPr>
      <p:grpSpPr>
        <a:xfrm>
          <a:off x="0" y="0"/>
          <a:ext cx="0" cy="0"/>
          <a:chOff x="0" y="0"/>
          <a:chExt cx="0" cy="0"/>
        </a:xfrm>
      </p:grpSpPr>
      <p:sp>
        <p:nvSpPr>
          <p:cNvPr id="14554" name="Google Shape;14554;p71"/>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55" name="Google Shape;14555;p71"/>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4556" name="Google Shape;14556;p71"/>
          <p:cNvGrpSpPr/>
          <p:nvPr/>
        </p:nvGrpSpPr>
        <p:grpSpPr>
          <a:xfrm>
            <a:off x="908482" y="1502585"/>
            <a:ext cx="257112" cy="362808"/>
            <a:chOff x="908482" y="1502585"/>
            <a:chExt cx="257112" cy="362808"/>
          </a:xfrm>
        </p:grpSpPr>
        <p:sp>
          <p:nvSpPr>
            <p:cNvPr id="14557" name="Google Shape;14557;p71"/>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1"/>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1"/>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1"/>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1"/>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1"/>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1"/>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71"/>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71"/>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1"/>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71"/>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71"/>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71"/>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1"/>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1"/>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1"/>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1"/>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71"/>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71"/>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1"/>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7" name="Google Shape;14577;p71"/>
          <p:cNvGrpSpPr/>
          <p:nvPr/>
        </p:nvGrpSpPr>
        <p:grpSpPr>
          <a:xfrm>
            <a:off x="1303537" y="1502716"/>
            <a:ext cx="362939" cy="362677"/>
            <a:chOff x="1303537" y="1502716"/>
            <a:chExt cx="362939" cy="362677"/>
          </a:xfrm>
        </p:grpSpPr>
        <p:sp>
          <p:nvSpPr>
            <p:cNvPr id="14578" name="Google Shape;14578;p71"/>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1"/>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1"/>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1"/>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71"/>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1"/>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71"/>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71"/>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1"/>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1"/>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1"/>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9" name="Google Shape;14589;p71"/>
          <p:cNvGrpSpPr/>
          <p:nvPr/>
        </p:nvGrpSpPr>
        <p:grpSpPr>
          <a:xfrm>
            <a:off x="1751901" y="1502716"/>
            <a:ext cx="362677" cy="362677"/>
            <a:chOff x="1751901" y="1502716"/>
            <a:chExt cx="362677" cy="362677"/>
          </a:xfrm>
        </p:grpSpPr>
        <p:sp>
          <p:nvSpPr>
            <p:cNvPr id="14590" name="Google Shape;14590;p71"/>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1"/>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1"/>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1"/>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71"/>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1"/>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1"/>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71"/>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1"/>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71"/>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1"/>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1"/>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71"/>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1"/>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1"/>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71"/>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1"/>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1"/>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1"/>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9" name="Google Shape;14609;p71"/>
          <p:cNvGrpSpPr/>
          <p:nvPr/>
        </p:nvGrpSpPr>
        <p:grpSpPr>
          <a:xfrm>
            <a:off x="3095178" y="1502716"/>
            <a:ext cx="334290" cy="362677"/>
            <a:chOff x="3095178" y="1502716"/>
            <a:chExt cx="334290" cy="362677"/>
          </a:xfrm>
        </p:grpSpPr>
        <p:sp>
          <p:nvSpPr>
            <p:cNvPr id="14610" name="Google Shape;14610;p71"/>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1"/>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71"/>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71"/>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1"/>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1"/>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1"/>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1"/>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1"/>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1"/>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1"/>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1"/>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1"/>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71"/>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1"/>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1"/>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71"/>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7" name="Google Shape;14627;p71"/>
          <p:cNvGrpSpPr/>
          <p:nvPr/>
        </p:nvGrpSpPr>
        <p:grpSpPr>
          <a:xfrm>
            <a:off x="3542281" y="1505605"/>
            <a:ext cx="366196" cy="357005"/>
            <a:chOff x="3542281" y="1505605"/>
            <a:chExt cx="366196" cy="357005"/>
          </a:xfrm>
        </p:grpSpPr>
        <p:sp>
          <p:nvSpPr>
            <p:cNvPr id="14628" name="Google Shape;14628;p71"/>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1"/>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1"/>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71"/>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71"/>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1"/>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1"/>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1"/>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71"/>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71"/>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1"/>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1"/>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1"/>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1"/>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1"/>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71"/>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1"/>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1"/>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1"/>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1"/>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1"/>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1"/>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1"/>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1"/>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71"/>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3" name="Google Shape;14653;p71"/>
          <p:cNvGrpSpPr/>
          <p:nvPr/>
        </p:nvGrpSpPr>
        <p:grpSpPr>
          <a:xfrm>
            <a:off x="1748382" y="3384797"/>
            <a:ext cx="364673" cy="340067"/>
            <a:chOff x="1748382" y="3384797"/>
            <a:chExt cx="364673" cy="340067"/>
          </a:xfrm>
        </p:grpSpPr>
        <p:sp>
          <p:nvSpPr>
            <p:cNvPr id="14654" name="Google Shape;14654;p71"/>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1"/>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1"/>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71"/>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1"/>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1"/>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1"/>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71"/>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1"/>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1"/>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1"/>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1"/>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1"/>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1"/>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1"/>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9" name="Google Shape;14669;p71"/>
          <p:cNvGrpSpPr/>
          <p:nvPr/>
        </p:nvGrpSpPr>
        <p:grpSpPr>
          <a:xfrm>
            <a:off x="6221064" y="3811049"/>
            <a:ext cx="364673" cy="339804"/>
            <a:chOff x="6221064" y="3811049"/>
            <a:chExt cx="364673" cy="339804"/>
          </a:xfrm>
        </p:grpSpPr>
        <p:sp>
          <p:nvSpPr>
            <p:cNvPr id="14670" name="Google Shape;14670;p71"/>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1"/>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1"/>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1"/>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1"/>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1"/>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1"/>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71"/>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1"/>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1"/>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1"/>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1"/>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71"/>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1"/>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1"/>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71"/>
          <p:cNvGrpSpPr/>
          <p:nvPr/>
        </p:nvGrpSpPr>
        <p:grpSpPr>
          <a:xfrm>
            <a:off x="2182643" y="3386320"/>
            <a:ext cx="382030" cy="320451"/>
            <a:chOff x="2182643" y="3386320"/>
            <a:chExt cx="382030" cy="320451"/>
          </a:xfrm>
        </p:grpSpPr>
        <p:sp>
          <p:nvSpPr>
            <p:cNvPr id="14686" name="Google Shape;14686;p71"/>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1"/>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1"/>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1"/>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71"/>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1"/>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1"/>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1"/>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1"/>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1"/>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1"/>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1"/>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1"/>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1"/>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1"/>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1" name="Google Shape;14701;p71"/>
          <p:cNvGrpSpPr/>
          <p:nvPr/>
        </p:nvGrpSpPr>
        <p:grpSpPr>
          <a:xfrm>
            <a:off x="3084386" y="3389340"/>
            <a:ext cx="353880" cy="330745"/>
            <a:chOff x="3084386" y="3389340"/>
            <a:chExt cx="353880" cy="330745"/>
          </a:xfrm>
        </p:grpSpPr>
        <p:sp>
          <p:nvSpPr>
            <p:cNvPr id="14702" name="Google Shape;14702;p71"/>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71"/>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71"/>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1"/>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1"/>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1"/>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1"/>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1"/>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1"/>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71"/>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71"/>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1"/>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4" name="Google Shape;14714;p71"/>
          <p:cNvGrpSpPr/>
          <p:nvPr/>
        </p:nvGrpSpPr>
        <p:grpSpPr>
          <a:xfrm>
            <a:off x="863499" y="1970906"/>
            <a:ext cx="347078" cy="364016"/>
            <a:chOff x="863499" y="1970906"/>
            <a:chExt cx="347078" cy="364016"/>
          </a:xfrm>
        </p:grpSpPr>
        <p:sp>
          <p:nvSpPr>
            <p:cNvPr id="14715" name="Google Shape;14715;p71"/>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71"/>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1"/>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1"/>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1"/>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1"/>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1"/>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1"/>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1"/>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1"/>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1"/>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1"/>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1"/>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1"/>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9" name="Google Shape;14729;p71"/>
          <p:cNvGrpSpPr/>
          <p:nvPr/>
        </p:nvGrpSpPr>
        <p:grpSpPr>
          <a:xfrm>
            <a:off x="1749879" y="1970906"/>
            <a:ext cx="364436" cy="364174"/>
            <a:chOff x="1749879" y="1970906"/>
            <a:chExt cx="364436" cy="364174"/>
          </a:xfrm>
        </p:grpSpPr>
        <p:sp>
          <p:nvSpPr>
            <p:cNvPr id="14730" name="Google Shape;14730;p71"/>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71"/>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1"/>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1"/>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71"/>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71"/>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1"/>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1"/>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1"/>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1"/>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71"/>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71"/>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1"/>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1"/>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4" name="Google Shape;14744;p71"/>
          <p:cNvGrpSpPr/>
          <p:nvPr/>
        </p:nvGrpSpPr>
        <p:grpSpPr>
          <a:xfrm>
            <a:off x="2186425" y="1976158"/>
            <a:ext cx="396106" cy="353985"/>
            <a:chOff x="2186425" y="1976158"/>
            <a:chExt cx="396106" cy="353985"/>
          </a:xfrm>
        </p:grpSpPr>
        <p:sp>
          <p:nvSpPr>
            <p:cNvPr id="14745" name="Google Shape;14745;p71"/>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1"/>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1"/>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1"/>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1"/>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71"/>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1"/>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2" name="Google Shape;14752;p71"/>
          <p:cNvGrpSpPr/>
          <p:nvPr/>
        </p:nvGrpSpPr>
        <p:grpSpPr>
          <a:xfrm>
            <a:off x="2659157" y="2017412"/>
            <a:ext cx="319190" cy="271240"/>
            <a:chOff x="2659157" y="2017412"/>
            <a:chExt cx="319190" cy="271240"/>
          </a:xfrm>
        </p:grpSpPr>
        <p:sp>
          <p:nvSpPr>
            <p:cNvPr id="14753" name="Google Shape;14753;p71"/>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71"/>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71"/>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1"/>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1"/>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1"/>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1"/>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71"/>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71"/>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1"/>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1"/>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1"/>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1"/>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1"/>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1"/>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1"/>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1"/>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1"/>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1"/>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1"/>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1"/>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1"/>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71"/>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1"/>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1"/>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1"/>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9" name="Google Shape;14779;p71"/>
          <p:cNvGrpSpPr/>
          <p:nvPr/>
        </p:nvGrpSpPr>
        <p:grpSpPr>
          <a:xfrm>
            <a:off x="3111775" y="1993516"/>
            <a:ext cx="318928" cy="319217"/>
            <a:chOff x="3111775" y="1993516"/>
            <a:chExt cx="318928" cy="319217"/>
          </a:xfrm>
        </p:grpSpPr>
        <p:sp>
          <p:nvSpPr>
            <p:cNvPr id="14780" name="Google Shape;14780;p71"/>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1"/>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1"/>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71"/>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71"/>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1"/>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71"/>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1"/>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1"/>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1"/>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1"/>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71"/>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71"/>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1"/>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1"/>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1"/>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1"/>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71"/>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1"/>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1"/>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1"/>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1"/>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1"/>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1"/>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1"/>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1"/>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1"/>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1"/>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71"/>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71"/>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0" name="Google Shape;14810;p71"/>
          <p:cNvGrpSpPr/>
          <p:nvPr/>
        </p:nvGrpSpPr>
        <p:grpSpPr>
          <a:xfrm>
            <a:off x="4023785" y="1970407"/>
            <a:ext cx="288807" cy="355377"/>
            <a:chOff x="4023785" y="1970407"/>
            <a:chExt cx="288807" cy="355377"/>
          </a:xfrm>
        </p:grpSpPr>
        <p:sp>
          <p:nvSpPr>
            <p:cNvPr id="14811" name="Google Shape;14811;p71"/>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71"/>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1"/>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1"/>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1"/>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1"/>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1"/>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1"/>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1"/>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1"/>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71"/>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1"/>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1"/>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1"/>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1"/>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1"/>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71"/>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71"/>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71"/>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1"/>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1" name="Google Shape;14831;p71"/>
          <p:cNvGrpSpPr/>
          <p:nvPr/>
        </p:nvGrpSpPr>
        <p:grpSpPr>
          <a:xfrm>
            <a:off x="3544540" y="3380963"/>
            <a:ext cx="320188" cy="319269"/>
            <a:chOff x="3544540" y="3380963"/>
            <a:chExt cx="320188" cy="319269"/>
          </a:xfrm>
        </p:grpSpPr>
        <p:sp>
          <p:nvSpPr>
            <p:cNvPr id="14832" name="Google Shape;14832;p71"/>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71"/>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71"/>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1"/>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1"/>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1"/>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71"/>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71"/>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1"/>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1"/>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1"/>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1"/>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1"/>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1"/>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1"/>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71"/>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8" name="Google Shape;14848;p71"/>
          <p:cNvGrpSpPr/>
          <p:nvPr/>
        </p:nvGrpSpPr>
        <p:grpSpPr>
          <a:xfrm>
            <a:off x="3944637" y="3354834"/>
            <a:ext cx="415696" cy="371605"/>
            <a:chOff x="3944637" y="3354834"/>
            <a:chExt cx="415696" cy="371605"/>
          </a:xfrm>
        </p:grpSpPr>
        <p:sp>
          <p:nvSpPr>
            <p:cNvPr id="14849" name="Google Shape;14849;p71"/>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1"/>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1"/>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1"/>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1"/>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1"/>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1"/>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1"/>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1"/>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71"/>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71"/>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1"/>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1"/>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71"/>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1"/>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1"/>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1"/>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6" name="Google Shape;14866;p71"/>
          <p:cNvGrpSpPr/>
          <p:nvPr/>
        </p:nvGrpSpPr>
        <p:grpSpPr>
          <a:xfrm>
            <a:off x="1314619" y="3821527"/>
            <a:ext cx="346317" cy="332136"/>
            <a:chOff x="1314619" y="3821527"/>
            <a:chExt cx="346317" cy="332136"/>
          </a:xfrm>
        </p:grpSpPr>
        <p:sp>
          <p:nvSpPr>
            <p:cNvPr id="14867" name="Google Shape;14867;p71"/>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1"/>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1"/>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1"/>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1"/>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1"/>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1"/>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1"/>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5" name="Google Shape;14875;p71"/>
          <p:cNvGrpSpPr/>
          <p:nvPr/>
        </p:nvGrpSpPr>
        <p:grpSpPr>
          <a:xfrm>
            <a:off x="1751139" y="3790934"/>
            <a:ext cx="386258" cy="380507"/>
            <a:chOff x="1751139" y="3790934"/>
            <a:chExt cx="386258" cy="380507"/>
          </a:xfrm>
        </p:grpSpPr>
        <p:sp>
          <p:nvSpPr>
            <p:cNvPr id="14876" name="Google Shape;14876;p71"/>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1"/>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1"/>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71"/>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1"/>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1"/>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1"/>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71"/>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71"/>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1"/>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1"/>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1"/>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1"/>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1"/>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71"/>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1"/>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1"/>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71"/>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4" name="Google Shape;14894;p71"/>
          <p:cNvGrpSpPr/>
          <p:nvPr/>
        </p:nvGrpSpPr>
        <p:grpSpPr>
          <a:xfrm>
            <a:off x="2189681" y="3821606"/>
            <a:ext cx="395607" cy="318928"/>
            <a:chOff x="2189681" y="3821606"/>
            <a:chExt cx="395607" cy="318928"/>
          </a:xfrm>
        </p:grpSpPr>
        <p:sp>
          <p:nvSpPr>
            <p:cNvPr id="14895" name="Google Shape;14895;p71"/>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1"/>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1"/>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71"/>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1"/>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1"/>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1"/>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1"/>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71"/>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71"/>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1"/>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1"/>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1"/>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1"/>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1"/>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1"/>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1"/>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71"/>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71"/>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71"/>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71"/>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1"/>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1"/>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1"/>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1"/>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1"/>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1"/>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1"/>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1"/>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1"/>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25" name="Google Shape;14925;p71"/>
          <p:cNvSpPr/>
          <p:nvPr/>
        </p:nvSpPr>
        <p:spPr>
          <a:xfrm>
            <a:off x="1288464" y="20400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26" name="Google Shape;14926;p71"/>
          <p:cNvGrpSpPr/>
          <p:nvPr/>
        </p:nvGrpSpPr>
        <p:grpSpPr>
          <a:xfrm>
            <a:off x="1277409" y="1961347"/>
            <a:ext cx="420475" cy="383055"/>
            <a:chOff x="1277409" y="1961347"/>
            <a:chExt cx="420475" cy="383055"/>
          </a:xfrm>
        </p:grpSpPr>
        <p:sp>
          <p:nvSpPr>
            <p:cNvPr id="14927" name="Google Shape;14927;p71"/>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71"/>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71"/>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71"/>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1"/>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71"/>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71"/>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71"/>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1"/>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1"/>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1"/>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71"/>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71"/>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1"/>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1"/>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71"/>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1"/>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1"/>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1"/>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71"/>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71"/>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1"/>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1"/>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71"/>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71"/>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71"/>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1"/>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4" name="Google Shape;14954;p71"/>
          <p:cNvGrpSpPr/>
          <p:nvPr/>
        </p:nvGrpSpPr>
        <p:grpSpPr>
          <a:xfrm>
            <a:off x="2215075" y="2432819"/>
            <a:ext cx="380008" cy="351648"/>
            <a:chOff x="2215075" y="2432819"/>
            <a:chExt cx="380008" cy="351648"/>
          </a:xfrm>
        </p:grpSpPr>
        <p:sp>
          <p:nvSpPr>
            <p:cNvPr id="14955" name="Google Shape;14955;p71"/>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71"/>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71"/>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1"/>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71"/>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1"/>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71"/>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71"/>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1"/>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1"/>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1"/>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71"/>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71"/>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1"/>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1"/>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71"/>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71"/>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71"/>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71"/>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71"/>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1"/>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1"/>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1"/>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1"/>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1"/>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1"/>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1"/>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1"/>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1"/>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1"/>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1"/>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6" name="Google Shape;14986;p71"/>
          <p:cNvGrpSpPr/>
          <p:nvPr/>
        </p:nvGrpSpPr>
        <p:grpSpPr>
          <a:xfrm>
            <a:off x="2661416" y="2422342"/>
            <a:ext cx="344059" cy="340671"/>
            <a:chOff x="2661416" y="2422342"/>
            <a:chExt cx="344059" cy="340671"/>
          </a:xfrm>
        </p:grpSpPr>
        <p:sp>
          <p:nvSpPr>
            <p:cNvPr id="14987" name="Google Shape;14987;p71"/>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71"/>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1"/>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71"/>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71"/>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1"/>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1"/>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1"/>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1"/>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1"/>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1"/>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1"/>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1"/>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0" name="Google Shape;15000;p71"/>
          <p:cNvGrpSpPr/>
          <p:nvPr/>
        </p:nvGrpSpPr>
        <p:grpSpPr>
          <a:xfrm>
            <a:off x="4066510" y="2422342"/>
            <a:ext cx="206876" cy="348470"/>
            <a:chOff x="4066510" y="2422342"/>
            <a:chExt cx="206876" cy="348470"/>
          </a:xfrm>
        </p:grpSpPr>
        <p:sp>
          <p:nvSpPr>
            <p:cNvPr id="15001" name="Google Shape;15001;p71"/>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71"/>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71"/>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71"/>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1"/>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1"/>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1"/>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71"/>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71"/>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71"/>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1"/>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1"/>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13" name="Google Shape;15013;p71"/>
          <p:cNvSpPr/>
          <p:nvPr/>
        </p:nvSpPr>
        <p:spPr>
          <a:xfrm>
            <a:off x="2958206" y="38917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14" name="Google Shape;15014;p71"/>
          <p:cNvGrpSpPr/>
          <p:nvPr/>
        </p:nvGrpSpPr>
        <p:grpSpPr>
          <a:xfrm>
            <a:off x="2617693" y="3817325"/>
            <a:ext cx="420475" cy="326491"/>
            <a:chOff x="2617693" y="3817325"/>
            <a:chExt cx="420475" cy="326491"/>
          </a:xfrm>
        </p:grpSpPr>
        <p:sp>
          <p:nvSpPr>
            <p:cNvPr id="15015" name="Google Shape;15015;p71"/>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1"/>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1"/>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1"/>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1"/>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1"/>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1"/>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1"/>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71"/>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71"/>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1"/>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71"/>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71"/>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71"/>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71"/>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1"/>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1"/>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2" name="Google Shape;15032;p71"/>
          <p:cNvGrpSpPr/>
          <p:nvPr/>
        </p:nvGrpSpPr>
        <p:grpSpPr>
          <a:xfrm>
            <a:off x="3545301" y="2423523"/>
            <a:ext cx="358134" cy="356637"/>
            <a:chOff x="3545301" y="2423523"/>
            <a:chExt cx="358134" cy="356637"/>
          </a:xfrm>
        </p:grpSpPr>
        <p:sp>
          <p:nvSpPr>
            <p:cNvPr id="15033" name="Google Shape;15033;p71"/>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1"/>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1"/>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71"/>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71"/>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71"/>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1"/>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1"/>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1"/>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2" name="Google Shape;15042;p71"/>
          <p:cNvGrpSpPr/>
          <p:nvPr/>
        </p:nvGrpSpPr>
        <p:grpSpPr>
          <a:xfrm>
            <a:off x="5766424" y="4275195"/>
            <a:ext cx="358160" cy="356926"/>
            <a:chOff x="5766424" y="4275195"/>
            <a:chExt cx="358160" cy="356926"/>
          </a:xfrm>
        </p:grpSpPr>
        <p:sp>
          <p:nvSpPr>
            <p:cNvPr id="15043" name="Google Shape;15043;p71"/>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71"/>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71"/>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1"/>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1"/>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1"/>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71"/>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71"/>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71"/>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2" name="Google Shape;15052;p71"/>
          <p:cNvGrpSpPr/>
          <p:nvPr/>
        </p:nvGrpSpPr>
        <p:grpSpPr>
          <a:xfrm>
            <a:off x="3531462" y="3824599"/>
            <a:ext cx="377251" cy="324232"/>
            <a:chOff x="3531462" y="3824599"/>
            <a:chExt cx="377251" cy="324232"/>
          </a:xfrm>
        </p:grpSpPr>
        <p:sp>
          <p:nvSpPr>
            <p:cNvPr id="15053" name="Google Shape;15053;p71"/>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1"/>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1"/>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1"/>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1"/>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1"/>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1"/>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71"/>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71"/>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71"/>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71"/>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4" name="Google Shape;15064;p71"/>
          <p:cNvGrpSpPr/>
          <p:nvPr/>
        </p:nvGrpSpPr>
        <p:grpSpPr>
          <a:xfrm>
            <a:off x="4030586" y="3805246"/>
            <a:ext cx="286523" cy="340566"/>
            <a:chOff x="4030586" y="3805246"/>
            <a:chExt cx="286523" cy="340566"/>
          </a:xfrm>
        </p:grpSpPr>
        <p:sp>
          <p:nvSpPr>
            <p:cNvPr id="15065" name="Google Shape;15065;p71"/>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71"/>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71"/>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71"/>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71"/>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71"/>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71"/>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71"/>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1"/>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71"/>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71"/>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71"/>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71"/>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8" name="Google Shape;15078;p71"/>
          <p:cNvGrpSpPr/>
          <p:nvPr/>
        </p:nvGrpSpPr>
        <p:grpSpPr>
          <a:xfrm>
            <a:off x="2180884" y="2888719"/>
            <a:ext cx="376752" cy="374468"/>
            <a:chOff x="2180884" y="2888719"/>
            <a:chExt cx="376752" cy="374468"/>
          </a:xfrm>
        </p:grpSpPr>
        <p:sp>
          <p:nvSpPr>
            <p:cNvPr id="15079" name="Google Shape;15079;p71"/>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1"/>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1"/>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71"/>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71"/>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71"/>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71"/>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71"/>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1"/>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1"/>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1"/>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1"/>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71"/>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71"/>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3" name="Google Shape;15093;p71"/>
          <p:cNvGrpSpPr/>
          <p:nvPr/>
        </p:nvGrpSpPr>
        <p:grpSpPr>
          <a:xfrm>
            <a:off x="3954432" y="2942999"/>
            <a:ext cx="378249" cy="265909"/>
            <a:chOff x="3954432" y="2942999"/>
            <a:chExt cx="378249" cy="265909"/>
          </a:xfrm>
        </p:grpSpPr>
        <p:sp>
          <p:nvSpPr>
            <p:cNvPr id="15094" name="Google Shape;15094;p71"/>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1"/>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1"/>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1"/>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71"/>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71"/>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71"/>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71"/>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71"/>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3" name="Google Shape;15103;p71"/>
          <p:cNvGrpSpPr/>
          <p:nvPr/>
        </p:nvGrpSpPr>
        <p:grpSpPr>
          <a:xfrm>
            <a:off x="1752137" y="4266608"/>
            <a:ext cx="378512" cy="374756"/>
            <a:chOff x="1752137" y="4266608"/>
            <a:chExt cx="378512" cy="374756"/>
          </a:xfrm>
        </p:grpSpPr>
        <p:sp>
          <p:nvSpPr>
            <p:cNvPr id="15104" name="Google Shape;15104;p71"/>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1"/>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71"/>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71"/>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71"/>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71"/>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71"/>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71"/>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71"/>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1"/>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71"/>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1"/>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71"/>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71"/>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71"/>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71"/>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71"/>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71"/>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71"/>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71"/>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71"/>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5" name="Google Shape;15125;p71"/>
          <p:cNvGrpSpPr/>
          <p:nvPr/>
        </p:nvGrpSpPr>
        <p:grpSpPr>
          <a:xfrm>
            <a:off x="3117788" y="3812546"/>
            <a:ext cx="341065" cy="341065"/>
            <a:chOff x="3117788" y="3812546"/>
            <a:chExt cx="341065" cy="341065"/>
          </a:xfrm>
        </p:grpSpPr>
        <p:sp>
          <p:nvSpPr>
            <p:cNvPr id="15126" name="Google Shape;15126;p71"/>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71"/>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71"/>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71"/>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71"/>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71"/>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2" name="Google Shape;15132;p71"/>
          <p:cNvGrpSpPr/>
          <p:nvPr/>
        </p:nvGrpSpPr>
        <p:grpSpPr>
          <a:xfrm>
            <a:off x="3994400" y="4299932"/>
            <a:ext cx="338281" cy="322657"/>
            <a:chOff x="3994400" y="4299932"/>
            <a:chExt cx="338281" cy="322657"/>
          </a:xfrm>
        </p:grpSpPr>
        <p:sp>
          <p:nvSpPr>
            <p:cNvPr id="15133" name="Google Shape;15133;p71"/>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71"/>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71"/>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71"/>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71"/>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71"/>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71"/>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71"/>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1" name="Google Shape;15141;p71"/>
          <p:cNvSpPr/>
          <p:nvPr/>
        </p:nvSpPr>
        <p:spPr>
          <a:xfrm>
            <a:off x="3700340" y="19656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71"/>
          <p:cNvSpPr/>
          <p:nvPr/>
        </p:nvSpPr>
        <p:spPr>
          <a:xfrm>
            <a:off x="3700340" y="19656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43" name="Google Shape;15143;p71"/>
          <p:cNvGrpSpPr/>
          <p:nvPr/>
        </p:nvGrpSpPr>
        <p:grpSpPr>
          <a:xfrm>
            <a:off x="3573426" y="1965628"/>
            <a:ext cx="302358" cy="374993"/>
            <a:chOff x="3573426" y="1965628"/>
            <a:chExt cx="302358" cy="374993"/>
          </a:xfrm>
        </p:grpSpPr>
        <p:sp>
          <p:nvSpPr>
            <p:cNvPr id="15144" name="Google Shape;15144;p71"/>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71"/>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71"/>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71"/>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1"/>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71"/>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71"/>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1"/>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1"/>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71"/>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71"/>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71"/>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71"/>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71"/>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71"/>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71"/>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71"/>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71"/>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71"/>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71"/>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71"/>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71"/>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71"/>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71"/>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1"/>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71"/>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71"/>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1"/>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71"/>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71"/>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71"/>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1"/>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1"/>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1"/>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71"/>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71"/>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71"/>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71"/>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71"/>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1"/>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1"/>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71"/>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71"/>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1"/>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1"/>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71"/>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71"/>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1" name="Google Shape;15191;p71"/>
          <p:cNvGrpSpPr/>
          <p:nvPr/>
        </p:nvGrpSpPr>
        <p:grpSpPr>
          <a:xfrm>
            <a:off x="3513632" y="2908572"/>
            <a:ext cx="355876" cy="331007"/>
            <a:chOff x="3513632" y="2908572"/>
            <a:chExt cx="355876" cy="331007"/>
          </a:xfrm>
        </p:grpSpPr>
        <p:sp>
          <p:nvSpPr>
            <p:cNvPr id="15192" name="Google Shape;15192;p71"/>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71"/>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71"/>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1"/>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71"/>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71"/>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71"/>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71"/>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71"/>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1"/>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1"/>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1"/>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1"/>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71"/>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71"/>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71"/>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8" name="Google Shape;15208;p71"/>
          <p:cNvGrpSpPr/>
          <p:nvPr/>
        </p:nvGrpSpPr>
        <p:grpSpPr>
          <a:xfrm>
            <a:off x="2694083" y="2888430"/>
            <a:ext cx="235762" cy="374756"/>
            <a:chOff x="2694083" y="2888430"/>
            <a:chExt cx="235762" cy="374756"/>
          </a:xfrm>
        </p:grpSpPr>
        <p:sp>
          <p:nvSpPr>
            <p:cNvPr id="15209" name="Google Shape;15209;p71"/>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71"/>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71"/>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71"/>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71"/>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71"/>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71"/>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71"/>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71"/>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8" name="Google Shape;15218;p71"/>
          <p:cNvGrpSpPr/>
          <p:nvPr/>
        </p:nvGrpSpPr>
        <p:grpSpPr>
          <a:xfrm>
            <a:off x="871534" y="4300588"/>
            <a:ext cx="357661" cy="311155"/>
            <a:chOff x="871534" y="4300588"/>
            <a:chExt cx="357661" cy="311155"/>
          </a:xfrm>
        </p:grpSpPr>
        <p:sp>
          <p:nvSpPr>
            <p:cNvPr id="15219" name="Google Shape;15219;p71"/>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71"/>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71"/>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1"/>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1"/>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1"/>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1"/>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71"/>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71"/>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71"/>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71"/>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71"/>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71"/>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71"/>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1"/>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71"/>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71"/>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1"/>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71"/>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71"/>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71"/>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0" name="Google Shape;15240;p71"/>
          <p:cNvGrpSpPr/>
          <p:nvPr/>
        </p:nvGrpSpPr>
        <p:grpSpPr>
          <a:xfrm>
            <a:off x="916019" y="3821606"/>
            <a:ext cx="250100" cy="336785"/>
            <a:chOff x="916019" y="3821606"/>
            <a:chExt cx="250100" cy="336785"/>
          </a:xfrm>
        </p:grpSpPr>
        <p:sp>
          <p:nvSpPr>
            <p:cNvPr id="15241" name="Google Shape;15241;p71"/>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71"/>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71"/>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71"/>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71"/>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71"/>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71"/>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71"/>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71"/>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1"/>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71"/>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71"/>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71"/>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4" name="Google Shape;15254;p71"/>
          <p:cNvGrpSpPr/>
          <p:nvPr/>
        </p:nvGrpSpPr>
        <p:grpSpPr>
          <a:xfrm>
            <a:off x="849686" y="2909570"/>
            <a:ext cx="374730" cy="332504"/>
            <a:chOff x="849686" y="2909570"/>
            <a:chExt cx="374730" cy="332504"/>
          </a:xfrm>
        </p:grpSpPr>
        <p:sp>
          <p:nvSpPr>
            <p:cNvPr id="15255" name="Google Shape;15255;p71"/>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1"/>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1"/>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1"/>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71"/>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71"/>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1"/>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1"/>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1"/>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71"/>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71"/>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6" name="Google Shape;15266;p71"/>
          <p:cNvGrpSpPr/>
          <p:nvPr/>
        </p:nvGrpSpPr>
        <p:grpSpPr>
          <a:xfrm>
            <a:off x="1735567" y="2420241"/>
            <a:ext cx="417718" cy="372866"/>
            <a:chOff x="1735567" y="2420241"/>
            <a:chExt cx="417718" cy="372866"/>
          </a:xfrm>
        </p:grpSpPr>
        <p:sp>
          <p:nvSpPr>
            <p:cNvPr id="15267" name="Google Shape;15267;p71"/>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71"/>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71"/>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71"/>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71"/>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71"/>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1"/>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1"/>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71"/>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71"/>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71"/>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1"/>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9" name="Google Shape;15279;p71"/>
          <p:cNvGrpSpPr/>
          <p:nvPr/>
        </p:nvGrpSpPr>
        <p:grpSpPr>
          <a:xfrm>
            <a:off x="3599318" y="4299590"/>
            <a:ext cx="251098" cy="309028"/>
            <a:chOff x="3599318" y="4299590"/>
            <a:chExt cx="251098" cy="309028"/>
          </a:xfrm>
        </p:grpSpPr>
        <p:sp>
          <p:nvSpPr>
            <p:cNvPr id="15280" name="Google Shape;15280;p71"/>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71"/>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71"/>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1"/>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1"/>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71"/>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6" name="Google Shape;15286;p71"/>
          <p:cNvGrpSpPr/>
          <p:nvPr/>
        </p:nvGrpSpPr>
        <p:grpSpPr>
          <a:xfrm>
            <a:off x="3105998" y="2433240"/>
            <a:ext cx="345818" cy="345056"/>
            <a:chOff x="3105998" y="2433240"/>
            <a:chExt cx="345818" cy="345056"/>
          </a:xfrm>
        </p:grpSpPr>
        <p:sp>
          <p:nvSpPr>
            <p:cNvPr id="15287" name="Google Shape;15287;p71"/>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71"/>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71"/>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71"/>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1"/>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71"/>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71"/>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71"/>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71"/>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71"/>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1"/>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8" name="Google Shape;15298;p71"/>
          <p:cNvGrpSpPr/>
          <p:nvPr/>
        </p:nvGrpSpPr>
        <p:grpSpPr>
          <a:xfrm>
            <a:off x="1737326" y="2900773"/>
            <a:ext cx="374730" cy="350361"/>
            <a:chOff x="1737326" y="2900773"/>
            <a:chExt cx="374730" cy="350361"/>
          </a:xfrm>
        </p:grpSpPr>
        <p:sp>
          <p:nvSpPr>
            <p:cNvPr id="15299" name="Google Shape;15299;p71"/>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1"/>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1"/>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71"/>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71"/>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71"/>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71"/>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71"/>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71"/>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71"/>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71"/>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71"/>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71"/>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71"/>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71"/>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71"/>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1"/>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6" name="Google Shape;15316;p71"/>
          <p:cNvGrpSpPr/>
          <p:nvPr/>
        </p:nvGrpSpPr>
        <p:grpSpPr>
          <a:xfrm>
            <a:off x="4000676" y="1579396"/>
            <a:ext cx="327226" cy="211603"/>
            <a:chOff x="4000676" y="1579396"/>
            <a:chExt cx="327226" cy="211603"/>
          </a:xfrm>
        </p:grpSpPr>
        <p:sp>
          <p:nvSpPr>
            <p:cNvPr id="15317" name="Google Shape;15317;p71"/>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71"/>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1"/>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71"/>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71"/>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71"/>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71"/>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71"/>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71"/>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71"/>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71"/>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71"/>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1"/>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1"/>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1"/>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1"/>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3" name="Google Shape;15333;p71"/>
          <p:cNvGrpSpPr/>
          <p:nvPr/>
        </p:nvGrpSpPr>
        <p:grpSpPr>
          <a:xfrm>
            <a:off x="2635523" y="1515584"/>
            <a:ext cx="371054" cy="336469"/>
            <a:chOff x="2635523" y="1515584"/>
            <a:chExt cx="371054" cy="336469"/>
          </a:xfrm>
        </p:grpSpPr>
        <p:sp>
          <p:nvSpPr>
            <p:cNvPr id="15334" name="Google Shape;15334;p71"/>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71"/>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1"/>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71"/>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71"/>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71"/>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71"/>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1" name="Google Shape;15341;p71"/>
          <p:cNvGrpSpPr/>
          <p:nvPr/>
        </p:nvGrpSpPr>
        <p:grpSpPr>
          <a:xfrm>
            <a:off x="2231907" y="1520731"/>
            <a:ext cx="311627" cy="326569"/>
            <a:chOff x="2231907" y="1520731"/>
            <a:chExt cx="311627" cy="326569"/>
          </a:xfrm>
        </p:grpSpPr>
        <p:sp>
          <p:nvSpPr>
            <p:cNvPr id="15342" name="Google Shape;15342;p71"/>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71"/>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71"/>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71"/>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1"/>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71"/>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71"/>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71"/>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71"/>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71"/>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2" name="Google Shape;15352;p71"/>
          <p:cNvGrpSpPr/>
          <p:nvPr/>
        </p:nvGrpSpPr>
        <p:grpSpPr>
          <a:xfrm>
            <a:off x="1340249" y="4301533"/>
            <a:ext cx="311890" cy="304695"/>
            <a:chOff x="1340249" y="4301533"/>
            <a:chExt cx="311890" cy="304695"/>
          </a:xfrm>
        </p:grpSpPr>
        <p:sp>
          <p:nvSpPr>
            <p:cNvPr id="15353" name="Google Shape;15353;p71"/>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71"/>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71"/>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71"/>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71"/>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71"/>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71"/>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71"/>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71"/>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71"/>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71"/>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71"/>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71"/>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71"/>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7" name="Google Shape;15367;p71"/>
          <p:cNvGrpSpPr/>
          <p:nvPr/>
        </p:nvGrpSpPr>
        <p:grpSpPr>
          <a:xfrm>
            <a:off x="1330690" y="3377024"/>
            <a:ext cx="306874" cy="332268"/>
            <a:chOff x="1330690" y="3377024"/>
            <a:chExt cx="306874" cy="332268"/>
          </a:xfrm>
        </p:grpSpPr>
        <p:sp>
          <p:nvSpPr>
            <p:cNvPr id="15368" name="Google Shape;15368;p71"/>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71"/>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1"/>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1"/>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1"/>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1"/>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1"/>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71"/>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71"/>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71"/>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71"/>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71"/>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71"/>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1"/>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1"/>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1"/>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1"/>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71"/>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71"/>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7" name="Google Shape;15387;p71"/>
          <p:cNvGrpSpPr/>
          <p:nvPr/>
        </p:nvGrpSpPr>
        <p:grpSpPr>
          <a:xfrm>
            <a:off x="2650597" y="3381777"/>
            <a:ext cx="341511" cy="324994"/>
            <a:chOff x="2650597" y="3381777"/>
            <a:chExt cx="341511" cy="324994"/>
          </a:xfrm>
        </p:grpSpPr>
        <p:sp>
          <p:nvSpPr>
            <p:cNvPr id="15388" name="Google Shape;15388;p71"/>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1"/>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71"/>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71"/>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71"/>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71"/>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71"/>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71"/>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71"/>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71"/>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71"/>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71"/>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71"/>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1"/>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71"/>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71"/>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71"/>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71"/>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71"/>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71"/>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1"/>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1"/>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1"/>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71"/>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71"/>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71"/>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71"/>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71"/>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71"/>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71"/>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71"/>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71"/>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1"/>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1"/>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1"/>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3" name="Google Shape;15423;p71"/>
          <p:cNvGrpSpPr/>
          <p:nvPr/>
        </p:nvGrpSpPr>
        <p:grpSpPr>
          <a:xfrm>
            <a:off x="1295502" y="2437362"/>
            <a:ext cx="402645" cy="323917"/>
            <a:chOff x="1295502" y="2437362"/>
            <a:chExt cx="402645" cy="323917"/>
          </a:xfrm>
        </p:grpSpPr>
        <p:sp>
          <p:nvSpPr>
            <p:cNvPr id="15424" name="Google Shape;15424;p71"/>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71"/>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71"/>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71"/>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71"/>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71"/>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71"/>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71"/>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71"/>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71"/>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71"/>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1"/>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1"/>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71"/>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71"/>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71"/>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0" name="Google Shape;15440;p71"/>
          <p:cNvGrpSpPr/>
          <p:nvPr/>
        </p:nvGrpSpPr>
        <p:grpSpPr>
          <a:xfrm>
            <a:off x="882590" y="2438360"/>
            <a:ext cx="337310" cy="337047"/>
            <a:chOff x="882590" y="2438360"/>
            <a:chExt cx="337310" cy="337047"/>
          </a:xfrm>
        </p:grpSpPr>
        <p:sp>
          <p:nvSpPr>
            <p:cNvPr id="15441" name="Google Shape;15441;p71"/>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1"/>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71"/>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71"/>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71"/>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1"/>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1"/>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71"/>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71"/>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71"/>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71"/>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71"/>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71"/>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71"/>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71"/>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1"/>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1"/>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71"/>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71"/>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71"/>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71"/>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71"/>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71"/>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71"/>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5" name="Google Shape;15465;p71"/>
          <p:cNvGrpSpPr/>
          <p:nvPr/>
        </p:nvGrpSpPr>
        <p:grpSpPr>
          <a:xfrm>
            <a:off x="4885060" y="1518788"/>
            <a:ext cx="385786" cy="342588"/>
            <a:chOff x="4885060" y="1518788"/>
            <a:chExt cx="385786" cy="342588"/>
          </a:xfrm>
        </p:grpSpPr>
        <p:sp>
          <p:nvSpPr>
            <p:cNvPr id="15466" name="Google Shape;15466;p71"/>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71"/>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71"/>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71"/>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71"/>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71"/>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71"/>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71"/>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71"/>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71"/>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71"/>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71"/>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71"/>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71"/>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71"/>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71"/>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71"/>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71"/>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71"/>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5" name="Google Shape;15485;p71"/>
          <p:cNvGrpSpPr/>
          <p:nvPr/>
        </p:nvGrpSpPr>
        <p:grpSpPr>
          <a:xfrm>
            <a:off x="5394478" y="1514533"/>
            <a:ext cx="249076" cy="351096"/>
            <a:chOff x="5394478" y="1514533"/>
            <a:chExt cx="249076" cy="351096"/>
          </a:xfrm>
        </p:grpSpPr>
        <p:sp>
          <p:nvSpPr>
            <p:cNvPr id="15486" name="Google Shape;15486;p71"/>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71"/>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71"/>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71"/>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71"/>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71"/>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71"/>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71"/>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71"/>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71"/>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71"/>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71"/>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71"/>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71"/>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71"/>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71"/>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71"/>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71"/>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71"/>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71"/>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6" name="Google Shape;15506;p71"/>
          <p:cNvGrpSpPr/>
          <p:nvPr/>
        </p:nvGrpSpPr>
        <p:grpSpPr>
          <a:xfrm>
            <a:off x="5782259" y="1512012"/>
            <a:ext cx="356138" cy="356138"/>
            <a:chOff x="5782259" y="1512012"/>
            <a:chExt cx="356138" cy="356138"/>
          </a:xfrm>
        </p:grpSpPr>
        <p:sp>
          <p:nvSpPr>
            <p:cNvPr id="15507" name="Google Shape;15507;p71"/>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71"/>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71"/>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71"/>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71"/>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71"/>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71"/>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71"/>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71"/>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71"/>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71"/>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8" name="Google Shape;15518;p71"/>
          <p:cNvGrpSpPr/>
          <p:nvPr/>
        </p:nvGrpSpPr>
        <p:grpSpPr>
          <a:xfrm>
            <a:off x="6229598" y="1518052"/>
            <a:ext cx="343560" cy="343822"/>
            <a:chOff x="6229598" y="1518052"/>
            <a:chExt cx="343560" cy="343822"/>
          </a:xfrm>
        </p:grpSpPr>
        <p:sp>
          <p:nvSpPr>
            <p:cNvPr id="15519" name="Google Shape;15519;p71"/>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71"/>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71"/>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71"/>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71"/>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71"/>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71"/>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71"/>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71"/>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71"/>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71"/>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71"/>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71"/>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71"/>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71"/>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71"/>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71"/>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71"/>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71"/>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8" name="Google Shape;15538;p71"/>
          <p:cNvGrpSpPr/>
          <p:nvPr/>
        </p:nvGrpSpPr>
        <p:grpSpPr>
          <a:xfrm>
            <a:off x="870773" y="3357985"/>
            <a:ext cx="342824" cy="351228"/>
            <a:chOff x="870773" y="3357985"/>
            <a:chExt cx="342824" cy="351228"/>
          </a:xfrm>
        </p:grpSpPr>
        <p:sp>
          <p:nvSpPr>
            <p:cNvPr id="15539" name="Google Shape;15539;p71"/>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71"/>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71"/>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71"/>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71"/>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71"/>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71"/>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71"/>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7" name="Google Shape;15547;p71"/>
          <p:cNvGrpSpPr/>
          <p:nvPr/>
        </p:nvGrpSpPr>
        <p:grpSpPr>
          <a:xfrm>
            <a:off x="2743084" y="4299590"/>
            <a:ext cx="159372" cy="308896"/>
            <a:chOff x="2743084" y="4299590"/>
            <a:chExt cx="159372" cy="308896"/>
          </a:xfrm>
        </p:grpSpPr>
        <p:sp>
          <p:nvSpPr>
            <p:cNvPr id="15548" name="Google Shape;15548;p71"/>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71"/>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71"/>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71"/>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71"/>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71"/>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71"/>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71"/>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71"/>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71"/>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71"/>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71"/>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71"/>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71"/>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71"/>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3" name="Google Shape;15563;p71"/>
          <p:cNvGrpSpPr/>
          <p:nvPr/>
        </p:nvGrpSpPr>
        <p:grpSpPr>
          <a:xfrm>
            <a:off x="1293506" y="2939716"/>
            <a:ext cx="374730" cy="272211"/>
            <a:chOff x="1293506" y="2939716"/>
            <a:chExt cx="374730" cy="272211"/>
          </a:xfrm>
        </p:grpSpPr>
        <p:sp>
          <p:nvSpPr>
            <p:cNvPr id="15564" name="Google Shape;15564;p71"/>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71"/>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71"/>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71"/>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71"/>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71"/>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71"/>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71"/>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71"/>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71"/>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71"/>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71"/>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71"/>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71"/>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71"/>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71"/>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71"/>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71"/>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71"/>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71"/>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71"/>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71"/>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71"/>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71"/>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71"/>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71"/>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71"/>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71"/>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71"/>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71"/>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4" name="Google Shape;15594;p71"/>
          <p:cNvGrpSpPr/>
          <p:nvPr/>
        </p:nvGrpSpPr>
        <p:grpSpPr>
          <a:xfrm>
            <a:off x="6669900" y="1505474"/>
            <a:ext cx="345083" cy="369216"/>
            <a:chOff x="6669900" y="1505474"/>
            <a:chExt cx="345083" cy="369216"/>
          </a:xfrm>
        </p:grpSpPr>
        <p:sp>
          <p:nvSpPr>
            <p:cNvPr id="15595" name="Google Shape;15595;p71"/>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71"/>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71"/>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71"/>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71"/>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71"/>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71"/>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71"/>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71"/>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71"/>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71"/>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71"/>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71"/>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71"/>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71"/>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71"/>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71"/>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71"/>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71"/>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71"/>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71"/>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71"/>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7" name="Google Shape;15617;p71"/>
          <p:cNvGrpSpPr/>
          <p:nvPr/>
        </p:nvGrpSpPr>
        <p:grpSpPr>
          <a:xfrm>
            <a:off x="7117003" y="1518000"/>
            <a:ext cx="333003" cy="344085"/>
            <a:chOff x="7117003" y="1518000"/>
            <a:chExt cx="333003" cy="344085"/>
          </a:xfrm>
        </p:grpSpPr>
        <p:sp>
          <p:nvSpPr>
            <p:cNvPr id="15618" name="Google Shape;15618;p71"/>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71"/>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71"/>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71"/>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71"/>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71"/>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71"/>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71"/>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71"/>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71"/>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71"/>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71"/>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71"/>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71"/>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71"/>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71"/>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71"/>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71"/>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71"/>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71"/>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71"/>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71"/>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71"/>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71"/>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71"/>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71"/>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71"/>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71"/>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71"/>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71"/>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71"/>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71"/>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71"/>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71"/>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71"/>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71"/>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71"/>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71"/>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6" name="Google Shape;15656;p71"/>
          <p:cNvGrpSpPr/>
          <p:nvPr/>
        </p:nvGrpSpPr>
        <p:grpSpPr>
          <a:xfrm>
            <a:off x="2200238" y="4289165"/>
            <a:ext cx="374756" cy="329300"/>
            <a:chOff x="2200238" y="4289165"/>
            <a:chExt cx="374756" cy="329300"/>
          </a:xfrm>
        </p:grpSpPr>
        <p:sp>
          <p:nvSpPr>
            <p:cNvPr id="15657" name="Google Shape;15657;p71"/>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71"/>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71"/>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71"/>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71"/>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71"/>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71"/>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71"/>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71"/>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71"/>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71"/>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71"/>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71"/>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71"/>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71"/>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71"/>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71"/>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71"/>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71"/>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71"/>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71"/>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71"/>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9" name="Google Shape;15679;p71"/>
          <p:cNvGrpSpPr/>
          <p:nvPr/>
        </p:nvGrpSpPr>
        <p:grpSpPr>
          <a:xfrm>
            <a:off x="7556043" y="1499959"/>
            <a:ext cx="337283" cy="380192"/>
            <a:chOff x="7556043" y="1499959"/>
            <a:chExt cx="337283" cy="380192"/>
          </a:xfrm>
        </p:grpSpPr>
        <p:sp>
          <p:nvSpPr>
            <p:cNvPr id="15680" name="Google Shape;15680;p71"/>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71"/>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71"/>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71"/>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71"/>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71"/>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71"/>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71"/>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71"/>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71"/>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71"/>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71"/>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71"/>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71"/>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4" name="Google Shape;15694;p71"/>
          <p:cNvGrpSpPr/>
          <p:nvPr/>
        </p:nvGrpSpPr>
        <p:grpSpPr>
          <a:xfrm>
            <a:off x="7992826" y="1517790"/>
            <a:ext cx="317431" cy="344584"/>
            <a:chOff x="7992826" y="1517790"/>
            <a:chExt cx="317431" cy="344584"/>
          </a:xfrm>
        </p:grpSpPr>
        <p:sp>
          <p:nvSpPr>
            <p:cNvPr id="15695" name="Google Shape;15695;p71"/>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71"/>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71"/>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71"/>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71"/>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71"/>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71"/>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71"/>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71"/>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71"/>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71"/>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71"/>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71"/>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71"/>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71"/>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71"/>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71"/>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2" name="Google Shape;15712;p71"/>
          <p:cNvGrpSpPr/>
          <p:nvPr/>
        </p:nvGrpSpPr>
        <p:grpSpPr>
          <a:xfrm>
            <a:off x="4864446" y="3340207"/>
            <a:ext cx="395607" cy="387414"/>
            <a:chOff x="4864446" y="3340207"/>
            <a:chExt cx="395607" cy="387414"/>
          </a:xfrm>
        </p:grpSpPr>
        <p:sp>
          <p:nvSpPr>
            <p:cNvPr id="15713" name="Google Shape;15713;p71"/>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71"/>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71"/>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71"/>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71"/>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71"/>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71"/>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71"/>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71"/>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71"/>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71"/>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71"/>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71"/>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71"/>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71"/>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71"/>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71"/>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71"/>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71"/>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71"/>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71"/>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71"/>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71"/>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71"/>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71"/>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8" name="Google Shape;15738;p71"/>
          <p:cNvGrpSpPr/>
          <p:nvPr/>
        </p:nvGrpSpPr>
        <p:grpSpPr>
          <a:xfrm>
            <a:off x="3130367" y="4324485"/>
            <a:ext cx="297342" cy="258871"/>
            <a:chOff x="3130367" y="4324485"/>
            <a:chExt cx="297342" cy="258871"/>
          </a:xfrm>
        </p:grpSpPr>
        <p:sp>
          <p:nvSpPr>
            <p:cNvPr id="15739" name="Google Shape;15739;p71"/>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71"/>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71"/>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71"/>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71"/>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71"/>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71"/>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71"/>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71"/>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71"/>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71"/>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71"/>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71"/>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71"/>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71"/>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71"/>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71"/>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71"/>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71"/>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71"/>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71"/>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71"/>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71"/>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2" name="Google Shape;15762;p71"/>
          <p:cNvGrpSpPr/>
          <p:nvPr/>
        </p:nvGrpSpPr>
        <p:grpSpPr>
          <a:xfrm>
            <a:off x="5302988" y="3389839"/>
            <a:ext cx="394609" cy="286523"/>
            <a:chOff x="5302988" y="3389839"/>
            <a:chExt cx="394609" cy="286523"/>
          </a:xfrm>
        </p:grpSpPr>
        <p:sp>
          <p:nvSpPr>
            <p:cNvPr id="15763" name="Google Shape;15763;p71"/>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71"/>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71"/>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71"/>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71"/>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71"/>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71"/>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71"/>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71"/>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71"/>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71"/>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71"/>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71"/>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71"/>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71"/>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71"/>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71"/>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71"/>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71"/>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71"/>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71"/>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71"/>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71"/>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71"/>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71"/>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71"/>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71"/>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71"/>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71"/>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71"/>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71"/>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71"/>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71"/>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96" name="Google Shape;15796;p71"/>
          <p:cNvSpPr/>
          <p:nvPr/>
        </p:nvSpPr>
        <p:spPr>
          <a:xfrm>
            <a:off x="5741031" y="36175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97" name="Google Shape;15797;p71"/>
          <p:cNvGrpSpPr/>
          <p:nvPr/>
        </p:nvGrpSpPr>
        <p:grpSpPr>
          <a:xfrm>
            <a:off x="3060752" y="2903609"/>
            <a:ext cx="390565" cy="359578"/>
            <a:chOff x="3060752" y="2903609"/>
            <a:chExt cx="390565" cy="359578"/>
          </a:xfrm>
        </p:grpSpPr>
        <p:sp>
          <p:nvSpPr>
            <p:cNvPr id="15798" name="Google Shape;15798;p71"/>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71"/>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71"/>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71"/>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71"/>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71"/>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71"/>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71"/>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71"/>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71"/>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71"/>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71"/>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71"/>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71"/>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71"/>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71"/>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71"/>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71"/>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71"/>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71"/>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71"/>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71"/>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71"/>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71"/>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71"/>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71"/>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71"/>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71"/>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71"/>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71"/>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71"/>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71"/>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71"/>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71"/>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2" name="Google Shape;15832;p71"/>
          <p:cNvGrpSpPr/>
          <p:nvPr/>
        </p:nvGrpSpPr>
        <p:grpSpPr>
          <a:xfrm>
            <a:off x="5741031" y="3386057"/>
            <a:ext cx="394609" cy="294585"/>
            <a:chOff x="5741031" y="3386057"/>
            <a:chExt cx="394609" cy="294585"/>
          </a:xfrm>
        </p:grpSpPr>
        <p:sp>
          <p:nvSpPr>
            <p:cNvPr id="15833" name="Google Shape;15833;p71"/>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71"/>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71"/>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71"/>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71"/>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71"/>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71"/>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71"/>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71"/>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71"/>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71"/>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71"/>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71"/>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71"/>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71"/>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71"/>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71"/>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71"/>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71"/>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71"/>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71"/>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71"/>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71"/>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71"/>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71"/>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71"/>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71"/>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71"/>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71"/>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71"/>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63" name="Google Shape;15863;p71"/>
          <p:cNvSpPr/>
          <p:nvPr/>
        </p:nvSpPr>
        <p:spPr>
          <a:xfrm>
            <a:off x="6560317" y="35647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64" name="Google Shape;15864;p71"/>
          <p:cNvGrpSpPr/>
          <p:nvPr/>
        </p:nvGrpSpPr>
        <p:grpSpPr>
          <a:xfrm>
            <a:off x="6179074" y="3368726"/>
            <a:ext cx="394609" cy="328749"/>
            <a:chOff x="6179074" y="3368726"/>
            <a:chExt cx="394609" cy="328749"/>
          </a:xfrm>
        </p:grpSpPr>
        <p:sp>
          <p:nvSpPr>
            <p:cNvPr id="15865" name="Google Shape;15865;p71"/>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71"/>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71"/>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71"/>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71"/>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71"/>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71"/>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71"/>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71"/>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71"/>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71"/>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71"/>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71"/>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71"/>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71"/>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71"/>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71"/>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71"/>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71"/>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71"/>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71"/>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71"/>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71"/>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71"/>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71"/>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71"/>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71"/>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71"/>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71"/>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71"/>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71"/>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71"/>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71"/>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71"/>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71"/>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71"/>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71"/>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71"/>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71"/>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71"/>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71"/>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71"/>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71"/>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71"/>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71"/>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71"/>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71"/>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71"/>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71"/>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71"/>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71"/>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71"/>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71"/>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71"/>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71"/>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71"/>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71"/>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71"/>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71"/>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71"/>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71"/>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71"/>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71"/>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71"/>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71"/>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71"/>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71"/>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71"/>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71"/>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71"/>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71"/>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71"/>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71"/>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71"/>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71"/>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71"/>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71"/>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71"/>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71"/>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71"/>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71"/>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71"/>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71"/>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8" name="Google Shape;15948;p71"/>
          <p:cNvGrpSpPr/>
          <p:nvPr/>
        </p:nvGrpSpPr>
        <p:grpSpPr>
          <a:xfrm>
            <a:off x="7054924" y="3367728"/>
            <a:ext cx="394583" cy="331007"/>
            <a:chOff x="7054924" y="3367728"/>
            <a:chExt cx="394583" cy="331007"/>
          </a:xfrm>
        </p:grpSpPr>
        <p:sp>
          <p:nvSpPr>
            <p:cNvPr id="15949" name="Google Shape;15949;p71"/>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71"/>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71"/>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71"/>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71"/>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71"/>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71"/>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71"/>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71"/>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71"/>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71"/>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71"/>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71"/>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71"/>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71"/>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4" name="Google Shape;15964;p71"/>
          <p:cNvGrpSpPr/>
          <p:nvPr/>
        </p:nvGrpSpPr>
        <p:grpSpPr>
          <a:xfrm>
            <a:off x="7492967" y="3361425"/>
            <a:ext cx="394583" cy="343586"/>
            <a:chOff x="7492967" y="3361425"/>
            <a:chExt cx="394583" cy="343586"/>
          </a:xfrm>
        </p:grpSpPr>
        <p:sp>
          <p:nvSpPr>
            <p:cNvPr id="15965" name="Google Shape;15965;p71"/>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71"/>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71"/>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71"/>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71"/>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71"/>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71"/>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71"/>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71"/>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71"/>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71"/>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71"/>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71"/>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71"/>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71"/>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71"/>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71"/>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71"/>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71"/>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71"/>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71"/>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71"/>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71"/>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8" name="Google Shape;15988;p71"/>
          <p:cNvGrpSpPr/>
          <p:nvPr/>
        </p:nvGrpSpPr>
        <p:grpSpPr>
          <a:xfrm>
            <a:off x="7935527" y="3353154"/>
            <a:ext cx="385287" cy="360156"/>
            <a:chOff x="7935527" y="3353154"/>
            <a:chExt cx="385287" cy="360156"/>
          </a:xfrm>
        </p:grpSpPr>
        <p:sp>
          <p:nvSpPr>
            <p:cNvPr id="15989" name="Google Shape;15989;p71"/>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71"/>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71"/>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71"/>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71"/>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71"/>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71"/>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71"/>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71"/>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71"/>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71"/>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71"/>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1" name="Google Shape;16001;p71"/>
          <p:cNvGrpSpPr/>
          <p:nvPr/>
        </p:nvGrpSpPr>
        <p:grpSpPr>
          <a:xfrm>
            <a:off x="5319821" y="1986242"/>
            <a:ext cx="348103" cy="348103"/>
            <a:chOff x="5319821" y="1986242"/>
            <a:chExt cx="348103" cy="348103"/>
          </a:xfrm>
        </p:grpSpPr>
        <p:sp>
          <p:nvSpPr>
            <p:cNvPr id="16002" name="Google Shape;16002;p71"/>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71"/>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71"/>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71"/>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71"/>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71"/>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71"/>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71"/>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71"/>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71"/>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71"/>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71"/>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71"/>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71"/>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71"/>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71"/>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71"/>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71"/>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71"/>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71"/>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71"/>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71"/>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71"/>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71"/>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71"/>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71"/>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71"/>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71"/>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71"/>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71"/>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71"/>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71"/>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71"/>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71"/>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71"/>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71"/>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71"/>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9" name="Google Shape;16039;p71"/>
          <p:cNvGrpSpPr/>
          <p:nvPr/>
        </p:nvGrpSpPr>
        <p:grpSpPr>
          <a:xfrm>
            <a:off x="5765926" y="1976683"/>
            <a:ext cx="348339" cy="348103"/>
            <a:chOff x="5765926" y="1976683"/>
            <a:chExt cx="348339" cy="348103"/>
          </a:xfrm>
        </p:grpSpPr>
        <p:sp>
          <p:nvSpPr>
            <p:cNvPr id="16040" name="Google Shape;16040;p71"/>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71"/>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71"/>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71"/>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71"/>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71"/>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71"/>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71"/>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71"/>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71"/>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71"/>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71"/>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71"/>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71"/>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4" name="Google Shape;16054;p71"/>
          <p:cNvGrpSpPr/>
          <p:nvPr/>
        </p:nvGrpSpPr>
        <p:grpSpPr>
          <a:xfrm>
            <a:off x="6191390" y="1981489"/>
            <a:ext cx="389068" cy="347787"/>
            <a:chOff x="6191390" y="1981489"/>
            <a:chExt cx="389068" cy="347787"/>
          </a:xfrm>
        </p:grpSpPr>
        <p:sp>
          <p:nvSpPr>
            <p:cNvPr id="16055" name="Google Shape;16055;p71"/>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71"/>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71"/>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71"/>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71"/>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71"/>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71"/>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2" name="Google Shape;16062;p71"/>
          <p:cNvGrpSpPr/>
          <p:nvPr/>
        </p:nvGrpSpPr>
        <p:grpSpPr>
          <a:xfrm>
            <a:off x="6657846" y="2007591"/>
            <a:ext cx="348103" cy="295714"/>
            <a:chOff x="6657846" y="2007591"/>
            <a:chExt cx="348103" cy="295714"/>
          </a:xfrm>
        </p:grpSpPr>
        <p:sp>
          <p:nvSpPr>
            <p:cNvPr id="16063" name="Google Shape;16063;p71"/>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71"/>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71"/>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71"/>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71"/>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71"/>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71"/>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71"/>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71"/>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71"/>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71"/>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71"/>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71"/>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71"/>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71"/>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71"/>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71"/>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71"/>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71"/>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71"/>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71"/>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71"/>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71"/>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71"/>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71"/>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71"/>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9" name="Google Shape;16089;p71"/>
          <p:cNvGrpSpPr/>
          <p:nvPr/>
        </p:nvGrpSpPr>
        <p:grpSpPr>
          <a:xfrm>
            <a:off x="7104188" y="1971904"/>
            <a:ext cx="347341" cy="348103"/>
            <a:chOff x="7104188" y="1971904"/>
            <a:chExt cx="347341" cy="348103"/>
          </a:xfrm>
        </p:grpSpPr>
        <p:sp>
          <p:nvSpPr>
            <p:cNvPr id="16090" name="Google Shape;16090;p71"/>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71"/>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71"/>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71"/>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71"/>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71"/>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71"/>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71"/>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71"/>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71"/>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71"/>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71"/>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71"/>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71"/>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71"/>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71"/>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71"/>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71"/>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71"/>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71"/>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71"/>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71"/>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71"/>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71"/>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71"/>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71"/>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71"/>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71"/>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71"/>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71"/>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0" name="Google Shape;16120;p71"/>
          <p:cNvGrpSpPr/>
          <p:nvPr/>
        </p:nvGrpSpPr>
        <p:grpSpPr>
          <a:xfrm>
            <a:off x="7551264" y="1971904"/>
            <a:ext cx="344321" cy="348155"/>
            <a:chOff x="7551264" y="1971904"/>
            <a:chExt cx="344321" cy="348155"/>
          </a:xfrm>
        </p:grpSpPr>
        <p:sp>
          <p:nvSpPr>
            <p:cNvPr id="16121" name="Google Shape;16121;p71"/>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71"/>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71"/>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71"/>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71"/>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71"/>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71"/>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71"/>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71"/>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71"/>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71"/>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71"/>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71"/>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71"/>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71"/>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71"/>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71"/>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71"/>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71"/>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0" name="Google Shape;16140;p71"/>
          <p:cNvGrpSpPr/>
          <p:nvPr/>
        </p:nvGrpSpPr>
        <p:grpSpPr>
          <a:xfrm>
            <a:off x="7992065" y="1971904"/>
            <a:ext cx="351621" cy="348103"/>
            <a:chOff x="7992065" y="1971904"/>
            <a:chExt cx="351621" cy="348103"/>
          </a:xfrm>
        </p:grpSpPr>
        <p:sp>
          <p:nvSpPr>
            <p:cNvPr id="16141" name="Google Shape;16141;p71"/>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71"/>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71"/>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71"/>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71"/>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71"/>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71"/>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71"/>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71"/>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71"/>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71"/>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71"/>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71"/>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71"/>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71"/>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6" name="Google Shape;16156;p71"/>
          <p:cNvGrpSpPr/>
          <p:nvPr/>
        </p:nvGrpSpPr>
        <p:grpSpPr>
          <a:xfrm>
            <a:off x="4911189" y="3793455"/>
            <a:ext cx="296580" cy="364935"/>
            <a:chOff x="4911189" y="3793455"/>
            <a:chExt cx="296580" cy="364935"/>
          </a:xfrm>
        </p:grpSpPr>
        <p:sp>
          <p:nvSpPr>
            <p:cNvPr id="16157" name="Google Shape;16157;p71"/>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71"/>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71"/>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71"/>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71"/>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71"/>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71"/>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71"/>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71"/>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71"/>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71"/>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71"/>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71"/>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71"/>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71"/>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71"/>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71"/>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71"/>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71"/>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71"/>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7" name="Google Shape;16177;p71"/>
          <p:cNvGrpSpPr/>
          <p:nvPr/>
        </p:nvGrpSpPr>
        <p:grpSpPr>
          <a:xfrm>
            <a:off x="5341433" y="3793271"/>
            <a:ext cx="330272" cy="329117"/>
            <a:chOff x="5341433" y="3793271"/>
            <a:chExt cx="330272" cy="329117"/>
          </a:xfrm>
        </p:grpSpPr>
        <p:sp>
          <p:nvSpPr>
            <p:cNvPr id="16178" name="Google Shape;16178;p71"/>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71"/>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71"/>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71"/>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71"/>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71"/>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71"/>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71"/>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71"/>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71"/>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71"/>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71"/>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71"/>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71"/>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71"/>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71"/>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4" name="Google Shape;16194;p71"/>
          <p:cNvGrpSpPr/>
          <p:nvPr/>
        </p:nvGrpSpPr>
        <p:grpSpPr>
          <a:xfrm>
            <a:off x="5744051" y="3766250"/>
            <a:ext cx="428511" cy="383186"/>
            <a:chOff x="5744051" y="3766250"/>
            <a:chExt cx="428511" cy="383186"/>
          </a:xfrm>
        </p:grpSpPr>
        <p:sp>
          <p:nvSpPr>
            <p:cNvPr id="16195" name="Google Shape;16195;p71"/>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71"/>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71"/>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71"/>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71"/>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71"/>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71"/>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71"/>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71"/>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71"/>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71"/>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71"/>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71"/>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71"/>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71"/>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71"/>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71"/>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2" name="Google Shape;16212;p71"/>
          <p:cNvGrpSpPr/>
          <p:nvPr/>
        </p:nvGrpSpPr>
        <p:grpSpPr>
          <a:xfrm>
            <a:off x="6678697" y="3793324"/>
            <a:ext cx="342824" cy="328985"/>
            <a:chOff x="6678697" y="3793324"/>
            <a:chExt cx="342824" cy="328985"/>
          </a:xfrm>
        </p:grpSpPr>
        <p:sp>
          <p:nvSpPr>
            <p:cNvPr id="16213" name="Google Shape;16213;p71"/>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71"/>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71"/>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71"/>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71"/>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71"/>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71"/>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71"/>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1" name="Google Shape;16221;p71"/>
          <p:cNvGrpSpPr/>
          <p:nvPr/>
        </p:nvGrpSpPr>
        <p:grpSpPr>
          <a:xfrm>
            <a:off x="7101903" y="3762022"/>
            <a:ext cx="398627" cy="392088"/>
            <a:chOff x="7101903" y="3762022"/>
            <a:chExt cx="398627" cy="392088"/>
          </a:xfrm>
        </p:grpSpPr>
        <p:sp>
          <p:nvSpPr>
            <p:cNvPr id="16222" name="Google Shape;16222;p71"/>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71"/>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71"/>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71"/>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71"/>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71"/>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71"/>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71"/>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71"/>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71"/>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71"/>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71"/>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71"/>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71"/>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71"/>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71"/>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71"/>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71"/>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0" name="Google Shape;16240;p71"/>
          <p:cNvGrpSpPr/>
          <p:nvPr/>
        </p:nvGrpSpPr>
        <p:grpSpPr>
          <a:xfrm>
            <a:off x="7541469" y="3793455"/>
            <a:ext cx="407897" cy="328985"/>
            <a:chOff x="7541469" y="3793455"/>
            <a:chExt cx="407897" cy="328985"/>
          </a:xfrm>
        </p:grpSpPr>
        <p:sp>
          <p:nvSpPr>
            <p:cNvPr id="16241" name="Google Shape;16241;p71"/>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71"/>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71"/>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71"/>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71"/>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71"/>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71"/>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71"/>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71"/>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71"/>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71"/>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71"/>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71"/>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71"/>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71"/>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71"/>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71"/>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71"/>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71"/>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71"/>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71"/>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71"/>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71"/>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71"/>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71"/>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71"/>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71"/>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71"/>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71"/>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71"/>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1" name="Google Shape;16271;p71"/>
          <p:cNvGrpSpPr/>
          <p:nvPr/>
        </p:nvGrpSpPr>
        <p:grpSpPr>
          <a:xfrm>
            <a:off x="5310288" y="2956312"/>
            <a:ext cx="432292" cy="264412"/>
            <a:chOff x="5310288" y="2956312"/>
            <a:chExt cx="432292" cy="264412"/>
          </a:xfrm>
        </p:grpSpPr>
        <p:sp>
          <p:nvSpPr>
            <p:cNvPr id="16272" name="Google Shape;16272;p71"/>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71"/>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71"/>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71"/>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71"/>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71"/>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71"/>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71"/>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71"/>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71"/>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71"/>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71"/>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71"/>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71"/>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71"/>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71"/>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71"/>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71"/>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71"/>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71"/>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71"/>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71"/>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71"/>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71"/>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71"/>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71"/>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71"/>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9" name="Google Shape;16299;p71"/>
          <p:cNvGrpSpPr/>
          <p:nvPr/>
        </p:nvGrpSpPr>
        <p:grpSpPr>
          <a:xfrm>
            <a:off x="4879047" y="2432320"/>
            <a:ext cx="398075" cy="340303"/>
            <a:chOff x="4879047" y="2432320"/>
            <a:chExt cx="398075" cy="340303"/>
          </a:xfrm>
        </p:grpSpPr>
        <p:sp>
          <p:nvSpPr>
            <p:cNvPr id="16300" name="Google Shape;16300;p71"/>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71"/>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71"/>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71"/>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71"/>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71"/>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71"/>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71"/>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71"/>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71"/>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71"/>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71"/>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71"/>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71"/>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71"/>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71"/>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71"/>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71"/>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71"/>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71"/>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71"/>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71"/>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71"/>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71"/>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71"/>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71"/>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6" name="Google Shape;16326;p71"/>
          <p:cNvGrpSpPr/>
          <p:nvPr/>
        </p:nvGrpSpPr>
        <p:grpSpPr>
          <a:xfrm>
            <a:off x="5388701" y="2393823"/>
            <a:ext cx="280982" cy="395896"/>
            <a:chOff x="5388701" y="2393823"/>
            <a:chExt cx="280982" cy="395896"/>
          </a:xfrm>
        </p:grpSpPr>
        <p:sp>
          <p:nvSpPr>
            <p:cNvPr id="16327" name="Google Shape;16327;p71"/>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71"/>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71"/>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71"/>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71"/>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71"/>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71"/>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71"/>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71"/>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71"/>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71"/>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71"/>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71"/>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71"/>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71"/>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71"/>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71"/>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71"/>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71"/>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71"/>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71"/>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71"/>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71"/>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71"/>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71"/>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71"/>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71"/>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71"/>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71"/>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71"/>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7" name="Google Shape;16357;p71"/>
          <p:cNvGrpSpPr/>
          <p:nvPr/>
        </p:nvGrpSpPr>
        <p:grpSpPr>
          <a:xfrm>
            <a:off x="5743289" y="2439122"/>
            <a:ext cx="444871" cy="316407"/>
            <a:chOff x="5743289" y="2439122"/>
            <a:chExt cx="444871" cy="316407"/>
          </a:xfrm>
        </p:grpSpPr>
        <p:sp>
          <p:nvSpPr>
            <p:cNvPr id="16358" name="Google Shape;16358;p71"/>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71"/>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71"/>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71"/>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71"/>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71"/>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71"/>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71"/>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71"/>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71"/>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71"/>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71"/>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71"/>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71"/>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71"/>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71"/>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71"/>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71"/>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71"/>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71"/>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71"/>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71"/>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71"/>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71"/>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71"/>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71"/>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71"/>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71"/>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71"/>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7" name="Google Shape;16387;p71"/>
          <p:cNvGrpSpPr/>
          <p:nvPr/>
        </p:nvGrpSpPr>
        <p:grpSpPr>
          <a:xfrm>
            <a:off x="6230360" y="2432583"/>
            <a:ext cx="351359" cy="363412"/>
            <a:chOff x="6230360" y="2432583"/>
            <a:chExt cx="351359" cy="363412"/>
          </a:xfrm>
        </p:grpSpPr>
        <p:sp>
          <p:nvSpPr>
            <p:cNvPr id="16388" name="Google Shape;16388;p71"/>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71"/>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71"/>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71"/>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71"/>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71"/>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71"/>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71"/>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71"/>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71"/>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71"/>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71"/>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71"/>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71"/>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71"/>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71"/>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71"/>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71"/>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71"/>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71"/>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71"/>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9" name="Google Shape;16409;p71"/>
          <p:cNvGrpSpPr/>
          <p:nvPr/>
        </p:nvGrpSpPr>
        <p:grpSpPr>
          <a:xfrm>
            <a:off x="6633976" y="2459552"/>
            <a:ext cx="387781" cy="286680"/>
            <a:chOff x="6633976" y="2459552"/>
            <a:chExt cx="387781" cy="286680"/>
          </a:xfrm>
        </p:grpSpPr>
        <p:sp>
          <p:nvSpPr>
            <p:cNvPr id="16410" name="Google Shape;16410;p71"/>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71"/>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71"/>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71"/>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71"/>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71"/>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71"/>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7" name="Google Shape;16417;p71"/>
          <p:cNvGrpSpPr/>
          <p:nvPr/>
        </p:nvGrpSpPr>
        <p:grpSpPr>
          <a:xfrm>
            <a:off x="7091110" y="2428565"/>
            <a:ext cx="376989" cy="348864"/>
            <a:chOff x="7091110" y="2428565"/>
            <a:chExt cx="376989" cy="348864"/>
          </a:xfrm>
        </p:grpSpPr>
        <p:sp>
          <p:nvSpPr>
            <p:cNvPr id="16418" name="Google Shape;16418;p71"/>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71"/>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71"/>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71"/>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71"/>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71"/>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71"/>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71"/>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71"/>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71"/>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71"/>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71"/>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71"/>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71"/>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71"/>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71"/>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71"/>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71"/>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71"/>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71"/>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71"/>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71"/>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71"/>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71"/>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71"/>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71"/>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71"/>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71"/>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71"/>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71"/>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71"/>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9" name="Google Shape;16449;p71"/>
          <p:cNvGrpSpPr/>
          <p:nvPr/>
        </p:nvGrpSpPr>
        <p:grpSpPr>
          <a:xfrm>
            <a:off x="7536427" y="2415225"/>
            <a:ext cx="369715" cy="375492"/>
            <a:chOff x="7536427" y="2415225"/>
            <a:chExt cx="369715" cy="375492"/>
          </a:xfrm>
        </p:grpSpPr>
        <p:sp>
          <p:nvSpPr>
            <p:cNvPr id="16450" name="Google Shape;16450;p71"/>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71"/>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71"/>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71"/>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71"/>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71"/>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71"/>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71"/>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71"/>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71"/>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71"/>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71"/>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71"/>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71"/>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71"/>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71"/>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71"/>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71"/>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71"/>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71"/>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71"/>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71"/>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71"/>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71"/>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71"/>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71"/>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71"/>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71"/>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71"/>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71"/>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71"/>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71"/>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71"/>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71"/>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71"/>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71"/>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71"/>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71"/>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8" name="Google Shape;16488;p71"/>
          <p:cNvGrpSpPr/>
          <p:nvPr/>
        </p:nvGrpSpPr>
        <p:grpSpPr>
          <a:xfrm>
            <a:off x="7980773" y="2428802"/>
            <a:ext cx="353381" cy="358160"/>
            <a:chOff x="7980773" y="2428802"/>
            <a:chExt cx="353381" cy="358160"/>
          </a:xfrm>
        </p:grpSpPr>
        <p:sp>
          <p:nvSpPr>
            <p:cNvPr id="16489" name="Google Shape;16489;p71"/>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71"/>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71"/>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71"/>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71"/>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71"/>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71"/>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71"/>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71"/>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71"/>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71"/>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71"/>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71"/>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71"/>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71"/>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71"/>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71"/>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71"/>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71"/>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71"/>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71"/>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71"/>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71"/>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71"/>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71"/>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71"/>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71"/>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71"/>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71"/>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71"/>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9" name="Google Shape;16519;p71"/>
          <p:cNvGrpSpPr/>
          <p:nvPr/>
        </p:nvGrpSpPr>
        <p:grpSpPr>
          <a:xfrm>
            <a:off x="4886058" y="4291240"/>
            <a:ext cx="346343" cy="343953"/>
            <a:chOff x="4886058" y="4291240"/>
            <a:chExt cx="346343" cy="343953"/>
          </a:xfrm>
        </p:grpSpPr>
        <p:sp>
          <p:nvSpPr>
            <p:cNvPr id="16520" name="Google Shape;16520;p71"/>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71"/>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71"/>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71"/>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71"/>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71"/>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71"/>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71"/>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71"/>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71"/>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71"/>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71"/>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71"/>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3" name="Google Shape;16533;p71"/>
          <p:cNvGrpSpPr/>
          <p:nvPr/>
        </p:nvGrpSpPr>
        <p:grpSpPr>
          <a:xfrm>
            <a:off x="5344216" y="4291056"/>
            <a:ext cx="304616" cy="343560"/>
            <a:chOff x="5344216" y="4291056"/>
            <a:chExt cx="304616" cy="343560"/>
          </a:xfrm>
        </p:grpSpPr>
        <p:sp>
          <p:nvSpPr>
            <p:cNvPr id="16534" name="Google Shape;16534;p71"/>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71"/>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71"/>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71"/>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71"/>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71"/>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71"/>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71"/>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71"/>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71"/>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71"/>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5" name="Google Shape;16545;p71"/>
          <p:cNvGrpSpPr/>
          <p:nvPr/>
        </p:nvGrpSpPr>
        <p:grpSpPr>
          <a:xfrm>
            <a:off x="6279999" y="4264422"/>
            <a:ext cx="204093" cy="343743"/>
            <a:chOff x="6271562" y="4290872"/>
            <a:chExt cx="204093" cy="343743"/>
          </a:xfrm>
        </p:grpSpPr>
        <p:sp>
          <p:nvSpPr>
            <p:cNvPr id="16546" name="Google Shape;16546;p71"/>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71"/>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71"/>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71"/>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71"/>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71"/>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71"/>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71"/>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71"/>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71"/>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71"/>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71"/>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8" name="Google Shape;16558;p71"/>
          <p:cNvGrpSpPr/>
          <p:nvPr/>
        </p:nvGrpSpPr>
        <p:grpSpPr>
          <a:xfrm>
            <a:off x="6639491" y="4329238"/>
            <a:ext cx="344085" cy="267195"/>
            <a:chOff x="6639491" y="4329238"/>
            <a:chExt cx="344085" cy="267195"/>
          </a:xfrm>
        </p:grpSpPr>
        <p:sp>
          <p:nvSpPr>
            <p:cNvPr id="16559" name="Google Shape;16559;p71"/>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71"/>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71"/>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71"/>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71"/>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71"/>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71"/>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71"/>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71"/>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71"/>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71"/>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71"/>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71"/>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71"/>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71"/>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71"/>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71"/>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71"/>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7" name="Google Shape;16577;p71"/>
          <p:cNvGrpSpPr/>
          <p:nvPr/>
        </p:nvGrpSpPr>
        <p:grpSpPr>
          <a:xfrm>
            <a:off x="7133336" y="4291056"/>
            <a:ext cx="232979" cy="343560"/>
            <a:chOff x="7133336" y="4291056"/>
            <a:chExt cx="232979" cy="343560"/>
          </a:xfrm>
        </p:grpSpPr>
        <p:sp>
          <p:nvSpPr>
            <p:cNvPr id="16578" name="Google Shape;16578;p71"/>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71"/>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71"/>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71"/>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71"/>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71"/>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71"/>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71"/>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71"/>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71"/>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71"/>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71"/>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71"/>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71"/>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71"/>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71"/>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71"/>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5" name="Google Shape;16595;p71"/>
          <p:cNvGrpSpPr/>
          <p:nvPr/>
        </p:nvGrpSpPr>
        <p:grpSpPr>
          <a:xfrm>
            <a:off x="7571379" y="4291056"/>
            <a:ext cx="232979" cy="343560"/>
            <a:chOff x="7571379" y="4291056"/>
            <a:chExt cx="232979" cy="343560"/>
          </a:xfrm>
        </p:grpSpPr>
        <p:sp>
          <p:nvSpPr>
            <p:cNvPr id="16596" name="Google Shape;16596;p71"/>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71"/>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71"/>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71"/>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71"/>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71"/>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71"/>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71"/>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71"/>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71"/>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71"/>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71"/>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71"/>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71"/>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71"/>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71"/>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2" name="Google Shape;16612;p71"/>
          <p:cNvGrpSpPr/>
          <p:nvPr/>
        </p:nvGrpSpPr>
        <p:grpSpPr>
          <a:xfrm>
            <a:off x="6666381" y="3347875"/>
            <a:ext cx="295819" cy="370712"/>
            <a:chOff x="6666381" y="3347875"/>
            <a:chExt cx="295819" cy="370712"/>
          </a:xfrm>
        </p:grpSpPr>
        <p:sp>
          <p:nvSpPr>
            <p:cNvPr id="16613" name="Google Shape;16613;p71"/>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71"/>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71"/>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71"/>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71"/>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71"/>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71"/>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71"/>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71"/>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71"/>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71"/>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71"/>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71"/>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71"/>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71"/>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71"/>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71"/>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71"/>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71"/>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71"/>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71"/>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71"/>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71"/>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71"/>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71"/>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71"/>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71"/>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71"/>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71"/>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71"/>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71"/>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71"/>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71"/>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71"/>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71"/>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71"/>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71"/>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71"/>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71"/>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71"/>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3" name="Google Shape;16653;p71"/>
          <p:cNvGrpSpPr/>
          <p:nvPr/>
        </p:nvGrpSpPr>
        <p:grpSpPr>
          <a:xfrm>
            <a:off x="4877760" y="2887459"/>
            <a:ext cx="389567" cy="390329"/>
            <a:chOff x="4877760" y="2887459"/>
            <a:chExt cx="389567" cy="390329"/>
          </a:xfrm>
        </p:grpSpPr>
        <p:sp>
          <p:nvSpPr>
            <p:cNvPr id="16654" name="Google Shape;16654;p71"/>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71"/>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71"/>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71"/>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71"/>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71"/>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71"/>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71"/>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71"/>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71"/>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71"/>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71"/>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71"/>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71"/>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71"/>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71"/>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71"/>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71"/>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71"/>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71"/>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71"/>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71"/>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71"/>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71"/>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71"/>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71"/>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71"/>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71"/>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71"/>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71"/>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71"/>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71"/>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71"/>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71"/>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71"/>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71"/>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71"/>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71"/>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71"/>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71"/>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71"/>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71"/>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71"/>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71"/>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98" name="Google Shape;16698;p71"/>
          <p:cNvSpPr/>
          <p:nvPr/>
        </p:nvSpPr>
        <p:spPr>
          <a:xfrm>
            <a:off x="5911170" y="28876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71"/>
          <p:cNvSpPr/>
          <p:nvPr/>
        </p:nvSpPr>
        <p:spPr>
          <a:xfrm>
            <a:off x="5911170" y="28876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71"/>
          <p:cNvSpPr/>
          <p:nvPr/>
        </p:nvSpPr>
        <p:spPr>
          <a:xfrm>
            <a:off x="5798094" y="31453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71"/>
          <p:cNvSpPr/>
          <p:nvPr/>
        </p:nvSpPr>
        <p:spPr>
          <a:xfrm>
            <a:off x="5797831" y="31455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71"/>
          <p:cNvSpPr/>
          <p:nvPr/>
        </p:nvSpPr>
        <p:spPr>
          <a:xfrm>
            <a:off x="5779239" y="32289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03" name="Google Shape;16703;p71"/>
          <p:cNvGrpSpPr/>
          <p:nvPr/>
        </p:nvGrpSpPr>
        <p:grpSpPr>
          <a:xfrm>
            <a:off x="5779239" y="2887695"/>
            <a:ext cx="314411" cy="389830"/>
            <a:chOff x="5779239" y="2887695"/>
            <a:chExt cx="314411" cy="389830"/>
          </a:xfrm>
        </p:grpSpPr>
        <p:sp>
          <p:nvSpPr>
            <p:cNvPr id="16704" name="Google Shape;16704;p71"/>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71"/>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71"/>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71"/>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71"/>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71"/>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71"/>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71"/>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71"/>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71"/>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71"/>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71"/>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71"/>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71"/>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71"/>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71"/>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71"/>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71"/>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71"/>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71"/>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71"/>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71"/>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71"/>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71"/>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71"/>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71"/>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71"/>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71"/>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71"/>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71"/>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71"/>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71"/>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71"/>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71"/>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71"/>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71"/>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71"/>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71"/>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71"/>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71"/>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71"/>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71"/>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71"/>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71"/>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8" name="Google Shape;16748;p71"/>
          <p:cNvGrpSpPr/>
          <p:nvPr/>
        </p:nvGrpSpPr>
        <p:grpSpPr>
          <a:xfrm>
            <a:off x="6190130" y="2940977"/>
            <a:ext cx="389830" cy="283004"/>
            <a:chOff x="6190130" y="2940977"/>
            <a:chExt cx="389830" cy="283004"/>
          </a:xfrm>
        </p:grpSpPr>
        <p:sp>
          <p:nvSpPr>
            <p:cNvPr id="16749" name="Google Shape;16749;p71"/>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71"/>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71"/>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71"/>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71"/>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71"/>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71"/>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71"/>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71"/>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71"/>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71"/>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71"/>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71"/>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71"/>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71"/>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71"/>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71"/>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71"/>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71"/>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71"/>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71"/>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71"/>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71"/>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71"/>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71"/>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71"/>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71"/>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71"/>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71"/>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71"/>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9" name="Google Shape;16779;p71"/>
          <p:cNvGrpSpPr/>
          <p:nvPr/>
        </p:nvGrpSpPr>
        <p:grpSpPr>
          <a:xfrm>
            <a:off x="6633976" y="2900274"/>
            <a:ext cx="389803" cy="364673"/>
            <a:chOff x="6633976" y="2900274"/>
            <a:chExt cx="389803" cy="364673"/>
          </a:xfrm>
        </p:grpSpPr>
        <p:sp>
          <p:nvSpPr>
            <p:cNvPr id="16780" name="Google Shape;16780;p71"/>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71"/>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71"/>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71"/>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71"/>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71"/>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71"/>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71"/>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71"/>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71"/>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71"/>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71"/>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71"/>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71"/>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71"/>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71"/>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71"/>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7" name="Google Shape;16797;p71"/>
          <p:cNvGrpSpPr/>
          <p:nvPr/>
        </p:nvGrpSpPr>
        <p:grpSpPr>
          <a:xfrm>
            <a:off x="7517835" y="2885437"/>
            <a:ext cx="364935" cy="382529"/>
            <a:chOff x="7517835" y="2885437"/>
            <a:chExt cx="364935" cy="382529"/>
          </a:xfrm>
        </p:grpSpPr>
        <p:sp>
          <p:nvSpPr>
            <p:cNvPr id="16798" name="Google Shape;16798;p71"/>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71"/>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71"/>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71"/>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71"/>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71"/>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71"/>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71"/>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71"/>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71"/>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71"/>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71"/>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71"/>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71"/>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71"/>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71"/>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71"/>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71"/>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71"/>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71"/>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71"/>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71"/>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71"/>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71"/>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71"/>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71"/>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71"/>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71"/>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71"/>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71"/>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71"/>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71"/>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71"/>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71"/>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71"/>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71"/>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71"/>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5" name="Google Shape;16835;p71"/>
          <p:cNvGrpSpPr/>
          <p:nvPr/>
        </p:nvGrpSpPr>
        <p:grpSpPr>
          <a:xfrm>
            <a:off x="7087591" y="2887144"/>
            <a:ext cx="358160" cy="385602"/>
            <a:chOff x="7087591" y="2887144"/>
            <a:chExt cx="358160" cy="385602"/>
          </a:xfrm>
        </p:grpSpPr>
        <p:sp>
          <p:nvSpPr>
            <p:cNvPr id="16836" name="Google Shape;16836;p71"/>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71"/>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71"/>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71"/>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71"/>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71"/>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71"/>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71"/>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71"/>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71"/>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71"/>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71"/>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71"/>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71"/>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71"/>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71"/>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71"/>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71"/>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71"/>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5" name="Google Shape;16855;p71"/>
          <p:cNvGrpSpPr/>
          <p:nvPr/>
        </p:nvGrpSpPr>
        <p:grpSpPr>
          <a:xfrm>
            <a:off x="7951362" y="2885437"/>
            <a:ext cx="382529" cy="382529"/>
            <a:chOff x="7951362" y="2885437"/>
            <a:chExt cx="382529" cy="382529"/>
          </a:xfrm>
        </p:grpSpPr>
        <p:sp>
          <p:nvSpPr>
            <p:cNvPr id="16856" name="Google Shape;16856;p71"/>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71"/>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71"/>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71"/>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71"/>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71"/>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71"/>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71"/>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71"/>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71"/>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71"/>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71"/>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71"/>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71"/>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71"/>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71"/>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71"/>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71"/>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71"/>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71"/>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71"/>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71"/>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71"/>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71"/>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71"/>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71"/>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71"/>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71"/>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71"/>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71"/>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71"/>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71"/>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71"/>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71"/>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71"/>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71"/>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71"/>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71"/>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71"/>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71"/>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71"/>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71"/>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71"/>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71"/>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71"/>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71"/>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71"/>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71"/>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71"/>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5" name="Google Shape;16905;p71"/>
          <p:cNvGrpSpPr/>
          <p:nvPr/>
        </p:nvGrpSpPr>
        <p:grpSpPr>
          <a:xfrm>
            <a:off x="8054406" y="3814489"/>
            <a:ext cx="276964" cy="336601"/>
            <a:chOff x="8054406" y="3814489"/>
            <a:chExt cx="276964" cy="336601"/>
          </a:xfrm>
        </p:grpSpPr>
        <p:sp>
          <p:nvSpPr>
            <p:cNvPr id="16906" name="Google Shape;16906;p71"/>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71"/>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71"/>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71"/>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71"/>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71"/>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71"/>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71"/>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71"/>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5" name="Google Shape;16915;p71"/>
          <p:cNvGrpSpPr/>
          <p:nvPr/>
        </p:nvGrpSpPr>
        <p:grpSpPr>
          <a:xfrm>
            <a:off x="7936787" y="4295074"/>
            <a:ext cx="378249" cy="335524"/>
            <a:chOff x="7936787" y="4295074"/>
            <a:chExt cx="378249" cy="335524"/>
          </a:xfrm>
        </p:grpSpPr>
        <p:sp>
          <p:nvSpPr>
            <p:cNvPr id="16916" name="Google Shape;16916;p71"/>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71"/>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71"/>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71"/>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71"/>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71"/>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71"/>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71"/>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71"/>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71"/>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71"/>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71"/>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71"/>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71"/>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71"/>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71"/>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2" name="Google Shape;16932;p71"/>
          <p:cNvGrpSpPr/>
          <p:nvPr/>
        </p:nvGrpSpPr>
        <p:grpSpPr>
          <a:xfrm>
            <a:off x="4886058" y="1965890"/>
            <a:ext cx="388569" cy="388307"/>
            <a:chOff x="4886058" y="1965890"/>
            <a:chExt cx="388569" cy="388307"/>
          </a:xfrm>
        </p:grpSpPr>
        <p:sp>
          <p:nvSpPr>
            <p:cNvPr id="16933" name="Google Shape;16933;p71"/>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71"/>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71"/>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71"/>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71"/>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71"/>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71"/>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71"/>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71"/>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71"/>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71"/>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947" name="Shape 16947"/>
        <p:cNvGrpSpPr/>
        <p:nvPr/>
      </p:nvGrpSpPr>
      <p:grpSpPr>
        <a:xfrm>
          <a:off x="0" y="0"/>
          <a:ext cx="0" cy="0"/>
          <a:chOff x="0" y="0"/>
          <a:chExt cx="0" cy="0"/>
        </a:xfrm>
      </p:grpSpPr>
      <p:sp>
        <p:nvSpPr>
          <p:cNvPr id="16948" name="Google Shape;16948;p72"/>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6949" name="Google Shape;16949;p72"/>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6950" name="Google Shape;16950;p72"/>
          <p:cNvGrpSpPr/>
          <p:nvPr/>
        </p:nvGrpSpPr>
        <p:grpSpPr>
          <a:xfrm>
            <a:off x="1765162" y="3346789"/>
            <a:ext cx="292801" cy="359258"/>
            <a:chOff x="1765162" y="3346789"/>
            <a:chExt cx="292801" cy="359258"/>
          </a:xfrm>
        </p:grpSpPr>
        <p:sp>
          <p:nvSpPr>
            <p:cNvPr id="16951" name="Google Shape;16951;p72"/>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72"/>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72"/>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72"/>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72"/>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72"/>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72"/>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72"/>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72"/>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72"/>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72"/>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72"/>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72"/>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72"/>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72"/>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6" name="Google Shape;16966;p72"/>
          <p:cNvGrpSpPr/>
          <p:nvPr/>
        </p:nvGrpSpPr>
        <p:grpSpPr>
          <a:xfrm>
            <a:off x="3077632" y="2445004"/>
            <a:ext cx="358996" cy="296309"/>
            <a:chOff x="3077632" y="2445004"/>
            <a:chExt cx="358996" cy="296309"/>
          </a:xfrm>
        </p:grpSpPr>
        <p:sp>
          <p:nvSpPr>
            <p:cNvPr id="16967" name="Google Shape;16967;p72"/>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72"/>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72"/>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72"/>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72"/>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72"/>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72"/>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72"/>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72"/>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72"/>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72"/>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72"/>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72"/>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72"/>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72"/>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72"/>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72"/>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72"/>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72"/>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72"/>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72"/>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72"/>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72"/>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72"/>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72"/>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72"/>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3" name="Google Shape;16993;p72"/>
          <p:cNvGrpSpPr/>
          <p:nvPr/>
        </p:nvGrpSpPr>
        <p:grpSpPr>
          <a:xfrm>
            <a:off x="2635237" y="2431780"/>
            <a:ext cx="359232" cy="323018"/>
            <a:chOff x="2635237" y="2431780"/>
            <a:chExt cx="359232" cy="323018"/>
          </a:xfrm>
        </p:grpSpPr>
        <p:sp>
          <p:nvSpPr>
            <p:cNvPr id="16994" name="Google Shape;16994;p72"/>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72"/>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72"/>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72"/>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72"/>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72"/>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72"/>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72"/>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72"/>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72"/>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72"/>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72"/>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72"/>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72"/>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72"/>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9" name="Google Shape;17009;p72"/>
          <p:cNvGrpSpPr/>
          <p:nvPr/>
        </p:nvGrpSpPr>
        <p:grpSpPr>
          <a:xfrm>
            <a:off x="4011651" y="3768132"/>
            <a:ext cx="373189" cy="358944"/>
            <a:chOff x="4011651" y="3768132"/>
            <a:chExt cx="373189" cy="358944"/>
          </a:xfrm>
        </p:grpSpPr>
        <p:sp>
          <p:nvSpPr>
            <p:cNvPr id="17010" name="Google Shape;17010;p72"/>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72"/>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72"/>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72"/>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72"/>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72"/>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72"/>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72"/>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72"/>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72"/>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0" name="Google Shape;17020;p72"/>
          <p:cNvGrpSpPr/>
          <p:nvPr/>
        </p:nvGrpSpPr>
        <p:grpSpPr>
          <a:xfrm>
            <a:off x="2189568" y="1961603"/>
            <a:ext cx="364993" cy="359049"/>
            <a:chOff x="2189568" y="1961603"/>
            <a:chExt cx="364993" cy="359049"/>
          </a:xfrm>
        </p:grpSpPr>
        <p:sp>
          <p:nvSpPr>
            <p:cNvPr id="17021" name="Google Shape;17021;p72"/>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72"/>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72"/>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72"/>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72"/>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72"/>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72"/>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72"/>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72"/>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72"/>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72"/>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72"/>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72"/>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72"/>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72"/>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72"/>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7" name="Google Shape;17037;p72"/>
          <p:cNvGrpSpPr/>
          <p:nvPr/>
        </p:nvGrpSpPr>
        <p:grpSpPr>
          <a:xfrm>
            <a:off x="2193077" y="2419971"/>
            <a:ext cx="378426" cy="346323"/>
            <a:chOff x="2193077" y="2419971"/>
            <a:chExt cx="378426" cy="346323"/>
          </a:xfrm>
        </p:grpSpPr>
        <p:sp>
          <p:nvSpPr>
            <p:cNvPr id="17038" name="Google Shape;17038;p72"/>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72"/>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72"/>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72"/>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72"/>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72"/>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72"/>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72"/>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72"/>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72"/>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72"/>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72"/>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72"/>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72"/>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72"/>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72"/>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72"/>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72"/>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72"/>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72"/>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72"/>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9" name="Google Shape;17059;p72"/>
          <p:cNvGrpSpPr/>
          <p:nvPr/>
        </p:nvGrpSpPr>
        <p:grpSpPr>
          <a:xfrm>
            <a:off x="861622" y="2881770"/>
            <a:ext cx="276802" cy="367140"/>
            <a:chOff x="861622" y="2881770"/>
            <a:chExt cx="276802" cy="367140"/>
          </a:xfrm>
        </p:grpSpPr>
        <p:sp>
          <p:nvSpPr>
            <p:cNvPr id="17060" name="Google Shape;17060;p72"/>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72"/>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72"/>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72"/>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72"/>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72"/>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72"/>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72"/>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72"/>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72"/>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72"/>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72"/>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72"/>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72"/>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72"/>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72"/>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72"/>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72"/>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72"/>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72"/>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72"/>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72"/>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2" name="Google Shape;17082;p72"/>
          <p:cNvGrpSpPr/>
          <p:nvPr/>
        </p:nvGrpSpPr>
        <p:grpSpPr>
          <a:xfrm>
            <a:off x="3968184" y="2881691"/>
            <a:ext cx="369444" cy="367140"/>
            <a:chOff x="3968184" y="2881691"/>
            <a:chExt cx="369444" cy="367140"/>
          </a:xfrm>
        </p:grpSpPr>
        <p:sp>
          <p:nvSpPr>
            <p:cNvPr id="17083" name="Google Shape;17083;p72"/>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72"/>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72"/>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72"/>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72"/>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72"/>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72"/>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72"/>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72"/>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72"/>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72"/>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72"/>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72"/>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72"/>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72"/>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72"/>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72"/>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72"/>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72"/>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72"/>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72"/>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72"/>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72"/>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72"/>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7" name="Google Shape;17107;p72"/>
          <p:cNvGrpSpPr/>
          <p:nvPr/>
        </p:nvGrpSpPr>
        <p:grpSpPr>
          <a:xfrm>
            <a:off x="3513796" y="2882084"/>
            <a:ext cx="371487" cy="366826"/>
            <a:chOff x="3513796" y="2882084"/>
            <a:chExt cx="371487" cy="366826"/>
          </a:xfrm>
        </p:grpSpPr>
        <p:sp>
          <p:nvSpPr>
            <p:cNvPr id="17108" name="Google Shape;17108;p72"/>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72"/>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72"/>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72"/>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72"/>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72"/>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72"/>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72"/>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72"/>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72"/>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72"/>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72"/>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72"/>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72"/>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72"/>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72"/>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72"/>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72"/>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72"/>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72"/>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72"/>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72"/>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72"/>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72"/>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72"/>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72"/>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72"/>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72"/>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72"/>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72"/>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72"/>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72"/>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72"/>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72"/>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72"/>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72"/>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72"/>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72"/>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72"/>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72"/>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72"/>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72"/>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72"/>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72"/>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72"/>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72"/>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72"/>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72"/>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72"/>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7" name="Google Shape;17157;p72"/>
          <p:cNvGrpSpPr/>
          <p:nvPr/>
        </p:nvGrpSpPr>
        <p:grpSpPr>
          <a:xfrm>
            <a:off x="873615" y="1500275"/>
            <a:ext cx="335011" cy="359232"/>
            <a:chOff x="873615" y="1500275"/>
            <a:chExt cx="335011" cy="359232"/>
          </a:xfrm>
        </p:grpSpPr>
        <p:sp>
          <p:nvSpPr>
            <p:cNvPr id="17158" name="Google Shape;17158;p72"/>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72"/>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72"/>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72"/>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72"/>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72"/>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72"/>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72"/>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72"/>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72"/>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72"/>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9" name="Google Shape;17169;p72"/>
          <p:cNvGrpSpPr/>
          <p:nvPr/>
        </p:nvGrpSpPr>
        <p:grpSpPr>
          <a:xfrm>
            <a:off x="2202058" y="3346737"/>
            <a:ext cx="337158" cy="359311"/>
            <a:chOff x="2202058" y="3346737"/>
            <a:chExt cx="337158" cy="359311"/>
          </a:xfrm>
        </p:grpSpPr>
        <p:sp>
          <p:nvSpPr>
            <p:cNvPr id="17170" name="Google Shape;17170;p72"/>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72"/>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72"/>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72"/>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72"/>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72"/>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72"/>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72"/>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72"/>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9" name="Google Shape;17179;p72"/>
          <p:cNvGrpSpPr/>
          <p:nvPr/>
        </p:nvGrpSpPr>
        <p:grpSpPr>
          <a:xfrm>
            <a:off x="2223059" y="3818172"/>
            <a:ext cx="359232" cy="306050"/>
            <a:chOff x="2223059" y="3818172"/>
            <a:chExt cx="359232" cy="306050"/>
          </a:xfrm>
        </p:grpSpPr>
        <p:sp>
          <p:nvSpPr>
            <p:cNvPr id="17180" name="Google Shape;17180;p72"/>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72"/>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72"/>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72"/>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72"/>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72"/>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72"/>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72"/>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72"/>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9" name="Google Shape;17189;p72"/>
          <p:cNvGrpSpPr/>
          <p:nvPr/>
        </p:nvGrpSpPr>
        <p:grpSpPr>
          <a:xfrm>
            <a:off x="1725989" y="1991820"/>
            <a:ext cx="378426" cy="298509"/>
            <a:chOff x="1725989" y="1991820"/>
            <a:chExt cx="378426" cy="298509"/>
          </a:xfrm>
        </p:grpSpPr>
        <p:sp>
          <p:nvSpPr>
            <p:cNvPr id="17190" name="Google Shape;17190;p72"/>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72"/>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72"/>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72"/>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72"/>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72"/>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72"/>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72"/>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72"/>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72"/>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72"/>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72"/>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2" name="Google Shape;17202;p72"/>
          <p:cNvGrpSpPr/>
          <p:nvPr/>
        </p:nvGrpSpPr>
        <p:grpSpPr>
          <a:xfrm>
            <a:off x="1768409" y="3791751"/>
            <a:ext cx="367978" cy="359075"/>
            <a:chOff x="1768409" y="3791751"/>
            <a:chExt cx="367978" cy="359075"/>
          </a:xfrm>
        </p:grpSpPr>
        <p:sp>
          <p:nvSpPr>
            <p:cNvPr id="17203" name="Google Shape;17203;p72"/>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72"/>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72"/>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72"/>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72"/>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72"/>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72"/>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72"/>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72"/>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72"/>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72"/>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72"/>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72"/>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6" name="Google Shape;17216;p72"/>
          <p:cNvGrpSpPr/>
          <p:nvPr/>
        </p:nvGrpSpPr>
        <p:grpSpPr>
          <a:xfrm>
            <a:off x="2668963" y="3791306"/>
            <a:ext cx="358735" cy="359311"/>
            <a:chOff x="2668963" y="3791306"/>
            <a:chExt cx="358735" cy="359311"/>
          </a:xfrm>
        </p:grpSpPr>
        <p:sp>
          <p:nvSpPr>
            <p:cNvPr id="17217" name="Google Shape;17217;p72"/>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72"/>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72"/>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72"/>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72"/>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72"/>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72"/>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72"/>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72"/>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72"/>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72"/>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72"/>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72"/>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72"/>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72"/>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72"/>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3" name="Google Shape;17233;p72"/>
          <p:cNvGrpSpPr/>
          <p:nvPr/>
        </p:nvGrpSpPr>
        <p:grpSpPr>
          <a:xfrm>
            <a:off x="849682" y="1995198"/>
            <a:ext cx="363893" cy="291727"/>
            <a:chOff x="849682" y="1995198"/>
            <a:chExt cx="363893" cy="291727"/>
          </a:xfrm>
        </p:grpSpPr>
        <p:sp>
          <p:nvSpPr>
            <p:cNvPr id="17234" name="Google Shape;17234;p72"/>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72"/>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72"/>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72"/>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72"/>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72"/>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72"/>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72"/>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72"/>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72"/>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72"/>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72"/>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72"/>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72"/>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72"/>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72"/>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72"/>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72"/>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2" name="Google Shape;17252;p72"/>
          <p:cNvGrpSpPr/>
          <p:nvPr/>
        </p:nvGrpSpPr>
        <p:grpSpPr>
          <a:xfrm>
            <a:off x="3065430" y="1990066"/>
            <a:ext cx="378190" cy="302044"/>
            <a:chOff x="3065430" y="1990066"/>
            <a:chExt cx="378190" cy="302044"/>
          </a:xfrm>
        </p:grpSpPr>
        <p:sp>
          <p:nvSpPr>
            <p:cNvPr id="17253" name="Google Shape;17253;p72"/>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72"/>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72"/>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72"/>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72"/>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72"/>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72"/>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72"/>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72"/>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72"/>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72"/>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4" name="Google Shape;17264;p72"/>
          <p:cNvGrpSpPr/>
          <p:nvPr/>
        </p:nvGrpSpPr>
        <p:grpSpPr>
          <a:xfrm>
            <a:off x="3568234" y="3791410"/>
            <a:ext cx="347501" cy="359284"/>
            <a:chOff x="3568234" y="3791410"/>
            <a:chExt cx="347501" cy="359284"/>
          </a:xfrm>
        </p:grpSpPr>
        <p:sp>
          <p:nvSpPr>
            <p:cNvPr id="17265" name="Google Shape;17265;p72"/>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72"/>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72"/>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72"/>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72"/>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72"/>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72"/>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72"/>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72"/>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72"/>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72"/>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6" name="Google Shape;17276;p72"/>
          <p:cNvGrpSpPr/>
          <p:nvPr/>
        </p:nvGrpSpPr>
        <p:grpSpPr>
          <a:xfrm>
            <a:off x="1759925" y="1501087"/>
            <a:ext cx="347004" cy="358420"/>
            <a:chOff x="1759925" y="1501087"/>
            <a:chExt cx="347004" cy="358420"/>
          </a:xfrm>
        </p:grpSpPr>
        <p:sp>
          <p:nvSpPr>
            <p:cNvPr id="17277" name="Google Shape;17277;p72"/>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72"/>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72"/>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72"/>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72"/>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72"/>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72"/>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72"/>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72"/>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72"/>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72"/>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72"/>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72"/>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72"/>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72"/>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72"/>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72"/>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72"/>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72"/>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72"/>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72"/>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72"/>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72"/>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72"/>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72"/>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72"/>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72"/>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4" name="Google Shape;17304;p72"/>
          <p:cNvGrpSpPr/>
          <p:nvPr/>
        </p:nvGrpSpPr>
        <p:grpSpPr>
          <a:xfrm>
            <a:off x="3519295" y="2413660"/>
            <a:ext cx="360227" cy="359311"/>
            <a:chOff x="3519295" y="2413660"/>
            <a:chExt cx="360227" cy="359311"/>
          </a:xfrm>
        </p:grpSpPr>
        <p:sp>
          <p:nvSpPr>
            <p:cNvPr id="17305" name="Google Shape;17305;p72"/>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72"/>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72"/>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72"/>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72"/>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72"/>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72"/>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72"/>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72"/>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72"/>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72"/>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72"/>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72"/>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72"/>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72"/>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72"/>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72"/>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72"/>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72"/>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72"/>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72"/>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72"/>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72"/>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72"/>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72"/>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72"/>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72"/>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72"/>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72"/>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72"/>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72"/>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72"/>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72"/>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72"/>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72"/>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0" name="Google Shape;17340;p72"/>
          <p:cNvGrpSpPr/>
          <p:nvPr/>
        </p:nvGrpSpPr>
        <p:grpSpPr>
          <a:xfrm>
            <a:off x="1330255" y="3845718"/>
            <a:ext cx="358996" cy="250774"/>
            <a:chOff x="1330255" y="3845718"/>
            <a:chExt cx="358996" cy="250774"/>
          </a:xfrm>
        </p:grpSpPr>
        <p:sp>
          <p:nvSpPr>
            <p:cNvPr id="17341" name="Google Shape;17341;p72"/>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72"/>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72"/>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72"/>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72"/>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72"/>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72"/>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72"/>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72"/>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72"/>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1" name="Google Shape;17351;p72"/>
          <p:cNvGrpSpPr/>
          <p:nvPr/>
        </p:nvGrpSpPr>
        <p:grpSpPr>
          <a:xfrm>
            <a:off x="3115103" y="3791384"/>
            <a:ext cx="373424" cy="359311"/>
            <a:chOff x="3115103" y="3791384"/>
            <a:chExt cx="373424" cy="359311"/>
          </a:xfrm>
        </p:grpSpPr>
        <p:sp>
          <p:nvSpPr>
            <p:cNvPr id="17352" name="Google Shape;17352;p72"/>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72"/>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72"/>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72"/>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72"/>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72"/>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72"/>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72"/>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72"/>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72"/>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72"/>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72"/>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72"/>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72"/>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6" name="Google Shape;17366;p72"/>
          <p:cNvGrpSpPr/>
          <p:nvPr/>
        </p:nvGrpSpPr>
        <p:grpSpPr>
          <a:xfrm>
            <a:off x="883853" y="3792641"/>
            <a:ext cx="378190" cy="357059"/>
            <a:chOff x="883853" y="3792641"/>
            <a:chExt cx="378190" cy="357059"/>
          </a:xfrm>
        </p:grpSpPr>
        <p:sp>
          <p:nvSpPr>
            <p:cNvPr id="17367" name="Google Shape;17367;p72"/>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72"/>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72"/>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72"/>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72"/>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72"/>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72"/>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72"/>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72"/>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72"/>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72"/>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72"/>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72"/>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72"/>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72"/>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72"/>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72"/>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72"/>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72"/>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72"/>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72"/>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72"/>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72"/>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72"/>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72"/>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72"/>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3" name="Google Shape;17393;p72"/>
          <p:cNvGrpSpPr/>
          <p:nvPr/>
        </p:nvGrpSpPr>
        <p:grpSpPr>
          <a:xfrm>
            <a:off x="3934196" y="2484805"/>
            <a:ext cx="401207" cy="214036"/>
            <a:chOff x="3934196" y="2484805"/>
            <a:chExt cx="401207" cy="214036"/>
          </a:xfrm>
        </p:grpSpPr>
        <p:sp>
          <p:nvSpPr>
            <p:cNvPr id="17394" name="Google Shape;17394;p72"/>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72"/>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72"/>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72"/>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72"/>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9" name="Google Shape;17399;p72"/>
          <p:cNvGrpSpPr/>
          <p:nvPr/>
        </p:nvGrpSpPr>
        <p:grpSpPr>
          <a:xfrm>
            <a:off x="3999894" y="1500197"/>
            <a:ext cx="342474" cy="359232"/>
            <a:chOff x="3999894" y="1500197"/>
            <a:chExt cx="342474" cy="359232"/>
          </a:xfrm>
        </p:grpSpPr>
        <p:sp>
          <p:nvSpPr>
            <p:cNvPr id="17400" name="Google Shape;17400;p72"/>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72"/>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72"/>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72"/>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72"/>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72"/>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72"/>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72"/>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72"/>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72"/>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0" name="Google Shape;17410;p72"/>
          <p:cNvGrpSpPr/>
          <p:nvPr/>
        </p:nvGrpSpPr>
        <p:grpSpPr>
          <a:xfrm>
            <a:off x="2233795" y="2882162"/>
            <a:ext cx="232601" cy="366747"/>
            <a:chOff x="2233795" y="2882162"/>
            <a:chExt cx="232601" cy="366747"/>
          </a:xfrm>
        </p:grpSpPr>
        <p:sp>
          <p:nvSpPr>
            <p:cNvPr id="17411" name="Google Shape;17411;p72"/>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72"/>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72"/>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72"/>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72"/>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72"/>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72"/>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72"/>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72"/>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72"/>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72"/>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72"/>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72"/>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72"/>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72"/>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72"/>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72"/>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72"/>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9" name="Google Shape;17429;p72"/>
          <p:cNvGrpSpPr/>
          <p:nvPr/>
        </p:nvGrpSpPr>
        <p:grpSpPr>
          <a:xfrm>
            <a:off x="3523772" y="3404422"/>
            <a:ext cx="362008" cy="244175"/>
            <a:chOff x="3523772" y="3404422"/>
            <a:chExt cx="362008" cy="244175"/>
          </a:xfrm>
        </p:grpSpPr>
        <p:sp>
          <p:nvSpPr>
            <p:cNvPr id="17430" name="Google Shape;17430;p72"/>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72"/>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72"/>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72"/>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72"/>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72"/>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72"/>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72"/>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72"/>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72"/>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72"/>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72"/>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72"/>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72"/>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72"/>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5" name="Google Shape;17445;p72"/>
          <p:cNvGrpSpPr/>
          <p:nvPr/>
        </p:nvGrpSpPr>
        <p:grpSpPr>
          <a:xfrm>
            <a:off x="3531026" y="1977314"/>
            <a:ext cx="359232" cy="327836"/>
            <a:chOff x="3531026" y="1977314"/>
            <a:chExt cx="359232" cy="327836"/>
          </a:xfrm>
        </p:grpSpPr>
        <p:sp>
          <p:nvSpPr>
            <p:cNvPr id="17446" name="Google Shape;17446;p72"/>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72"/>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72"/>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72"/>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72"/>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72"/>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72"/>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72"/>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72"/>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72"/>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6" name="Google Shape;17456;p72"/>
          <p:cNvGrpSpPr/>
          <p:nvPr/>
        </p:nvGrpSpPr>
        <p:grpSpPr>
          <a:xfrm>
            <a:off x="3123351" y="1500275"/>
            <a:ext cx="296781" cy="359232"/>
            <a:chOff x="3123351" y="1500275"/>
            <a:chExt cx="296781" cy="359232"/>
          </a:xfrm>
        </p:grpSpPr>
        <p:sp>
          <p:nvSpPr>
            <p:cNvPr id="17457" name="Google Shape;17457;p72"/>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72"/>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72"/>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72"/>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72"/>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72"/>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72"/>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72"/>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72"/>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72"/>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72"/>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8" name="Google Shape;17468;p72"/>
          <p:cNvGrpSpPr/>
          <p:nvPr/>
        </p:nvGrpSpPr>
        <p:grpSpPr>
          <a:xfrm>
            <a:off x="2659458" y="1500275"/>
            <a:ext cx="332261" cy="359232"/>
            <a:chOff x="2659458" y="1500275"/>
            <a:chExt cx="332261" cy="359232"/>
          </a:xfrm>
        </p:grpSpPr>
        <p:sp>
          <p:nvSpPr>
            <p:cNvPr id="17469" name="Google Shape;17469;p72"/>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72"/>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72"/>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72"/>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72"/>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72"/>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72"/>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72"/>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72"/>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72"/>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72"/>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72"/>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72"/>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72"/>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72"/>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72"/>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72"/>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72"/>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72"/>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72"/>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9" name="Google Shape;17489;p72"/>
          <p:cNvGrpSpPr/>
          <p:nvPr/>
        </p:nvGrpSpPr>
        <p:grpSpPr>
          <a:xfrm>
            <a:off x="1750184" y="2413530"/>
            <a:ext cx="359730" cy="359441"/>
            <a:chOff x="1750184" y="2413530"/>
            <a:chExt cx="359730" cy="359441"/>
          </a:xfrm>
        </p:grpSpPr>
        <p:sp>
          <p:nvSpPr>
            <p:cNvPr id="17490" name="Google Shape;17490;p72"/>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72"/>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72"/>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72"/>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72"/>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72"/>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72"/>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72"/>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72"/>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72"/>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72"/>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1" name="Google Shape;17501;p72"/>
          <p:cNvGrpSpPr/>
          <p:nvPr/>
        </p:nvGrpSpPr>
        <p:grpSpPr>
          <a:xfrm>
            <a:off x="2230050" y="1500223"/>
            <a:ext cx="316524" cy="359284"/>
            <a:chOff x="2230050" y="1500223"/>
            <a:chExt cx="316524" cy="359284"/>
          </a:xfrm>
        </p:grpSpPr>
        <p:sp>
          <p:nvSpPr>
            <p:cNvPr id="17502" name="Google Shape;17502;p72"/>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72"/>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72"/>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72"/>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72"/>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72"/>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72"/>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72"/>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72"/>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72"/>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72"/>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72"/>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72"/>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72"/>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72"/>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72"/>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72"/>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72"/>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72"/>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72"/>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2" name="Google Shape;17522;p72"/>
          <p:cNvGrpSpPr/>
          <p:nvPr/>
        </p:nvGrpSpPr>
        <p:grpSpPr>
          <a:xfrm>
            <a:off x="2690042" y="4262767"/>
            <a:ext cx="359389" cy="359232"/>
            <a:chOff x="2690042" y="4262767"/>
            <a:chExt cx="359389" cy="359232"/>
          </a:xfrm>
        </p:grpSpPr>
        <p:sp>
          <p:nvSpPr>
            <p:cNvPr id="17523" name="Google Shape;17523;p72"/>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72"/>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72"/>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72"/>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72"/>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72"/>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72"/>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0" name="Google Shape;17530;p72"/>
          <p:cNvGrpSpPr/>
          <p:nvPr/>
        </p:nvGrpSpPr>
        <p:grpSpPr>
          <a:xfrm>
            <a:off x="2689440" y="2882162"/>
            <a:ext cx="222337" cy="366721"/>
            <a:chOff x="2689440" y="2882162"/>
            <a:chExt cx="222337" cy="366721"/>
          </a:xfrm>
        </p:grpSpPr>
        <p:sp>
          <p:nvSpPr>
            <p:cNvPr id="17531" name="Google Shape;17531;p72"/>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72"/>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72"/>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72"/>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72"/>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72"/>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72"/>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72"/>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72"/>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40" name="Google Shape;17540;p72"/>
          <p:cNvSpPr/>
          <p:nvPr/>
        </p:nvSpPr>
        <p:spPr>
          <a:xfrm>
            <a:off x="2637986" y="2280903"/>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41" name="Google Shape;17541;p72"/>
          <p:cNvGrpSpPr/>
          <p:nvPr/>
        </p:nvGrpSpPr>
        <p:grpSpPr>
          <a:xfrm>
            <a:off x="2637986" y="1980142"/>
            <a:ext cx="359232" cy="322023"/>
            <a:chOff x="2637986" y="1980142"/>
            <a:chExt cx="359232" cy="322023"/>
          </a:xfrm>
        </p:grpSpPr>
        <p:sp>
          <p:nvSpPr>
            <p:cNvPr id="17542" name="Google Shape;17542;p72"/>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72"/>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72"/>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72"/>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72"/>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72"/>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72"/>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72"/>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72"/>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72"/>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72"/>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72"/>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72"/>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5" name="Google Shape;17555;p72"/>
          <p:cNvGrpSpPr/>
          <p:nvPr/>
        </p:nvGrpSpPr>
        <p:grpSpPr>
          <a:xfrm>
            <a:off x="1306531" y="3346972"/>
            <a:ext cx="323018" cy="359075"/>
            <a:chOff x="1306531" y="3346972"/>
            <a:chExt cx="323018" cy="359075"/>
          </a:xfrm>
        </p:grpSpPr>
        <p:sp>
          <p:nvSpPr>
            <p:cNvPr id="17556" name="Google Shape;17556;p72"/>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72"/>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72"/>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72"/>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72"/>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72"/>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72"/>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72"/>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72"/>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5" name="Google Shape;17565;p72"/>
          <p:cNvGrpSpPr/>
          <p:nvPr/>
        </p:nvGrpSpPr>
        <p:grpSpPr>
          <a:xfrm>
            <a:off x="1308024" y="2413975"/>
            <a:ext cx="360253" cy="357111"/>
            <a:chOff x="1308024" y="2413975"/>
            <a:chExt cx="360253" cy="357111"/>
          </a:xfrm>
        </p:grpSpPr>
        <p:sp>
          <p:nvSpPr>
            <p:cNvPr id="17566" name="Google Shape;17566;p72"/>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72"/>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72"/>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72"/>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72"/>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72"/>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72"/>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72"/>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72"/>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72"/>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72"/>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72"/>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72"/>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72"/>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72"/>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72"/>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72"/>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72"/>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72"/>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72"/>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72"/>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72"/>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72"/>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72"/>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72"/>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72"/>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72"/>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72"/>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72"/>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72"/>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6" name="Google Shape;17596;p72"/>
          <p:cNvGrpSpPr/>
          <p:nvPr/>
        </p:nvGrpSpPr>
        <p:grpSpPr>
          <a:xfrm>
            <a:off x="1298519" y="1970322"/>
            <a:ext cx="378452" cy="341321"/>
            <a:chOff x="1298519" y="1970322"/>
            <a:chExt cx="378452" cy="341321"/>
          </a:xfrm>
        </p:grpSpPr>
        <p:sp>
          <p:nvSpPr>
            <p:cNvPr id="17597" name="Google Shape;17597;p72"/>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72"/>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72"/>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72"/>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72"/>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72"/>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72"/>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72"/>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72"/>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72"/>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72"/>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72"/>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72"/>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72"/>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72"/>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72"/>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72"/>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72"/>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72"/>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72"/>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7" name="Google Shape;17617;p72"/>
          <p:cNvGrpSpPr/>
          <p:nvPr/>
        </p:nvGrpSpPr>
        <p:grpSpPr>
          <a:xfrm>
            <a:off x="3114815" y="3346868"/>
            <a:ext cx="283217" cy="359180"/>
            <a:chOff x="3114815" y="3346868"/>
            <a:chExt cx="283217" cy="359180"/>
          </a:xfrm>
        </p:grpSpPr>
        <p:sp>
          <p:nvSpPr>
            <p:cNvPr id="17618" name="Google Shape;17618;p72"/>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72"/>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72"/>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72"/>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72"/>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72"/>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72"/>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72"/>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72"/>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72"/>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72"/>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72"/>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72"/>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1" name="Google Shape;17631;p72"/>
          <p:cNvGrpSpPr/>
          <p:nvPr/>
        </p:nvGrpSpPr>
        <p:grpSpPr>
          <a:xfrm>
            <a:off x="3973186" y="3353231"/>
            <a:ext cx="378661" cy="346558"/>
            <a:chOff x="3973186" y="3353231"/>
            <a:chExt cx="378661" cy="346558"/>
          </a:xfrm>
        </p:grpSpPr>
        <p:sp>
          <p:nvSpPr>
            <p:cNvPr id="17632" name="Google Shape;17632;p72"/>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72"/>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72"/>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72"/>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72"/>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72"/>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72"/>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72"/>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72"/>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72"/>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72"/>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72"/>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72"/>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72"/>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72"/>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72"/>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72"/>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72"/>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0" name="Google Shape;17650;p72"/>
          <p:cNvGrpSpPr/>
          <p:nvPr/>
        </p:nvGrpSpPr>
        <p:grpSpPr>
          <a:xfrm>
            <a:off x="2152857" y="4263002"/>
            <a:ext cx="373241" cy="359127"/>
            <a:chOff x="2152857" y="4263002"/>
            <a:chExt cx="373241" cy="359127"/>
          </a:xfrm>
        </p:grpSpPr>
        <p:sp>
          <p:nvSpPr>
            <p:cNvPr id="17651" name="Google Shape;17651;p72"/>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72"/>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72"/>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72"/>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72"/>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72"/>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72"/>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72"/>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9" name="Google Shape;17659;p72"/>
          <p:cNvGrpSpPr/>
          <p:nvPr/>
        </p:nvGrpSpPr>
        <p:grpSpPr>
          <a:xfrm>
            <a:off x="859632" y="3346972"/>
            <a:ext cx="303537" cy="359127"/>
            <a:chOff x="859632" y="3346972"/>
            <a:chExt cx="303537" cy="359127"/>
          </a:xfrm>
        </p:grpSpPr>
        <p:sp>
          <p:nvSpPr>
            <p:cNvPr id="17660" name="Google Shape;17660;p72"/>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72"/>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72"/>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72"/>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72"/>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5" name="Google Shape;17665;p72"/>
          <p:cNvGrpSpPr/>
          <p:nvPr/>
        </p:nvGrpSpPr>
        <p:grpSpPr>
          <a:xfrm>
            <a:off x="1767911" y="2882241"/>
            <a:ext cx="265306" cy="366799"/>
            <a:chOff x="1767911" y="2882241"/>
            <a:chExt cx="265306" cy="366799"/>
          </a:xfrm>
        </p:grpSpPr>
        <p:sp>
          <p:nvSpPr>
            <p:cNvPr id="17666" name="Google Shape;17666;p72"/>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72"/>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72"/>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72"/>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72"/>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72"/>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72"/>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72"/>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72"/>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72"/>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72"/>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72"/>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72"/>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72"/>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72"/>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1" name="Google Shape;17681;p72"/>
          <p:cNvGrpSpPr/>
          <p:nvPr/>
        </p:nvGrpSpPr>
        <p:grpSpPr>
          <a:xfrm>
            <a:off x="1332009" y="1499935"/>
            <a:ext cx="331895" cy="359311"/>
            <a:chOff x="1332009" y="1499935"/>
            <a:chExt cx="331895" cy="359311"/>
          </a:xfrm>
        </p:grpSpPr>
        <p:sp>
          <p:nvSpPr>
            <p:cNvPr id="17682" name="Google Shape;17682;p72"/>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72"/>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72"/>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72"/>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72"/>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72"/>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72"/>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72"/>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72"/>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72"/>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72"/>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72"/>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72"/>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72"/>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72"/>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72"/>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72"/>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9" name="Google Shape;17699;p72"/>
          <p:cNvGrpSpPr/>
          <p:nvPr/>
        </p:nvGrpSpPr>
        <p:grpSpPr>
          <a:xfrm>
            <a:off x="2663464" y="3346815"/>
            <a:ext cx="289528" cy="359232"/>
            <a:chOff x="2663464" y="3346815"/>
            <a:chExt cx="289528" cy="359232"/>
          </a:xfrm>
        </p:grpSpPr>
        <p:sp>
          <p:nvSpPr>
            <p:cNvPr id="17700" name="Google Shape;17700;p72"/>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72"/>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72"/>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72"/>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72"/>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72"/>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72"/>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72"/>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72"/>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72"/>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72"/>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1" name="Google Shape;17711;p72"/>
          <p:cNvGrpSpPr/>
          <p:nvPr/>
        </p:nvGrpSpPr>
        <p:grpSpPr>
          <a:xfrm>
            <a:off x="1315775" y="2881927"/>
            <a:ext cx="269051" cy="366983"/>
            <a:chOff x="1315775" y="2881927"/>
            <a:chExt cx="269051" cy="366983"/>
          </a:xfrm>
        </p:grpSpPr>
        <p:sp>
          <p:nvSpPr>
            <p:cNvPr id="17712" name="Google Shape;17712;p72"/>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72"/>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72"/>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72"/>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72"/>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72"/>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72"/>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72"/>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72"/>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72"/>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72"/>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72"/>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72"/>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72"/>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72"/>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7" name="Google Shape;17727;p72"/>
          <p:cNvGrpSpPr/>
          <p:nvPr/>
        </p:nvGrpSpPr>
        <p:grpSpPr>
          <a:xfrm>
            <a:off x="3977427" y="1980142"/>
            <a:ext cx="359232" cy="322023"/>
            <a:chOff x="3977427" y="1980142"/>
            <a:chExt cx="359232" cy="322023"/>
          </a:xfrm>
        </p:grpSpPr>
        <p:sp>
          <p:nvSpPr>
            <p:cNvPr id="17728" name="Google Shape;17728;p72"/>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72"/>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72"/>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72"/>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72"/>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72"/>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72"/>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72"/>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72"/>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72"/>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8" name="Google Shape;17738;p72"/>
          <p:cNvGrpSpPr/>
          <p:nvPr/>
        </p:nvGrpSpPr>
        <p:grpSpPr>
          <a:xfrm>
            <a:off x="865628" y="2413608"/>
            <a:ext cx="361720" cy="359180"/>
            <a:chOff x="865628" y="2413608"/>
            <a:chExt cx="361720" cy="359180"/>
          </a:xfrm>
        </p:grpSpPr>
        <p:sp>
          <p:nvSpPr>
            <p:cNvPr id="17739" name="Google Shape;17739;p72"/>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72"/>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72"/>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72"/>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72"/>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72"/>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72"/>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72"/>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72"/>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72"/>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72"/>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72"/>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72"/>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2" name="Google Shape;17752;p72"/>
          <p:cNvGrpSpPr/>
          <p:nvPr/>
        </p:nvGrpSpPr>
        <p:grpSpPr>
          <a:xfrm>
            <a:off x="3117093" y="2881927"/>
            <a:ext cx="268815" cy="366983"/>
            <a:chOff x="3117093" y="2881927"/>
            <a:chExt cx="268815" cy="366983"/>
          </a:xfrm>
        </p:grpSpPr>
        <p:sp>
          <p:nvSpPr>
            <p:cNvPr id="17753" name="Google Shape;17753;p72"/>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72"/>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72"/>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72"/>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72"/>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72"/>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72"/>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72"/>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72"/>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72"/>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72"/>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72"/>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72"/>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72"/>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72"/>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8" name="Google Shape;17768;p72"/>
          <p:cNvGrpSpPr/>
          <p:nvPr/>
        </p:nvGrpSpPr>
        <p:grpSpPr>
          <a:xfrm>
            <a:off x="3534508" y="1508000"/>
            <a:ext cx="368502" cy="343521"/>
            <a:chOff x="3534508" y="1508000"/>
            <a:chExt cx="368502" cy="343521"/>
          </a:xfrm>
        </p:grpSpPr>
        <p:sp>
          <p:nvSpPr>
            <p:cNvPr id="17769" name="Google Shape;17769;p72"/>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72"/>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72"/>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72"/>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72"/>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72"/>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72"/>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72"/>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72"/>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72"/>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72"/>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72"/>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72"/>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72"/>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72"/>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4" name="Google Shape;17784;p72"/>
          <p:cNvGrpSpPr/>
          <p:nvPr/>
        </p:nvGrpSpPr>
        <p:grpSpPr>
          <a:xfrm>
            <a:off x="7147436" y="1502999"/>
            <a:ext cx="279054" cy="354754"/>
            <a:chOff x="7147436" y="1502999"/>
            <a:chExt cx="279054" cy="354754"/>
          </a:xfrm>
        </p:grpSpPr>
        <p:sp>
          <p:nvSpPr>
            <p:cNvPr id="17785" name="Google Shape;17785;p72"/>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72"/>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72"/>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72"/>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72"/>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72"/>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72"/>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72"/>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72"/>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72"/>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72"/>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72"/>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72"/>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72"/>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72"/>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72"/>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1" name="Google Shape;17801;p72"/>
          <p:cNvGrpSpPr/>
          <p:nvPr/>
        </p:nvGrpSpPr>
        <p:grpSpPr>
          <a:xfrm>
            <a:off x="7603081" y="1973072"/>
            <a:ext cx="276802" cy="354807"/>
            <a:chOff x="7603081" y="1973072"/>
            <a:chExt cx="276802" cy="354807"/>
          </a:xfrm>
        </p:grpSpPr>
        <p:sp>
          <p:nvSpPr>
            <p:cNvPr id="17802" name="Google Shape;17802;p72"/>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72"/>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72"/>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72"/>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72"/>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72"/>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72"/>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72"/>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72"/>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72"/>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72"/>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72"/>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72"/>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72"/>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6" name="Google Shape;17816;p72"/>
          <p:cNvGrpSpPr/>
          <p:nvPr/>
        </p:nvGrpSpPr>
        <p:grpSpPr>
          <a:xfrm>
            <a:off x="6696792" y="1502999"/>
            <a:ext cx="276802" cy="354754"/>
            <a:chOff x="6696792" y="1502999"/>
            <a:chExt cx="276802" cy="354754"/>
          </a:xfrm>
        </p:grpSpPr>
        <p:sp>
          <p:nvSpPr>
            <p:cNvPr id="17817" name="Google Shape;17817;p72"/>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72"/>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72"/>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72"/>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72"/>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72"/>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72"/>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72"/>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72"/>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72"/>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72"/>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72"/>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72"/>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72"/>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72"/>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32" name="Google Shape;17832;p72"/>
          <p:cNvSpPr/>
          <p:nvPr/>
        </p:nvSpPr>
        <p:spPr>
          <a:xfrm>
            <a:off x="6360786" y="1502999"/>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33" name="Google Shape;17833;p72"/>
          <p:cNvGrpSpPr/>
          <p:nvPr/>
        </p:nvGrpSpPr>
        <p:grpSpPr>
          <a:xfrm>
            <a:off x="6223393" y="1502999"/>
            <a:ext cx="320295" cy="354754"/>
            <a:chOff x="6223393" y="1502999"/>
            <a:chExt cx="320295" cy="354754"/>
          </a:xfrm>
        </p:grpSpPr>
        <p:sp>
          <p:nvSpPr>
            <p:cNvPr id="17834" name="Google Shape;17834;p72"/>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72"/>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72"/>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72"/>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72"/>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72"/>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72"/>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72"/>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72"/>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72"/>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72"/>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72"/>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72"/>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72"/>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72"/>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72"/>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72"/>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72"/>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72"/>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72"/>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72"/>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72"/>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72"/>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7" name="Google Shape;17857;p72"/>
          <p:cNvGrpSpPr/>
          <p:nvPr/>
        </p:nvGrpSpPr>
        <p:grpSpPr>
          <a:xfrm>
            <a:off x="5310611" y="1502972"/>
            <a:ext cx="339515" cy="354781"/>
            <a:chOff x="5310611" y="1502972"/>
            <a:chExt cx="339515" cy="354781"/>
          </a:xfrm>
        </p:grpSpPr>
        <p:sp>
          <p:nvSpPr>
            <p:cNvPr id="17858" name="Google Shape;17858;p72"/>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72"/>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72"/>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72"/>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72"/>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72"/>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72"/>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72"/>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72"/>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72"/>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72"/>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72"/>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72"/>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72"/>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72"/>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72"/>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4" name="Google Shape;17874;p72"/>
          <p:cNvGrpSpPr/>
          <p:nvPr/>
        </p:nvGrpSpPr>
        <p:grpSpPr>
          <a:xfrm>
            <a:off x="6253637" y="3790101"/>
            <a:ext cx="274550" cy="354833"/>
            <a:chOff x="6253637" y="3790101"/>
            <a:chExt cx="274550" cy="354833"/>
          </a:xfrm>
        </p:grpSpPr>
        <p:sp>
          <p:nvSpPr>
            <p:cNvPr id="17875" name="Google Shape;17875;p72"/>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72"/>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72"/>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72"/>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72"/>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72"/>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72"/>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72"/>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72"/>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72"/>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72"/>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72"/>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72"/>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72"/>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72"/>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72"/>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72"/>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2" name="Google Shape;17892;p72"/>
          <p:cNvGrpSpPr/>
          <p:nvPr/>
        </p:nvGrpSpPr>
        <p:grpSpPr>
          <a:xfrm>
            <a:off x="5802731" y="3790180"/>
            <a:ext cx="274576" cy="354754"/>
            <a:chOff x="5802731" y="3790180"/>
            <a:chExt cx="274576" cy="354754"/>
          </a:xfrm>
        </p:grpSpPr>
        <p:sp>
          <p:nvSpPr>
            <p:cNvPr id="17893" name="Google Shape;17893;p72"/>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72"/>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72"/>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72"/>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72"/>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72"/>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72"/>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72"/>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72"/>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72"/>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72"/>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72"/>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72"/>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72"/>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72"/>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72"/>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72"/>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72"/>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72"/>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72"/>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72"/>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4" name="Google Shape;17914;p72"/>
          <p:cNvGrpSpPr/>
          <p:nvPr/>
        </p:nvGrpSpPr>
        <p:grpSpPr>
          <a:xfrm>
            <a:off x="5352088" y="3790206"/>
            <a:ext cx="274550" cy="354728"/>
            <a:chOff x="5352088" y="3790206"/>
            <a:chExt cx="274550" cy="354728"/>
          </a:xfrm>
        </p:grpSpPr>
        <p:sp>
          <p:nvSpPr>
            <p:cNvPr id="17915" name="Google Shape;17915;p72"/>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72"/>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72"/>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72"/>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72"/>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72"/>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72"/>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72"/>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72"/>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72"/>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72"/>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72"/>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72"/>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72"/>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72"/>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72"/>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72"/>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72"/>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72"/>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72"/>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72"/>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72"/>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72"/>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72"/>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9" name="Google Shape;17939;p72"/>
          <p:cNvGrpSpPr/>
          <p:nvPr/>
        </p:nvGrpSpPr>
        <p:grpSpPr>
          <a:xfrm>
            <a:off x="4901706" y="3790075"/>
            <a:ext cx="274550" cy="354859"/>
            <a:chOff x="4901706" y="3790075"/>
            <a:chExt cx="274550" cy="354859"/>
          </a:xfrm>
        </p:grpSpPr>
        <p:sp>
          <p:nvSpPr>
            <p:cNvPr id="17940" name="Google Shape;17940;p72"/>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72"/>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72"/>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72"/>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72"/>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72"/>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72"/>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72"/>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72"/>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72"/>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72"/>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72"/>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72"/>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72"/>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72"/>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72"/>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72"/>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7" name="Google Shape;17957;p72"/>
          <p:cNvGrpSpPr/>
          <p:nvPr/>
        </p:nvGrpSpPr>
        <p:grpSpPr>
          <a:xfrm>
            <a:off x="8052704" y="1503208"/>
            <a:ext cx="275073" cy="354545"/>
            <a:chOff x="8052704" y="1503208"/>
            <a:chExt cx="275073" cy="354545"/>
          </a:xfrm>
        </p:grpSpPr>
        <p:sp>
          <p:nvSpPr>
            <p:cNvPr id="17958" name="Google Shape;17958;p72"/>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72"/>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72"/>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72"/>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72"/>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72"/>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72"/>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72"/>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72"/>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72"/>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72"/>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72"/>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72"/>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72"/>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72"/>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72"/>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72"/>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5" name="Google Shape;17975;p72"/>
          <p:cNvGrpSpPr/>
          <p:nvPr/>
        </p:nvGrpSpPr>
        <p:grpSpPr>
          <a:xfrm>
            <a:off x="5794745" y="1502999"/>
            <a:ext cx="274550" cy="354754"/>
            <a:chOff x="5794745" y="1502999"/>
            <a:chExt cx="274550" cy="354754"/>
          </a:xfrm>
        </p:grpSpPr>
        <p:sp>
          <p:nvSpPr>
            <p:cNvPr id="17976" name="Google Shape;17976;p72"/>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72"/>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72"/>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72"/>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72"/>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72"/>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72"/>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72"/>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72"/>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72"/>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72"/>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72"/>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72"/>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72"/>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72"/>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72"/>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72"/>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72"/>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72"/>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72"/>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72"/>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72"/>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72"/>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9" name="Google Shape;17999;p72"/>
          <p:cNvGrpSpPr/>
          <p:nvPr/>
        </p:nvGrpSpPr>
        <p:grpSpPr>
          <a:xfrm>
            <a:off x="4896940" y="1502999"/>
            <a:ext cx="263316" cy="354754"/>
            <a:chOff x="4896940" y="1502999"/>
            <a:chExt cx="263316" cy="354754"/>
          </a:xfrm>
        </p:grpSpPr>
        <p:sp>
          <p:nvSpPr>
            <p:cNvPr id="18000" name="Google Shape;18000;p72"/>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72"/>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72"/>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72"/>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72"/>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72"/>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72"/>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72"/>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72"/>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72"/>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72"/>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72"/>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72"/>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72"/>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72"/>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72"/>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72"/>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72"/>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72"/>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72"/>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72"/>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1" name="Google Shape;18021;p72"/>
          <p:cNvGrpSpPr/>
          <p:nvPr/>
        </p:nvGrpSpPr>
        <p:grpSpPr>
          <a:xfrm>
            <a:off x="6255392" y="4268082"/>
            <a:ext cx="274550" cy="354728"/>
            <a:chOff x="6255392" y="4268082"/>
            <a:chExt cx="274550" cy="354728"/>
          </a:xfrm>
        </p:grpSpPr>
        <p:sp>
          <p:nvSpPr>
            <p:cNvPr id="18022" name="Google Shape;18022;p72"/>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72"/>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72"/>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72"/>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72"/>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72"/>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72"/>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72"/>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72"/>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72"/>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72"/>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72"/>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72"/>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72"/>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72"/>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72"/>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72"/>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72"/>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72"/>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72"/>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2" name="Google Shape;18042;p72"/>
          <p:cNvGrpSpPr/>
          <p:nvPr/>
        </p:nvGrpSpPr>
        <p:grpSpPr>
          <a:xfrm>
            <a:off x="7604076" y="3790075"/>
            <a:ext cx="275807" cy="354859"/>
            <a:chOff x="7604076" y="3790075"/>
            <a:chExt cx="275807" cy="354859"/>
          </a:xfrm>
        </p:grpSpPr>
        <p:sp>
          <p:nvSpPr>
            <p:cNvPr id="18043" name="Google Shape;18043;p72"/>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72"/>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72"/>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72"/>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72"/>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72"/>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72"/>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72"/>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72"/>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72"/>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72"/>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72"/>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72"/>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72"/>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72"/>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72"/>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72"/>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72"/>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72"/>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72"/>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72"/>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72"/>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5" name="Google Shape;18065;p72"/>
          <p:cNvGrpSpPr/>
          <p:nvPr/>
        </p:nvGrpSpPr>
        <p:grpSpPr>
          <a:xfrm>
            <a:off x="7154427" y="3790206"/>
            <a:ext cx="274550" cy="354493"/>
            <a:chOff x="7154427" y="3790206"/>
            <a:chExt cx="274550" cy="354493"/>
          </a:xfrm>
        </p:grpSpPr>
        <p:sp>
          <p:nvSpPr>
            <p:cNvPr id="18066" name="Google Shape;18066;p72"/>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72"/>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72"/>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72"/>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72"/>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72"/>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72"/>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72"/>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72"/>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72"/>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72"/>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72"/>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72"/>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72"/>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72"/>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72"/>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72"/>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72"/>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72"/>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72"/>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6" name="Google Shape;18086;p72"/>
          <p:cNvGrpSpPr/>
          <p:nvPr/>
        </p:nvGrpSpPr>
        <p:grpSpPr>
          <a:xfrm>
            <a:off x="8054458" y="1973150"/>
            <a:ext cx="274576" cy="354728"/>
            <a:chOff x="8054458" y="1973150"/>
            <a:chExt cx="274576" cy="354728"/>
          </a:xfrm>
        </p:grpSpPr>
        <p:sp>
          <p:nvSpPr>
            <p:cNvPr id="18087" name="Google Shape;18087;p72"/>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72"/>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72"/>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72"/>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72"/>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72"/>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72"/>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72"/>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72"/>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72"/>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72"/>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72"/>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72"/>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72"/>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72"/>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72"/>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72"/>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72"/>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72"/>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72"/>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72"/>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72"/>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9" name="Google Shape;18109;p72"/>
          <p:cNvGrpSpPr/>
          <p:nvPr/>
        </p:nvGrpSpPr>
        <p:grpSpPr>
          <a:xfrm>
            <a:off x="7153930" y="1973150"/>
            <a:ext cx="274812" cy="354728"/>
            <a:chOff x="7153930" y="1973150"/>
            <a:chExt cx="274812" cy="354728"/>
          </a:xfrm>
        </p:grpSpPr>
        <p:sp>
          <p:nvSpPr>
            <p:cNvPr id="18110" name="Google Shape;18110;p72"/>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72"/>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72"/>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72"/>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72"/>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72"/>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72"/>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72"/>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72"/>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72"/>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72"/>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72"/>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72"/>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72"/>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72"/>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72"/>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72"/>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72"/>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72"/>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9" name="Google Shape;18129;p72"/>
          <p:cNvGrpSpPr/>
          <p:nvPr/>
        </p:nvGrpSpPr>
        <p:grpSpPr>
          <a:xfrm>
            <a:off x="6703522" y="1973098"/>
            <a:ext cx="274812" cy="354781"/>
            <a:chOff x="6703522" y="1973098"/>
            <a:chExt cx="274812" cy="354781"/>
          </a:xfrm>
        </p:grpSpPr>
        <p:sp>
          <p:nvSpPr>
            <p:cNvPr id="18130" name="Google Shape;18130;p72"/>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72"/>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72"/>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72"/>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72"/>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72"/>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72"/>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72"/>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72"/>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72"/>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72"/>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72"/>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72"/>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72"/>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72"/>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72"/>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72"/>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72"/>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72"/>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72"/>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72"/>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72"/>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72"/>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72"/>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72"/>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5" name="Google Shape;18155;p72"/>
          <p:cNvGrpSpPr/>
          <p:nvPr/>
        </p:nvGrpSpPr>
        <p:grpSpPr>
          <a:xfrm>
            <a:off x="6253375" y="1973150"/>
            <a:ext cx="274812" cy="354728"/>
            <a:chOff x="6253375" y="1973150"/>
            <a:chExt cx="274812" cy="354728"/>
          </a:xfrm>
        </p:grpSpPr>
        <p:sp>
          <p:nvSpPr>
            <p:cNvPr id="18156" name="Google Shape;18156;p72"/>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72"/>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72"/>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72"/>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72"/>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72"/>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72"/>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72"/>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72"/>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72"/>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72"/>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72"/>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72"/>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72"/>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72"/>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72"/>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72"/>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72"/>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72"/>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72"/>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72"/>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72"/>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72"/>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72"/>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72"/>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72"/>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72"/>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72"/>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72"/>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72"/>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72"/>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72"/>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72"/>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72"/>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72"/>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72"/>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72"/>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72"/>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4" name="Google Shape;18194;p72"/>
          <p:cNvGrpSpPr/>
          <p:nvPr/>
        </p:nvGrpSpPr>
        <p:grpSpPr>
          <a:xfrm>
            <a:off x="5802496" y="1973150"/>
            <a:ext cx="275309" cy="354728"/>
            <a:chOff x="5802496" y="1973150"/>
            <a:chExt cx="275309" cy="354728"/>
          </a:xfrm>
        </p:grpSpPr>
        <p:sp>
          <p:nvSpPr>
            <p:cNvPr id="18195" name="Google Shape;18195;p72"/>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72"/>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72"/>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72"/>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72"/>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72"/>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72"/>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72"/>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72"/>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72"/>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72"/>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72"/>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72"/>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72"/>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72"/>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72"/>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72"/>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72"/>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72"/>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72"/>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72"/>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72"/>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72"/>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72"/>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72"/>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72"/>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1" name="Google Shape;18221;p72"/>
          <p:cNvGrpSpPr/>
          <p:nvPr/>
        </p:nvGrpSpPr>
        <p:grpSpPr>
          <a:xfrm>
            <a:off x="5353083" y="1973150"/>
            <a:ext cx="274576" cy="354728"/>
            <a:chOff x="5353083" y="1973150"/>
            <a:chExt cx="274576" cy="354728"/>
          </a:xfrm>
        </p:grpSpPr>
        <p:sp>
          <p:nvSpPr>
            <p:cNvPr id="18222" name="Google Shape;18222;p72"/>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72"/>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72"/>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72"/>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72"/>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72"/>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72"/>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72"/>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72"/>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72"/>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72"/>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72"/>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72"/>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72"/>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72"/>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72"/>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72"/>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72"/>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72"/>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72"/>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72"/>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3" name="Google Shape;18243;p72"/>
          <p:cNvGrpSpPr/>
          <p:nvPr/>
        </p:nvGrpSpPr>
        <p:grpSpPr>
          <a:xfrm>
            <a:off x="4902701" y="1973150"/>
            <a:ext cx="274812" cy="354728"/>
            <a:chOff x="4902701" y="1973150"/>
            <a:chExt cx="274812" cy="354728"/>
          </a:xfrm>
        </p:grpSpPr>
        <p:sp>
          <p:nvSpPr>
            <p:cNvPr id="18244" name="Google Shape;18244;p72"/>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72"/>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72"/>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72"/>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72"/>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72"/>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72"/>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72"/>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72"/>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72"/>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72"/>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72"/>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72"/>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72"/>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72"/>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72"/>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72"/>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72"/>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72"/>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72"/>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72"/>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72"/>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72"/>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72"/>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72"/>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9" name="Google Shape;18269;p72"/>
          <p:cNvGrpSpPr/>
          <p:nvPr/>
        </p:nvGrpSpPr>
        <p:grpSpPr>
          <a:xfrm>
            <a:off x="4902701" y="2879989"/>
            <a:ext cx="272560" cy="354676"/>
            <a:chOff x="4902701" y="2879989"/>
            <a:chExt cx="272560" cy="354676"/>
          </a:xfrm>
        </p:grpSpPr>
        <p:sp>
          <p:nvSpPr>
            <p:cNvPr id="18270" name="Google Shape;18270;p72"/>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72"/>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72"/>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72"/>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72"/>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72"/>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72"/>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72"/>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72"/>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72"/>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72"/>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72"/>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72"/>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72"/>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72"/>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72"/>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72"/>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72"/>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72"/>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72"/>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72"/>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72"/>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72"/>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72"/>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4" name="Google Shape;18294;p72"/>
          <p:cNvGrpSpPr/>
          <p:nvPr/>
        </p:nvGrpSpPr>
        <p:grpSpPr>
          <a:xfrm>
            <a:off x="5803988" y="4268082"/>
            <a:ext cx="274550" cy="354728"/>
            <a:chOff x="5803988" y="4268082"/>
            <a:chExt cx="274550" cy="354728"/>
          </a:xfrm>
        </p:grpSpPr>
        <p:sp>
          <p:nvSpPr>
            <p:cNvPr id="18295" name="Google Shape;18295;p72"/>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72"/>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72"/>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72"/>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72"/>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72"/>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72"/>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72"/>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72"/>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72"/>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72"/>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72"/>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72"/>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72"/>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72"/>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72"/>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72"/>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72"/>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72"/>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72"/>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72"/>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72"/>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7" name="Google Shape;18317;p72"/>
          <p:cNvGrpSpPr/>
          <p:nvPr/>
        </p:nvGrpSpPr>
        <p:grpSpPr>
          <a:xfrm>
            <a:off x="5352349" y="4268082"/>
            <a:ext cx="274550" cy="354728"/>
            <a:chOff x="5352349" y="4268082"/>
            <a:chExt cx="274550" cy="354728"/>
          </a:xfrm>
        </p:grpSpPr>
        <p:sp>
          <p:nvSpPr>
            <p:cNvPr id="18318" name="Google Shape;18318;p72"/>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72"/>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72"/>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72"/>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72"/>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72"/>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72"/>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72"/>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72"/>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72"/>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72"/>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72"/>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72"/>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72"/>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72"/>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72"/>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72"/>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72"/>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72"/>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72"/>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72"/>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72"/>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0" name="Google Shape;18340;p72"/>
          <p:cNvGrpSpPr/>
          <p:nvPr/>
        </p:nvGrpSpPr>
        <p:grpSpPr>
          <a:xfrm>
            <a:off x="7606826" y="2419290"/>
            <a:ext cx="274550" cy="354728"/>
            <a:chOff x="7606826" y="2419290"/>
            <a:chExt cx="274550" cy="354728"/>
          </a:xfrm>
        </p:grpSpPr>
        <p:sp>
          <p:nvSpPr>
            <p:cNvPr id="18341" name="Google Shape;18341;p72"/>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72"/>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72"/>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72"/>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72"/>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72"/>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72"/>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72"/>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72"/>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72"/>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72"/>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72"/>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72"/>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72"/>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72"/>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6" name="Google Shape;18356;p72"/>
          <p:cNvGrpSpPr/>
          <p:nvPr/>
        </p:nvGrpSpPr>
        <p:grpSpPr>
          <a:xfrm>
            <a:off x="7156182" y="2419290"/>
            <a:ext cx="274550" cy="354728"/>
            <a:chOff x="7156182" y="2419290"/>
            <a:chExt cx="274550" cy="354728"/>
          </a:xfrm>
        </p:grpSpPr>
        <p:sp>
          <p:nvSpPr>
            <p:cNvPr id="18357" name="Google Shape;18357;p72"/>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72"/>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72"/>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72"/>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72"/>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72"/>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72"/>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72"/>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72"/>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72"/>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72"/>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72"/>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72"/>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72"/>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72"/>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2" name="Google Shape;18372;p72"/>
          <p:cNvGrpSpPr/>
          <p:nvPr/>
        </p:nvGrpSpPr>
        <p:grpSpPr>
          <a:xfrm>
            <a:off x="6705276" y="2419290"/>
            <a:ext cx="274812" cy="354728"/>
            <a:chOff x="6705276" y="2419290"/>
            <a:chExt cx="274812" cy="354728"/>
          </a:xfrm>
        </p:grpSpPr>
        <p:sp>
          <p:nvSpPr>
            <p:cNvPr id="18373" name="Google Shape;18373;p72"/>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72"/>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72"/>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72"/>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72"/>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72"/>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72"/>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72"/>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72"/>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72"/>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72"/>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72"/>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72"/>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72"/>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72"/>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72"/>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72"/>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72"/>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72"/>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72"/>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72"/>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72"/>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72"/>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72"/>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72"/>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72"/>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72"/>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72"/>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1" name="Google Shape;18401;p72"/>
          <p:cNvGrpSpPr/>
          <p:nvPr/>
        </p:nvGrpSpPr>
        <p:grpSpPr>
          <a:xfrm>
            <a:off x="4902936" y="2419290"/>
            <a:ext cx="274576" cy="354728"/>
            <a:chOff x="4902936" y="2419290"/>
            <a:chExt cx="274576" cy="354728"/>
          </a:xfrm>
        </p:grpSpPr>
        <p:sp>
          <p:nvSpPr>
            <p:cNvPr id="18402" name="Google Shape;18402;p72"/>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72"/>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72"/>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72"/>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72"/>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72"/>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72"/>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72"/>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72"/>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72"/>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72"/>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72"/>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72"/>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72"/>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72"/>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72"/>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72"/>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72"/>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72"/>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72"/>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2" name="Google Shape;18422;p72"/>
          <p:cNvGrpSpPr/>
          <p:nvPr/>
        </p:nvGrpSpPr>
        <p:grpSpPr>
          <a:xfrm>
            <a:off x="7608056" y="3345794"/>
            <a:ext cx="270334" cy="354754"/>
            <a:chOff x="7608056" y="3345794"/>
            <a:chExt cx="270334" cy="354754"/>
          </a:xfrm>
        </p:grpSpPr>
        <p:sp>
          <p:nvSpPr>
            <p:cNvPr id="18423" name="Google Shape;18423;p72"/>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72"/>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72"/>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72"/>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72"/>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72"/>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72"/>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72"/>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72"/>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72"/>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72"/>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72"/>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72"/>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72"/>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72"/>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72"/>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72"/>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72"/>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72"/>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2" name="Google Shape;18442;p72"/>
          <p:cNvGrpSpPr/>
          <p:nvPr/>
        </p:nvGrpSpPr>
        <p:grpSpPr>
          <a:xfrm>
            <a:off x="6712765" y="4268082"/>
            <a:ext cx="263316" cy="354728"/>
            <a:chOff x="6712765" y="4268082"/>
            <a:chExt cx="263316" cy="354728"/>
          </a:xfrm>
        </p:grpSpPr>
        <p:sp>
          <p:nvSpPr>
            <p:cNvPr id="18443" name="Google Shape;18443;p72"/>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72"/>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72"/>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72"/>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72"/>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72"/>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72"/>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72"/>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72"/>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72"/>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72"/>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72"/>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72"/>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72"/>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72"/>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72"/>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9" name="Google Shape;18459;p72"/>
          <p:cNvGrpSpPr/>
          <p:nvPr/>
        </p:nvGrpSpPr>
        <p:grpSpPr>
          <a:xfrm>
            <a:off x="5359341" y="2419159"/>
            <a:ext cx="262819" cy="354859"/>
            <a:chOff x="5359341" y="2419159"/>
            <a:chExt cx="262819" cy="354859"/>
          </a:xfrm>
        </p:grpSpPr>
        <p:sp>
          <p:nvSpPr>
            <p:cNvPr id="18460" name="Google Shape;18460;p72"/>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72"/>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72"/>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72"/>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72"/>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72"/>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72"/>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72"/>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72"/>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72"/>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72"/>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72"/>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72"/>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72"/>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72"/>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72"/>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72"/>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72"/>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72"/>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72"/>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72"/>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1" name="Google Shape;18481;p72"/>
          <p:cNvGrpSpPr/>
          <p:nvPr/>
        </p:nvGrpSpPr>
        <p:grpSpPr>
          <a:xfrm>
            <a:off x="6709282" y="3790206"/>
            <a:ext cx="263316" cy="354493"/>
            <a:chOff x="6709282" y="3790206"/>
            <a:chExt cx="263316" cy="354493"/>
          </a:xfrm>
        </p:grpSpPr>
        <p:sp>
          <p:nvSpPr>
            <p:cNvPr id="18482" name="Google Shape;18482;p72"/>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72"/>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72"/>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72"/>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72"/>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72"/>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72"/>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72"/>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72"/>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72"/>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72"/>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72"/>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72"/>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72"/>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72"/>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72"/>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8" name="Google Shape;18498;p72"/>
          <p:cNvGrpSpPr/>
          <p:nvPr/>
        </p:nvGrpSpPr>
        <p:grpSpPr>
          <a:xfrm>
            <a:off x="6260629" y="2419290"/>
            <a:ext cx="263055" cy="354493"/>
            <a:chOff x="6260629" y="2419290"/>
            <a:chExt cx="263055" cy="354493"/>
          </a:xfrm>
        </p:grpSpPr>
        <p:sp>
          <p:nvSpPr>
            <p:cNvPr id="18499" name="Google Shape;18499;p72"/>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72"/>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72"/>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72"/>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72"/>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72"/>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72"/>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72"/>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72"/>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72"/>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72"/>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72"/>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72"/>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72"/>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72"/>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4" name="Google Shape;18514;p72"/>
          <p:cNvGrpSpPr/>
          <p:nvPr/>
        </p:nvGrpSpPr>
        <p:grpSpPr>
          <a:xfrm>
            <a:off x="6260864" y="2879911"/>
            <a:ext cx="263343" cy="354754"/>
            <a:chOff x="6260864" y="2879911"/>
            <a:chExt cx="263343" cy="354754"/>
          </a:xfrm>
        </p:grpSpPr>
        <p:sp>
          <p:nvSpPr>
            <p:cNvPr id="18515" name="Google Shape;18515;p72"/>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72"/>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72"/>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72"/>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72"/>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72"/>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72"/>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72"/>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72"/>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72"/>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72"/>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72"/>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72"/>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72"/>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72"/>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72"/>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72"/>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72"/>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3" name="Google Shape;18533;p72"/>
          <p:cNvGrpSpPr/>
          <p:nvPr/>
        </p:nvGrpSpPr>
        <p:grpSpPr>
          <a:xfrm>
            <a:off x="8062968" y="2419290"/>
            <a:ext cx="263316" cy="354728"/>
            <a:chOff x="8062968" y="2419290"/>
            <a:chExt cx="263316" cy="354728"/>
          </a:xfrm>
        </p:grpSpPr>
        <p:sp>
          <p:nvSpPr>
            <p:cNvPr id="18534" name="Google Shape;18534;p72"/>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72"/>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72"/>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72"/>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72"/>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72"/>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72"/>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72"/>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72"/>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72"/>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72"/>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72"/>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72"/>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72"/>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72"/>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72"/>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72"/>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1" name="Google Shape;18551;p72"/>
          <p:cNvGrpSpPr/>
          <p:nvPr/>
        </p:nvGrpSpPr>
        <p:grpSpPr>
          <a:xfrm>
            <a:off x="5809723" y="2419290"/>
            <a:ext cx="263316" cy="354728"/>
            <a:chOff x="5809723" y="2419290"/>
            <a:chExt cx="263316" cy="354728"/>
          </a:xfrm>
        </p:grpSpPr>
        <p:sp>
          <p:nvSpPr>
            <p:cNvPr id="18552" name="Google Shape;18552;p72"/>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72"/>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72"/>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72"/>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72"/>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72"/>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72"/>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72"/>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72"/>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72"/>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72"/>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72"/>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72"/>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72"/>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72"/>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72"/>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72"/>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9" name="Google Shape;18569;p72"/>
          <p:cNvGrpSpPr/>
          <p:nvPr/>
        </p:nvGrpSpPr>
        <p:grpSpPr>
          <a:xfrm>
            <a:off x="7606826" y="1502999"/>
            <a:ext cx="263552" cy="354754"/>
            <a:chOff x="7606826" y="1502999"/>
            <a:chExt cx="263552" cy="354754"/>
          </a:xfrm>
        </p:grpSpPr>
        <p:sp>
          <p:nvSpPr>
            <p:cNvPr id="18570" name="Google Shape;18570;p72"/>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72"/>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72"/>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72"/>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72"/>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72"/>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72"/>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72"/>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72"/>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72"/>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72"/>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72"/>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72"/>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72"/>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72"/>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72"/>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72"/>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72"/>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8" name="Google Shape;18588;p72"/>
          <p:cNvGrpSpPr/>
          <p:nvPr/>
        </p:nvGrpSpPr>
        <p:grpSpPr>
          <a:xfrm>
            <a:off x="8060455" y="3790075"/>
            <a:ext cx="264076" cy="354623"/>
            <a:chOff x="8060455" y="3790075"/>
            <a:chExt cx="264076" cy="354623"/>
          </a:xfrm>
        </p:grpSpPr>
        <p:sp>
          <p:nvSpPr>
            <p:cNvPr id="18589" name="Google Shape;18589;p72"/>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72"/>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72"/>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72"/>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72"/>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72"/>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72"/>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72"/>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72"/>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72"/>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72"/>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72"/>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72"/>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72"/>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72"/>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72"/>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72"/>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72"/>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72"/>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72"/>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72"/>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72"/>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72"/>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2" name="Google Shape;18612;p72"/>
          <p:cNvGrpSpPr/>
          <p:nvPr/>
        </p:nvGrpSpPr>
        <p:grpSpPr>
          <a:xfrm>
            <a:off x="7614550" y="2879911"/>
            <a:ext cx="263316" cy="354754"/>
            <a:chOff x="7614550" y="2879911"/>
            <a:chExt cx="263316" cy="354754"/>
          </a:xfrm>
        </p:grpSpPr>
        <p:sp>
          <p:nvSpPr>
            <p:cNvPr id="18613" name="Google Shape;18613;p72"/>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72"/>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72"/>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72"/>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72"/>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72"/>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72"/>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72"/>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72"/>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72"/>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72"/>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72"/>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72"/>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72"/>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72"/>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72"/>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72"/>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72"/>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72"/>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2" name="Google Shape;18632;p72"/>
          <p:cNvGrpSpPr/>
          <p:nvPr/>
        </p:nvGrpSpPr>
        <p:grpSpPr>
          <a:xfrm>
            <a:off x="4900684" y="4268187"/>
            <a:ext cx="274576" cy="354623"/>
            <a:chOff x="4900684" y="4268187"/>
            <a:chExt cx="274576" cy="354623"/>
          </a:xfrm>
        </p:grpSpPr>
        <p:sp>
          <p:nvSpPr>
            <p:cNvPr id="18633" name="Google Shape;18633;p72"/>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72"/>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72"/>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72"/>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72"/>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72"/>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72"/>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72"/>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72"/>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72"/>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72"/>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72"/>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72"/>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72"/>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72"/>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8" name="Google Shape;18648;p72"/>
          <p:cNvGrpSpPr/>
          <p:nvPr/>
        </p:nvGrpSpPr>
        <p:grpSpPr>
          <a:xfrm>
            <a:off x="7161654" y="3345794"/>
            <a:ext cx="263343" cy="354754"/>
            <a:chOff x="7161654" y="3345794"/>
            <a:chExt cx="263343" cy="354754"/>
          </a:xfrm>
        </p:grpSpPr>
        <p:sp>
          <p:nvSpPr>
            <p:cNvPr id="18649" name="Google Shape;18649;p72"/>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72"/>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72"/>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72"/>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72"/>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72"/>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72"/>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72"/>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72"/>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72"/>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72"/>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72"/>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72"/>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72"/>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72"/>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72"/>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72"/>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72"/>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72"/>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8" name="Google Shape;18668;p72"/>
          <p:cNvGrpSpPr/>
          <p:nvPr/>
        </p:nvGrpSpPr>
        <p:grpSpPr>
          <a:xfrm>
            <a:off x="6711770" y="3345794"/>
            <a:ext cx="263081" cy="354754"/>
            <a:chOff x="6711770" y="3345794"/>
            <a:chExt cx="263081" cy="354754"/>
          </a:xfrm>
        </p:grpSpPr>
        <p:sp>
          <p:nvSpPr>
            <p:cNvPr id="18669" name="Google Shape;18669;p72"/>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72"/>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72"/>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72"/>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72"/>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72"/>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72"/>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72"/>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72"/>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72"/>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72"/>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72"/>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72"/>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72"/>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72"/>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72"/>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72"/>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6" name="Google Shape;18686;p72"/>
          <p:cNvGrpSpPr/>
          <p:nvPr/>
        </p:nvGrpSpPr>
        <p:grpSpPr>
          <a:xfrm>
            <a:off x="7163409" y="2880251"/>
            <a:ext cx="263316" cy="354414"/>
            <a:chOff x="7163409" y="2880251"/>
            <a:chExt cx="263316" cy="354414"/>
          </a:xfrm>
        </p:grpSpPr>
        <p:sp>
          <p:nvSpPr>
            <p:cNvPr id="18687" name="Google Shape;18687;p72"/>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72"/>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72"/>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72"/>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72"/>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72"/>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72"/>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72"/>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72"/>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72"/>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72"/>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72"/>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9" name="Google Shape;18699;p72"/>
          <p:cNvGrpSpPr/>
          <p:nvPr/>
        </p:nvGrpSpPr>
        <p:grpSpPr>
          <a:xfrm>
            <a:off x="6712032" y="2880172"/>
            <a:ext cx="263316" cy="354493"/>
            <a:chOff x="6712032" y="2880172"/>
            <a:chExt cx="263316" cy="354493"/>
          </a:xfrm>
        </p:grpSpPr>
        <p:sp>
          <p:nvSpPr>
            <p:cNvPr id="18700" name="Google Shape;18700;p72"/>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72"/>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72"/>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72"/>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72"/>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72"/>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72"/>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72"/>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72"/>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72"/>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72"/>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72"/>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72"/>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72"/>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72"/>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72"/>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72"/>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72"/>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72"/>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72"/>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72"/>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1" name="Google Shape;18721;p72"/>
          <p:cNvGrpSpPr/>
          <p:nvPr/>
        </p:nvGrpSpPr>
        <p:grpSpPr>
          <a:xfrm>
            <a:off x="6261624" y="3345794"/>
            <a:ext cx="263316" cy="354754"/>
            <a:chOff x="6261624" y="3345794"/>
            <a:chExt cx="263316" cy="354754"/>
          </a:xfrm>
        </p:grpSpPr>
        <p:sp>
          <p:nvSpPr>
            <p:cNvPr id="18722" name="Google Shape;18722;p72"/>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72"/>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72"/>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72"/>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72"/>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72"/>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72"/>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72"/>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72"/>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72"/>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72"/>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72"/>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72"/>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72"/>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72"/>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72"/>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72"/>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72"/>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72"/>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72"/>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72"/>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72"/>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72"/>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72"/>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72"/>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72"/>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72"/>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72"/>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50" name="Google Shape;18750;p72"/>
          <p:cNvSpPr/>
          <p:nvPr/>
        </p:nvSpPr>
        <p:spPr>
          <a:xfrm>
            <a:off x="5880422" y="3363050"/>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51" name="Google Shape;18751;p72"/>
          <p:cNvGrpSpPr/>
          <p:nvPr/>
        </p:nvGrpSpPr>
        <p:grpSpPr>
          <a:xfrm>
            <a:off x="5811739" y="3345794"/>
            <a:ext cx="263316" cy="354754"/>
            <a:chOff x="5811739" y="3345794"/>
            <a:chExt cx="263316" cy="354754"/>
          </a:xfrm>
        </p:grpSpPr>
        <p:sp>
          <p:nvSpPr>
            <p:cNvPr id="18752" name="Google Shape;18752;p72"/>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72"/>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72"/>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72"/>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72"/>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72"/>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72"/>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72"/>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72"/>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72"/>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72"/>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72"/>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72"/>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72"/>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72"/>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72"/>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72"/>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72"/>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72"/>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72"/>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72"/>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3" name="Google Shape;18773;p72"/>
          <p:cNvGrpSpPr/>
          <p:nvPr/>
        </p:nvGrpSpPr>
        <p:grpSpPr>
          <a:xfrm>
            <a:off x="5363818" y="3345794"/>
            <a:ext cx="259074" cy="354493"/>
            <a:chOff x="5363818" y="3345794"/>
            <a:chExt cx="259074" cy="354493"/>
          </a:xfrm>
        </p:grpSpPr>
        <p:sp>
          <p:nvSpPr>
            <p:cNvPr id="18774" name="Google Shape;18774;p72"/>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72"/>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72"/>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72"/>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72"/>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72"/>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72"/>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72"/>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72"/>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72"/>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72"/>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72"/>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72"/>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72"/>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72"/>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72"/>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72"/>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72"/>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72"/>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72"/>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72"/>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72"/>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72"/>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72"/>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72"/>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9" name="Google Shape;18799;p72"/>
          <p:cNvGrpSpPr/>
          <p:nvPr/>
        </p:nvGrpSpPr>
        <p:grpSpPr>
          <a:xfrm>
            <a:off x="4912939" y="3345663"/>
            <a:ext cx="261326" cy="354885"/>
            <a:chOff x="4912939" y="3345663"/>
            <a:chExt cx="261326" cy="354885"/>
          </a:xfrm>
        </p:grpSpPr>
        <p:sp>
          <p:nvSpPr>
            <p:cNvPr id="18800" name="Google Shape;18800;p72"/>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72"/>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72"/>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72"/>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72"/>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72"/>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72"/>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72"/>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72"/>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72"/>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72"/>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72"/>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72"/>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72"/>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72"/>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72"/>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72"/>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72"/>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72"/>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72"/>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72"/>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1" name="Google Shape;18821;p72"/>
          <p:cNvGrpSpPr/>
          <p:nvPr/>
        </p:nvGrpSpPr>
        <p:grpSpPr>
          <a:xfrm>
            <a:off x="5809723" y="2879911"/>
            <a:ext cx="263081" cy="355016"/>
            <a:chOff x="5809723" y="2879911"/>
            <a:chExt cx="263081" cy="355016"/>
          </a:xfrm>
        </p:grpSpPr>
        <p:sp>
          <p:nvSpPr>
            <p:cNvPr id="18822" name="Google Shape;18822;p72"/>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72"/>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72"/>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72"/>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72"/>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72"/>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72"/>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72"/>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72"/>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72"/>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72"/>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72"/>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72"/>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72"/>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72"/>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72"/>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72"/>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72"/>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72"/>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72"/>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72"/>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72"/>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4" name="Google Shape;18844;p72"/>
          <p:cNvGrpSpPr/>
          <p:nvPr/>
        </p:nvGrpSpPr>
        <p:grpSpPr>
          <a:xfrm>
            <a:off x="7616069" y="4268056"/>
            <a:ext cx="263316" cy="354754"/>
            <a:chOff x="7616069" y="4268056"/>
            <a:chExt cx="263316" cy="354754"/>
          </a:xfrm>
        </p:grpSpPr>
        <p:sp>
          <p:nvSpPr>
            <p:cNvPr id="18845" name="Google Shape;18845;p72"/>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72"/>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72"/>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72"/>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72"/>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72"/>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72"/>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72"/>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72"/>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72"/>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72"/>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72"/>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72"/>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72"/>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72"/>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72"/>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72"/>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72"/>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72"/>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72"/>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72"/>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6" name="Google Shape;18866;p72"/>
          <p:cNvGrpSpPr/>
          <p:nvPr/>
        </p:nvGrpSpPr>
        <p:grpSpPr>
          <a:xfrm>
            <a:off x="7164404" y="4268318"/>
            <a:ext cx="263316" cy="354493"/>
            <a:chOff x="7164404" y="4268318"/>
            <a:chExt cx="263316" cy="354493"/>
          </a:xfrm>
        </p:grpSpPr>
        <p:sp>
          <p:nvSpPr>
            <p:cNvPr id="18867" name="Google Shape;18867;p72"/>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72"/>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72"/>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72"/>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72"/>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72"/>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72"/>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72"/>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72"/>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72"/>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72"/>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72"/>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72"/>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72"/>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72"/>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72"/>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3" name="Google Shape;18883;p72"/>
          <p:cNvGrpSpPr/>
          <p:nvPr/>
        </p:nvGrpSpPr>
        <p:grpSpPr>
          <a:xfrm>
            <a:off x="5358346" y="2879911"/>
            <a:ext cx="263316" cy="354754"/>
            <a:chOff x="5358346" y="2879911"/>
            <a:chExt cx="263316" cy="354754"/>
          </a:xfrm>
        </p:grpSpPr>
        <p:sp>
          <p:nvSpPr>
            <p:cNvPr id="18884" name="Google Shape;18884;p72"/>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72"/>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72"/>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72"/>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72"/>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72"/>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72"/>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72"/>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72"/>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72"/>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72"/>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72"/>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72"/>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72"/>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72"/>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72"/>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72"/>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72"/>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72"/>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72"/>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72"/>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5" name="Google Shape;18905;p72"/>
          <p:cNvGrpSpPr/>
          <p:nvPr/>
        </p:nvGrpSpPr>
        <p:grpSpPr>
          <a:xfrm>
            <a:off x="8061450" y="3345742"/>
            <a:ext cx="263316" cy="354807"/>
            <a:chOff x="8061450" y="3345742"/>
            <a:chExt cx="263316" cy="354807"/>
          </a:xfrm>
        </p:grpSpPr>
        <p:sp>
          <p:nvSpPr>
            <p:cNvPr id="18906" name="Google Shape;18906;p72"/>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72"/>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72"/>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72"/>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72"/>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72"/>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72"/>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72"/>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72"/>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72"/>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72"/>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72"/>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72"/>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72"/>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72"/>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72"/>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2" name="Google Shape;18922;p72"/>
          <p:cNvGrpSpPr/>
          <p:nvPr/>
        </p:nvGrpSpPr>
        <p:grpSpPr>
          <a:xfrm>
            <a:off x="8065953" y="2879911"/>
            <a:ext cx="263081" cy="354754"/>
            <a:chOff x="8065953" y="2879911"/>
            <a:chExt cx="263081" cy="354754"/>
          </a:xfrm>
        </p:grpSpPr>
        <p:sp>
          <p:nvSpPr>
            <p:cNvPr id="18923" name="Google Shape;18923;p72"/>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72"/>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72"/>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72"/>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72"/>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72"/>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72"/>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72"/>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72"/>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72"/>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72"/>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72"/>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72"/>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72"/>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72"/>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72"/>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9" name="Google Shape;18939;p72"/>
          <p:cNvGrpSpPr/>
          <p:nvPr/>
        </p:nvGrpSpPr>
        <p:grpSpPr>
          <a:xfrm>
            <a:off x="8064199" y="4268318"/>
            <a:ext cx="270308" cy="354493"/>
            <a:chOff x="8064199" y="4268318"/>
            <a:chExt cx="270308" cy="354493"/>
          </a:xfrm>
        </p:grpSpPr>
        <p:sp>
          <p:nvSpPr>
            <p:cNvPr id="18940" name="Google Shape;18940;p72"/>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72"/>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72"/>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72"/>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72"/>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72"/>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72"/>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72"/>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72"/>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72"/>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72"/>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72"/>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72"/>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72"/>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72"/>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72"/>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72"/>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72"/>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61" name="Shape 18961"/>
        <p:cNvGrpSpPr/>
        <p:nvPr/>
      </p:nvGrpSpPr>
      <p:grpSpPr>
        <a:xfrm>
          <a:off x="0" y="0"/>
          <a:ext cx="0" cy="0"/>
          <a:chOff x="0" y="0"/>
          <a:chExt cx="0" cy="0"/>
        </a:xfrm>
      </p:grpSpPr>
      <p:sp>
        <p:nvSpPr>
          <p:cNvPr id="18962" name="Google Shape;18962;p73"/>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8963" name="Google Shape;18963;p73"/>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8964" name="Google Shape;18964;p73"/>
          <p:cNvGrpSpPr/>
          <p:nvPr/>
        </p:nvGrpSpPr>
        <p:grpSpPr>
          <a:xfrm>
            <a:off x="3511608" y="3348218"/>
            <a:ext cx="381482" cy="366926"/>
            <a:chOff x="3511608" y="3348218"/>
            <a:chExt cx="381482" cy="366926"/>
          </a:xfrm>
        </p:grpSpPr>
        <p:sp>
          <p:nvSpPr>
            <p:cNvPr id="18965" name="Google Shape;18965;p73"/>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73"/>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73"/>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73"/>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73"/>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73"/>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73"/>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73"/>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73"/>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73"/>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73"/>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73"/>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73"/>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73"/>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9" name="Google Shape;18979;p73"/>
          <p:cNvGrpSpPr/>
          <p:nvPr/>
        </p:nvGrpSpPr>
        <p:grpSpPr>
          <a:xfrm>
            <a:off x="1849816" y="3807339"/>
            <a:ext cx="163616" cy="366665"/>
            <a:chOff x="1849816" y="3807339"/>
            <a:chExt cx="163616" cy="366665"/>
          </a:xfrm>
        </p:grpSpPr>
        <p:sp>
          <p:nvSpPr>
            <p:cNvPr id="18980" name="Google Shape;18980;p73"/>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73"/>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73"/>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73"/>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73"/>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73"/>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73"/>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73"/>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73"/>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73"/>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73"/>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73"/>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73"/>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73"/>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4" name="Google Shape;18994;p73"/>
          <p:cNvGrpSpPr/>
          <p:nvPr/>
        </p:nvGrpSpPr>
        <p:grpSpPr>
          <a:xfrm>
            <a:off x="2274757" y="3807313"/>
            <a:ext cx="202292" cy="366430"/>
            <a:chOff x="2274757" y="3807313"/>
            <a:chExt cx="202292" cy="366430"/>
          </a:xfrm>
        </p:grpSpPr>
        <p:sp>
          <p:nvSpPr>
            <p:cNvPr id="18995" name="Google Shape;18995;p73"/>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73"/>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73"/>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73"/>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73"/>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73"/>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73"/>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73"/>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73"/>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73"/>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5" name="Google Shape;19005;p73"/>
          <p:cNvGrpSpPr/>
          <p:nvPr/>
        </p:nvGrpSpPr>
        <p:grpSpPr>
          <a:xfrm>
            <a:off x="3972716" y="3348218"/>
            <a:ext cx="366404" cy="366665"/>
            <a:chOff x="3972716" y="3348218"/>
            <a:chExt cx="366404" cy="366665"/>
          </a:xfrm>
        </p:grpSpPr>
        <p:sp>
          <p:nvSpPr>
            <p:cNvPr id="19006" name="Google Shape;19006;p73"/>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73"/>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73"/>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73"/>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73"/>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73"/>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73"/>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73"/>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73"/>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73"/>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73"/>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73"/>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8" name="Google Shape;19018;p73"/>
          <p:cNvGrpSpPr/>
          <p:nvPr/>
        </p:nvGrpSpPr>
        <p:grpSpPr>
          <a:xfrm>
            <a:off x="866528" y="3348348"/>
            <a:ext cx="317405" cy="366534"/>
            <a:chOff x="866528" y="3348348"/>
            <a:chExt cx="317405" cy="366534"/>
          </a:xfrm>
        </p:grpSpPr>
        <p:sp>
          <p:nvSpPr>
            <p:cNvPr id="19019" name="Google Shape;19019;p73"/>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73"/>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73"/>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73"/>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73"/>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73"/>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73"/>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73"/>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7" name="Google Shape;19027;p73"/>
          <p:cNvGrpSpPr/>
          <p:nvPr/>
        </p:nvGrpSpPr>
        <p:grpSpPr>
          <a:xfrm>
            <a:off x="1316818" y="3348296"/>
            <a:ext cx="310872" cy="366848"/>
            <a:chOff x="1316818" y="3348296"/>
            <a:chExt cx="310872" cy="366848"/>
          </a:xfrm>
        </p:grpSpPr>
        <p:sp>
          <p:nvSpPr>
            <p:cNvPr id="19028" name="Google Shape;19028;p73"/>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73"/>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73"/>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73"/>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73"/>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73"/>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73"/>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73"/>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73"/>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73"/>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73"/>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73"/>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73"/>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73"/>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73"/>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73"/>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73"/>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73"/>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73"/>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73"/>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73"/>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73"/>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73"/>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73"/>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2" name="Google Shape;19052;p73"/>
          <p:cNvGrpSpPr/>
          <p:nvPr/>
        </p:nvGrpSpPr>
        <p:grpSpPr>
          <a:xfrm>
            <a:off x="3105248" y="3348244"/>
            <a:ext cx="305620" cy="366430"/>
            <a:chOff x="3105248" y="3348244"/>
            <a:chExt cx="305620" cy="366430"/>
          </a:xfrm>
        </p:grpSpPr>
        <p:sp>
          <p:nvSpPr>
            <p:cNvPr id="19053" name="Google Shape;19053;p73"/>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73"/>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73"/>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73"/>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73"/>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73"/>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73"/>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0" name="Google Shape;19060;p73"/>
          <p:cNvGrpSpPr/>
          <p:nvPr/>
        </p:nvGrpSpPr>
        <p:grpSpPr>
          <a:xfrm>
            <a:off x="2661988" y="3348218"/>
            <a:ext cx="304078" cy="366665"/>
            <a:chOff x="2661988" y="3348218"/>
            <a:chExt cx="304078" cy="366665"/>
          </a:xfrm>
        </p:grpSpPr>
        <p:sp>
          <p:nvSpPr>
            <p:cNvPr id="19061" name="Google Shape;19061;p73"/>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73"/>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73"/>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73"/>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73"/>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73"/>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73"/>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73"/>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73"/>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73"/>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73"/>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73"/>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73"/>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73"/>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73"/>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73"/>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73"/>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73"/>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73"/>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0" name="Google Shape;19080;p73"/>
          <p:cNvGrpSpPr/>
          <p:nvPr/>
        </p:nvGrpSpPr>
        <p:grpSpPr>
          <a:xfrm>
            <a:off x="2212927" y="3348897"/>
            <a:ext cx="307606" cy="366482"/>
            <a:chOff x="2212927" y="3348897"/>
            <a:chExt cx="307606" cy="366482"/>
          </a:xfrm>
        </p:grpSpPr>
        <p:sp>
          <p:nvSpPr>
            <p:cNvPr id="19081" name="Google Shape;19081;p73"/>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73"/>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73"/>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73"/>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73"/>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73"/>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73"/>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73"/>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73"/>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73"/>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1" name="Google Shape;19091;p73"/>
          <p:cNvGrpSpPr/>
          <p:nvPr/>
        </p:nvGrpSpPr>
        <p:grpSpPr>
          <a:xfrm>
            <a:off x="1764389" y="3348218"/>
            <a:ext cx="310114" cy="366665"/>
            <a:chOff x="1764389" y="3348218"/>
            <a:chExt cx="310114" cy="366665"/>
          </a:xfrm>
        </p:grpSpPr>
        <p:sp>
          <p:nvSpPr>
            <p:cNvPr id="19092" name="Google Shape;19092;p73"/>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73"/>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73"/>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73"/>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73"/>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73"/>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73"/>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73"/>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73"/>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73"/>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73"/>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73"/>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73"/>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73"/>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73"/>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73"/>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73"/>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73"/>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73"/>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73"/>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2" name="Google Shape;19112;p73"/>
          <p:cNvGrpSpPr/>
          <p:nvPr/>
        </p:nvGrpSpPr>
        <p:grpSpPr>
          <a:xfrm>
            <a:off x="2777572" y="3807287"/>
            <a:ext cx="81716" cy="366717"/>
            <a:chOff x="2777572" y="3807287"/>
            <a:chExt cx="81716" cy="366717"/>
          </a:xfrm>
        </p:grpSpPr>
        <p:sp>
          <p:nvSpPr>
            <p:cNvPr id="19113" name="Google Shape;19113;p73"/>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73"/>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73"/>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73"/>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73"/>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73"/>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73"/>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73"/>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73"/>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73"/>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73"/>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4" name="Google Shape;19124;p73"/>
          <p:cNvGrpSpPr/>
          <p:nvPr/>
        </p:nvGrpSpPr>
        <p:grpSpPr>
          <a:xfrm>
            <a:off x="3934014" y="4329780"/>
            <a:ext cx="366665" cy="256334"/>
            <a:chOff x="3934014" y="4329780"/>
            <a:chExt cx="366665" cy="256334"/>
          </a:xfrm>
        </p:grpSpPr>
        <p:sp>
          <p:nvSpPr>
            <p:cNvPr id="19125" name="Google Shape;19125;p73"/>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73"/>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73"/>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73"/>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73"/>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73"/>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73"/>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73"/>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73"/>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73"/>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73"/>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73"/>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73"/>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8" name="Google Shape;19138;p73"/>
          <p:cNvGrpSpPr/>
          <p:nvPr/>
        </p:nvGrpSpPr>
        <p:grpSpPr>
          <a:xfrm>
            <a:off x="947670" y="3807339"/>
            <a:ext cx="194295" cy="366404"/>
            <a:chOff x="947670" y="3807339"/>
            <a:chExt cx="194295" cy="366404"/>
          </a:xfrm>
        </p:grpSpPr>
        <p:sp>
          <p:nvSpPr>
            <p:cNvPr id="19139" name="Google Shape;19139;p73"/>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73"/>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73"/>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73"/>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73"/>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73"/>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73"/>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73"/>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73"/>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73"/>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9" name="Google Shape;19149;p73"/>
          <p:cNvGrpSpPr/>
          <p:nvPr/>
        </p:nvGrpSpPr>
        <p:grpSpPr>
          <a:xfrm>
            <a:off x="3420379" y="4286557"/>
            <a:ext cx="368939" cy="342283"/>
            <a:chOff x="3420379" y="4286557"/>
            <a:chExt cx="368939" cy="342283"/>
          </a:xfrm>
        </p:grpSpPr>
        <p:sp>
          <p:nvSpPr>
            <p:cNvPr id="19150" name="Google Shape;19150;p73"/>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73"/>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73"/>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73"/>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73"/>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73"/>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73"/>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73"/>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73"/>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73"/>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73"/>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73"/>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73"/>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73"/>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73"/>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73"/>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6" name="Google Shape;19166;p73"/>
          <p:cNvGrpSpPr/>
          <p:nvPr/>
        </p:nvGrpSpPr>
        <p:grpSpPr>
          <a:xfrm>
            <a:off x="3965190" y="3842252"/>
            <a:ext cx="369801" cy="296813"/>
            <a:chOff x="3965190" y="3842252"/>
            <a:chExt cx="369801" cy="296813"/>
          </a:xfrm>
        </p:grpSpPr>
        <p:sp>
          <p:nvSpPr>
            <p:cNvPr id="19167" name="Google Shape;19167;p73"/>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73"/>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73"/>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73"/>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73"/>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73"/>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73"/>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73"/>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73"/>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73"/>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73"/>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73"/>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73"/>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73"/>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73"/>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73"/>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73"/>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73"/>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73"/>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73"/>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73"/>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8" name="Google Shape;19188;p73"/>
          <p:cNvGrpSpPr/>
          <p:nvPr/>
        </p:nvGrpSpPr>
        <p:grpSpPr>
          <a:xfrm>
            <a:off x="3506590" y="3833812"/>
            <a:ext cx="396796" cy="313407"/>
            <a:chOff x="3506590" y="3833812"/>
            <a:chExt cx="396796" cy="313407"/>
          </a:xfrm>
        </p:grpSpPr>
        <p:sp>
          <p:nvSpPr>
            <p:cNvPr id="19189" name="Google Shape;19189;p73"/>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73"/>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73"/>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2" name="Google Shape;19192;p73"/>
          <p:cNvGrpSpPr/>
          <p:nvPr/>
        </p:nvGrpSpPr>
        <p:grpSpPr>
          <a:xfrm>
            <a:off x="2769288" y="1965364"/>
            <a:ext cx="104556" cy="366665"/>
            <a:chOff x="2769288" y="1965364"/>
            <a:chExt cx="104556" cy="366665"/>
          </a:xfrm>
        </p:grpSpPr>
        <p:sp>
          <p:nvSpPr>
            <p:cNvPr id="19193" name="Google Shape;19193;p73"/>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73"/>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73"/>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73"/>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73"/>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73"/>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73"/>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73"/>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73"/>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73"/>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73"/>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73"/>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5" name="Google Shape;19205;p73"/>
          <p:cNvGrpSpPr/>
          <p:nvPr/>
        </p:nvGrpSpPr>
        <p:grpSpPr>
          <a:xfrm>
            <a:off x="3966679" y="2010861"/>
            <a:ext cx="367162" cy="275698"/>
            <a:chOff x="3966679" y="2010861"/>
            <a:chExt cx="367162" cy="275698"/>
          </a:xfrm>
        </p:grpSpPr>
        <p:sp>
          <p:nvSpPr>
            <p:cNvPr id="19206" name="Google Shape;19206;p73"/>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73"/>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73"/>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73"/>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0" name="Google Shape;19210;p73"/>
          <p:cNvGrpSpPr/>
          <p:nvPr/>
        </p:nvGrpSpPr>
        <p:grpSpPr>
          <a:xfrm>
            <a:off x="1752577" y="2025495"/>
            <a:ext cx="366404" cy="246220"/>
            <a:chOff x="1752577" y="2025495"/>
            <a:chExt cx="366404" cy="246220"/>
          </a:xfrm>
        </p:grpSpPr>
        <p:sp>
          <p:nvSpPr>
            <p:cNvPr id="19211" name="Google Shape;19211;p73"/>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73"/>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73"/>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73"/>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73"/>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73"/>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73"/>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73"/>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73"/>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73"/>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73"/>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73"/>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73"/>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73"/>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73"/>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73"/>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7" name="Google Shape;19227;p73"/>
          <p:cNvGrpSpPr/>
          <p:nvPr/>
        </p:nvGrpSpPr>
        <p:grpSpPr>
          <a:xfrm>
            <a:off x="1309553" y="2069580"/>
            <a:ext cx="366404" cy="158363"/>
            <a:chOff x="1309553" y="2069580"/>
            <a:chExt cx="366404" cy="158363"/>
          </a:xfrm>
        </p:grpSpPr>
        <p:sp>
          <p:nvSpPr>
            <p:cNvPr id="19228" name="Google Shape;19228;p73"/>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73"/>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73"/>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73"/>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73"/>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73"/>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73"/>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73"/>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73"/>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73"/>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73"/>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73"/>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73"/>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73"/>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73"/>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73"/>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73"/>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73"/>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73"/>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73"/>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73"/>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73"/>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73"/>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73"/>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73"/>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73"/>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4" name="Google Shape;19254;p73"/>
          <p:cNvGrpSpPr/>
          <p:nvPr/>
        </p:nvGrpSpPr>
        <p:grpSpPr>
          <a:xfrm>
            <a:off x="866528" y="2088762"/>
            <a:ext cx="366639" cy="119635"/>
            <a:chOff x="866528" y="2088762"/>
            <a:chExt cx="366639" cy="119635"/>
          </a:xfrm>
        </p:grpSpPr>
        <p:sp>
          <p:nvSpPr>
            <p:cNvPr id="19255" name="Google Shape;19255;p73"/>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73"/>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73"/>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73"/>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73"/>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73"/>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73"/>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73"/>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73"/>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73"/>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73"/>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73"/>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73"/>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73"/>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9" name="Google Shape;19269;p73"/>
          <p:cNvGrpSpPr/>
          <p:nvPr/>
        </p:nvGrpSpPr>
        <p:grpSpPr>
          <a:xfrm>
            <a:off x="2329269" y="1965312"/>
            <a:ext cx="98807" cy="366273"/>
            <a:chOff x="2329269" y="1965312"/>
            <a:chExt cx="98807" cy="366273"/>
          </a:xfrm>
        </p:grpSpPr>
        <p:sp>
          <p:nvSpPr>
            <p:cNvPr id="19270" name="Google Shape;19270;p73"/>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73"/>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73"/>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3" name="Google Shape;19273;p73"/>
          <p:cNvGrpSpPr/>
          <p:nvPr/>
        </p:nvGrpSpPr>
        <p:grpSpPr>
          <a:xfrm>
            <a:off x="3208053" y="1964972"/>
            <a:ext cx="112344" cy="366926"/>
            <a:chOff x="3208053" y="1964972"/>
            <a:chExt cx="112344" cy="366926"/>
          </a:xfrm>
        </p:grpSpPr>
        <p:sp>
          <p:nvSpPr>
            <p:cNvPr id="19274" name="Google Shape;19274;p73"/>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73"/>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73"/>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73"/>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73"/>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73"/>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0" name="Google Shape;19280;p73"/>
          <p:cNvGrpSpPr/>
          <p:nvPr/>
        </p:nvGrpSpPr>
        <p:grpSpPr>
          <a:xfrm>
            <a:off x="3225379" y="3807339"/>
            <a:ext cx="72413" cy="366404"/>
            <a:chOff x="3225379" y="3807339"/>
            <a:chExt cx="72413" cy="366404"/>
          </a:xfrm>
        </p:grpSpPr>
        <p:sp>
          <p:nvSpPr>
            <p:cNvPr id="19281" name="Google Shape;19281;p73"/>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73"/>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73"/>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73"/>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73"/>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73"/>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73"/>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73"/>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9" name="Google Shape;19289;p73"/>
          <p:cNvGrpSpPr/>
          <p:nvPr/>
        </p:nvGrpSpPr>
        <p:grpSpPr>
          <a:xfrm>
            <a:off x="3523916" y="2011096"/>
            <a:ext cx="366665" cy="275201"/>
            <a:chOff x="3523916" y="2011096"/>
            <a:chExt cx="366665" cy="275201"/>
          </a:xfrm>
        </p:grpSpPr>
        <p:sp>
          <p:nvSpPr>
            <p:cNvPr id="19290" name="Google Shape;19290;p73"/>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73"/>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73"/>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73"/>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73"/>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73"/>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73"/>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73"/>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73"/>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73"/>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73"/>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73"/>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73"/>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73"/>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73"/>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73"/>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73"/>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73"/>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73"/>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73"/>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0" name="Google Shape;19310;p73"/>
          <p:cNvGrpSpPr/>
          <p:nvPr/>
        </p:nvGrpSpPr>
        <p:grpSpPr>
          <a:xfrm>
            <a:off x="1742777" y="1499997"/>
            <a:ext cx="393791" cy="366744"/>
            <a:chOff x="1742777" y="1499997"/>
            <a:chExt cx="393791" cy="366744"/>
          </a:xfrm>
        </p:grpSpPr>
        <p:sp>
          <p:nvSpPr>
            <p:cNvPr id="19311" name="Google Shape;19311;p73"/>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73"/>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73"/>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73"/>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73"/>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73"/>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73"/>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73"/>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73"/>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73"/>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73"/>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73"/>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73"/>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73"/>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5" name="Google Shape;19325;p73"/>
          <p:cNvGrpSpPr/>
          <p:nvPr/>
        </p:nvGrpSpPr>
        <p:grpSpPr>
          <a:xfrm>
            <a:off x="4014449" y="1499997"/>
            <a:ext cx="319914" cy="366639"/>
            <a:chOff x="4014449" y="1499997"/>
            <a:chExt cx="319914" cy="366639"/>
          </a:xfrm>
        </p:grpSpPr>
        <p:sp>
          <p:nvSpPr>
            <p:cNvPr id="19326" name="Google Shape;19326;p73"/>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73"/>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73"/>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73"/>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73"/>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1" name="Google Shape;19331;p73"/>
          <p:cNvGrpSpPr/>
          <p:nvPr/>
        </p:nvGrpSpPr>
        <p:grpSpPr>
          <a:xfrm>
            <a:off x="866267" y="1591460"/>
            <a:ext cx="367397" cy="183711"/>
            <a:chOff x="866267" y="1591460"/>
            <a:chExt cx="367397" cy="183711"/>
          </a:xfrm>
        </p:grpSpPr>
        <p:sp>
          <p:nvSpPr>
            <p:cNvPr id="19332" name="Google Shape;19332;p73"/>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73"/>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73"/>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73"/>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73"/>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73"/>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73"/>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73"/>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73"/>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73"/>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73"/>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73"/>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73"/>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73"/>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73"/>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73"/>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73"/>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73"/>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0" name="Google Shape;19350;p73"/>
          <p:cNvGrpSpPr/>
          <p:nvPr/>
        </p:nvGrpSpPr>
        <p:grpSpPr>
          <a:xfrm>
            <a:off x="3117843" y="1499892"/>
            <a:ext cx="327440" cy="366744"/>
            <a:chOff x="3117843" y="1499892"/>
            <a:chExt cx="327440" cy="366744"/>
          </a:xfrm>
        </p:grpSpPr>
        <p:sp>
          <p:nvSpPr>
            <p:cNvPr id="19351" name="Google Shape;19351;p73"/>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73"/>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73"/>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73"/>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73"/>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73"/>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73"/>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8" name="Google Shape;19358;p73"/>
          <p:cNvGrpSpPr/>
          <p:nvPr/>
        </p:nvGrpSpPr>
        <p:grpSpPr>
          <a:xfrm>
            <a:off x="2667005" y="1499997"/>
            <a:ext cx="336770" cy="366639"/>
            <a:chOff x="2667005" y="1499997"/>
            <a:chExt cx="336770" cy="366639"/>
          </a:xfrm>
        </p:grpSpPr>
        <p:sp>
          <p:nvSpPr>
            <p:cNvPr id="19359" name="Google Shape;19359;p73"/>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73"/>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73"/>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73"/>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73"/>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73"/>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73"/>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73"/>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73"/>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73"/>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73"/>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73"/>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73"/>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73"/>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73"/>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73"/>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73"/>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73"/>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73"/>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8" name="Google Shape;19378;p73"/>
          <p:cNvGrpSpPr/>
          <p:nvPr/>
        </p:nvGrpSpPr>
        <p:grpSpPr>
          <a:xfrm>
            <a:off x="3564866" y="1499997"/>
            <a:ext cx="326473" cy="366639"/>
            <a:chOff x="3564866" y="1499997"/>
            <a:chExt cx="326473" cy="366639"/>
          </a:xfrm>
        </p:grpSpPr>
        <p:sp>
          <p:nvSpPr>
            <p:cNvPr id="19379" name="Google Shape;19379;p73"/>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73"/>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73"/>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73"/>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73"/>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73"/>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73"/>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73"/>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73"/>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8" name="Google Shape;19388;p73"/>
          <p:cNvGrpSpPr/>
          <p:nvPr/>
        </p:nvGrpSpPr>
        <p:grpSpPr>
          <a:xfrm>
            <a:off x="1314074" y="1499997"/>
            <a:ext cx="364392" cy="366639"/>
            <a:chOff x="1314074" y="1499997"/>
            <a:chExt cx="364392" cy="366639"/>
          </a:xfrm>
        </p:grpSpPr>
        <p:sp>
          <p:nvSpPr>
            <p:cNvPr id="19389" name="Google Shape;19389;p73"/>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73"/>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73"/>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73"/>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73"/>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73"/>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73"/>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73"/>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73"/>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73"/>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73"/>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73"/>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1" name="Google Shape;19401;p73"/>
          <p:cNvGrpSpPr/>
          <p:nvPr/>
        </p:nvGrpSpPr>
        <p:grpSpPr>
          <a:xfrm>
            <a:off x="2220479" y="1499997"/>
            <a:ext cx="337005" cy="366639"/>
            <a:chOff x="2220479" y="1499997"/>
            <a:chExt cx="337005" cy="366639"/>
          </a:xfrm>
        </p:grpSpPr>
        <p:sp>
          <p:nvSpPr>
            <p:cNvPr id="19402" name="Google Shape;19402;p73"/>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73"/>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73"/>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73"/>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73"/>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73"/>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73"/>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73"/>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73"/>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73"/>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73"/>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3" name="Google Shape;19413;p73"/>
          <p:cNvGrpSpPr/>
          <p:nvPr/>
        </p:nvGrpSpPr>
        <p:grpSpPr>
          <a:xfrm>
            <a:off x="4105155" y="2425976"/>
            <a:ext cx="87230" cy="366430"/>
            <a:chOff x="4105155" y="2425976"/>
            <a:chExt cx="87230" cy="366430"/>
          </a:xfrm>
        </p:grpSpPr>
        <p:sp>
          <p:nvSpPr>
            <p:cNvPr id="19414" name="Google Shape;19414;p73"/>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73"/>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73"/>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73"/>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73"/>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73"/>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0" name="Google Shape;19420;p73"/>
          <p:cNvGrpSpPr/>
          <p:nvPr/>
        </p:nvGrpSpPr>
        <p:grpSpPr>
          <a:xfrm>
            <a:off x="1808109" y="2426002"/>
            <a:ext cx="267884" cy="366639"/>
            <a:chOff x="1808109" y="2426002"/>
            <a:chExt cx="267884" cy="366639"/>
          </a:xfrm>
        </p:grpSpPr>
        <p:sp>
          <p:nvSpPr>
            <p:cNvPr id="19421" name="Google Shape;19421;p73"/>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73"/>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73"/>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73"/>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73"/>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73"/>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73"/>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73"/>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73"/>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73"/>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73"/>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73"/>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73"/>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73"/>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73"/>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73"/>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73"/>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73"/>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73"/>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73"/>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73"/>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2" name="Google Shape;19442;p73"/>
          <p:cNvGrpSpPr/>
          <p:nvPr/>
        </p:nvGrpSpPr>
        <p:grpSpPr>
          <a:xfrm>
            <a:off x="3603568" y="2426002"/>
            <a:ext cx="207597" cy="366639"/>
            <a:chOff x="3603568" y="2426002"/>
            <a:chExt cx="207597" cy="366639"/>
          </a:xfrm>
        </p:grpSpPr>
        <p:sp>
          <p:nvSpPr>
            <p:cNvPr id="19443" name="Google Shape;19443;p73"/>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73"/>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73"/>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73"/>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73"/>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73"/>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9" name="Google Shape;19449;p73"/>
          <p:cNvGrpSpPr/>
          <p:nvPr/>
        </p:nvGrpSpPr>
        <p:grpSpPr>
          <a:xfrm>
            <a:off x="2246115" y="2426002"/>
            <a:ext cx="274417" cy="366404"/>
            <a:chOff x="2246115" y="2426002"/>
            <a:chExt cx="274417" cy="366404"/>
          </a:xfrm>
        </p:grpSpPr>
        <p:sp>
          <p:nvSpPr>
            <p:cNvPr id="19450" name="Google Shape;19450;p73"/>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73"/>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73"/>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73"/>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73"/>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73"/>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73"/>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73"/>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8" name="Google Shape;19458;p73"/>
          <p:cNvGrpSpPr/>
          <p:nvPr/>
        </p:nvGrpSpPr>
        <p:grpSpPr>
          <a:xfrm>
            <a:off x="2696666" y="2426002"/>
            <a:ext cx="256099" cy="366639"/>
            <a:chOff x="2696666" y="2426002"/>
            <a:chExt cx="256099" cy="366639"/>
          </a:xfrm>
        </p:grpSpPr>
        <p:sp>
          <p:nvSpPr>
            <p:cNvPr id="19459" name="Google Shape;19459;p73"/>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73"/>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73"/>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73"/>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73"/>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73"/>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5" name="Google Shape;19465;p73"/>
          <p:cNvGrpSpPr/>
          <p:nvPr/>
        </p:nvGrpSpPr>
        <p:grpSpPr>
          <a:xfrm>
            <a:off x="3149072" y="2426002"/>
            <a:ext cx="225863" cy="366430"/>
            <a:chOff x="3149072" y="2426002"/>
            <a:chExt cx="225863" cy="366430"/>
          </a:xfrm>
        </p:grpSpPr>
        <p:sp>
          <p:nvSpPr>
            <p:cNvPr id="19466" name="Google Shape;19466;p73"/>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73"/>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73"/>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73"/>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73"/>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73"/>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73"/>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73"/>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73"/>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73"/>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73"/>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7" name="Google Shape;19477;p73"/>
          <p:cNvGrpSpPr/>
          <p:nvPr/>
        </p:nvGrpSpPr>
        <p:grpSpPr>
          <a:xfrm>
            <a:off x="1361556" y="2425923"/>
            <a:ext cx="283224" cy="366482"/>
            <a:chOff x="1361556" y="2425923"/>
            <a:chExt cx="283224" cy="366482"/>
          </a:xfrm>
        </p:grpSpPr>
        <p:sp>
          <p:nvSpPr>
            <p:cNvPr id="19478" name="Google Shape;19478;p73"/>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73"/>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73"/>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73"/>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73"/>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73"/>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73"/>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73"/>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73"/>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73"/>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73"/>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73"/>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73"/>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73"/>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73"/>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73"/>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73"/>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73"/>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73"/>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73"/>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8" name="Google Shape;19498;p73"/>
          <p:cNvGrpSpPr/>
          <p:nvPr/>
        </p:nvGrpSpPr>
        <p:grpSpPr>
          <a:xfrm>
            <a:off x="3973735" y="2891056"/>
            <a:ext cx="361883" cy="366979"/>
            <a:chOff x="3973735" y="2891056"/>
            <a:chExt cx="361883" cy="366979"/>
          </a:xfrm>
        </p:grpSpPr>
        <p:sp>
          <p:nvSpPr>
            <p:cNvPr id="19499" name="Google Shape;19499;p73"/>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73"/>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73"/>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73"/>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73"/>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73"/>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73"/>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73"/>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73"/>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73"/>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73"/>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73"/>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73"/>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73"/>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73"/>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73"/>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73"/>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6" name="Google Shape;19516;p73"/>
          <p:cNvGrpSpPr/>
          <p:nvPr/>
        </p:nvGrpSpPr>
        <p:grpSpPr>
          <a:xfrm>
            <a:off x="3527941" y="2916744"/>
            <a:ext cx="366665" cy="315654"/>
            <a:chOff x="3527941" y="2916744"/>
            <a:chExt cx="366665" cy="315654"/>
          </a:xfrm>
        </p:grpSpPr>
        <p:sp>
          <p:nvSpPr>
            <p:cNvPr id="19517" name="Google Shape;19517;p73"/>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73"/>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73"/>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73"/>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73"/>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73"/>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73"/>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73"/>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73"/>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73"/>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73"/>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73"/>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73"/>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73"/>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73"/>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73"/>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73"/>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73"/>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73"/>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6" name="Google Shape;19536;p73"/>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73"/>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73"/>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73"/>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73"/>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73"/>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73"/>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3" name="Google Shape;19543;p73"/>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73"/>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73"/>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73"/>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7" name="Google Shape;19547;p73"/>
          <p:cNvGrpSpPr/>
          <p:nvPr/>
        </p:nvGrpSpPr>
        <p:grpSpPr>
          <a:xfrm>
            <a:off x="2640873" y="2891631"/>
            <a:ext cx="366404" cy="366404"/>
            <a:chOff x="2640873" y="2891631"/>
            <a:chExt cx="366404" cy="366404"/>
          </a:xfrm>
        </p:grpSpPr>
        <p:sp>
          <p:nvSpPr>
            <p:cNvPr id="19548" name="Google Shape;19548;p73"/>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73"/>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73"/>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73"/>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73"/>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73"/>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73"/>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73"/>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73"/>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73"/>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73"/>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9" name="Google Shape;19559;p73"/>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73"/>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73"/>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2" name="Google Shape;19562;p73"/>
          <p:cNvGrpSpPr/>
          <p:nvPr/>
        </p:nvGrpSpPr>
        <p:grpSpPr>
          <a:xfrm>
            <a:off x="2197091" y="2938120"/>
            <a:ext cx="366665" cy="273189"/>
            <a:chOff x="2197091" y="2938120"/>
            <a:chExt cx="366665" cy="273189"/>
          </a:xfrm>
        </p:grpSpPr>
        <p:sp>
          <p:nvSpPr>
            <p:cNvPr id="19563" name="Google Shape;19563;p73"/>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73"/>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5" name="Google Shape;19565;p73"/>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73"/>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73"/>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73"/>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73"/>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73"/>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73"/>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73"/>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73"/>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73"/>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73"/>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73"/>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73"/>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73"/>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73"/>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73"/>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73"/>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73"/>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73"/>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73"/>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73"/>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73"/>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7" name="Google Shape;19587;p73"/>
          <p:cNvGrpSpPr/>
          <p:nvPr/>
        </p:nvGrpSpPr>
        <p:grpSpPr>
          <a:xfrm>
            <a:off x="1753570" y="2892127"/>
            <a:ext cx="366665" cy="365202"/>
            <a:chOff x="1753570" y="2892127"/>
            <a:chExt cx="366665" cy="365202"/>
          </a:xfrm>
        </p:grpSpPr>
        <p:sp>
          <p:nvSpPr>
            <p:cNvPr id="19588" name="Google Shape;19588;p73"/>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73"/>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73"/>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73"/>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73"/>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73"/>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73"/>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73"/>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73"/>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7" name="Google Shape;19597;p73"/>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8" name="Google Shape;19598;p73"/>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73"/>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73"/>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73"/>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73"/>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73"/>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73"/>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73"/>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6" name="Google Shape;19606;p73"/>
          <p:cNvGrpSpPr/>
          <p:nvPr/>
        </p:nvGrpSpPr>
        <p:grpSpPr>
          <a:xfrm>
            <a:off x="1303751" y="3807339"/>
            <a:ext cx="367684" cy="366561"/>
            <a:chOff x="1303751" y="3807339"/>
            <a:chExt cx="367684" cy="366561"/>
          </a:xfrm>
        </p:grpSpPr>
        <p:sp>
          <p:nvSpPr>
            <p:cNvPr id="19607" name="Google Shape;19607;p73"/>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73"/>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73"/>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73"/>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73"/>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73"/>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73"/>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73"/>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73"/>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6" name="Google Shape;19616;p73"/>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73"/>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73"/>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73"/>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73"/>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73"/>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73"/>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73"/>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73"/>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73"/>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73"/>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73"/>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73"/>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73"/>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73"/>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73"/>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73"/>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73"/>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73"/>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5" name="Google Shape;19635;p73"/>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73"/>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73"/>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73"/>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9" name="Google Shape;19639;p73"/>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0" name="Google Shape;19640;p73"/>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1" name="Google Shape;19641;p73"/>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2" name="Google Shape;19642;p73"/>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73"/>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73"/>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73"/>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73"/>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73"/>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48" name="Google Shape;19648;p73"/>
          <p:cNvSpPr/>
          <p:nvPr/>
        </p:nvSpPr>
        <p:spPr>
          <a:xfrm>
            <a:off x="1321365" y="2905951"/>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49" name="Google Shape;19649;p73"/>
          <p:cNvGrpSpPr/>
          <p:nvPr/>
        </p:nvGrpSpPr>
        <p:grpSpPr>
          <a:xfrm>
            <a:off x="1310049" y="2891421"/>
            <a:ext cx="384749" cy="366613"/>
            <a:chOff x="1310049" y="2891421"/>
            <a:chExt cx="384749" cy="366613"/>
          </a:xfrm>
        </p:grpSpPr>
        <p:sp>
          <p:nvSpPr>
            <p:cNvPr id="19650" name="Google Shape;19650;p73"/>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73"/>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73"/>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73"/>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73"/>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73"/>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73"/>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73"/>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73"/>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73"/>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73"/>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73"/>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73"/>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73"/>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4" name="Google Shape;19664;p73"/>
          <p:cNvGrpSpPr/>
          <p:nvPr/>
        </p:nvGrpSpPr>
        <p:grpSpPr>
          <a:xfrm>
            <a:off x="849673" y="2891343"/>
            <a:ext cx="383468" cy="366665"/>
            <a:chOff x="849673" y="2891343"/>
            <a:chExt cx="383468" cy="366665"/>
          </a:xfrm>
        </p:grpSpPr>
        <p:sp>
          <p:nvSpPr>
            <p:cNvPr id="19665" name="Google Shape;19665;p73"/>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73"/>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73"/>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73"/>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73"/>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73"/>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73"/>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73"/>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73"/>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73"/>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73"/>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73"/>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7" name="Google Shape;19677;p73"/>
          <p:cNvGrpSpPr/>
          <p:nvPr/>
        </p:nvGrpSpPr>
        <p:grpSpPr>
          <a:xfrm>
            <a:off x="920257" y="2426002"/>
            <a:ext cx="278024" cy="366508"/>
            <a:chOff x="920257" y="2426002"/>
            <a:chExt cx="278024" cy="366508"/>
          </a:xfrm>
        </p:grpSpPr>
        <p:sp>
          <p:nvSpPr>
            <p:cNvPr id="19678" name="Google Shape;19678;p73"/>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73"/>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73"/>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73"/>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73"/>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73"/>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73"/>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5" name="Google Shape;19685;p73"/>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73"/>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73"/>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73"/>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73"/>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73"/>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1" name="Google Shape;19691;p73"/>
          <p:cNvGrpSpPr/>
          <p:nvPr/>
        </p:nvGrpSpPr>
        <p:grpSpPr>
          <a:xfrm>
            <a:off x="866528" y="4274484"/>
            <a:ext cx="349810" cy="366665"/>
            <a:chOff x="866528" y="4274484"/>
            <a:chExt cx="349810" cy="366665"/>
          </a:xfrm>
        </p:grpSpPr>
        <p:sp>
          <p:nvSpPr>
            <p:cNvPr id="19692" name="Google Shape;19692;p73"/>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73"/>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73"/>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73"/>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73"/>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73"/>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73"/>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73"/>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73"/>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73"/>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73"/>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3" name="Google Shape;19703;p73"/>
          <p:cNvGrpSpPr/>
          <p:nvPr/>
        </p:nvGrpSpPr>
        <p:grpSpPr>
          <a:xfrm>
            <a:off x="1388708" y="4274484"/>
            <a:ext cx="330210" cy="366665"/>
            <a:chOff x="1388708" y="4274484"/>
            <a:chExt cx="330210" cy="366665"/>
          </a:xfrm>
        </p:grpSpPr>
        <p:sp>
          <p:nvSpPr>
            <p:cNvPr id="19704" name="Google Shape;19704;p73"/>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73"/>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73"/>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73"/>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73"/>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73"/>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73"/>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73"/>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73"/>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73"/>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73"/>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73"/>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73"/>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73"/>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73"/>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73"/>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73"/>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73"/>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73"/>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73"/>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4" name="Google Shape;19724;p73"/>
          <p:cNvGrpSpPr/>
          <p:nvPr/>
        </p:nvGrpSpPr>
        <p:grpSpPr>
          <a:xfrm>
            <a:off x="1874694" y="4293326"/>
            <a:ext cx="375446" cy="328982"/>
            <a:chOff x="1874694" y="4293326"/>
            <a:chExt cx="375446" cy="328982"/>
          </a:xfrm>
        </p:grpSpPr>
        <p:sp>
          <p:nvSpPr>
            <p:cNvPr id="19725" name="Google Shape;19725;p73"/>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73"/>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73"/>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73"/>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73"/>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73"/>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73"/>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73"/>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73"/>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73"/>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73"/>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73"/>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73"/>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73"/>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73"/>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73"/>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73"/>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73"/>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73"/>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73"/>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73"/>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73"/>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7" name="Google Shape;19747;p73"/>
          <p:cNvGrpSpPr/>
          <p:nvPr/>
        </p:nvGrpSpPr>
        <p:grpSpPr>
          <a:xfrm>
            <a:off x="2396116" y="4293090"/>
            <a:ext cx="366665" cy="329714"/>
            <a:chOff x="2396116" y="4293090"/>
            <a:chExt cx="366665" cy="329714"/>
          </a:xfrm>
        </p:grpSpPr>
        <p:sp>
          <p:nvSpPr>
            <p:cNvPr id="19748" name="Google Shape;19748;p73"/>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73"/>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73"/>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1" name="Google Shape;19751;p73"/>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2" name="Google Shape;19752;p73"/>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73"/>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73"/>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73"/>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73"/>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73"/>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73"/>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9" name="Google Shape;19759;p73"/>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0" name="Google Shape;19760;p73"/>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1" name="Google Shape;19761;p73"/>
          <p:cNvGrpSpPr/>
          <p:nvPr/>
        </p:nvGrpSpPr>
        <p:grpSpPr>
          <a:xfrm>
            <a:off x="2908757" y="4289824"/>
            <a:ext cx="367162" cy="336116"/>
            <a:chOff x="2908757" y="4289824"/>
            <a:chExt cx="367162" cy="336116"/>
          </a:xfrm>
        </p:grpSpPr>
        <p:sp>
          <p:nvSpPr>
            <p:cNvPr id="19762" name="Google Shape;19762;p73"/>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73"/>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73"/>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73"/>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6" name="Google Shape;19766;p73"/>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73"/>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73"/>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73"/>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73"/>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73"/>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73"/>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3" name="Google Shape;19773;p73"/>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73"/>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73"/>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6" name="Google Shape;19776;p73"/>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73"/>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8" name="Google Shape;19778;p73"/>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9" name="Google Shape;19779;p73"/>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73"/>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73"/>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73"/>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3" name="Google Shape;19783;p73"/>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73"/>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73"/>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73"/>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73"/>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73"/>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9" name="Google Shape;19789;p73"/>
          <p:cNvGrpSpPr/>
          <p:nvPr/>
        </p:nvGrpSpPr>
        <p:grpSpPr>
          <a:xfrm>
            <a:off x="3082408" y="2919540"/>
            <a:ext cx="368651" cy="310350"/>
            <a:chOff x="3082408" y="2919540"/>
            <a:chExt cx="368651" cy="310350"/>
          </a:xfrm>
        </p:grpSpPr>
        <p:sp>
          <p:nvSpPr>
            <p:cNvPr id="19790" name="Google Shape;19790;p73"/>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1" name="Google Shape;19791;p73"/>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2" name="Google Shape;19792;p73"/>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73"/>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73"/>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73"/>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6" name="Google Shape;19796;p73"/>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7" name="Google Shape;19797;p73"/>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73"/>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73"/>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73"/>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1" name="Google Shape;19801;p73"/>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2" name="Google Shape;19802;p73"/>
          <p:cNvGrpSpPr/>
          <p:nvPr/>
        </p:nvGrpSpPr>
        <p:grpSpPr>
          <a:xfrm>
            <a:off x="7069130" y="2424800"/>
            <a:ext cx="366169" cy="360498"/>
            <a:chOff x="7069130" y="2424800"/>
            <a:chExt cx="366169" cy="360498"/>
          </a:xfrm>
        </p:grpSpPr>
        <p:sp>
          <p:nvSpPr>
            <p:cNvPr id="19803" name="Google Shape;19803;p73"/>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4" name="Google Shape;19804;p73"/>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5" name="Google Shape;19805;p73"/>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73"/>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73"/>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8" name="Google Shape;19808;p73"/>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73"/>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73"/>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1" name="Google Shape;19811;p73"/>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2" name="Google Shape;19812;p73"/>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73"/>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73"/>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73"/>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73"/>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7" name="Google Shape;19817;p73"/>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8" name="Google Shape;19818;p73"/>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9" name="Google Shape;19819;p73"/>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0" name="Google Shape;19820;p73"/>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73"/>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73"/>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3" name="Google Shape;19823;p73"/>
          <p:cNvGrpSpPr/>
          <p:nvPr/>
        </p:nvGrpSpPr>
        <p:grpSpPr>
          <a:xfrm>
            <a:off x="4885655" y="2424721"/>
            <a:ext cx="281473" cy="360629"/>
            <a:chOff x="4885655" y="2424721"/>
            <a:chExt cx="281473" cy="360629"/>
          </a:xfrm>
        </p:grpSpPr>
        <p:sp>
          <p:nvSpPr>
            <p:cNvPr id="19824" name="Google Shape;19824;p73"/>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73"/>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73"/>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73"/>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73"/>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73"/>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73"/>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73"/>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73"/>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73"/>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73"/>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5" name="Google Shape;19835;p73"/>
          <p:cNvGrpSpPr/>
          <p:nvPr/>
        </p:nvGrpSpPr>
        <p:grpSpPr>
          <a:xfrm>
            <a:off x="6625609" y="2446777"/>
            <a:ext cx="364130" cy="316726"/>
            <a:chOff x="6625609" y="2446777"/>
            <a:chExt cx="364130" cy="316726"/>
          </a:xfrm>
        </p:grpSpPr>
        <p:sp>
          <p:nvSpPr>
            <p:cNvPr id="19836" name="Google Shape;19836;p73"/>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73"/>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73"/>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73"/>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0" name="Google Shape;19840;p73"/>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1" name="Google Shape;19841;p73"/>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73"/>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73"/>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73"/>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73"/>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73"/>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7" name="Google Shape;19847;p73"/>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8" name="Google Shape;19848;p73"/>
          <p:cNvGrpSpPr/>
          <p:nvPr/>
        </p:nvGrpSpPr>
        <p:grpSpPr>
          <a:xfrm>
            <a:off x="5757644" y="2012350"/>
            <a:ext cx="360628" cy="298825"/>
            <a:chOff x="5757644" y="2012350"/>
            <a:chExt cx="360628" cy="298825"/>
          </a:xfrm>
        </p:grpSpPr>
        <p:sp>
          <p:nvSpPr>
            <p:cNvPr id="19849" name="Google Shape;19849;p73"/>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73"/>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73"/>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73"/>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3" name="Google Shape;19853;p73"/>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4" name="Google Shape;19854;p73"/>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73"/>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6" name="Google Shape;19856;p73"/>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73"/>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73"/>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73"/>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73"/>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73"/>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73"/>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73"/>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73"/>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73"/>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73"/>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73"/>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73"/>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9" name="Google Shape;19869;p73"/>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73"/>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1" name="Google Shape;19871;p73"/>
          <p:cNvGrpSpPr/>
          <p:nvPr/>
        </p:nvGrpSpPr>
        <p:grpSpPr>
          <a:xfrm>
            <a:off x="5317625" y="1983474"/>
            <a:ext cx="360628" cy="356839"/>
            <a:chOff x="5317625" y="1983474"/>
            <a:chExt cx="360628" cy="356839"/>
          </a:xfrm>
        </p:grpSpPr>
        <p:sp>
          <p:nvSpPr>
            <p:cNvPr id="19872" name="Google Shape;19872;p73"/>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3" name="Google Shape;19873;p73"/>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73"/>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73"/>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73"/>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7" name="Google Shape;19877;p73"/>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73"/>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73"/>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73"/>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73"/>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2" name="Google Shape;19882;p73"/>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73"/>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73"/>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73"/>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6" name="Google Shape;19886;p73"/>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73"/>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73"/>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73"/>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0" name="Google Shape;19890;p73"/>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1" name="Google Shape;19891;p73"/>
          <p:cNvGrpSpPr/>
          <p:nvPr/>
        </p:nvGrpSpPr>
        <p:grpSpPr>
          <a:xfrm>
            <a:off x="6181827" y="2463685"/>
            <a:ext cx="360629" cy="282989"/>
            <a:chOff x="6181827" y="2463685"/>
            <a:chExt cx="360629" cy="282989"/>
          </a:xfrm>
        </p:grpSpPr>
        <p:sp>
          <p:nvSpPr>
            <p:cNvPr id="19892" name="Google Shape;19892;p73"/>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73"/>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73"/>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73"/>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73"/>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73"/>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73"/>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9" name="Google Shape;19899;p73"/>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73"/>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73"/>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73"/>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3" name="Google Shape;19903;p73"/>
          <p:cNvGrpSpPr/>
          <p:nvPr/>
        </p:nvGrpSpPr>
        <p:grpSpPr>
          <a:xfrm>
            <a:off x="5346292" y="3340691"/>
            <a:ext cx="291247" cy="360628"/>
            <a:chOff x="5346292" y="3340691"/>
            <a:chExt cx="291247" cy="360628"/>
          </a:xfrm>
        </p:grpSpPr>
        <p:sp>
          <p:nvSpPr>
            <p:cNvPr id="19904" name="Google Shape;19904;p73"/>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73"/>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73"/>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73"/>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73"/>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73"/>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73"/>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73"/>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2" name="Google Shape;19912;p73"/>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73"/>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73"/>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5" name="Google Shape;19915;p73"/>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73"/>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73"/>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73"/>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9" name="Google Shape;19919;p73"/>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0" name="Google Shape;19920;p73"/>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73"/>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73"/>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73"/>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73"/>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73"/>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6" name="Google Shape;19926;p73"/>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7" name="Google Shape;19927;p73"/>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73"/>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9" name="Google Shape;19929;p73"/>
          <p:cNvGrpSpPr/>
          <p:nvPr/>
        </p:nvGrpSpPr>
        <p:grpSpPr>
          <a:xfrm>
            <a:off x="7969264" y="1981697"/>
            <a:ext cx="337763" cy="360393"/>
            <a:chOff x="7969264" y="1981697"/>
            <a:chExt cx="337763" cy="360393"/>
          </a:xfrm>
        </p:grpSpPr>
        <p:sp>
          <p:nvSpPr>
            <p:cNvPr id="19930" name="Google Shape;19930;p73"/>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1" name="Google Shape;19931;p73"/>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73"/>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73"/>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73"/>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73"/>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73"/>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73"/>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73"/>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73"/>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73"/>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73"/>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73"/>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73"/>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73"/>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5" name="Google Shape;19945;p73"/>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6" name="Google Shape;19946;p73"/>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73"/>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8" name="Google Shape;19948;p73"/>
          <p:cNvGrpSpPr/>
          <p:nvPr/>
        </p:nvGrpSpPr>
        <p:grpSpPr>
          <a:xfrm>
            <a:off x="5736032" y="2430000"/>
            <a:ext cx="360890" cy="350332"/>
            <a:chOff x="5736032" y="2430000"/>
            <a:chExt cx="360890" cy="350332"/>
          </a:xfrm>
        </p:grpSpPr>
        <p:sp>
          <p:nvSpPr>
            <p:cNvPr id="19949" name="Google Shape;19949;p73"/>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73"/>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73"/>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73"/>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73"/>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73"/>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5" name="Google Shape;19955;p73"/>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73"/>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73"/>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73"/>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73"/>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0" name="Google Shape;19960;p73"/>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73"/>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73"/>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3" name="Google Shape;19963;p73"/>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4" name="Google Shape;19964;p73"/>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73"/>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6" name="Google Shape;19966;p73"/>
          <p:cNvGrpSpPr/>
          <p:nvPr/>
        </p:nvGrpSpPr>
        <p:grpSpPr>
          <a:xfrm>
            <a:off x="4877867" y="1995991"/>
            <a:ext cx="360628" cy="331778"/>
            <a:chOff x="4877867" y="1995991"/>
            <a:chExt cx="360628" cy="331778"/>
          </a:xfrm>
        </p:grpSpPr>
        <p:sp>
          <p:nvSpPr>
            <p:cNvPr id="19967" name="Google Shape;19967;p73"/>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73"/>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73"/>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73"/>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73"/>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2" name="Google Shape;19972;p73"/>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3" name="Google Shape;19973;p73"/>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73"/>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73"/>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73"/>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73"/>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73"/>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9" name="Google Shape;19979;p73"/>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73"/>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1" name="Google Shape;19981;p73"/>
          <p:cNvGrpSpPr/>
          <p:nvPr/>
        </p:nvGrpSpPr>
        <p:grpSpPr>
          <a:xfrm>
            <a:off x="7050889" y="2913503"/>
            <a:ext cx="363529" cy="339513"/>
            <a:chOff x="7050889" y="2913503"/>
            <a:chExt cx="363529" cy="339513"/>
          </a:xfrm>
        </p:grpSpPr>
        <p:sp>
          <p:nvSpPr>
            <p:cNvPr id="19982" name="Google Shape;19982;p73"/>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3" name="Google Shape;19983;p73"/>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4" name="Google Shape;19984;p73"/>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5" name="Google Shape;19985;p73"/>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6" name="Google Shape;19986;p73"/>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73"/>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73"/>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73"/>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73"/>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1" name="Google Shape;19991;p73"/>
          <p:cNvGrpSpPr/>
          <p:nvPr/>
        </p:nvGrpSpPr>
        <p:grpSpPr>
          <a:xfrm>
            <a:off x="7510900" y="1981462"/>
            <a:ext cx="372937" cy="360629"/>
            <a:chOff x="7510900" y="1981462"/>
            <a:chExt cx="372937" cy="360629"/>
          </a:xfrm>
        </p:grpSpPr>
        <p:sp>
          <p:nvSpPr>
            <p:cNvPr id="19992" name="Google Shape;19992;p73"/>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73"/>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73"/>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73"/>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73"/>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73"/>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73"/>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9" name="Google Shape;19999;p73"/>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0" name="Google Shape;20000;p73"/>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73"/>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73"/>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73"/>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73"/>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73"/>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73"/>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73"/>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8" name="Google Shape;20008;p73"/>
          <p:cNvGrpSpPr/>
          <p:nvPr/>
        </p:nvGrpSpPr>
        <p:grpSpPr>
          <a:xfrm>
            <a:off x="6599476" y="2918260"/>
            <a:ext cx="360629" cy="329975"/>
            <a:chOff x="6599476" y="2918260"/>
            <a:chExt cx="360629" cy="329975"/>
          </a:xfrm>
        </p:grpSpPr>
        <p:sp>
          <p:nvSpPr>
            <p:cNvPr id="20009" name="Google Shape;20009;p73"/>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0" name="Google Shape;20010;p73"/>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1" name="Google Shape;20011;p73"/>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2" name="Google Shape;20012;p73"/>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73"/>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73"/>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73"/>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6" name="Google Shape;20016;p73"/>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73"/>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73"/>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73"/>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0" name="Google Shape;20020;p73"/>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73"/>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73"/>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73"/>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73"/>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73"/>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73"/>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7" name="Google Shape;20027;p73"/>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8" name="Google Shape;20028;p73"/>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73"/>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73"/>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73"/>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73"/>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3" name="Google Shape;20033;p73"/>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4" name="Google Shape;20034;p73"/>
          <p:cNvGrpSpPr/>
          <p:nvPr/>
        </p:nvGrpSpPr>
        <p:grpSpPr>
          <a:xfrm>
            <a:off x="5290499" y="2481533"/>
            <a:ext cx="360628" cy="247292"/>
            <a:chOff x="5290499" y="2481533"/>
            <a:chExt cx="360628" cy="247292"/>
          </a:xfrm>
        </p:grpSpPr>
        <p:sp>
          <p:nvSpPr>
            <p:cNvPr id="20035" name="Google Shape;20035;p73"/>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73"/>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73"/>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8" name="Google Shape;20038;p73"/>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9" name="Google Shape;20039;p73"/>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73"/>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1" name="Google Shape;20041;p73"/>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2" name="Google Shape;20042;p73"/>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3" name="Google Shape;20043;p73"/>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4" name="Google Shape;20044;p73"/>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73"/>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6" name="Google Shape;20046;p73"/>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7" name="Google Shape;20047;p73"/>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8" name="Google Shape;20048;p73"/>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73"/>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73"/>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1" name="Google Shape;20051;p73"/>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73"/>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73"/>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4" name="Google Shape;20054;p73"/>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73"/>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73"/>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73"/>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73"/>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9" name="Google Shape;20059;p73"/>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0" name="Google Shape;20060;p73"/>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1" name="Google Shape;20061;p73"/>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2" name="Google Shape;20062;p73"/>
          <p:cNvGrpSpPr/>
          <p:nvPr/>
        </p:nvGrpSpPr>
        <p:grpSpPr>
          <a:xfrm>
            <a:off x="6201923" y="1981514"/>
            <a:ext cx="351325" cy="360576"/>
            <a:chOff x="6201923" y="1981514"/>
            <a:chExt cx="351325" cy="360576"/>
          </a:xfrm>
        </p:grpSpPr>
        <p:sp>
          <p:nvSpPr>
            <p:cNvPr id="20063" name="Google Shape;20063;p73"/>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4" name="Google Shape;20064;p73"/>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5" name="Google Shape;20065;p73"/>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73"/>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73"/>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73"/>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73"/>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0" name="Google Shape;20070;p73"/>
          <p:cNvGrpSpPr/>
          <p:nvPr/>
        </p:nvGrpSpPr>
        <p:grpSpPr>
          <a:xfrm>
            <a:off x="4894461" y="3340691"/>
            <a:ext cx="312884" cy="360785"/>
            <a:chOff x="4894461" y="3340691"/>
            <a:chExt cx="312884" cy="360785"/>
          </a:xfrm>
        </p:grpSpPr>
        <p:sp>
          <p:nvSpPr>
            <p:cNvPr id="20071" name="Google Shape;20071;p73"/>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73"/>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73"/>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4" name="Google Shape;20074;p73"/>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73"/>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73"/>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73"/>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73"/>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73"/>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73"/>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1" name="Google Shape;20081;p73"/>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2" name="Google Shape;20082;p73"/>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3" name="Google Shape;20083;p73"/>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73"/>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73"/>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73"/>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7" name="Google Shape;20087;p73"/>
          <p:cNvGrpSpPr/>
          <p:nvPr/>
        </p:nvGrpSpPr>
        <p:grpSpPr>
          <a:xfrm>
            <a:off x="5339237" y="1501251"/>
            <a:ext cx="245541" cy="360628"/>
            <a:chOff x="5339237" y="1501251"/>
            <a:chExt cx="245541" cy="360628"/>
          </a:xfrm>
        </p:grpSpPr>
        <p:sp>
          <p:nvSpPr>
            <p:cNvPr id="20088" name="Google Shape;20088;p73"/>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9" name="Google Shape;20089;p73"/>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0" name="Google Shape;20090;p73"/>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73"/>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2" name="Google Shape;20092;p73"/>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3" name="Google Shape;20093;p73"/>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4" name="Google Shape;20094;p73"/>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5" name="Google Shape;20095;p73"/>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6" name="Google Shape;20096;p73"/>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7" name="Google Shape;20097;p73"/>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73"/>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73"/>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73"/>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73"/>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73"/>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3" name="Google Shape;20103;p73"/>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4" name="Google Shape;20104;p73"/>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5" name="Google Shape;20105;p73"/>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6" name="Google Shape;20106;p73"/>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73"/>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73"/>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73"/>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73"/>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1" name="Google Shape;20111;p73"/>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2" name="Google Shape;20112;p73"/>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73"/>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4" name="Google Shape;20114;p73"/>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5" name="Google Shape;20115;p73"/>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6" name="Google Shape;20116;p73"/>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73"/>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73"/>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73"/>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0" name="Google Shape;20120;p73"/>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1" name="Google Shape;20121;p73"/>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2" name="Google Shape;20122;p73"/>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3" name="Google Shape;20123;p73"/>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4" name="Google Shape;20124;p73"/>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5" name="Google Shape;20125;p73"/>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6" name="Google Shape;20126;p73"/>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73"/>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8" name="Google Shape;20128;p73"/>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9" name="Google Shape;20129;p73"/>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0" name="Google Shape;20130;p73"/>
          <p:cNvGrpSpPr/>
          <p:nvPr/>
        </p:nvGrpSpPr>
        <p:grpSpPr>
          <a:xfrm>
            <a:off x="7959464" y="2474216"/>
            <a:ext cx="370428" cy="261926"/>
            <a:chOff x="7959464" y="2474216"/>
            <a:chExt cx="370428" cy="261926"/>
          </a:xfrm>
        </p:grpSpPr>
        <p:sp>
          <p:nvSpPr>
            <p:cNvPr id="20131" name="Google Shape;20131;p73"/>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73"/>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73"/>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73"/>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73"/>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73"/>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7" name="Google Shape;20137;p73"/>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8" name="Google Shape;20138;p73"/>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9" name="Google Shape;20139;p73"/>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0" name="Google Shape;20140;p73"/>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1" name="Google Shape;20141;p73"/>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2" name="Google Shape;20142;p73"/>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3" name="Google Shape;20143;p73"/>
          <p:cNvGrpSpPr/>
          <p:nvPr/>
        </p:nvGrpSpPr>
        <p:grpSpPr>
          <a:xfrm>
            <a:off x="7518687" y="2457909"/>
            <a:ext cx="360629" cy="294461"/>
            <a:chOff x="7518687" y="2457909"/>
            <a:chExt cx="360629" cy="294461"/>
          </a:xfrm>
        </p:grpSpPr>
        <p:sp>
          <p:nvSpPr>
            <p:cNvPr id="20144" name="Google Shape;20144;p73"/>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73"/>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6" name="Google Shape;20146;p73"/>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7" name="Google Shape;20147;p73"/>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8" name="Google Shape;20148;p73"/>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9" name="Google Shape;20149;p73"/>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0" name="Google Shape;20150;p73"/>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73"/>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73"/>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3" name="Google Shape;20153;p73"/>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4" name="Google Shape;20154;p73"/>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73"/>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73"/>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7" name="Google Shape;20157;p73"/>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8" name="Google Shape;20158;p73"/>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73"/>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0" name="Google Shape;20160;p73"/>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1" name="Google Shape;20161;p73"/>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2" name="Google Shape;20162;p73"/>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3" name="Google Shape;20163;p73"/>
          <p:cNvGrpSpPr/>
          <p:nvPr/>
        </p:nvGrpSpPr>
        <p:grpSpPr>
          <a:xfrm>
            <a:off x="7086220" y="1981566"/>
            <a:ext cx="343799" cy="360524"/>
            <a:chOff x="7086220" y="1981566"/>
            <a:chExt cx="343799" cy="360524"/>
          </a:xfrm>
        </p:grpSpPr>
        <p:sp>
          <p:nvSpPr>
            <p:cNvPr id="20164" name="Google Shape;20164;p73"/>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73"/>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6" name="Google Shape;20166;p73"/>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7" name="Google Shape;20167;p73"/>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73"/>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73"/>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73"/>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73"/>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73"/>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73"/>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73"/>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5" name="Google Shape;20175;p73"/>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6" name="Google Shape;20176;p73"/>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73"/>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73"/>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9" name="Google Shape;20179;p73"/>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0" name="Google Shape;20180;p73"/>
          <p:cNvGrpSpPr/>
          <p:nvPr/>
        </p:nvGrpSpPr>
        <p:grpSpPr>
          <a:xfrm>
            <a:off x="6141112" y="2927563"/>
            <a:ext cx="368416" cy="311369"/>
            <a:chOff x="6141112" y="2927563"/>
            <a:chExt cx="368416" cy="311369"/>
          </a:xfrm>
        </p:grpSpPr>
        <p:sp>
          <p:nvSpPr>
            <p:cNvPr id="20181" name="Google Shape;20181;p73"/>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73"/>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3" name="Google Shape;20183;p73"/>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4" name="Google Shape;20184;p73"/>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5" name="Google Shape;20185;p73"/>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6" name="Google Shape;20186;p73"/>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7" name="Google Shape;20187;p73"/>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8" name="Google Shape;20188;p73"/>
          <p:cNvGrpSpPr/>
          <p:nvPr/>
        </p:nvGrpSpPr>
        <p:grpSpPr>
          <a:xfrm>
            <a:off x="7520699" y="2902946"/>
            <a:ext cx="335489" cy="360629"/>
            <a:chOff x="7520699" y="2902946"/>
            <a:chExt cx="335489" cy="360629"/>
          </a:xfrm>
        </p:grpSpPr>
        <p:sp>
          <p:nvSpPr>
            <p:cNvPr id="20189" name="Google Shape;20189;p73"/>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0" name="Google Shape;20190;p73"/>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1" name="Google Shape;20191;p73"/>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2" name="Google Shape;20192;p73"/>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73"/>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73"/>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5" name="Google Shape;20195;p73"/>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6" name="Google Shape;20196;p73"/>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73"/>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73"/>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73"/>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73"/>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73"/>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73"/>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73"/>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4" name="Google Shape;20204;p73"/>
          <p:cNvGrpSpPr/>
          <p:nvPr/>
        </p:nvGrpSpPr>
        <p:grpSpPr>
          <a:xfrm>
            <a:off x="7988340" y="2902946"/>
            <a:ext cx="308886" cy="360628"/>
            <a:chOff x="7988340" y="2902946"/>
            <a:chExt cx="308886" cy="360628"/>
          </a:xfrm>
        </p:grpSpPr>
        <p:sp>
          <p:nvSpPr>
            <p:cNvPr id="20205" name="Google Shape;20205;p73"/>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73"/>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7" name="Google Shape;20207;p73"/>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73"/>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9" name="Google Shape;20209;p73"/>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0" name="Google Shape;20210;p73"/>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73"/>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73"/>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73"/>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73"/>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5" name="Google Shape;20215;p73"/>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73"/>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73"/>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8" name="Google Shape;20218;p73"/>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9" name="Google Shape;20219;p73"/>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73"/>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73"/>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2" name="Google Shape;20222;p73"/>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3" name="Google Shape;20223;p73"/>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73"/>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5" name="Google Shape;20225;p73"/>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6" name="Google Shape;20226;p73"/>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7" name="Google Shape;20227;p73"/>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8" name="Google Shape;20228;p73"/>
          <p:cNvGrpSpPr/>
          <p:nvPr/>
        </p:nvGrpSpPr>
        <p:grpSpPr>
          <a:xfrm>
            <a:off x="5690039" y="2902998"/>
            <a:ext cx="362902" cy="360498"/>
            <a:chOff x="5690039" y="2902998"/>
            <a:chExt cx="362902" cy="360498"/>
          </a:xfrm>
        </p:grpSpPr>
        <p:sp>
          <p:nvSpPr>
            <p:cNvPr id="20229" name="Google Shape;20229;p73"/>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0" name="Google Shape;20230;p73"/>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1" name="Google Shape;20231;p73"/>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2" name="Google Shape;20232;p73"/>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3" name="Google Shape;20233;p73"/>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4" name="Google Shape;20234;p73"/>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5" name="Google Shape;20235;p73"/>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6" name="Google Shape;20236;p73"/>
          <p:cNvGrpSpPr/>
          <p:nvPr/>
        </p:nvGrpSpPr>
        <p:grpSpPr>
          <a:xfrm>
            <a:off x="4871935" y="1500990"/>
            <a:ext cx="258503" cy="360890"/>
            <a:chOff x="4871935" y="1500990"/>
            <a:chExt cx="258503" cy="360890"/>
          </a:xfrm>
        </p:grpSpPr>
        <p:sp>
          <p:nvSpPr>
            <p:cNvPr id="20237" name="Google Shape;20237;p73"/>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73"/>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9" name="Google Shape;20239;p73"/>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0" name="Google Shape;20240;p73"/>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1" name="Google Shape;20241;p73"/>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2" name="Google Shape;20242;p73"/>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3" name="Google Shape;20243;p73"/>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4" name="Google Shape;20244;p73"/>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73"/>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73"/>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7" name="Google Shape;20247;p73"/>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73"/>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73"/>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73"/>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51" name="Google Shape;20251;p73"/>
          <p:cNvSpPr/>
          <p:nvPr/>
        </p:nvSpPr>
        <p:spPr>
          <a:xfrm>
            <a:off x="6342646" y="1849022"/>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52" name="Google Shape;20252;p73"/>
          <p:cNvGrpSpPr/>
          <p:nvPr/>
        </p:nvGrpSpPr>
        <p:grpSpPr>
          <a:xfrm>
            <a:off x="6265764" y="1501251"/>
            <a:ext cx="234983" cy="360628"/>
            <a:chOff x="6265764" y="1501251"/>
            <a:chExt cx="234983" cy="360628"/>
          </a:xfrm>
        </p:grpSpPr>
        <p:sp>
          <p:nvSpPr>
            <p:cNvPr id="20253" name="Google Shape;20253;p73"/>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4" name="Google Shape;20254;p73"/>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5" name="Google Shape;20255;p73"/>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73"/>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7" name="Google Shape;20257;p73"/>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73"/>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73"/>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0" name="Google Shape;20260;p73"/>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1" name="Google Shape;20261;p73"/>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2" name="Google Shape;20262;p73"/>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3" name="Google Shape;20263;p73"/>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4" name="Google Shape;20264;p73"/>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5" name="Google Shape;20265;p73"/>
          <p:cNvGrpSpPr/>
          <p:nvPr/>
        </p:nvGrpSpPr>
        <p:grpSpPr>
          <a:xfrm>
            <a:off x="6193639" y="3401998"/>
            <a:ext cx="360628" cy="238250"/>
            <a:chOff x="6193639" y="3401998"/>
            <a:chExt cx="360628" cy="238250"/>
          </a:xfrm>
        </p:grpSpPr>
        <p:sp>
          <p:nvSpPr>
            <p:cNvPr id="20266" name="Google Shape;20266;p73"/>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7" name="Google Shape;20267;p73"/>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73"/>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9" name="Google Shape;20269;p73"/>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0" name="Google Shape;20270;p73"/>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1" name="Google Shape;20271;p73"/>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2" name="Google Shape;20272;p73"/>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3" name="Google Shape;20273;p73"/>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4" name="Google Shape;20274;p73"/>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73"/>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6" name="Google Shape;20276;p73"/>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7" name="Google Shape;20277;p73"/>
          <p:cNvGrpSpPr/>
          <p:nvPr/>
        </p:nvGrpSpPr>
        <p:grpSpPr>
          <a:xfrm>
            <a:off x="5801625" y="1501251"/>
            <a:ext cx="246037" cy="360629"/>
            <a:chOff x="5801625" y="1501251"/>
            <a:chExt cx="246037" cy="360629"/>
          </a:xfrm>
        </p:grpSpPr>
        <p:sp>
          <p:nvSpPr>
            <p:cNvPr id="20278" name="Google Shape;20278;p73"/>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73"/>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0" name="Google Shape;20280;p73"/>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1" name="Google Shape;20281;p73"/>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2" name="Google Shape;20282;p73"/>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3" name="Google Shape;20283;p73"/>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4" name="Google Shape;20284;p73"/>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73"/>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73"/>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73"/>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8" name="Google Shape;20288;p73"/>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9" name="Google Shape;20289;p73"/>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73"/>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1" name="Google Shape;20291;p73"/>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2" name="Google Shape;20292;p73"/>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3" name="Google Shape;20293;p73"/>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4" name="Google Shape;20294;p73"/>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5" name="Google Shape;20295;p73"/>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6" name="Google Shape;20296;p73"/>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7" name="Google Shape;20297;p73"/>
          <p:cNvGrpSpPr/>
          <p:nvPr/>
        </p:nvGrpSpPr>
        <p:grpSpPr>
          <a:xfrm>
            <a:off x="6641680" y="1981462"/>
            <a:ext cx="352083" cy="360864"/>
            <a:chOff x="6641680" y="1981462"/>
            <a:chExt cx="352083" cy="360864"/>
          </a:xfrm>
        </p:grpSpPr>
        <p:sp>
          <p:nvSpPr>
            <p:cNvPr id="20298" name="Google Shape;20298;p73"/>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9" name="Google Shape;20299;p73"/>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0" name="Google Shape;20300;p73"/>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1" name="Google Shape;20301;p73"/>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2" name="Google Shape;20302;p73"/>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3" name="Google Shape;20303;p73"/>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4" name="Google Shape;20304;p73"/>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5" name="Google Shape;20305;p73"/>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73"/>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7" name="Google Shape;20307;p73"/>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8" name="Google Shape;20308;p73"/>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73"/>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0" name="Google Shape;20310;p73"/>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1" name="Google Shape;20311;p73"/>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73"/>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3" name="Google Shape;20313;p73"/>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4" name="Google Shape;20314;p73"/>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5" name="Google Shape;20315;p73"/>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6" name="Google Shape;20316;p73"/>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7" name="Google Shape;20317;p73"/>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8" name="Google Shape;20318;p73"/>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73"/>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73"/>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73"/>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2" name="Google Shape;20322;p73"/>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3" name="Google Shape;20323;p73"/>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4" name="Google Shape;20324;p73"/>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73"/>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6" name="Google Shape;20326;p73"/>
          <p:cNvGrpSpPr/>
          <p:nvPr/>
        </p:nvGrpSpPr>
        <p:grpSpPr>
          <a:xfrm>
            <a:off x="7205332" y="1501251"/>
            <a:ext cx="198032" cy="360629"/>
            <a:chOff x="7205332" y="1501251"/>
            <a:chExt cx="198032" cy="360629"/>
          </a:xfrm>
        </p:grpSpPr>
        <p:sp>
          <p:nvSpPr>
            <p:cNvPr id="20327" name="Google Shape;20327;p73"/>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73"/>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9" name="Google Shape;20329;p73"/>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73"/>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1" name="Google Shape;20331;p73"/>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2" name="Google Shape;20332;p73"/>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73"/>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4" name="Google Shape;20334;p73"/>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73"/>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6" name="Google Shape;20336;p73"/>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7" name="Google Shape;20337;p73"/>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8" name="Google Shape;20338;p73"/>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73"/>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0" name="Google Shape;20340;p73"/>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1" name="Google Shape;20341;p73"/>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2" name="Google Shape;20342;p73"/>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73"/>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73"/>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5" name="Google Shape;20345;p73"/>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6" name="Google Shape;20346;p73"/>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7" name="Google Shape;20347;p73"/>
          <p:cNvGrpSpPr/>
          <p:nvPr/>
        </p:nvGrpSpPr>
        <p:grpSpPr>
          <a:xfrm>
            <a:off x="7688313" y="1501251"/>
            <a:ext cx="153058" cy="360628"/>
            <a:chOff x="7688313" y="1501251"/>
            <a:chExt cx="153058" cy="360628"/>
          </a:xfrm>
        </p:grpSpPr>
        <p:sp>
          <p:nvSpPr>
            <p:cNvPr id="20348" name="Google Shape;20348;p73"/>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9" name="Google Shape;20349;p73"/>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73"/>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1" name="Google Shape;20351;p73"/>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2" name="Google Shape;20352;p73"/>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73"/>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4" name="Google Shape;20354;p73"/>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5" name="Google Shape;20355;p73"/>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6" name="Google Shape;20356;p73"/>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7" name="Google Shape;20357;p73"/>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8" name="Google Shape;20358;p73"/>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9" name="Google Shape;20359;p73"/>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0" name="Google Shape;20360;p73"/>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1" name="Google Shape;20361;p73"/>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73"/>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3" name="Google Shape;20363;p73"/>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4" name="Google Shape;20364;p73"/>
          <p:cNvGrpSpPr/>
          <p:nvPr/>
        </p:nvGrpSpPr>
        <p:grpSpPr>
          <a:xfrm>
            <a:off x="8150179" y="1501251"/>
            <a:ext cx="150811" cy="360628"/>
            <a:chOff x="8150179" y="1501251"/>
            <a:chExt cx="150811" cy="360628"/>
          </a:xfrm>
        </p:grpSpPr>
        <p:sp>
          <p:nvSpPr>
            <p:cNvPr id="20365" name="Google Shape;20365;p73"/>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6" name="Google Shape;20366;p73"/>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7" name="Google Shape;20367;p73"/>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8" name="Google Shape;20368;p73"/>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73"/>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73"/>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1" name="Google Shape;20371;p73"/>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2" name="Google Shape;20372;p73"/>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3" name="Google Shape;20373;p73"/>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74" name="Google Shape;20374;p73"/>
          <p:cNvSpPr/>
          <p:nvPr/>
        </p:nvSpPr>
        <p:spPr>
          <a:xfrm>
            <a:off x="4948085" y="2906944"/>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75" name="Google Shape;20375;p73"/>
          <p:cNvGrpSpPr/>
          <p:nvPr/>
        </p:nvGrpSpPr>
        <p:grpSpPr>
          <a:xfrm>
            <a:off x="4877867" y="2902946"/>
            <a:ext cx="170149" cy="360629"/>
            <a:chOff x="4877867" y="2902946"/>
            <a:chExt cx="170149" cy="360629"/>
          </a:xfrm>
        </p:grpSpPr>
        <p:sp>
          <p:nvSpPr>
            <p:cNvPr id="20376" name="Google Shape;20376;p73"/>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73"/>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8" name="Google Shape;20378;p73"/>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9" name="Google Shape;20379;p73"/>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0" name="Google Shape;20380;p73"/>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1" name="Google Shape;20381;p73"/>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73"/>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3" name="Google Shape;20383;p73"/>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4" name="Google Shape;20384;p73"/>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5" name="Google Shape;20385;p73"/>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73"/>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7" name="Google Shape;20387;p73"/>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8" name="Google Shape;20388;p73"/>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9" name="Google Shape;20389;p73"/>
          <p:cNvGrpSpPr/>
          <p:nvPr/>
        </p:nvGrpSpPr>
        <p:grpSpPr>
          <a:xfrm>
            <a:off x="6741689" y="1500676"/>
            <a:ext cx="207962" cy="361203"/>
            <a:chOff x="6741689" y="1500676"/>
            <a:chExt cx="207962" cy="361203"/>
          </a:xfrm>
        </p:grpSpPr>
        <p:sp>
          <p:nvSpPr>
            <p:cNvPr id="20390" name="Google Shape;20390;p73"/>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1" name="Google Shape;20391;p73"/>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73"/>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3" name="Google Shape;20393;p73"/>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4" name="Google Shape;20394;p73"/>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73"/>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73"/>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7" name="Google Shape;20397;p73"/>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8" name="Google Shape;20398;p73"/>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9" name="Google Shape;20399;p73"/>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0" name="Google Shape;20400;p73"/>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73"/>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73"/>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3" name="Google Shape;20403;p73"/>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4" name="Google Shape;20404;p73"/>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5" name="Google Shape;20405;p73"/>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6" name="Google Shape;20406;p73"/>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7" name="Google Shape;20407;p73"/>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8" name="Google Shape;20408;p73"/>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9" name="Google Shape;20409;p73"/>
          <p:cNvGrpSpPr/>
          <p:nvPr/>
        </p:nvGrpSpPr>
        <p:grpSpPr>
          <a:xfrm>
            <a:off x="5752627" y="3430404"/>
            <a:ext cx="360628" cy="181464"/>
            <a:chOff x="5752627" y="3430404"/>
            <a:chExt cx="360628" cy="181464"/>
          </a:xfrm>
        </p:grpSpPr>
        <p:sp>
          <p:nvSpPr>
            <p:cNvPr id="20410" name="Google Shape;20410;p73"/>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1" name="Google Shape;20411;p73"/>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2" name="Google Shape;20412;p73"/>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3" name="Google Shape;20413;p73"/>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73"/>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5" name="Google Shape;20415;p73"/>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6" name="Google Shape;20416;p73"/>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73"/>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8" name="Google Shape;20418;p73"/>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9" name="Google Shape;20419;p73"/>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73"/>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73"/>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2" name="Google Shape;20422;p73"/>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3" name="Google Shape;20423;p73"/>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4" name="Google Shape;20424;p73"/>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73"/>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73"/>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7" name="Google Shape;20427;p73"/>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8" name="Google Shape;20428;p73"/>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9" name="Google Shape;20429;p73"/>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0" name="Google Shape;20430;p73"/>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1" name="Google Shape;20431;p73"/>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2" name="Google Shape;20432;p73"/>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73"/>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4" name="Google Shape;20434;p73"/>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5" name="Google Shape;20435;p73"/>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6" name="Google Shape;20436;p73"/>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73"/>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8" name="Google Shape;20438;p73"/>
          <p:cNvGrpSpPr/>
          <p:nvPr/>
        </p:nvGrpSpPr>
        <p:grpSpPr>
          <a:xfrm>
            <a:off x="5235700" y="2902998"/>
            <a:ext cx="361909" cy="360759"/>
            <a:chOff x="5235700" y="2902998"/>
            <a:chExt cx="361909" cy="360759"/>
          </a:xfrm>
        </p:grpSpPr>
        <p:sp>
          <p:nvSpPr>
            <p:cNvPr id="20439" name="Google Shape;20439;p73"/>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0" name="Google Shape;20440;p73"/>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1" name="Google Shape;20441;p73"/>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73"/>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73"/>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73"/>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5" name="Google Shape;20445;p73"/>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6" name="Google Shape;20446;p73"/>
          <p:cNvGrpSpPr/>
          <p:nvPr/>
        </p:nvGrpSpPr>
        <p:grpSpPr>
          <a:xfrm>
            <a:off x="6634912" y="3394969"/>
            <a:ext cx="360367" cy="252309"/>
            <a:chOff x="6634912" y="3394969"/>
            <a:chExt cx="360367" cy="252309"/>
          </a:xfrm>
        </p:grpSpPr>
        <p:sp>
          <p:nvSpPr>
            <p:cNvPr id="20447" name="Google Shape;20447;p73"/>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8" name="Google Shape;20448;p73"/>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73"/>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0" name="Google Shape;20450;p73"/>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1" name="Google Shape;20451;p73"/>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2" name="Google Shape;20452;p73"/>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73"/>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4" name="Google Shape;20454;p73"/>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5" name="Google Shape;20455;p73"/>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73"/>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7" name="Google Shape;20457;p73"/>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8" name="Google Shape;20458;p73"/>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9" name="Google Shape;20459;p73"/>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0" name="Google Shape;20460;p73"/>
          <p:cNvGrpSpPr/>
          <p:nvPr/>
        </p:nvGrpSpPr>
        <p:grpSpPr>
          <a:xfrm>
            <a:off x="7059330" y="3340796"/>
            <a:ext cx="377170" cy="360655"/>
            <a:chOff x="7059330" y="3340796"/>
            <a:chExt cx="377170" cy="360655"/>
          </a:xfrm>
        </p:grpSpPr>
        <p:sp>
          <p:nvSpPr>
            <p:cNvPr id="20461" name="Google Shape;20461;p73"/>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2" name="Google Shape;20462;p73"/>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3" name="Google Shape;20463;p73"/>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4" name="Google Shape;20464;p73"/>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5" name="Google Shape;20465;p73"/>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6" name="Google Shape;20466;p73"/>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73"/>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8" name="Google Shape;20468;p73"/>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9" name="Google Shape;20469;p73"/>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0" name="Google Shape;20470;p73"/>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1" name="Google Shape;20471;p73"/>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2" name="Google Shape;20472;p73"/>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3" name="Google Shape;20473;p73"/>
          <p:cNvGrpSpPr/>
          <p:nvPr/>
        </p:nvGrpSpPr>
        <p:grpSpPr>
          <a:xfrm>
            <a:off x="7957948" y="3375631"/>
            <a:ext cx="360629" cy="291012"/>
            <a:chOff x="7957948" y="3375631"/>
            <a:chExt cx="360629" cy="291012"/>
          </a:xfrm>
        </p:grpSpPr>
        <p:sp>
          <p:nvSpPr>
            <p:cNvPr id="20474" name="Google Shape;20474;p73"/>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5" name="Google Shape;20475;p73"/>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6" name="Google Shape;20476;p73"/>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7" name="Google Shape;20477;p73"/>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8" name="Google Shape;20478;p73"/>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9" name="Google Shape;20479;p73"/>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0" name="Google Shape;20480;p73"/>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73"/>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2" name="Google Shape;20482;p73"/>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3" name="Google Shape;20483;p73"/>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4" name="Google Shape;20484;p73"/>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5" name="Google Shape;20485;p73"/>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6" name="Google Shape;20486;p73"/>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7" name="Google Shape;20487;p73"/>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8" name="Google Shape;20488;p73"/>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9" name="Google Shape;20489;p73"/>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0" name="Google Shape;20490;p73"/>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1" name="Google Shape;20491;p73"/>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2" name="Google Shape;20492;p73"/>
          <p:cNvGrpSpPr/>
          <p:nvPr/>
        </p:nvGrpSpPr>
        <p:grpSpPr>
          <a:xfrm>
            <a:off x="6198656" y="3867888"/>
            <a:ext cx="347562" cy="227954"/>
            <a:chOff x="6198656" y="3867888"/>
            <a:chExt cx="347562" cy="227954"/>
          </a:xfrm>
        </p:grpSpPr>
        <p:sp>
          <p:nvSpPr>
            <p:cNvPr id="20493" name="Google Shape;20493;p73"/>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4" name="Google Shape;20494;p73"/>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5" name="Google Shape;20495;p73"/>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6" name="Google Shape;20496;p73"/>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7" name="Google Shape;20497;p73"/>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8" name="Google Shape;20498;p73"/>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9" name="Google Shape;20499;p73"/>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0" name="Google Shape;20500;p73"/>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1" name="Google Shape;20501;p73"/>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2" name="Google Shape;20502;p73"/>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3" name="Google Shape;20503;p73"/>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4" name="Google Shape;20504;p73"/>
          <p:cNvGrpSpPr/>
          <p:nvPr/>
        </p:nvGrpSpPr>
        <p:grpSpPr>
          <a:xfrm>
            <a:off x="5706895" y="3819151"/>
            <a:ext cx="349392" cy="325454"/>
            <a:chOff x="5706895" y="3819151"/>
            <a:chExt cx="349392" cy="325454"/>
          </a:xfrm>
        </p:grpSpPr>
        <p:sp>
          <p:nvSpPr>
            <p:cNvPr id="20505" name="Google Shape;20505;p73"/>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6" name="Google Shape;20506;p73"/>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7" name="Google Shape;20507;p73"/>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8" name="Google Shape;20508;p73"/>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9" name="Google Shape;20509;p73"/>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0" name="Google Shape;20510;p73"/>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1" name="Google Shape;20511;p73"/>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2" name="Google Shape;20512;p73"/>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3" name="Google Shape;20513;p73"/>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4" name="Google Shape;20514;p73"/>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5" name="Google Shape;20515;p73"/>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6" name="Google Shape;20516;p73"/>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7" name="Google Shape;20517;p73"/>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8" name="Google Shape;20518;p73"/>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9" name="Google Shape;20519;p73"/>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0" name="Google Shape;20520;p73"/>
          <p:cNvGrpSpPr/>
          <p:nvPr/>
        </p:nvGrpSpPr>
        <p:grpSpPr>
          <a:xfrm>
            <a:off x="7648618" y="3340744"/>
            <a:ext cx="97265" cy="360393"/>
            <a:chOff x="7648618" y="3340744"/>
            <a:chExt cx="97265" cy="360393"/>
          </a:xfrm>
        </p:grpSpPr>
        <p:sp>
          <p:nvSpPr>
            <p:cNvPr id="20521" name="Google Shape;20521;p73"/>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2" name="Google Shape;20522;p73"/>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73"/>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4" name="Google Shape;20524;p73"/>
          <p:cNvGrpSpPr/>
          <p:nvPr/>
        </p:nvGrpSpPr>
        <p:grpSpPr>
          <a:xfrm>
            <a:off x="7164356" y="3790667"/>
            <a:ext cx="385507" cy="382501"/>
            <a:chOff x="7164356" y="3790667"/>
            <a:chExt cx="385507" cy="382501"/>
          </a:xfrm>
        </p:grpSpPr>
        <p:sp>
          <p:nvSpPr>
            <p:cNvPr id="20525" name="Google Shape;20525;p73"/>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6" name="Google Shape;20526;p73"/>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7" name="Google Shape;20527;p73"/>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73"/>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9" name="Google Shape;20529;p73"/>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0" name="Google Shape;20530;p73"/>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1" name="Google Shape;20531;p73"/>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2" name="Google Shape;20532;p73"/>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3" name="Google Shape;20533;p73"/>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4" name="Google Shape;20534;p73"/>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5" name="Google Shape;20535;p73"/>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6" name="Google Shape;20536;p73"/>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7" name="Google Shape;20537;p73"/>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8" name="Google Shape;20538;p73"/>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9" name="Google Shape;20539;p73"/>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0" name="Google Shape;20540;p73"/>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1" name="Google Shape;20541;p73"/>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2" name="Google Shape;20542;p73"/>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3" name="Google Shape;20543;p73"/>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4" name="Google Shape;20544;p73"/>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5" name="Google Shape;20545;p73"/>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6" name="Google Shape;20546;p73"/>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7" name="Google Shape;20547;p73"/>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8" name="Google Shape;20548;p73"/>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9" name="Google Shape;20549;p73"/>
          <p:cNvGrpSpPr/>
          <p:nvPr/>
        </p:nvGrpSpPr>
        <p:grpSpPr>
          <a:xfrm>
            <a:off x="6670400" y="3826468"/>
            <a:ext cx="387911" cy="310846"/>
            <a:chOff x="6670400" y="3826468"/>
            <a:chExt cx="387911" cy="310846"/>
          </a:xfrm>
        </p:grpSpPr>
        <p:sp>
          <p:nvSpPr>
            <p:cNvPr id="20550" name="Google Shape;20550;p73"/>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1" name="Google Shape;20551;p73"/>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2" name="Google Shape;20552;p73"/>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3" name="Google Shape;20553;p73"/>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4" name="Google Shape;20554;p73"/>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5" name="Google Shape;20555;p73"/>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6" name="Google Shape;20556;p73"/>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7" name="Google Shape;20557;p73"/>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8" name="Google Shape;20558;p73"/>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9" name="Google Shape;20559;p73"/>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0" name="Google Shape;20560;p73"/>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1" name="Google Shape;20561;p73"/>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2" name="Google Shape;20562;p73"/>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3" name="Google Shape;20563;p73"/>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4" name="Google Shape;20564;p73"/>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5" name="Google Shape;20565;p73"/>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6" name="Google Shape;20566;p73"/>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7" name="Google Shape;20567;p73"/>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8" name="Google Shape;20568;p73"/>
          <p:cNvGrpSpPr/>
          <p:nvPr/>
        </p:nvGrpSpPr>
        <p:grpSpPr>
          <a:xfrm>
            <a:off x="7662181" y="3803446"/>
            <a:ext cx="302823" cy="360498"/>
            <a:chOff x="7662181" y="3803446"/>
            <a:chExt cx="302823" cy="360498"/>
          </a:xfrm>
        </p:grpSpPr>
        <p:sp>
          <p:nvSpPr>
            <p:cNvPr id="20569" name="Google Shape;20569;p73"/>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0" name="Google Shape;20570;p73"/>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1" name="Google Shape;20571;p73"/>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2" name="Google Shape;20572;p73"/>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3" name="Google Shape;20573;p73"/>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4" name="Google Shape;20574;p73"/>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5" name="Google Shape;20575;p73"/>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73"/>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7" name="Google Shape;20577;p73"/>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8" name="Google Shape;20578;p73"/>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9" name="Google Shape;20579;p73"/>
          <p:cNvGrpSpPr/>
          <p:nvPr/>
        </p:nvGrpSpPr>
        <p:grpSpPr>
          <a:xfrm>
            <a:off x="5206562" y="3803994"/>
            <a:ext cx="363895" cy="355663"/>
            <a:chOff x="5206562" y="3803994"/>
            <a:chExt cx="363895" cy="355663"/>
          </a:xfrm>
        </p:grpSpPr>
        <p:sp>
          <p:nvSpPr>
            <p:cNvPr id="20580" name="Google Shape;20580;p73"/>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1" name="Google Shape;20581;p73"/>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2" name="Google Shape;20582;p73"/>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3" name="Google Shape;20583;p73"/>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4" name="Google Shape;20584;p73"/>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5" name="Google Shape;20585;p73"/>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6" name="Google Shape;20586;p73"/>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7" name="Google Shape;20587;p73"/>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8" name="Google Shape;20588;p73"/>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9" name="Google Shape;20589;p73"/>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0" name="Google Shape;20590;p73"/>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1" name="Google Shape;20591;p73"/>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2" name="Google Shape;20592;p73"/>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3" name="Google Shape;20593;p73"/>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597" name="Shape 20597"/>
        <p:cNvGrpSpPr/>
        <p:nvPr/>
      </p:nvGrpSpPr>
      <p:grpSpPr>
        <a:xfrm>
          <a:off x="0" y="0"/>
          <a:ext cx="0" cy="0"/>
          <a:chOff x="0" y="0"/>
          <a:chExt cx="0" cy="0"/>
        </a:xfrm>
      </p:grpSpPr>
      <p:sp>
        <p:nvSpPr>
          <p:cNvPr id="20598" name="Google Shape;20598;p7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20599" name="Google Shape;20599;p74"/>
          <p:cNvGrpSpPr/>
          <p:nvPr/>
        </p:nvGrpSpPr>
        <p:grpSpPr>
          <a:xfrm>
            <a:off x="4682526" y="1512217"/>
            <a:ext cx="369948" cy="370132"/>
            <a:chOff x="4682526" y="1512217"/>
            <a:chExt cx="369948" cy="370132"/>
          </a:xfrm>
        </p:grpSpPr>
        <p:sp>
          <p:nvSpPr>
            <p:cNvPr id="20600" name="Google Shape;20600;p74"/>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1" name="Google Shape;20601;p74"/>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2" name="Google Shape;20602;p74"/>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74"/>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4" name="Google Shape;20604;p74"/>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5" name="Google Shape;20605;p74"/>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6" name="Google Shape;20606;p74"/>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7" name="Google Shape;20607;p74"/>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8" name="Google Shape;20608;p74"/>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74"/>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0" name="Google Shape;20610;p74"/>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1" name="Google Shape;20611;p74"/>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2" name="Google Shape;20612;p74"/>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3" name="Google Shape;20613;p74"/>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4" name="Google Shape;20614;p74"/>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5" name="Google Shape;20615;p74"/>
          <p:cNvGrpSpPr/>
          <p:nvPr/>
        </p:nvGrpSpPr>
        <p:grpSpPr>
          <a:xfrm>
            <a:off x="3592433" y="1980212"/>
            <a:ext cx="381542" cy="370079"/>
            <a:chOff x="3592433" y="1980212"/>
            <a:chExt cx="381542" cy="370079"/>
          </a:xfrm>
        </p:grpSpPr>
        <p:sp>
          <p:nvSpPr>
            <p:cNvPr id="20616" name="Google Shape;20616;p74"/>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7" name="Google Shape;20617;p74"/>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8" name="Google Shape;20618;p74"/>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9" name="Google Shape;20619;p74"/>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0" name="Google Shape;20620;p74"/>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1" name="Google Shape;20621;p74"/>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2" name="Google Shape;20622;p74"/>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3" name="Google Shape;20623;p74"/>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4" name="Google Shape;20624;p74"/>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5" name="Google Shape;20625;p74"/>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6" name="Google Shape;20626;p74"/>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7" name="Google Shape;20627;p74"/>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8" name="Google Shape;20628;p74"/>
          <p:cNvGrpSpPr/>
          <p:nvPr/>
        </p:nvGrpSpPr>
        <p:grpSpPr>
          <a:xfrm>
            <a:off x="1398582" y="2973490"/>
            <a:ext cx="371391" cy="235126"/>
            <a:chOff x="1398582" y="2973490"/>
            <a:chExt cx="371391" cy="235126"/>
          </a:xfrm>
        </p:grpSpPr>
        <p:sp>
          <p:nvSpPr>
            <p:cNvPr id="20629" name="Google Shape;20629;p74"/>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0" name="Google Shape;20630;p74"/>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1" name="Google Shape;20631;p74"/>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2" name="Google Shape;20632;p74"/>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3" name="Google Shape;20633;p74"/>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4" name="Google Shape;20634;p74"/>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5" name="Google Shape;20635;p74"/>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6" name="Google Shape;20636;p74"/>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7" name="Google Shape;20637;p74"/>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8" name="Google Shape;20638;p74"/>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9" name="Google Shape;20639;p74"/>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0" name="Google Shape;20640;p74"/>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1" name="Google Shape;20641;p74"/>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2" name="Google Shape;20642;p74"/>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3" name="Google Shape;20643;p74"/>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4" name="Google Shape;20644;p74"/>
          <p:cNvGrpSpPr/>
          <p:nvPr/>
        </p:nvGrpSpPr>
        <p:grpSpPr>
          <a:xfrm>
            <a:off x="850795" y="1512217"/>
            <a:ext cx="370132" cy="370132"/>
            <a:chOff x="850795" y="1512217"/>
            <a:chExt cx="370132" cy="370132"/>
          </a:xfrm>
        </p:grpSpPr>
        <p:sp>
          <p:nvSpPr>
            <p:cNvPr id="20645" name="Google Shape;20645;p74"/>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6" name="Google Shape;20646;p74"/>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7" name="Google Shape;20647;p74"/>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8" name="Google Shape;20648;p74"/>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9" name="Google Shape;20649;p74"/>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0" name="Google Shape;20650;p74"/>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1" name="Google Shape;20651;p74"/>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2" name="Google Shape;20652;p74"/>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3" name="Google Shape;20653;p74"/>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4" name="Google Shape;20654;p74"/>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5" name="Google Shape;20655;p74"/>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6" name="Google Shape;20656;p74"/>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7" name="Google Shape;20657;p74"/>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8" name="Google Shape;20658;p74"/>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9" name="Google Shape;20659;p74"/>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0" name="Google Shape;20660;p74"/>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1" name="Google Shape;20661;p74"/>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2" name="Google Shape;20662;p74"/>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3" name="Google Shape;20663;p74"/>
          <p:cNvGrpSpPr/>
          <p:nvPr/>
        </p:nvGrpSpPr>
        <p:grpSpPr>
          <a:xfrm>
            <a:off x="8038497" y="2906079"/>
            <a:ext cx="236568" cy="370105"/>
            <a:chOff x="8038497" y="2906079"/>
            <a:chExt cx="236568" cy="370105"/>
          </a:xfrm>
        </p:grpSpPr>
        <p:sp>
          <p:nvSpPr>
            <p:cNvPr id="20664" name="Google Shape;20664;p74"/>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5" name="Google Shape;20665;p74"/>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6" name="Google Shape;20666;p74"/>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7" name="Google Shape;20667;p74"/>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8" name="Google Shape;20668;p74"/>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9" name="Google Shape;20669;p74"/>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0" name="Google Shape;20670;p74"/>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1" name="Google Shape;20671;p74"/>
          <p:cNvGrpSpPr/>
          <p:nvPr/>
        </p:nvGrpSpPr>
        <p:grpSpPr>
          <a:xfrm>
            <a:off x="6324130" y="1566303"/>
            <a:ext cx="370630" cy="261802"/>
            <a:chOff x="6324130" y="1566303"/>
            <a:chExt cx="370630" cy="261802"/>
          </a:xfrm>
        </p:grpSpPr>
        <p:sp>
          <p:nvSpPr>
            <p:cNvPr id="20672" name="Google Shape;20672;p74"/>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3" name="Google Shape;20673;p74"/>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4" name="Google Shape;20674;p74"/>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5" name="Google Shape;20675;p74"/>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6" name="Google Shape;20676;p74"/>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7" name="Google Shape;20677;p74"/>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8" name="Google Shape;20678;p74"/>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9" name="Google Shape;20679;p74"/>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0" name="Google Shape;20680;p74"/>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1" name="Google Shape;20681;p74"/>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2" name="Google Shape;20682;p74"/>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3" name="Google Shape;20683;p74"/>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4" name="Google Shape;20684;p74"/>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5" name="Google Shape;20685;p74"/>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6" name="Google Shape;20686;p74"/>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7" name="Google Shape;20687;p74"/>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8" name="Google Shape;20688;p74"/>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9" name="Google Shape;20689;p74"/>
          <p:cNvGrpSpPr/>
          <p:nvPr/>
        </p:nvGrpSpPr>
        <p:grpSpPr>
          <a:xfrm>
            <a:off x="5232280" y="2026587"/>
            <a:ext cx="370840" cy="353213"/>
            <a:chOff x="5232280" y="2026587"/>
            <a:chExt cx="370840" cy="353213"/>
          </a:xfrm>
        </p:grpSpPr>
        <p:sp>
          <p:nvSpPr>
            <p:cNvPr id="20690" name="Google Shape;20690;p74"/>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1" name="Google Shape;20691;p74"/>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2" name="Google Shape;20692;p74"/>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3" name="Google Shape;20693;p74"/>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4" name="Google Shape;20694;p74"/>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5" name="Google Shape;20695;p74"/>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6" name="Google Shape;20696;p74"/>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7" name="Google Shape;20697;p74"/>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74"/>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9" name="Google Shape;20699;p74"/>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0" name="Google Shape;20700;p74"/>
          <p:cNvGrpSpPr/>
          <p:nvPr/>
        </p:nvGrpSpPr>
        <p:grpSpPr>
          <a:xfrm>
            <a:off x="7968961" y="2435329"/>
            <a:ext cx="379548" cy="365331"/>
            <a:chOff x="7968961" y="2435329"/>
            <a:chExt cx="379548" cy="365331"/>
          </a:xfrm>
        </p:grpSpPr>
        <p:sp>
          <p:nvSpPr>
            <p:cNvPr id="20701" name="Google Shape;20701;p74"/>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2" name="Google Shape;20702;p74"/>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3" name="Google Shape;20703;p74"/>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4" name="Google Shape;20704;p74"/>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5" name="Google Shape;20705;p74"/>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6" name="Google Shape;20706;p74"/>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7" name="Google Shape;20707;p74"/>
          <p:cNvGrpSpPr/>
          <p:nvPr/>
        </p:nvGrpSpPr>
        <p:grpSpPr>
          <a:xfrm>
            <a:off x="4136679" y="2115323"/>
            <a:ext cx="373305" cy="223217"/>
            <a:chOff x="4136679" y="2115323"/>
            <a:chExt cx="373305" cy="223217"/>
          </a:xfrm>
        </p:grpSpPr>
        <p:sp>
          <p:nvSpPr>
            <p:cNvPr id="20708" name="Google Shape;20708;p74"/>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9" name="Google Shape;20709;p74"/>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0" name="Google Shape;20710;p74"/>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1" name="Google Shape;20711;p74"/>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2" name="Google Shape;20712;p74"/>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3" name="Google Shape;20713;p74"/>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74"/>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74"/>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74"/>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7" name="Google Shape;20717;p74"/>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8" name="Google Shape;20718;p74"/>
          <p:cNvGrpSpPr/>
          <p:nvPr/>
        </p:nvGrpSpPr>
        <p:grpSpPr>
          <a:xfrm>
            <a:off x="7423823" y="2464077"/>
            <a:ext cx="372046" cy="307730"/>
            <a:chOff x="7423823" y="2464077"/>
            <a:chExt cx="372046" cy="307730"/>
          </a:xfrm>
        </p:grpSpPr>
        <p:sp>
          <p:nvSpPr>
            <p:cNvPr id="20719" name="Google Shape;20719;p74"/>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0" name="Google Shape;20720;p74"/>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1" name="Google Shape;20721;p74"/>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2" name="Google Shape;20722;p74"/>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3" name="Google Shape;20723;p74"/>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4" name="Google Shape;20724;p74"/>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5" name="Google Shape;20725;p74"/>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6" name="Google Shape;20726;p74"/>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7" name="Google Shape;20727;p74"/>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8" name="Google Shape;20728;p74"/>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9" name="Google Shape;20729;p74"/>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0" name="Google Shape;20730;p74"/>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1" name="Google Shape;20731;p74"/>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2" name="Google Shape;20732;p74"/>
          <p:cNvGrpSpPr/>
          <p:nvPr/>
        </p:nvGrpSpPr>
        <p:grpSpPr>
          <a:xfrm>
            <a:off x="3882511" y="3365156"/>
            <a:ext cx="295061" cy="370263"/>
            <a:chOff x="3882511" y="3365156"/>
            <a:chExt cx="295061" cy="370263"/>
          </a:xfrm>
        </p:grpSpPr>
        <p:sp>
          <p:nvSpPr>
            <p:cNvPr id="20733" name="Google Shape;20733;p74"/>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4" name="Google Shape;20734;p74"/>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5" name="Google Shape;20735;p74"/>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6" name="Google Shape;20736;p74"/>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7" name="Google Shape;20737;p74"/>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8" name="Google Shape;20738;p74"/>
          <p:cNvGrpSpPr/>
          <p:nvPr/>
        </p:nvGrpSpPr>
        <p:grpSpPr>
          <a:xfrm>
            <a:off x="5229788" y="1512217"/>
            <a:ext cx="370132" cy="370132"/>
            <a:chOff x="5229788" y="1512217"/>
            <a:chExt cx="370132" cy="370132"/>
          </a:xfrm>
        </p:grpSpPr>
        <p:sp>
          <p:nvSpPr>
            <p:cNvPr id="20739" name="Google Shape;20739;p74"/>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0" name="Google Shape;20740;p74"/>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1" name="Google Shape;20741;p74"/>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2" name="Google Shape;20742;p74"/>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3" name="Google Shape;20743;p74"/>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4" name="Google Shape;20744;p74"/>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5" name="Google Shape;20745;p74"/>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6" name="Google Shape;20746;p74"/>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7" name="Google Shape;20747;p74"/>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8" name="Google Shape;20748;p74"/>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9" name="Google Shape;20749;p74"/>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0" name="Google Shape;20750;p74"/>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1" name="Google Shape;20751;p74"/>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2" name="Google Shape;20752;p74"/>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3" name="Google Shape;20753;p74"/>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4" name="Google Shape;20754;p74"/>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5" name="Google Shape;20755;p74"/>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6" name="Google Shape;20756;p74"/>
          <p:cNvGrpSpPr/>
          <p:nvPr/>
        </p:nvGrpSpPr>
        <p:grpSpPr>
          <a:xfrm>
            <a:off x="6041869" y="3365392"/>
            <a:ext cx="373882" cy="370053"/>
            <a:chOff x="6041869" y="3365392"/>
            <a:chExt cx="373882" cy="370053"/>
          </a:xfrm>
        </p:grpSpPr>
        <p:sp>
          <p:nvSpPr>
            <p:cNvPr id="20757" name="Google Shape;20757;p74"/>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8" name="Google Shape;20758;p74"/>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9" name="Google Shape;20759;p74"/>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0" name="Google Shape;20760;p74"/>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1" name="Google Shape;20761;p74"/>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2" name="Google Shape;20762;p74"/>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3" name="Google Shape;20763;p74"/>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4" name="Google Shape;20764;p74"/>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5" name="Google Shape;20765;p74"/>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6" name="Google Shape;20766;p74"/>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7" name="Google Shape;20767;p74"/>
          <p:cNvGrpSpPr/>
          <p:nvPr/>
        </p:nvGrpSpPr>
        <p:grpSpPr>
          <a:xfrm>
            <a:off x="4684309" y="2087493"/>
            <a:ext cx="374748" cy="279140"/>
            <a:chOff x="4684309" y="2087493"/>
            <a:chExt cx="374748" cy="279140"/>
          </a:xfrm>
        </p:grpSpPr>
        <p:sp>
          <p:nvSpPr>
            <p:cNvPr id="20768" name="Google Shape;20768;p74"/>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9" name="Google Shape;20769;p74"/>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0" name="Google Shape;20770;p74"/>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1" name="Google Shape;20771;p74"/>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2" name="Google Shape;20772;p74"/>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3" name="Google Shape;20773;p74"/>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4" name="Google Shape;20774;p74"/>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5" name="Google Shape;20775;p74"/>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6" name="Google Shape;20776;p74"/>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7" name="Google Shape;20777;p74"/>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8" name="Google Shape;20778;p74"/>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9" name="Google Shape;20779;p74"/>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0" name="Google Shape;20780;p74"/>
          <p:cNvGrpSpPr/>
          <p:nvPr/>
        </p:nvGrpSpPr>
        <p:grpSpPr>
          <a:xfrm>
            <a:off x="7521110" y="2906131"/>
            <a:ext cx="175400" cy="370053"/>
            <a:chOff x="7521110" y="2906131"/>
            <a:chExt cx="175400" cy="370053"/>
          </a:xfrm>
        </p:grpSpPr>
        <p:sp>
          <p:nvSpPr>
            <p:cNvPr id="20781" name="Google Shape;20781;p74"/>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2" name="Google Shape;20782;p74"/>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3" name="Google Shape;20783;p74"/>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4" name="Google Shape;20784;p74"/>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5" name="Google Shape;20785;p74"/>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6" name="Google Shape;20786;p74"/>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7" name="Google Shape;20787;p74"/>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8" name="Google Shape;20788;p74"/>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9" name="Google Shape;20789;p74"/>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0" name="Google Shape;20790;p74"/>
          <p:cNvGrpSpPr/>
          <p:nvPr/>
        </p:nvGrpSpPr>
        <p:grpSpPr>
          <a:xfrm>
            <a:off x="3586925" y="1523286"/>
            <a:ext cx="371023" cy="347915"/>
            <a:chOff x="3586925" y="1523286"/>
            <a:chExt cx="371023" cy="347915"/>
          </a:xfrm>
        </p:grpSpPr>
        <p:sp>
          <p:nvSpPr>
            <p:cNvPr id="20791" name="Google Shape;20791;p74"/>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2" name="Google Shape;20792;p74"/>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3" name="Google Shape;20793;p74"/>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4" name="Google Shape;20794;p74"/>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5" name="Google Shape;20795;p74"/>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6" name="Google Shape;20796;p74"/>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7" name="Google Shape;20797;p74"/>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8" name="Google Shape;20798;p74"/>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9" name="Google Shape;20799;p74"/>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0" name="Google Shape;20800;p74"/>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1" name="Google Shape;20801;p74"/>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2" name="Google Shape;20802;p74"/>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3" name="Google Shape;20803;p74"/>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4" name="Google Shape;20804;p74"/>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5" name="Google Shape;20805;p74"/>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6" name="Google Shape;20806;p74"/>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7" name="Google Shape;20807;p74"/>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8" name="Google Shape;20808;p74"/>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9" name="Google Shape;20809;p74"/>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0" name="Google Shape;20810;p74"/>
          <p:cNvGrpSpPr/>
          <p:nvPr/>
        </p:nvGrpSpPr>
        <p:grpSpPr>
          <a:xfrm>
            <a:off x="6876009" y="2475461"/>
            <a:ext cx="370158" cy="285120"/>
            <a:chOff x="6876009" y="2475461"/>
            <a:chExt cx="370158" cy="285120"/>
          </a:xfrm>
        </p:grpSpPr>
        <p:sp>
          <p:nvSpPr>
            <p:cNvPr id="20811" name="Google Shape;20811;p74"/>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2" name="Google Shape;20812;p74"/>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3" name="Google Shape;20813;p74"/>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4" name="Google Shape;20814;p74"/>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5" name="Google Shape;20815;p74"/>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6" name="Google Shape;20816;p74"/>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7" name="Google Shape;20817;p74"/>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8" name="Google Shape;20818;p74"/>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9" name="Google Shape;20819;p74"/>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0" name="Google Shape;20820;p74"/>
          <p:cNvGrpSpPr/>
          <p:nvPr/>
        </p:nvGrpSpPr>
        <p:grpSpPr>
          <a:xfrm>
            <a:off x="6328222" y="2445847"/>
            <a:ext cx="370158" cy="344269"/>
            <a:chOff x="6328222" y="2445847"/>
            <a:chExt cx="370158" cy="344269"/>
          </a:xfrm>
        </p:grpSpPr>
        <p:sp>
          <p:nvSpPr>
            <p:cNvPr id="20821" name="Google Shape;20821;p74"/>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2" name="Google Shape;20822;p74"/>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3" name="Google Shape;20823;p74"/>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4" name="Google Shape;20824;p74"/>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5" name="Google Shape;20825;p74"/>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6" name="Google Shape;20826;p74"/>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7" name="Google Shape;20827;p74"/>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8" name="Google Shape;20828;p74"/>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9" name="Google Shape;20829;p74"/>
          <p:cNvGrpSpPr/>
          <p:nvPr/>
        </p:nvGrpSpPr>
        <p:grpSpPr>
          <a:xfrm>
            <a:off x="5249540" y="2432942"/>
            <a:ext cx="351639" cy="370184"/>
            <a:chOff x="5249540" y="2432942"/>
            <a:chExt cx="351639" cy="370184"/>
          </a:xfrm>
        </p:grpSpPr>
        <p:sp>
          <p:nvSpPr>
            <p:cNvPr id="20830" name="Google Shape;20830;p74"/>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1" name="Google Shape;20831;p74"/>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2" name="Google Shape;20832;p74"/>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3" name="Google Shape;20833;p74"/>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4" name="Google Shape;20834;p74"/>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5" name="Google Shape;20835;p74"/>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6" name="Google Shape;20836;p74"/>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7" name="Google Shape;20837;p74"/>
          <p:cNvGrpSpPr/>
          <p:nvPr/>
        </p:nvGrpSpPr>
        <p:grpSpPr>
          <a:xfrm>
            <a:off x="4137047" y="2482176"/>
            <a:ext cx="371102" cy="271585"/>
            <a:chOff x="4137047" y="2482176"/>
            <a:chExt cx="371102" cy="271585"/>
          </a:xfrm>
        </p:grpSpPr>
        <p:sp>
          <p:nvSpPr>
            <p:cNvPr id="20838" name="Google Shape;20838;p74"/>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9" name="Google Shape;20839;p74"/>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0" name="Google Shape;20840;p74"/>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1" name="Google Shape;20841;p74"/>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2" name="Google Shape;20842;p74"/>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3" name="Google Shape;20843;p74"/>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4" name="Google Shape;20844;p74"/>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5" name="Google Shape;20845;p74"/>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6" name="Google Shape;20846;p74"/>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7" name="Google Shape;20847;p74"/>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8" name="Google Shape;20848;p74"/>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9" name="Google Shape;20849;p74"/>
          <p:cNvGrpSpPr/>
          <p:nvPr/>
        </p:nvGrpSpPr>
        <p:grpSpPr>
          <a:xfrm>
            <a:off x="4686434" y="2432916"/>
            <a:ext cx="367377" cy="370079"/>
            <a:chOff x="4686434" y="2432916"/>
            <a:chExt cx="367377" cy="370079"/>
          </a:xfrm>
        </p:grpSpPr>
        <p:sp>
          <p:nvSpPr>
            <p:cNvPr id="20850" name="Google Shape;20850;p74"/>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1" name="Google Shape;20851;p74"/>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2" name="Google Shape;20852;p74"/>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3" name="Google Shape;20853;p74"/>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4" name="Google Shape;20854;p74"/>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5" name="Google Shape;20855;p74"/>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6" name="Google Shape;20856;p74"/>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7" name="Google Shape;20857;p74"/>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8" name="Google Shape;20858;p74"/>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9" name="Google Shape;20859;p74"/>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0" name="Google Shape;20860;p74"/>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1" name="Google Shape;20861;p74"/>
          <p:cNvGrpSpPr/>
          <p:nvPr/>
        </p:nvGrpSpPr>
        <p:grpSpPr>
          <a:xfrm>
            <a:off x="6328222" y="2056306"/>
            <a:ext cx="372099" cy="293986"/>
            <a:chOff x="6328222" y="2056306"/>
            <a:chExt cx="372099" cy="293986"/>
          </a:xfrm>
        </p:grpSpPr>
        <p:sp>
          <p:nvSpPr>
            <p:cNvPr id="20862" name="Google Shape;20862;p74"/>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3" name="Google Shape;20863;p74"/>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4" name="Google Shape;20864;p74"/>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5" name="Google Shape;20865;p74"/>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6" name="Google Shape;20866;p74"/>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7" name="Google Shape;20867;p74"/>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8" name="Google Shape;20868;p74"/>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9" name="Google Shape;20869;p74"/>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0" name="Google Shape;20870;p74"/>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1" name="Google Shape;20871;p74"/>
          <p:cNvGrpSpPr/>
          <p:nvPr/>
        </p:nvGrpSpPr>
        <p:grpSpPr>
          <a:xfrm>
            <a:off x="5789327" y="2432968"/>
            <a:ext cx="352531" cy="370132"/>
            <a:chOff x="5789327" y="2432968"/>
            <a:chExt cx="352531" cy="370132"/>
          </a:xfrm>
        </p:grpSpPr>
        <p:sp>
          <p:nvSpPr>
            <p:cNvPr id="20872" name="Google Shape;20872;p74"/>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3" name="Google Shape;20873;p74"/>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4" name="Google Shape;20874;p74"/>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5" name="Google Shape;20875;p74"/>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6" name="Google Shape;20876;p74"/>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7" name="Google Shape;20877;p74"/>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8" name="Google Shape;20878;p74"/>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9" name="Google Shape;20879;p74"/>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0" name="Google Shape;20880;p74"/>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1" name="Google Shape;20881;p74"/>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2" name="Google Shape;20882;p74"/>
          <p:cNvGrpSpPr/>
          <p:nvPr/>
        </p:nvGrpSpPr>
        <p:grpSpPr>
          <a:xfrm>
            <a:off x="874612" y="1980134"/>
            <a:ext cx="322314" cy="370158"/>
            <a:chOff x="874612" y="1980134"/>
            <a:chExt cx="322314" cy="370158"/>
          </a:xfrm>
        </p:grpSpPr>
        <p:sp>
          <p:nvSpPr>
            <p:cNvPr id="20883" name="Google Shape;20883;p74"/>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4" name="Google Shape;20884;p74"/>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5" name="Google Shape;20885;p74"/>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6" name="Google Shape;20886;p74"/>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7" name="Google Shape;20887;p74"/>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8" name="Google Shape;20888;p74"/>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9" name="Google Shape;20889;p74"/>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0" name="Google Shape;20890;p74"/>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1" name="Google Shape;20891;p74"/>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2" name="Google Shape;20892;p74"/>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3" name="Google Shape;20893;p74"/>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4" name="Google Shape;20894;p74"/>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5" name="Google Shape;20895;p74"/>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6" name="Google Shape;20896;p74"/>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7" name="Google Shape;20897;p74"/>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8" name="Google Shape;20898;p74"/>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9" name="Google Shape;20899;p74"/>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0" name="Google Shape;20900;p74"/>
          <p:cNvGrpSpPr/>
          <p:nvPr/>
        </p:nvGrpSpPr>
        <p:grpSpPr>
          <a:xfrm>
            <a:off x="3039662" y="2514780"/>
            <a:ext cx="374223" cy="329764"/>
            <a:chOff x="3039662" y="2514780"/>
            <a:chExt cx="374223" cy="329764"/>
          </a:xfrm>
        </p:grpSpPr>
        <p:sp>
          <p:nvSpPr>
            <p:cNvPr id="20901" name="Google Shape;20901;p74"/>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2" name="Google Shape;20902;p74"/>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3" name="Google Shape;20903;p74"/>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4" name="Google Shape;20904;p74"/>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5" name="Google Shape;20905;p74"/>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6" name="Google Shape;20906;p74"/>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7" name="Google Shape;20907;p74"/>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8" name="Google Shape;20908;p74"/>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9" name="Google Shape;20909;p74"/>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0" name="Google Shape;20910;p74"/>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1" name="Google Shape;20911;p74"/>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2" name="Google Shape;20912;p74"/>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3" name="Google Shape;20913;p74"/>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4" name="Google Shape;20914;p74"/>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5" name="Google Shape;20915;p74"/>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6" name="Google Shape;20916;p74"/>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7" name="Google Shape;20917;p74"/>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8" name="Google Shape;20918;p74"/>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9" name="Google Shape;20919;p74"/>
          <p:cNvGrpSpPr/>
          <p:nvPr/>
        </p:nvGrpSpPr>
        <p:grpSpPr>
          <a:xfrm>
            <a:off x="1946369" y="2563122"/>
            <a:ext cx="374066" cy="233395"/>
            <a:chOff x="1946369" y="2563122"/>
            <a:chExt cx="374066" cy="233395"/>
          </a:xfrm>
        </p:grpSpPr>
        <p:sp>
          <p:nvSpPr>
            <p:cNvPr id="20920" name="Google Shape;20920;p74"/>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1" name="Google Shape;20921;p74"/>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2" name="Google Shape;20922;p74"/>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3" name="Google Shape;20923;p74"/>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4" name="Google Shape;20924;p74"/>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5" name="Google Shape;20925;p74"/>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6" name="Google Shape;20926;p74"/>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7" name="Google Shape;20927;p74"/>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28" name="Google Shape;20928;p74"/>
          <p:cNvGrpSpPr/>
          <p:nvPr/>
        </p:nvGrpSpPr>
        <p:grpSpPr>
          <a:xfrm>
            <a:off x="4135263" y="2906184"/>
            <a:ext cx="374040" cy="370184"/>
            <a:chOff x="4135263" y="2906184"/>
            <a:chExt cx="374040" cy="370184"/>
          </a:xfrm>
        </p:grpSpPr>
        <p:sp>
          <p:nvSpPr>
            <p:cNvPr id="20929" name="Google Shape;20929;p74"/>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0" name="Google Shape;20930;p74"/>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1" name="Google Shape;20931;p74"/>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2" name="Google Shape;20932;p74"/>
          <p:cNvGrpSpPr/>
          <p:nvPr/>
        </p:nvGrpSpPr>
        <p:grpSpPr>
          <a:xfrm>
            <a:off x="4683601" y="2906184"/>
            <a:ext cx="372676" cy="370184"/>
            <a:chOff x="4683601" y="2906184"/>
            <a:chExt cx="372676" cy="370184"/>
          </a:xfrm>
        </p:grpSpPr>
        <p:sp>
          <p:nvSpPr>
            <p:cNvPr id="20933" name="Google Shape;20933;p74"/>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4" name="Google Shape;20934;p74"/>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5" name="Google Shape;20935;p74"/>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6" name="Google Shape;20936;p74"/>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7" name="Google Shape;20937;p74"/>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8" name="Google Shape;20938;p74"/>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9" name="Google Shape;20939;p74"/>
          <p:cNvGrpSpPr/>
          <p:nvPr/>
        </p:nvGrpSpPr>
        <p:grpSpPr>
          <a:xfrm>
            <a:off x="870808" y="2906053"/>
            <a:ext cx="329134" cy="370132"/>
            <a:chOff x="870808" y="2906053"/>
            <a:chExt cx="329134" cy="370132"/>
          </a:xfrm>
        </p:grpSpPr>
        <p:sp>
          <p:nvSpPr>
            <p:cNvPr id="20940" name="Google Shape;20940;p74"/>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1" name="Google Shape;20941;p74"/>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2" name="Google Shape;20942;p74"/>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3" name="Google Shape;20943;p74"/>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4" name="Google Shape;20944;p74"/>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5" name="Google Shape;20945;p74"/>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6" name="Google Shape;20946;p74"/>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7" name="Google Shape;20947;p74"/>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8" name="Google Shape;20948;p74"/>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9" name="Google Shape;20949;p74"/>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0" name="Google Shape;20950;p74"/>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1" name="Google Shape;20951;p74"/>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2" name="Google Shape;20952;p74"/>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3" name="Google Shape;20953;p74"/>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4" name="Google Shape;20954;p74"/>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5" name="Google Shape;20955;p74"/>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6" name="Google Shape;20956;p74"/>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7" name="Google Shape;20957;p74"/>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8" name="Google Shape;20958;p74"/>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9" name="Google Shape;20959;p74"/>
          <p:cNvGrpSpPr/>
          <p:nvPr/>
        </p:nvGrpSpPr>
        <p:grpSpPr>
          <a:xfrm>
            <a:off x="1943878" y="2909069"/>
            <a:ext cx="374774" cy="364282"/>
            <a:chOff x="1943878" y="2909069"/>
            <a:chExt cx="374774" cy="364282"/>
          </a:xfrm>
        </p:grpSpPr>
        <p:sp>
          <p:nvSpPr>
            <p:cNvPr id="20960" name="Google Shape;20960;p74"/>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1" name="Google Shape;20961;p74"/>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2" name="Google Shape;20962;p74"/>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3" name="Google Shape;20963;p74"/>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4" name="Google Shape;20964;p74"/>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5" name="Google Shape;20965;p74"/>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6" name="Google Shape;20966;p74"/>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7" name="Google Shape;20967;p74"/>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8" name="Google Shape;20968;p74"/>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9" name="Google Shape;20969;p74"/>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0" name="Google Shape;20970;p74"/>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1" name="Google Shape;20971;p74"/>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2" name="Google Shape;20972;p74"/>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3" name="Google Shape;20973;p74"/>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4" name="Google Shape;20974;p74"/>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5" name="Google Shape;20975;p74"/>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6" name="Google Shape;20976;p74"/>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7" name="Google Shape;20977;p74"/>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8" name="Google Shape;20978;p74"/>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9" name="Google Shape;20979;p74"/>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0" name="Google Shape;20980;p74"/>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1" name="Google Shape;20981;p74"/>
          <p:cNvGrpSpPr/>
          <p:nvPr/>
        </p:nvGrpSpPr>
        <p:grpSpPr>
          <a:xfrm>
            <a:off x="1128072" y="3365261"/>
            <a:ext cx="328872" cy="370158"/>
            <a:chOff x="1128072" y="3365261"/>
            <a:chExt cx="328872" cy="370158"/>
          </a:xfrm>
        </p:grpSpPr>
        <p:sp>
          <p:nvSpPr>
            <p:cNvPr id="20982" name="Google Shape;20982;p74"/>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3" name="Google Shape;20983;p74"/>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4" name="Google Shape;20984;p74"/>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5" name="Google Shape;20985;p74"/>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6" name="Google Shape;20986;p74"/>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7" name="Google Shape;20987;p74"/>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8" name="Google Shape;20988;p74"/>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9" name="Google Shape;20989;p74"/>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0" name="Google Shape;20990;p74"/>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1" name="Google Shape;20991;p74"/>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2" name="Google Shape;20992;p74"/>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3" name="Google Shape;20993;p74"/>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4" name="Google Shape;20994;p74"/>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5" name="Google Shape;20995;p74"/>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6" name="Google Shape;20996;p74"/>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7" name="Google Shape;20997;p74"/>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8" name="Google Shape;20998;p74"/>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9" name="Google Shape;20999;p74"/>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0" name="Google Shape;21000;p74"/>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1" name="Google Shape;21001;p74"/>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2" name="Google Shape;21002;p74"/>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3" name="Google Shape;21003;p74"/>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4" name="Google Shape;21004;p74"/>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5" name="Google Shape;21005;p74"/>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6" name="Google Shape;21006;p74"/>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7" name="Google Shape;21007;p74"/>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8" name="Google Shape;21008;p74"/>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9" name="Google Shape;21009;p74"/>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0" name="Google Shape;21010;p74"/>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1" name="Google Shape;21011;p74"/>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2" name="Google Shape;21012;p74"/>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3" name="Google Shape;21013;p74"/>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4" name="Google Shape;21014;p74"/>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5" name="Google Shape;21015;p74"/>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6" name="Google Shape;21016;p74"/>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7" name="Google Shape;21017;p74"/>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8" name="Google Shape;21018;p74"/>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9" name="Google Shape;21019;p74"/>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0" name="Google Shape;21020;p74"/>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1" name="Google Shape;21021;p74"/>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2" name="Google Shape;21022;p74"/>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3" name="Google Shape;21023;p74"/>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4" name="Google Shape;21024;p74"/>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5" name="Google Shape;21025;p74"/>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26" name="Google Shape;21026;p74"/>
          <p:cNvGrpSpPr/>
          <p:nvPr/>
        </p:nvGrpSpPr>
        <p:grpSpPr>
          <a:xfrm>
            <a:off x="5776868" y="1515181"/>
            <a:ext cx="370866" cy="364151"/>
            <a:chOff x="5776868" y="1515181"/>
            <a:chExt cx="370866" cy="364151"/>
          </a:xfrm>
        </p:grpSpPr>
        <p:sp>
          <p:nvSpPr>
            <p:cNvPr id="21027" name="Google Shape;21027;p74"/>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8" name="Google Shape;21028;p74"/>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9" name="Google Shape;21029;p74"/>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0" name="Google Shape;21030;p74"/>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1" name="Google Shape;21031;p74"/>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2" name="Google Shape;21032;p74"/>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3" name="Google Shape;21033;p74"/>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4" name="Google Shape;21034;p74"/>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5" name="Google Shape;21035;p74"/>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6" name="Google Shape;21036;p74"/>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7" name="Google Shape;21037;p74"/>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8" name="Google Shape;21038;p74"/>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9" name="Google Shape;21039;p74"/>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0" name="Google Shape;21040;p74"/>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1" name="Google Shape;21041;p74"/>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2" name="Google Shape;21042;p74"/>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3" name="Google Shape;21043;p74"/>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4" name="Google Shape;21044;p74"/>
          <p:cNvGrpSpPr/>
          <p:nvPr/>
        </p:nvGrpSpPr>
        <p:grpSpPr>
          <a:xfrm>
            <a:off x="3577849" y="2432942"/>
            <a:ext cx="393660" cy="370079"/>
            <a:chOff x="3577849" y="2432942"/>
            <a:chExt cx="393660" cy="370079"/>
          </a:xfrm>
        </p:grpSpPr>
        <p:sp>
          <p:nvSpPr>
            <p:cNvPr id="21045" name="Google Shape;21045;p74"/>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6" name="Google Shape;21046;p74"/>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7" name="Google Shape;21047;p74"/>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8" name="Google Shape;21048;p74"/>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9" name="Google Shape;21049;p74"/>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0" name="Google Shape;21050;p74"/>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1" name="Google Shape;21051;p74"/>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2" name="Google Shape;21052;p74"/>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3" name="Google Shape;21053;p74"/>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4" name="Google Shape;21054;p74"/>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5" name="Google Shape;21055;p74"/>
          <p:cNvGrpSpPr/>
          <p:nvPr/>
        </p:nvGrpSpPr>
        <p:grpSpPr>
          <a:xfrm>
            <a:off x="2493999" y="2927037"/>
            <a:ext cx="370132" cy="328164"/>
            <a:chOff x="2493999" y="2927037"/>
            <a:chExt cx="370132" cy="328164"/>
          </a:xfrm>
        </p:grpSpPr>
        <p:sp>
          <p:nvSpPr>
            <p:cNvPr id="21056" name="Google Shape;21056;p74"/>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7" name="Google Shape;21057;p74"/>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8" name="Google Shape;21058;p74"/>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9" name="Google Shape;21059;p74"/>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0" name="Google Shape;21060;p74"/>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1" name="Google Shape;21061;p74"/>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2" name="Google Shape;21062;p74"/>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3" name="Google Shape;21063;p74"/>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4" name="Google Shape;21064;p74"/>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5" name="Google Shape;21065;p74"/>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6" name="Google Shape;21066;p74"/>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7" name="Google Shape;21067;p74"/>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8" name="Google Shape;21068;p74"/>
          <p:cNvGrpSpPr/>
          <p:nvPr/>
        </p:nvGrpSpPr>
        <p:grpSpPr>
          <a:xfrm>
            <a:off x="3589417" y="2950696"/>
            <a:ext cx="370315" cy="281028"/>
            <a:chOff x="3589417" y="2950696"/>
            <a:chExt cx="370315" cy="281028"/>
          </a:xfrm>
        </p:grpSpPr>
        <p:sp>
          <p:nvSpPr>
            <p:cNvPr id="21069" name="Google Shape;21069;p74"/>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0" name="Google Shape;21070;p74"/>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1" name="Google Shape;21071;p74"/>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2" name="Google Shape;21072;p74"/>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3" name="Google Shape;21073;p74"/>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4" name="Google Shape;21074;p74"/>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5" name="Google Shape;21075;p74"/>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6" name="Google Shape;21076;p74"/>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7" name="Google Shape;21077;p74"/>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8" name="Google Shape;21078;p74"/>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9" name="Google Shape;21079;p74"/>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0" name="Google Shape;21080;p74"/>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1" name="Google Shape;21081;p74"/>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2" name="Google Shape;21082;p74"/>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3" name="Google Shape;21083;p74"/>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4" name="Google Shape;21084;p74"/>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5" name="Google Shape;21085;p74"/>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6" name="Google Shape;21086;p74"/>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7" name="Google Shape;21087;p74"/>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8" name="Google Shape;21088;p74"/>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9" name="Google Shape;21089;p74"/>
          <p:cNvGrpSpPr/>
          <p:nvPr/>
        </p:nvGrpSpPr>
        <p:grpSpPr>
          <a:xfrm>
            <a:off x="3032711" y="2911718"/>
            <a:ext cx="396125" cy="359062"/>
            <a:chOff x="3032711" y="2911718"/>
            <a:chExt cx="396125" cy="359062"/>
          </a:xfrm>
        </p:grpSpPr>
        <p:sp>
          <p:nvSpPr>
            <p:cNvPr id="21090" name="Google Shape;21090;p74"/>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1" name="Google Shape;21091;p74"/>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2" name="Google Shape;21092;p74"/>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3" name="Google Shape;21093;p74"/>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4" name="Google Shape;21094;p74"/>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5" name="Google Shape;21095;p74"/>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6" name="Google Shape;21096;p74"/>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7" name="Google Shape;21097;p74"/>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8" name="Google Shape;21098;p74"/>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9" name="Google Shape;21099;p74"/>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0" name="Google Shape;21100;p74"/>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1" name="Google Shape;21101;p74"/>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2" name="Google Shape;21102;p74"/>
          <p:cNvGrpSpPr/>
          <p:nvPr/>
        </p:nvGrpSpPr>
        <p:grpSpPr>
          <a:xfrm>
            <a:off x="7417764" y="1513397"/>
            <a:ext cx="373174" cy="367692"/>
            <a:chOff x="7417764" y="1513397"/>
            <a:chExt cx="373174" cy="367692"/>
          </a:xfrm>
        </p:grpSpPr>
        <p:sp>
          <p:nvSpPr>
            <p:cNvPr id="21103" name="Google Shape;21103;p74"/>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4" name="Google Shape;21104;p74"/>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5" name="Google Shape;21105;p74"/>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6" name="Google Shape;21106;p74"/>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7" name="Google Shape;21107;p74"/>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8" name="Google Shape;21108;p74"/>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9" name="Google Shape;21109;p74"/>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0" name="Google Shape;21110;p74"/>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1" name="Google Shape;21111;p74"/>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2" name="Google Shape;21112;p74"/>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3" name="Google Shape;21113;p74"/>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4" name="Google Shape;21114;p74"/>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5" name="Google Shape;21115;p74"/>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6" name="Google Shape;21116;p74"/>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7" name="Google Shape;21117;p74"/>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8" name="Google Shape;21118;p74"/>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9" name="Google Shape;21119;p74"/>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0" name="Google Shape;21120;p74"/>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1" name="Google Shape;21121;p74"/>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2" name="Google Shape;21122;p74"/>
          <p:cNvGrpSpPr/>
          <p:nvPr/>
        </p:nvGrpSpPr>
        <p:grpSpPr>
          <a:xfrm>
            <a:off x="6871944" y="1514368"/>
            <a:ext cx="370132" cy="365672"/>
            <a:chOff x="6871944" y="1514368"/>
            <a:chExt cx="370132" cy="365672"/>
          </a:xfrm>
        </p:grpSpPr>
        <p:sp>
          <p:nvSpPr>
            <p:cNvPr id="21123" name="Google Shape;21123;p74"/>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4" name="Google Shape;21124;p74"/>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5" name="Google Shape;21125;p74"/>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6" name="Google Shape;21126;p74"/>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7" name="Google Shape;21127;p74"/>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8" name="Google Shape;21128;p74"/>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9" name="Google Shape;21129;p74"/>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0" name="Google Shape;21130;p74"/>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1" name="Google Shape;21131;p74"/>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2" name="Google Shape;21132;p74"/>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3" name="Google Shape;21133;p74"/>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4" name="Google Shape;21134;p74"/>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5" name="Google Shape;21135;p74"/>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6" name="Google Shape;21136;p74"/>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7" name="Google Shape;21137;p74"/>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8" name="Google Shape;21138;p74"/>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9" name="Google Shape;21139;p74"/>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0" name="Google Shape;21140;p74"/>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1" name="Google Shape;21141;p74"/>
          <p:cNvGrpSpPr/>
          <p:nvPr/>
        </p:nvGrpSpPr>
        <p:grpSpPr>
          <a:xfrm>
            <a:off x="6561931" y="3365261"/>
            <a:ext cx="400375" cy="370184"/>
            <a:chOff x="6561931" y="3365261"/>
            <a:chExt cx="400375" cy="370184"/>
          </a:xfrm>
        </p:grpSpPr>
        <p:sp>
          <p:nvSpPr>
            <p:cNvPr id="21142" name="Google Shape;21142;p74"/>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3" name="Google Shape;21143;p74"/>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4" name="Google Shape;21144;p74"/>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5" name="Google Shape;21145;p74"/>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6" name="Google Shape;21146;p74"/>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7" name="Google Shape;21147;p74"/>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8" name="Google Shape;21148;p74"/>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9" name="Google Shape;21149;p74"/>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0" name="Google Shape;21150;p74"/>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1" name="Google Shape;21151;p74"/>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2" name="Google Shape;21152;p74"/>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3" name="Google Shape;21153;p74"/>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4" name="Google Shape;21154;p74"/>
          <p:cNvGrpSpPr/>
          <p:nvPr/>
        </p:nvGrpSpPr>
        <p:grpSpPr>
          <a:xfrm>
            <a:off x="1942120" y="1985852"/>
            <a:ext cx="378315" cy="358695"/>
            <a:chOff x="1942120" y="1985852"/>
            <a:chExt cx="378315" cy="358695"/>
          </a:xfrm>
        </p:grpSpPr>
        <p:sp>
          <p:nvSpPr>
            <p:cNvPr id="21155" name="Google Shape;21155;p74"/>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6" name="Google Shape;21156;p74"/>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7" name="Google Shape;21157;p74"/>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8" name="Google Shape;21158;p74"/>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9" name="Google Shape;21159;p74"/>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0" name="Google Shape;21160;p74"/>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1" name="Google Shape;21161;p74"/>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2" name="Google Shape;21162;p74"/>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3" name="Google Shape;21163;p74"/>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4" name="Google Shape;21164;p74"/>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5" name="Google Shape;21165;p74"/>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6" name="Google Shape;21166;p74"/>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7" name="Google Shape;21167;p74"/>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8" name="Google Shape;21168;p74"/>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9" name="Google Shape;21169;p74"/>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0" name="Google Shape;21170;p74"/>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1" name="Google Shape;21171;p74"/>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2" name="Google Shape;21172;p74"/>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3" name="Google Shape;21173;p74"/>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4" name="Google Shape;21174;p74"/>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5" name="Google Shape;21175;p74"/>
          <p:cNvGrpSpPr/>
          <p:nvPr/>
        </p:nvGrpSpPr>
        <p:grpSpPr>
          <a:xfrm>
            <a:off x="1401415" y="2429218"/>
            <a:ext cx="364282" cy="374197"/>
            <a:chOff x="1401415" y="2429218"/>
            <a:chExt cx="364282" cy="374197"/>
          </a:xfrm>
        </p:grpSpPr>
        <p:sp>
          <p:nvSpPr>
            <p:cNvPr id="21176" name="Google Shape;21176;p74"/>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7" name="Google Shape;21177;p74"/>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8" name="Google Shape;21178;p74"/>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9" name="Google Shape;21179;p74"/>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0" name="Google Shape;21180;p74"/>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1" name="Google Shape;21181;p74"/>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2" name="Google Shape;21182;p74"/>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3" name="Google Shape;21183;p74"/>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4" name="Google Shape;21184;p74"/>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5" name="Google Shape;21185;p74"/>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6" name="Google Shape;21186;p74"/>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7" name="Google Shape;21187;p74"/>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8" name="Google Shape;21188;p74"/>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9" name="Google Shape;21189;p74"/>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0" name="Google Shape;21190;p74"/>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1" name="Google Shape;21191;p74"/>
          <p:cNvGrpSpPr/>
          <p:nvPr/>
        </p:nvGrpSpPr>
        <p:grpSpPr>
          <a:xfrm>
            <a:off x="7110427" y="3365261"/>
            <a:ext cx="400401" cy="370184"/>
            <a:chOff x="7110427" y="3365261"/>
            <a:chExt cx="400401" cy="370184"/>
          </a:xfrm>
        </p:grpSpPr>
        <p:sp>
          <p:nvSpPr>
            <p:cNvPr id="21192" name="Google Shape;21192;p74"/>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3" name="Google Shape;21193;p74"/>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4" name="Google Shape;21194;p74"/>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5" name="Google Shape;21195;p74"/>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6" name="Google Shape;21196;p74"/>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7" name="Google Shape;21197;p74"/>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8" name="Google Shape;21198;p74"/>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9" name="Google Shape;21199;p74"/>
          <p:cNvGrpSpPr/>
          <p:nvPr/>
        </p:nvGrpSpPr>
        <p:grpSpPr>
          <a:xfrm>
            <a:off x="7658949" y="3363137"/>
            <a:ext cx="400375" cy="370132"/>
            <a:chOff x="7658949" y="3363137"/>
            <a:chExt cx="400375" cy="370132"/>
          </a:xfrm>
        </p:grpSpPr>
        <p:sp>
          <p:nvSpPr>
            <p:cNvPr id="21200" name="Google Shape;21200;p74"/>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1" name="Google Shape;21201;p74"/>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2" name="Google Shape;21202;p74"/>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3" name="Google Shape;21203;p74"/>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4" name="Google Shape;21204;p74"/>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5" name="Google Shape;21205;p74"/>
          <p:cNvGrpSpPr/>
          <p:nvPr/>
        </p:nvGrpSpPr>
        <p:grpSpPr>
          <a:xfrm>
            <a:off x="3304481" y="3379389"/>
            <a:ext cx="356623" cy="370105"/>
            <a:chOff x="3307156" y="3365314"/>
            <a:chExt cx="356623" cy="370105"/>
          </a:xfrm>
        </p:grpSpPr>
        <p:sp>
          <p:nvSpPr>
            <p:cNvPr id="21206" name="Google Shape;21206;p74"/>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7" name="Google Shape;21207;p74"/>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8" name="Google Shape;21208;p74"/>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9" name="Google Shape;21209;p74"/>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0" name="Google Shape;21210;p74"/>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1" name="Google Shape;21211;p74"/>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2" name="Google Shape;21212;p74"/>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3" name="Google Shape;21213;p74"/>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4" name="Google Shape;21214;p74"/>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5" name="Google Shape;21215;p74"/>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6" name="Google Shape;21216;p74"/>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7" name="Google Shape;21217;p74"/>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8" name="Google Shape;21218;p74"/>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9" name="Google Shape;21219;p74"/>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0" name="Google Shape;21220;p74"/>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1" name="Google Shape;21221;p74"/>
          <p:cNvGrpSpPr/>
          <p:nvPr/>
        </p:nvGrpSpPr>
        <p:grpSpPr>
          <a:xfrm>
            <a:off x="7422407" y="1980107"/>
            <a:ext cx="372807" cy="370079"/>
            <a:chOff x="7422407" y="1980107"/>
            <a:chExt cx="372807" cy="370079"/>
          </a:xfrm>
        </p:grpSpPr>
        <p:sp>
          <p:nvSpPr>
            <p:cNvPr id="21222" name="Google Shape;21222;p74"/>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3" name="Google Shape;21223;p74"/>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4" name="Google Shape;21224;p74"/>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5" name="Google Shape;21225;p74"/>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6" name="Google Shape;21226;p74"/>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7" name="Google Shape;21227;p74"/>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8" name="Google Shape;21228;p74"/>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9" name="Google Shape;21229;p74"/>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0" name="Google Shape;21230;p74"/>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1" name="Google Shape;21231;p74"/>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2" name="Google Shape;21232;p74"/>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3" name="Google Shape;21233;p74"/>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4" name="Google Shape;21234;p74"/>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5" name="Google Shape;21235;p74"/>
          <p:cNvGrpSpPr/>
          <p:nvPr/>
        </p:nvGrpSpPr>
        <p:grpSpPr>
          <a:xfrm>
            <a:off x="6916141" y="2906184"/>
            <a:ext cx="289737" cy="370394"/>
            <a:chOff x="6916141" y="2906184"/>
            <a:chExt cx="289737" cy="370394"/>
          </a:xfrm>
        </p:grpSpPr>
        <p:sp>
          <p:nvSpPr>
            <p:cNvPr id="21236" name="Google Shape;21236;p74"/>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7" name="Google Shape;21237;p74"/>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8" name="Google Shape;21238;p74"/>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9" name="Google Shape;21239;p74"/>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0" name="Google Shape;21240;p74"/>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1" name="Google Shape;21241;p74"/>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2" name="Google Shape;21242;p74"/>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3" name="Google Shape;21243;p74"/>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4" name="Google Shape;21244;p74"/>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5" name="Google Shape;21245;p74"/>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6" name="Google Shape;21246;p74"/>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7" name="Google Shape;21247;p74"/>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8" name="Google Shape;21248;p74"/>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9" name="Google Shape;21249;p74"/>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0" name="Google Shape;21250;p74"/>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1" name="Google Shape;21251;p74"/>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2" name="Google Shape;21252;p74"/>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3" name="Google Shape;21253;p74"/>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4" name="Google Shape;21254;p74"/>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5" name="Google Shape;21255;p74"/>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6" name="Google Shape;21256;p74"/>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7" name="Google Shape;21257;p74"/>
          <p:cNvGrpSpPr/>
          <p:nvPr/>
        </p:nvGrpSpPr>
        <p:grpSpPr>
          <a:xfrm>
            <a:off x="7970194" y="2013577"/>
            <a:ext cx="372676" cy="331731"/>
            <a:chOff x="7970194" y="2013577"/>
            <a:chExt cx="372676" cy="331731"/>
          </a:xfrm>
        </p:grpSpPr>
        <p:sp>
          <p:nvSpPr>
            <p:cNvPr id="21258" name="Google Shape;21258;p74"/>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9" name="Google Shape;21259;p74"/>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0" name="Google Shape;21260;p74"/>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1" name="Google Shape;21261;p74"/>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2" name="Google Shape;21262;p74"/>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3" name="Google Shape;21263;p74"/>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4" name="Google Shape;21264;p74"/>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5" name="Google Shape;21265;p74"/>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6" name="Google Shape;21266;p74"/>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7" name="Google Shape;21267;p74"/>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8" name="Google Shape;21268;p74"/>
          <p:cNvGrpSpPr/>
          <p:nvPr/>
        </p:nvGrpSpPr>
        <p:grpSpPr>
          <a:xfrm>
            <a:off x="1416733" y="1512190"/>
            <a:ext cx="332964" cy="370158"/>
            <a:chOff x="1416733" y="1512190"/>
            <a:chExt cx="332964" cy="370158"/>
          </a:xfrm>
        </p:grpSpPr>
        <p:sp>
          <p:nvSpPr>
            <p:cNvPr id="21269" name="Google Shape;21269;p74"/>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0" name="Google Shape;21270;p74"/>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1" name="Google Shape;21271;p74"/>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2" name="Google Shape;21272;p74"/>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3" name="Google Shape;21273;p74"/>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4" name="Google Shape;21274;p74"/>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5" name="Google Shape;21275;p74"/>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6" name="Google Shape;21276;p74"/>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7" name="Google Shape;21277;p74"/>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8" name="Google Shape;21278;p74"/>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9" name="Google Shape;21279;p74"/>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0" name="Google Shape;21280;p74"/>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1" name="Google Shape;21281;p74"/>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2" name="Google Shape;21282;p74"/>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3" name="Google Shape;21283;p74"/>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4" name="Google Shape;21284;p74"/>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5" name="Google Shape;21285;p74"/>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6" name="Google Shape;21286;p74"/>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7" name="Google Shape;21287;p74"/>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8" name="Google Shape;21288;p74"/>
          <p:cNvGrpSpPr/>
          <p:nvPr/>
        </p:nvGrpSpPr>
        <p:grpSpPr>
          <a:xfrm>
            <a:off x="5246366" y="2906105"/>
            <a:ext cx="342852" cy="370079"/>
            <a:chOff x="5246366" y="2906105"/>
            <a:chExt cx="342852" cy="370079"/>
          </a:xfrm>
        </p:grpSpPr>
        <p:sp>
          <p:nvSpPr>
            <p:cNvPr id="21289" name="Google Shape;21289;p74"/>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0" name="Google Shape;21290;p74"/>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1" name="Google Shape;21291;p74"/>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2" name="Google Shape;21292;p74"/>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3" name="Google Shape;21293;p74"/>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4" name="Google Shape;21294;p74"/>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5" name="Google Shape;21295;p74"/>
          <p:cNvGrpSpPr/>
          <p:nvPr/>
        </p:nvGrpSpPr>
        <p:grpSpPr>
          <a:xfrm>
            <a:off x="849667" y="2434883"/>
            <a:ext cx="371259" cy="366249"/>
            <a:chOff x="849667" y="2434883"/>
            <a:chExt cx="371259" cy="366249"/>
          </a:xfrm>
        </p:grpSpPr>
        <p:sp>
          <p:nvSpPr>
            <p:cNvPr id="21296" name="Google Shape;21296;p74"/>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7" name="Google Shape;21297;p74"/>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8" name="Google Shape;21298;p74"/>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9" name="Google Shape;21299;p74"/>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0" name="Google Shape;21300;p74"/>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1" name="Google Shape;21301;p74"/>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2" name="Google Shape;21302;p74"/>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3" name="Google Shape;21303;p74"/>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4" name="Google Shape;21304;p74"/>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5" name="Google Shape;21305;p74"/>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6" name="Google Shape;21306;p74"/>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7" name="Google Shape;21307;p74"/>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8" name="Google Shape;21308;p74"/>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9" name="Google Shape;21309;p74"/>
          <p:cNvGrpSpPr/>
          <p:nvPr/>
        </p:nvGrpSpPr>
        <p:grpSpPr>
          <a:xfrm>
            <a:off x="4417026" y="3365366"/>
            <a:ext cx="332728" cy="370053"/>
            <a:chOff x="4417026" y="3365366"/>
            <a:chExt cx="332728" cy="370053"/>
          </a:xfrm>
        </p:grpSpPr>
        <p:sp>
          <p:nvSpPr>
            <p:cNvPr id="21310" name="Google Shape;21310;p74"/>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1" name="Google Shape;21311;p74"/>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2" name="Google Shape;21312;p74"/>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3" name="Google Shape;21313;p74"/>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4" name="Google Shape;21314;p74"/>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5" name="Google Shape;21315;p74"/>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6" name="Google Shape;21316;p74"/>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7" name="Google Shape;21317;p74"/>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8" name="Google Shape;21318;p74"/>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9" name="Google Shape;21319;p74"/>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0" name="Google Shape;21320;p74"/>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1" name="Google Shape;21321;p74"/>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2" name="Google Shape;21322;p74"/>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3" name="Google Shape;21323;p74"/>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4" name="Google Shape;21324;p74"/>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5" name="Google Shape;21325;p74"/>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6" name="Google Shape;21326;p74"/>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7" name="Google Shape;21327;p74"/>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8" name="Google Shape;21328;p74"/>
          <p:cNvGrpSpPr/>
          <p:nvPr/>
        </p:nvGrpSpPr>
        <p:grpSpPr>
          <a:xfrm>
            <a:off x="2497068" y="1980186"/>
            <a:ext cx="363994" cy="370105"/>
            <a:chOff x="2497068" y="1980186"/>
            <a:chExt cx="363994" cy="370105"/>
          </a:xfrm>
        </p:grpSpPr>
        <p:sp>
          <p:nvSpPr>
            <p:cNvPr id="21329" name="Google Shape;21329;p74"/>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0" name="Google Shape;21330;p74"/>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1" name="Google Shape;21331;p74"/>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2" name="Google Shape;21332;p74"/>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3" name="Google Shape;21333;p74"/>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4" name="Google Shape;21334;p74"/>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5" name="Google Shape;21335;p74"/>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6" name="Google Shape;21336;p74"/>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7" name="Google Shape;21337;p74"/>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8" name="Google Shape;21338;p74"/>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9" name="Google Shape;21339;p74"/>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0" name="Google Shape;21340;p74"/>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1" name="Google Shape;21341;p74"/>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2" name="Google Shape;21342;p74"/>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3" name="Google Shape;21343;p74"/>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4" name="Google Shape;21344;p74"/>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5" name="Google Shape;21345;p74"/>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6" name="Google Shape;21346;p74"/>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7" name="Google Shape;21347;p74"/>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8" name="Google Shape;21348;p74"/>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9" name="Google Shape;21349;p74"/>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0" name="Google Shape;21350;p74"/>
          <p:cNvGrpSpPr/>
          <p:nvPr/>
        </p:nvGrpSpPr>
        <p:grpSpPr>
          <a:xfrm>
            <a:off x="5820278" y="2906158"/>
            <a:ext cx="294904" cy="370027"/>
            <a:chOff x="5820278" y="2906158"/>
            <a:chExt cx="294904" cy="370027"/>
          </a:xfrm>
        </p:grpSpPr>
        <p:sp>
          <p:nvSpPr>
            <p:cNvPr id="21351" name="Google Shape;21351;p74"/>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2" name="Google Shape;21352;p74"/>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3" name="Google Shape;21353;p74"/>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4" name="Google Shape;21354;p74"/>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5" name="Google Shape;21355;p74"/>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6" name="Google Shape;21356;p74"/>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7" name="Google Shape;21357;p74"/>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8" name="Google Shape;21358;p74"/>
          <p:cNvGrpSpPr/>
          <p:nvPr/>
        </p:nvGrpSpPr>
        <p:grpSpPr>
          <a:xfrm>
            <a:off x="4946819" y="3383229"/>
            <a:ext cx="370132" cy="334223"/>
            <a:chOff x="4946819" y="3383229"/>
            <a:chExt cx="370132" cy="334223"/>
          </a:xfrm>
        </p:grpSpPr>
        <p:sp>
          <p:nvSpPr>
            <p:cNvPr id="21359" name="Google Shape;21359;p74"/>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0" name="Google Shape;21360;p74"/>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1" name="Google Shape;21361;p74"/>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2" name="Google Shape;21362;p74"/>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3" name="Google Shape;21363;p74"/>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4" name="Google Shape;21364;p74"/>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5" name="Google Shape;21365;p74"/>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6" name="Google Shape;21366;p74"/>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7" name="Google Shape;21367;p74"/>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68" name="Google Shape;21368;p74"/>
          <p:cNvGrpSpPr/>
          <p:nvPr/>
        </p:nvGrpSpPr>
        <p:grpSpPr>
          <a:xfrm>
            <a:off x="3038403" y="1539234"/>
            <a:ext cx="375482" cy="316072"/>
            <a:chOff x="3038403" y="1539234"/>
            <a:chExt cx="375482" cy="316072"/>
          </a:xfrm>
        </p:grpSpPr>
        <p:sp>
          <p:nvSpPr>
            <p:cNvPr id="21369" name="Google Shape;21369;p7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70" name="Google Shape;21370;p74"/>
            <p:cNvGrpSpPr/>
            <p:nvPr/>
          </p:nvGrpSpPr>
          <p:grpSpPr>
            <a:xfrm>
              <a:off x="3038403" y="1539234"/>
              <a:ext cx="375482" cy="316072"/>
              <a:chOff x="3038403" y="1539234"/>
              <a:chExt cx="375482" cy="316072"/>
            </a:xfrm>
          </p:grpSpPr>
          <p:sp>
            <p:nvSpPr>
              <p:cNvPr id="21371" name="Google Shape;21371;p74"/>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2" name="Google Shape;21372;p74"/>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3" name="Google Shape;21373;p74"/>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4" name="Google Shape;21374;p74"/>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5" name="Google Shape;21375;p74"/>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6" name="Google Shape;21376;p74"/>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7" name="Google Shape;21377;p74"/>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8" name="Google Shape;21378;p74"/>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9" name="Google Shape;21379;p74"/>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380" name="Google Shape;21380;p74"/>
          <p:cNvGrpSpPr/>
          <p:nvPr/>
        </p:nvGrpSpPr>
        <p:grpSpPr>
          <a:xfrm>
            <a:off x="6332865" y="2906131"/>
            <a:ext cx="360846" cy="370184"/>
            <a:chOff x="6332865" y="2906131"/>
            <a:chExt cx="360846" cy="370184"/>
          </a:xfrm>
        </p:grpSpPr>
        <p:sp>
          <p:nvSpPr>
            <p:cNvPr id="21381" name="Google Shape;21381;p74"/>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2" name="Google Shape;21382;p74"/>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3" name="Google Shape;21383;p74"/>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4" name="Google Shape;21384;p74"/>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5" name="Google Shape;21385;p74"/>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6" name="Google Shape;21386;p74"/>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7" name="Google Shape;21387;p74"/>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8" name="Google Shape;21388;p74"/>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9" name="Google Shape;21389;p74"/>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0" name="Google Shape;21390;p74"/>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1" name="Google Shape;21391;p74"/>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2" name="Google Shape;21392;p74"/>
          <p:cNvGrpSpPr/>
          <p:nvPr/>
        </p:nvGrpSpPr>
        <p:grpSpPr>
          <a:xfrm>
            <a:off x="4135079" y="1518066"/>
            <a:ext cx="370132" cy="358223"/>
            <a:chOff x="4135079" y="1518066"/>
            <a:chExt cx="370132" cy="358223"/>
          </a:xfrm>
        </p:grpSpPr>
        <p:sp>
          <p:nvSpPr>
            <p:cNvPr id="21393" name="Google Shape;21393;p74"/>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4" name="Google Shape;21394;p74"/>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5" name="Google Shape;21395;p74"/>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6" name="Google Shape;21396;p74"/>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7" name="Google Shape;21397;p74"/>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8" name="Google Shape;21398;p74"/>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9" name="Google Shape;21399;p74"/>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0" name="Google Shape;21400;p74"/>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1" name="Google Shape;21401;p74"/>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2" name="Google Shape;21402;p74"/>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3" name="Google Shape;21403;p74"/>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4" name="Google Shape;21404;p74"/>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5" name="Google Shape;21405;p74"/>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6" name="Google Shape;21406;p74"/>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7" name="Google Shape;21407;p74"/>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8" name="Google Shape;21408;p74"/>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9" name="Google Shape;21409;p74"/>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0" name="Google Shape;21410;p74"/>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1" name="Google Shape;21411;p74"/>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12" name="Google Shape;21412;p74"/>
          <p:cNvGrpSpPr/>
          <p:nvPr/>
        </p:nvGrpSpPr>
        <p:grpSpPr>
          <a:xfrm>
            <a:off x="6878869" y="1980134"/>
            <a:ext cx="361240" cy="370158"/>
            <a:chOff x="6878869" y="1980134"/>
            <a:chExt cx="361240" cy="370158"/>
          </a:xfrm>
        </p:grpSpPr>
        <p:sp>
          <p:nvSpPr>
            <p:cNvPr id="21413" name="Google Shape;21413;p74"/>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4" name="Google Shape;21414;p74"/>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5" name="Google Shape;21415;p74"/>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6" name="Google Shape;21416;p74"/>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7" name="Google Shape;21417;p74"/>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8" name="Google Shape;21418;p74"/>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9" name="Google Shape;21419;p74"/>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0" name="Google Shape;21420;p74"/>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1" name="Google Shape;21421;p74"/>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2" name="Google Shape;21422;p74"/>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3" name="Google Shape;21423;p74"/>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4" name="Google Shape;21424;p74"/>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5" name="Google Shape;21425;p74"/>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26" name="Google Shape;21426;p74"/>
          <p:cNvGrpSpPr/>
          <p:nvPr/>
        </p:nvGrpSpPr>
        <p:grpSpPr>
          <a:xfrm>
            <a:off x="2493999" y="2550033"/>
            <a:ext cx="370132" cy="259467"/>
            <a:chOff x="2493999" y="2550033"/>
            <a:chExt cx="370132" cy="259467"/>
          </a:xfrm>
        </p:grpSpPr>
        <p:sp>
          <p:nvSpPr>
            <p:cNvPr id="21427" name="Google Shape;21427;p74"/>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8" name="Google Shape;21428;p74"/>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9" name="Google Shape;21429;p74"/>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0" name="Google Shape;21430;p74"/>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1" name="Google Shape;21431;p74"/>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2" name="Google Shape;21432;p74"/>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3" name="Google Shape;21433;p74"/>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4" name="Google Shape;21434;p74"/>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5" name="Google Shape;21435;p74"/>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6" name="Google Shape;21436;p74"/>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7" name="Google Shape;21437;p74"/>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8" name="Google Shape;21438;p74"/>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9" name="Google Shape;21439;p74"/>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0" name="Google Shape;21440;p74"/>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1" name="Google Shape;21441;p74"/>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2" name="Google Shape;21442;p74"/>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3" name="Google Shape;21443;p74"/>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4" name="Google Shape;21444;p74"/>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5" name="Google Shape;21445;p74"/>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46" name="Google Shape;21446;p74"/>
          <p:cNvGrpSpPr/>
          <p:nvPr/>
        </p:nvGrpSpPr>
        <p:grpSpPr>
          <a:xfrm>
            <a:off x="1699703" y="3365261"/>
            <a:ext cx="281054" cy="370158"/>
            <a:chOff x="1699703" y="3365261"/>
            <a:chExt cx="281054" cy="370158"/>
          </a:xfrm>
        </p:grpSpPr>
        <p:sp>
          <p:nvSpPr>
            <p:cNvPr id="21447" name="Google Shape;21447;p74"/>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8" name="Google Shape;21448;p74"/>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9" name="Google Shape;21449;p74"/>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0" name="Google Shape;21450;p74"/>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1" name="Google Shape;21451;p74"/>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2" name="Google Shape;21452;p74"/>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3" name="Google Shape;21453;p74"/>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4" name="Google Shape;21454;p74"/>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5" name="Google Shape;21455;p74"/>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6" name="Google Shape;21456;p74"/>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7" name="Google Shape;21457;p74"/>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8" name="Google Shape;21458;p74"/>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9" name="Google Shape;21459;p74"/>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0" name="Google Shape;21460;p74"/>
          <p:cNvGrpSpPr/>
          <p:nvPr/>
        </p:nvGrpSpPr>
        <p:grpSpPr>
          <a:xfrm>
            <a:off x="7966810" y="1519430"/>
            <a:ext cx="369974" cy="355626"/>
            <a:chOff x="7966810" y="1519430"/>
            <a:chExt cx="369974" cy="355626"/>
          </a:xfrm>
        </p:grpSpPr>
        <p:sp>
          <p:nvSpPr>
            <p:cNvPr id="21461" name="Google Shape;21461;p74"/>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2" name="Google Shape;21462;p74"/>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3" name="Google Shape;21463;p74"/>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4" name="Google Shape;21464;p74"/>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5" name="Google Shape;21465;p74"/>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6" name="Google Shape;21466;p74"/>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7" name="Google Shape;21467;p74"/>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8" name="Google Shape;21468;p74"/>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9" name="Google Shape;21469;p74"/>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0" name="Google Shape;21470;p74"/>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1" name="Google Shape;21471;p74"/>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2" name="Google Shape;21472;p74"/>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3" name="Google Shape;21473;p74"/>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4" name="Google Shape;21474;p74"/>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5" name="Google Shape;21475;p74"/>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6" name="Google Shape;21476;p74"/>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7" name="Google Shape;21477;p74"/>
          <p:cNvGrpSpPr/>
          <p:nvPr/>
        </p:nvGrpSpPr>
        <p:grpSpPr>
          <a:xfrm>
            <a:off x="2792628" y="3365340"/>
            <a:ext cx="290445" cy="370079"/>
            <a:chOff x="2792628" y="3365340"/>
            <a:chExt cx="290445" cy="370079"/>
          </a:xfrm>
        </p:grpSpPr>
        <p:sp>
          <p:nvSpPr>
            <p:cNvPr id="21478" name="Google Shape;21478;p74"/>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9" name="Google Shape;21479;p74"/>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0" name="Google Shape;21480;p74"/>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1" name="Google Shape;21481;p74"/>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2" name="Google Shape;21482;p74"/>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3" name="Google Shape;21483;p74"/>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4" name="Google Shape;21484;p74"/>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5" name="Google Shape;21485;p74"/>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6" name="Google Shape;21486;p74"/>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7" name="Google Shape;21487;p74"/>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8" name="Google Shape;21488;p74"/>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9" name="Google Shape;21489;p74"/>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0" name="Google Shape;21490;p74"/>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1" name="Google Shape;21491;p74"/>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2" name="Google Shape;21492;p74"/>
          <p:cNvGrpSpPr/>
          <p:nvPr/>
        </p:nvGrpSpPr>
        <p:grpSpPr>
          <a:xfrm>
            <a:off x="1389585" y="1988317"/>
            <a:ext cx="388125" cy="353790"/>
            <a:chOff x="1389585" y="1988317"/>
            <a:chExt cx="388125" cy="353790"/>
          </a:xfrm>
        </p:grpSpPr>
        <p:sp>
          <p:nvSpPr>
            <p:cNvPr id="21493" name="Google Shape;21493;p74"/>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4" name="Google Shape;21494;p74"/>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5" name="Google Shape;21495;p74"/>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6" name="Google Shape;21496;p74"/>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7" name="Google Shape;21497;p74"/>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8" name="Google Shape;21498;p74"/>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9" name="Google Shape;21499;p74"/>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0" name="Google Shape;21500;p74"/>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1" name="Google Shape;21501;p74"/>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2" name="Google Shape;21502;p74"/>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3" name="Google Shape;21503;p74"/>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4" name="Google Shape;21504;p74"/>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5" name="Google Shape;21505;p74"/>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6" name="Google Shape;21506;p74"/>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7" name="Google Shape;21507;p74"/>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8" name="Google Shape;21508;p74"/>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9" name="Google Shape;21509;p74"/>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0" name="Google Shape;21510;p74"/>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1" name="Google Shape;21511;p74"/>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2" name="Google Shape;21512;p74"/>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3" name="Google Shape;21513;p74"/>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4" name="Google Shape;21514;p74"/>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15" name="Google Shape;21515;p74"/>
          <p:cNvGrpSpPr/>
          <p:nvPr/>
        </p:nvGrpSpPr>
        <p:grpSpPr>
          <a:xfrm>
            <a:off x="2492924" y="1512190"/>
            <a:ext cx="370158" cy="370158"/>
            <a:chOff x="2492924" y="1512190"/>
            <a:chExt cx="370158" cy="370158"/>
          </a:xfrm>
        </p:grpSpPr>
        <p:sp>
          <p:nvSpPr>
            <p:cNvPr id="21516" name="Google Shape;21516;p74"/>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7" name="Google Shape;21517;p74"/>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8" name="Google Shape;21518;p74"/>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9" name="Google Shape;21519;p74"/>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0" name="Google Shape;21520;p74"/>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1" name="Google Shape;21521;p74"/>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2" name="Google Shape;21522;p74"/>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3" name="Google Shape;21523;p74"/>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4" name="Google Shape;21524;p74"/>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5" name="Google Shape;21525;p74"/>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6" name="Google Shape;21526;p74"/>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7" name="Google Shape;21527;p74"/>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8" name="Google Shape;21528;p74"/>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9" name="Google Shape;21529;p74"/>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0" name="Google Shape;21530;p74"/>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1" name="Google Shape;21531;p74"/>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2" name="Google Shape;21532;p74"/>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3" name="Google Shape;21533;p74"/>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4" name="Google Shape;21534;p74"/>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5" name="Google Shape;21535;p74"/>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6" name="Google Shape;21536;p74"/>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7" name="Google Shape;21537;p74"/>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8" name="Google Shape;21538;p74"/>
          <p:cNvGrpSpPr/>
          <p:nvPr/>
        </p:nvGrpSpPr>
        <p:grpSpPr>
          <a:xfrm>
            <a:off x="1933569" y="1512243"/>
            <a:ext cx="393975" cy="370105"/>
            <a:chOff x="1933569" y="1512243"/>
            <a:chExt cx="393975" cy="370105"/>
          </a:xfrm>
        </p:grpSpPr>
        <p:sp>
          <p:nvSpPr>
            <p:cNvPr id="21539" name="Google Shape;21539;p74"/>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0" name="Google Shape;21540;p74"/>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1" name="Google Shape;21541;p74"/>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2" name="Google Shape;21542;p74"/>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3" name="Google Shape;21543;p74"/>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4" name="Google Shape;21544;p74"/>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5" name="Google Shape;21545;p74"/>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6" name="Google Shape;21546;p74"/>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7" name="Google Shape;21547;p74"/>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8" name="Google Shape;21548;p74"/>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9" name="Google Shape;21549;p74"/>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0" name="Google Shape;21550;p74"/>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1" name="Google Shape;21551;p74"/>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2" name="Google Shape;21552;p74"/>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3" name="Google Shape;21553;p74"/>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4" name="Google Shape;21554;p74"/>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5" name="Google Shape;21555;p74"/>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6" name="Google Shape;21556;p74"/>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7" name="Google Shape;21557;p74"/>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8" name="Google Shape;21558;p74"/>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9" name="Google Shape;21559;p74"/>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0" name="Google Shape;21560;p74"/>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1" name="Google Shape;21561;p74"/>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2" name="Google Shape;21562;p74"/>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3" name="Google Shape;21563;p74"/>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4" name="Google Shape;21564;p74"/>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5" name="Google Shape;21565;p74"/>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6" name="Google Shape;21566;p74"/>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67" name="Google Shape;21567;p74"/>
          <p:cNvGrpSpPr/>
          <p:nvPr/>
        </p:nvGrpSpPr>
        <p:grpSpPr>
          <a:xfrm>
            <a:off x="2236106" y="3365392"/>
            <a:ext cx="306471" cy="370000"/>
            <a:chOff x="2236106" y="3365392"/>
            <a:chExt cx="306471" cy="370000"/>
          </a:xfrm>
        </p:grpSpPr>
        <p:sp>
          <p:nvSpPr>
            <p:cNvPr id="21568" name="Google Shape;21568;p74"/>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9" name="Google Shape;21569;p74"/>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0" name="Google Shape;21570;p74"/>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1" name="Google Shape;21571;p74"/>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2" name="Google Shape;21572;p74"/>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3" name="Google Shape;21573;p74"/>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4" name="Google Shape;21574;p74"/>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5" name="Google Shape;21575;p74"/>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6" name="Google Shape;21576;p74"/>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7" name="Google Shape;21577;p74"/>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8" name="Google Shape;21578;p74"/>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9" name="Google Shape;21579;p74"/>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0" name="Google Shape;21580;p74"/>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1" name="Google Shape;21581;p74"/>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2" name="Google Shape;21582;p74"/>
          <p:cNvGrpSpPr/>
          <p:nvPr/>
        </p:nvGrpSpPr>
        <p:grpSpPr>
          <a:xfrm>
            <a:off x="5492823" y="3385563"/>
            <a:ext cx="375325" cy="329606"/>
            <a:chOff x="5492823" y="3385563"/>
            <a:chExt cx="375325" cy="329606"/>
          </a:xfrm>
        </p:grpSpPr>
        <p:sp>
          <p:nvSpPr>
            <p:cNvPr id="21583" name="Google Shape;21583;p74"/>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4" name="Google Shape;21584;p74"/>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5" name="Google Shape;21585;p74"/>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6" name="Google Shape;21586;p74"/>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7" name="Google Shape;21587;p74"/>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8" name="Google Shape;21588;p74"/>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9" name="Google Shape;21589;p74"/>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0" name="Google Shape;21590;p74"/>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1" name="Google Shape;21591;p74"/>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2" name="Google Shape;21592;p74"/>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3" name="Google Shape;21593;p74"/>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4" name="Google Shape;21594;p74"/>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5" name="Google Shape;21595;p74"/>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6" name="Google Shape;21596;p74"/>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7" name="Google Shape;21597;p74"/>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8" name="Google Shape;21598;p74"/>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9" name="Google Shape;21599;p74"/>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0" name="Google Shape;21600;p74"/>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1" name="Google Shape;21601;p74"/>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2" name="Google Shape;21602;p74"/>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3" name="Google Shape;21603;p74"/>
          <p:cNvGrpSpPr/>
          <p:nvPr/>
        </p:nvGrpSpPr>
        <p:grpSpPr>
          <a:xfrm>
            <a:off x="3041787" y="2001118"/>
            <a:ext cx="370158" cy="328164"/>
            <a:chOff x="3041787" y="2001118"/>
            <a:chExt cx="370158" cy="328164"/>
          </a:xfrm>
        </p:grpSpPr>
        <p:sp>
          <p:nvSpPr>
            <p:cNvPr id="21604" name="Google Shape;21604;p74"/>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5" name="Google Shape;21605;p74"/>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6" name="Google Shape;21606;p74"/>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7" name="Google Shape;21607;p74"/>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8" name="Google Shape;21608;p74"/>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9" name="Google Shape;21609;p74"/>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0" name="Google Shape;21610;p74"/>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1" name="Google Shape;21611;p74"/>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2" name="Google Shape;21612;p74"/>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3" name="Google Shape;21613;p74"/>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4" name="Google Shape;21614;p74"/>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5" name="Google Shape;21615;p74"/>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6" name="Google Shape;21616;p74"/>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7" name="Google Shape;21617;p74"/>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8" name="Google Shape;21618;p74"/>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9" name="Google Shape;21619;p74"/>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0" name="Google Shape;21620;p74"/>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1" name="Google Shape;21621;p74"/>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2" name="Google Shape;21622;p74"/>
          <p:cNvGrpSpPr/>
          <p:nvPr/>
        </p:nvGrpSpPr>
        <p:grpSpPr>
          <a:xfrm>
            <a:off x="5779884" y="2039125"/>
            <a:ext cx="372309" cy="328216"/>
            <a:chOff x="5779884" y="2039125"/>
            <a:chExt cx="372309" cy="328216"/>
          </a:xfrm>
        </p:grpSpPr>
        <p:sp>
          <p:nvSpPr>
            <p:cNvPr id="21623" name="Google Shape;21623;p74"/>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4" name="Google Shape;21624;p74"/>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5" name="Google Shape;21625;p74"/>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6" name="Google Shape;21626;p74"/>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7" name="Google Shape;21627;p74"/>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8" name="Google Shape;21628;p74"/>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9" name="Google Shape;21629;p74"/>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0" name="Google Shape;21630;p74"/>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1" name="Google Shape;21631;p74"/>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2" name="Google Shape;21632;p74"/>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3" name="Google Shape;21633;p74"/>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4" name="Google Shape;21634;p74"/>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5" name="Google Shape;21635;p74"/>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639" name="Shape 21639"/>
        <p:cNvGrpSpPr/>
        <p:nvPr/>
      </p:nvGrpSpPr>
      <p:grpSpPr>
        <a:xfrm>
          <a:off x="0" y="0"/>
          <a:ext cx="0" cy="0"/>
          <a:chOff x="0" y="0"/>
          <a:chExt cx="0" cy="0"/>
        </a:xfrm>
      </p:grpSpPr>
      <p:sp>
        <p:nvSpPr>
          <p:cNvPr id="21640" name="Google Shape;21640;p7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21641" name="Google Shape;21641;p75"/>
          <p:cNvGrpSpPr/>
          <p:nvPr/>
        </p:nvGrpSpPr>
        <p:grpSpPr>
          <a:xfrm>
            <a:off x="878066" y="1981993"/>
            <a:ext cx="354610" cy="372358"/>
            <a:chOff x="878066" y="1981993"/>
            <a:chExt cx="354610" cy="372358"/>
          </a:xfrm>
        </p:grpSpPr>
        <p:sp>
          <p:nvSpPr>
            <p:cNvPr id="21642" name="Google Shape;21642;p75"/>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3" name="Google Shape;21643;p75"/>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4" name="Google Shape;21644;p75"/>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5" name="Google Shape;21645;p75"/>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6" name="Google Shape;21646;p75"/>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7" name="Google Shape;21647;p75"/>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8" name="Google Shape;21648;p75"/>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9" name="Google Shape;21649;p75"/>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0" name="Google Shape;21650;p75"/>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1" name="Google Shape;21651;p75"/>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2" name="Google Shape;21652;p75"/>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3" name="Google Shape;21653;p75"/>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4" name="Google Shape;21654;p75"/>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5" name="Google Shape;21655;p75"/>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56" name="Google Shape;21656;p75"/>
          <p:cNvGrpSpPr/>
          <p:nvPr/>
        </p:nvGrpSpPr>
        <p:grpSpPr>
          <a:xfrm>
            <a:off x="1345794" y="1982386"/>
            <a:ext cx="371650" cy="371624"/>
            <a:chOff x="1345794" y="1982386"/>
            <a:chExt cx="371650" cy="371624"/>
          </a:xfrm>
        </p:grpSpPr>
        <p:sp>
          <p:nvSpPr>
            <p:cNvPr id="21657" name="Google Shape;21657;p75"/>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8" name="Google Shape;21658;p75"/>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9" name="Google Shape;21659;p75"/>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0" name="Google Shape;21660;p75"/>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1" name="Google Shape;21661;p75"/>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2" name="Google Shape;21662;p75"/>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3" name="Google Shape;21663;p75"/>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4" name="Google Shape;21664;p75"/>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5" name="Google Shape;21665;p75"/>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6" name="Google Shape;21666;p75"/>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7" name="Google Shape;21667;p75"/>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8" name="Google Shape;21668;p75"/>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9" name="Google Shape;21669;p75"/>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0" name="Google Shape;21670;p75"/>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1" name="Google Shape;21671;p75"/>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2" name="Google Shape;21672;p75"/>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3" name="Google Shape;21673;p75"/>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4" name="Google Shape;21674;p75"/>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5" name="Google Shape;21675;p75"/>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6" name="Google Shape;21676;p75"/>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7" name="Google Shape;21677;p75"/>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8" name="Google Shape;21678;p75"/>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9" name="Google Shape;21679;p75"/>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0" name="Google Shape;21680;p75"/>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1" name="Google Shape;21681;p75"/>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2" name="Google Shape;21682;p75"/>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3" name="Google Shape;21683;p75"/>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4" name="Google Shape;21684;p75"/>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5" name="Google Shape;21685;p75"/>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6" name="Google Shape;21686;p75"/>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7" name="Google Shape;21687;p75"/>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8" name="Google Shape;21688;p75"/>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9" name="Google Shape;21689;p75"/>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0" name="Google Shape;21690;p75"/>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1" name="Google Shape;21691;p75"/>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2" name="Google Shape;21692;p75"/>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3" name="Google Shape;21693;p75"/>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94" name="Google Shape;21694;p75"/>
          <p:cNvGrpSpPr/>
          <p:nvPr/>
        </p:nvGrpSpPr>
        <p:grpSpPr>
          <a:xfrm>
            <a:off x="1821465" y="1981993"/>
            <a:ext cx="372410" cy="372410"/>
            <a:chOff x="1821465" y="1981993"/>
            <a:chExt cx="372410" cy="372410"/>
          </a:xfrm>
        </p:grpSpPr>
        <p:sp>
          <p:nvSpPr>
            <p:cNvPr id="21695" name="Google Shape;21695;p75"/>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6" name="Google Shape;21696;p75"/>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7" name="Google Shape;21697;p75"/>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8" name="Google Shape;21698;p75"/>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9" name="Google Shape;21699;p75"/>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0" name="Google Shape;21700;p75"/>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1" name="Google Shape;21701;p75"/>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2" name="Google Shape;21702;p75"/>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3" name="Google Shape;21703;p75"/>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4" name="Google Shape;21704;p75"/>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5" name="Google Shape;21705;p75"/>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6" name="Google Shape;21706;p75"/>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7" name="Google Shape;21707;p75"/>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8" name="Google Shape;21708;p75"/>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9" name="Google Shape;21709;p75"/>
          <p:cNvGrpSpPr/>
          <p:nvPr/>
        </p:nvGrpSpPr>
        <p:grpSpPr>
          <a:xfrm>
            <a:off x="2276348" y="1981809"/>
            <a:ext cx="415901" cy="372699"/>
            <a:chOff x="2276348" y="1981809"/>
            <a:chExt cx="415901" cy="372699"/>
          </a:xfrm>
        </p:grpSpPr>
        <p:sp>
          <p:nvSpPr>
            <p:cNvPr id="21710" name="Google Shape;21710;p75"/>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1" name="Google Shape;21711;p75"/>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2" name="Google Shape;21712;p75"/>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3" name="Google Shape;21713;p75"/>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4" name="Google Shape;21714;p75"/>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5" name="Google Shape;21715;p75"/>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6" name="Google Shape;21716;p75"/>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7" name="Google Shape;21717;p75"/>
          <p:cNvGrpSpPr/>
          <p:nvPr/>
        </p:nvGrpSpPr>
        <p:grpSpPr>
          <a:xfrm>
            <a:off x="2774354" y="2009990"/>
            <a:ext cx="372017" cy="316310"/>
            <a:chOff x="2774354" y="2009990"/>
            <a:chExt cx="372017" cy="316310"/>
          </a:xfrm>
        </p:grpSpPr>
        <p:sp>
          <p:nvSpPr>
            <p:cNvPr id="21718" name="Google Shape;21718;p75"/>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9" name="Google Shape;21719;p75"/>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0" name="Google Shape;21720;p75"/>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1" name="Google Shape;21721;p75"/>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2" name="Google Shape;21722;p75"/>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3" name="Google Shape;21723;p75"/>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4" name="Google Shape;21724;p75"/>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5" name="Google Shape;21725;p75"/>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6" name="Google Shape;21726;p75"/>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7" name="Google Shape;21727;p75"/>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8" name="Google Shape;21728;p75"/>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9" name="Google Shape;21729;p75"/>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0" name="Google Shape;21730;p75"/>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1" name="Google Shape;21731;p75"/>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2" name="Google Shape;21732;p75"/>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3" name="Google Shape;21733;p75"/>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4" name="Google Shape;21734;p75"/>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5" name="Google Shape;21735;p75"/>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6" name="Google Shape;21736;p75"/>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7" name="Google Shape;21737;p75"/>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8" name="Google Shape;21738;p75"/>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9" name="Google Shape;21739;p75"/>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0" name="Google Shape;21740;p75"/>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1" name="Google Shape;21741;p75"/>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2" name="Google Shape;21742;p75"/>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3" name="Google Shape;21743;p75"/>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4" name="Google Shape;21744;p75"/>
          <p:cNvGrpSpPr/>
          <p:nvPr/>
        </p:nvGrpSpPr>
        <p:grpSpPr>
          <a:xfrm>
            <a:off x="3722682" y="1981993"/>
            <a:ext cx="375818" cy="372043"/>
            <a:chOff x="3722682" y="1981993"/>
            <a:chExt cx="375818" cy="372043"/>
          </a:xfrm>
        </p:grpSpPr>
        <p:sp>
          <p:nvSpPr>
            <p:cNvPr id="21745" name="Google Shape;21745;p75"/>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6" name="Google Shape;21746;p75"/>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7" name="Google Shape;21747;p75"/>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8" name="Google Shape;21748;p75"/>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9" name="Google Shape;21749;p75"/>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0" name="Google Shape;21750;p75"/>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1" name="Google Shape;21751;p75"/>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2" name="Google Shape;21752;p75"/>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3" name="Google Shape;21753;p75"/>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4" name="Google Shape;21754;p75"/>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5" name="Google Shape;21755;p75"/>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6" name="Google Shape;21756;p75"/>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7" name="Google Shape;21757;p75"/>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8" name="Google Shape;21758;p75"/>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9" name="Google Shape;21759;p75"/>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0" name="Google Shape;21760;p75"/>
          <p:cNvGrpSpPr/>
          <p:nvPr/>
        </p:nvGrpSpPr>
        <p:grpSpPr>
          <a:xfrm>
            <a:off x="4201394" y="1981809"/>
            <a:ext cx="373538" cy="372305"/>
            <a:chOff x="4201394" y="1981809"/>
            <a:chExt cx="373538" cy="372305"/>
          </a:xfrm>
        </p:grpSpPr>
        <p:sp>
          <p:nvSpPr>
            <p:cNvPr id="21761" name="Google Shape;21761;p75"/>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2" name="Google Shape;21762;p75"/>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3" name="Google Shape;21763;p75"/>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4" name="Google Shape;21764;p75"/>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5" name="Google Shape;21765;p75"/>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6" name="Google Shape;21766;p75"/>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7" name="Google Shape;21767;p75"/>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8" name="Google Shape;21768;p75"/>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9" name="Google Shape;21769;p75"/>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0" name="Google Shape;21770;p75"/>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1" name="Google Shape;21771;p75"/>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2" name="Google Shape;21772;p75"/>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3" name="Google Shape;21773;p75"/>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4" name="Google Shape;21774;p75"/>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5" name="Google Shape;21775;p75"/>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6" name="Google Shape;21776;p75"/>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7" name="Google Shape;21777;p75"/>
          <p:cNvGrpSpPr/>
          <p:nvPr/>
        </p:nvGrpSpPr>
        <p:grpSpPr>
          <a:xfrm>
            <a:off x="4659658" y="1500266"/>
            <a:ext cx="422743" cy="377784"/>
            <a:chOff x="4659658" y="1500266"/>
            <a:chExt cx="422743" cy="377784"/>
          </a:xfrm>
        </p:grpSpPr>
        <p:sp>
          <p:nvSpPr>
            <p:cNvPr id="21778" name="Google Shape;21778;p75"/>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9" name="Google Shape;21779;p75"/>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0" name="Google Shape;21780;p75"/>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1" name="Google Shape;21781;p75"/>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2" name="Google Shape;21782;p75"/>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3" name="Google Shape;21783;p75"/>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4" name="Google Shape;21784;p75"/>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5" name="Google Shape;21785;p75"/>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6" name="Google Shape;21786;p75"/>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7" name="Google Shape;21787;p75"/>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8" name="Google Shape;21788;p75"/>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9" name="Google Shape;21789;p75"/>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0" name="Google Shape;21790;p75"/>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1" name="Google Shape;21791;p75"/>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2" name="Google Shape;21792;p75"/>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3" name="Google Shape;21793;p75"/>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4" name="Google Shape;21794;p75"/>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5" name="Google Shape;21795;p75"/>
          <p:cNvGrpSpPr/>
          <p:nvPr/>
        </p:nvGrpSpPr>
        <p:grpSpPr>
          <a:xfrm>
            <a:off x="5211406" y="1513504"/>
            <a:ext cx="260394" cy="351202"/>
            <a:chOff x="5211406" y="1513504"/>
            <a:chExt cx="260394" cy="351202"/>
          </a:xfrm>
        </p:grpSpPr>
        <p:sp>
          <p:nvSpPr>
            <p:cNvPr id="21796" name="Google Shape;21796;p75"/>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7" name="Google Shape;21797;p75"/>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8" name="Google Shape;21798;p75"/>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9" name="Google Shape;21799;p75"/>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0" name="Google Shape;21800;p75"/>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1" name="Google Shape;21801;p75"/>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2" name="Google Shape;21802;p75"/>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3" name="Google Shape;21803;p75"/>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4" name="Google Shape;21804;p75"/>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5" name="Google Shape;21805;p75"/>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6" name="Google Shape;21806;p75"/>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7" name="Google Shape;21807;p75"/>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8" name="Google Shape;21808;p75"/>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9" name="Google Shape;21809;p75"/>
          <p:cNvGrpSpPr/>
          <p:nvPr/>
        </p:nvGrpSpPr>
        <p:grpSpPr>
          <a:xfrm>
            <a:off x="5632602" y="1513216"/>
            <a:ext cx="366722" cy="351779"/>
            <a:chOff x="5632602" y="1513216"/>
            <a:chExt cx="366722" cy="351779"/>
          </a:xfrm>
        </p:grpSpPr>
        <p:sp>
          <p:nvSpPr>
            <p:cNvPr id="21810" name="Google Shape;21810;p75"/>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1" name="Google Shape;21811;p75"/>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2" name="Google Shape;21812;p75"/>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3" name="Google Shape;21813;p75"/>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4" name="Google Shape;21814;p75"/>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5" name="Google Shape;21815;p75"/>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6" name="Google Shape;21816;p75"/>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7" name="Google Shape;21817;p75"/>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18" name="Google Shape;21818;p75"/>
          <p:cNvGrpSpPr/>
          <p:nvPr/>
        </p:nvGrpSpPr>
        <p:grpSpPr>
          <a:xfrm>
            <a:off x="6089372" y="1527136"/>
            <a:ext cx="401902" cy="323965"/>
            <a:chOff x="6089372" y="1527136"/>
            <a:chExt cx="401902" cy="323965"/>
          </a:xfrm>
        </p:grpSpPr>
        <p:sp>
          <p:nvSpPr>
            <p:cNvPr id="21819" name="Google Shape;21819;p75"/>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0" name="Google Shape;21820;p75"/>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1" name="Google Shape;21821;p75"/>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2" name="Google Shape;21822;p75"/>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3" name="Google Shape;21823;p75"/>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4" name="Google Shape;21824;p75"/>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5" name="Google Shape;21825;p75"/>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6" name="Google Shape;21826;p75"/>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7" name="Google Shape;21827;p75"/>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8" name="Google Shape;21828;p75"/>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9" name="Google Shape;21829;p75"/>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0" name="Google Shape;21830;p75"/>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1" name="Google Shape;21831;p75"/>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2" name="Google Shape;21832;p75"/>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3" name="Google Shape;21833;p75"/>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4" name="Google Shape;21834;p75"/>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5" name="Google Shape;21835;p75"/>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6" name="Google Shape;21836;p75"/>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7" name="Google Shape;21837;p75"/>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8" name="Google Shape;21838;p75"/>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9" name="Google Shape;21839;p75"/>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0" name="Google Shape;21840;p75"/>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1" name="Google Shape;21841;p75"/>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2" name="Google Shape;21842;p75"/>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3" name="Google Shape;21843;p75"/>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4" name="Google Shape;21844;p75"/>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5" name="Google Shape;21845;p75"/>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6" name="Google Shape;21846;p75"/>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7" name="Google Shape;21847;p75"/>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8" name="Google Shape;21848;p75"/>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9" name="Google Shape;21849;p75"/>
          <p:cNvGrpSpPr/>
          <p:nvPr/>
        </p:nvGrpSpPr>
        <p:grpSpPr>
          <a:xfrm>
            <a:off x="6579435" y="1527897"/>
            <a:ext cx="370103" cy="322445"/>
            <a:chOff x="6579435" y="1527897"/>
            <a:chExt cx="370103" cy="322445"/>
          </a:xfrm>
        </p:grpSpPr>
        <p:sp>
          <p:nvSpPr>
            <p:cNvPr id="21850" name="Google Shape;21850;p75"/>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1" name="Google Shape;21851;p75"/>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2" name="Google Shape;21852;p75"/>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3" name="Google Shape;21853;p75"/>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4" name="Google Shape;21854;p75"/>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5" name="Google Shape;21855;p75"/>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6" name="Google Shape;21856;p75"/>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7" name="Google Shape;21857;p75"/>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8" name="Google Shape;21858;p75"/>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9" name="Google Shape;21859;p75"/>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0" name="Google Shape;21860;p75"/>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1" name="Google Shape;21861;p75"/>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2" name="Google Shape;21862;p75"/>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3" name="Google Shape;21863;p75"/>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4" name="Google Shape;21864;p75"/>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5" name="Google Shape;21865;p75"/>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6" name="Google Shape;21866;p75"/>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7" name="Google Shape;21867;p75"/>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8" name="Google Shape;21868;p75"/>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9" name="Google Shape;21869;p75"/>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0" name="Google Shape;21870;p75"/>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1" name="Google Shape;21871;p75"/>
          <p:cNvGrpSpPr/>
          <p:nvPr/>
        </p:nvGrpSpPr>
        <p:grpSpPr>
          <a:xfrm>
            <a:off x="6988887" y="1538854"/>
            <a:ext cx="499920" cy="300136"/>
            <a:chOff x="6988887" y="1538854"/>
            <a:chExt cx="499920" cy="300136"/>
          </a:xfrm>
        </p:grpSpPr>
        <p:sp>
          <p:nvSpPr>
            <p:cNvPr id="21872" name="Google Shape;21872;p75"/>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3" name="Google Shape;21873;p75"/>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4" name="Google Shape;21874;p75"/>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5" name="Google Shape;21875;p75"/>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6" name="Google Shape;21876;p75"/>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7" name="Google Shape;21877;p75"/>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8" name="Google Shape;21878;p75"/>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9" name="Google Shape;21879;p75"/>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0" name="Google Shape;21880;p75"/>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1" name="Google Shape;21881;p75"/>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2" name="Google Shape;21882;p75"/>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3" name="Google Shape;21883;p75"/>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4" name="Google Shape;21884;p75"/>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5" name="Google Shape;21885;p75"/>
          <p:cNvGrpSpPr/>
          <p:nvPr/>
        </p:nvGrpSpPr>
        <p:grpSpPr>
          <a:xfrm>
            <a:off x="8050359" y="1520687"/>
            <a:ext cx="279321" cy="336837"/>
            <a:chOff x="8050359" y="1520687"/>
            <a:chExt cx="279321" cy="336837"/>
          </a:xfrm>
        </p:grpSpPr>
        <p:sp>
          <p:nvSpPr>
            <p:cNvPr id="21886" name="Google Shape;21886;p75"/>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7" name="Google Shape;21887;p75"/>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8" name="Google Shape;21888;p75"/>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9" name="Google Shape;21889;p75"/>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0" name="Google Shape;21890;p75"/>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1" name="Google Shape;21891;p75"/>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2" name="Google Shape;21892;p75"/>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3" name="Google Shape;21893;p75"/>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4" name="Google Shape;21894;p75"/>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5" name="Google Shape;21895;p75"/>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6" name="Google Shape;21896;p75"/>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7" name="Google Shape;21897;p75"/>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8" name="Google Shape;21898;p75"/>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99" name="Google Shape;21899;p75"/>
          <p:cNvGrpSpPr/>
          <p:nvPr/>
        </p:nvGrpSpPr>
        <p:grpSpPr>
          <a:xfrm>
            <a:off x="6093907" y="2461832"/>
            <a:ext cx="364441" cy="339091"/>
            <a:chOff x="6093907" y="2461832"/>
            <a:chExt cx="364441" cy="339091"/>
          </a:xfrm>
        </p:grpSpPr>
        <p:sp>
          <p:nvSpPr>
            <p:cNvPr id="21900" name="Google Shape;21900;p75"/>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1" name="Google Shape;21901;p75"/>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2" name="Google Shape;21902;p75"/>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3" name="Google Shape;21903;p75"/>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4" name="Google Shape;21904;p75"/>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5" name="Google Shape;21905;p75"/>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6" name="Google Shape;21906;p75"/>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7" name="Google Shape;21907;p75"/>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8" name="Google Shape;21908;p75"/>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9" name="Google Shape;21909;p75"/>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0" name="Google Shape;21910;p75"/>
          <p:cNvGrpSpPr/>
          <p:nvPr/>
        </p:nvGrpSpPr>
        <p:grpSpPr>
          <a:xfrm>
            <a:off x="4676331" y="1980866"/>
            <a:ext cx="377680" cy="377680"/>
            <a:chOff x="4676331" y="1980866"/>
            <a:chExt cx="377680" cy="377680"/>
          </a:xfrm>
        </p:grpSpPr>
        <p:sp>
          <p:nvSpPr>
            <p:cNvPr id="21911" name="Google Shape;21911;p75"/>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2" name="Google Shape;21912;p75"/>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3" name="Google Shape;21913;p75"/>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4" name="Google Shape;21914;p75"/>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5" name="Google Shape;21915;p75"/>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6" name="Google Shape;21916;p75"/>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7" name="Google Shape;21917;p75"/>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8" name="Google Shape;21918;p75"/>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9" name="Google Shape;21919;p75"/>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0" name="Google Shape;21920;p75"/>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1" name="Google Shape;21921;p75"/>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2" name="Google Shape;21922;p75"/>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3" name="Google Shape;21923;p75"/>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4" name="Google Shape;21924;p75"/>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5" name="Google Shape;21925;p75"/>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6" name="Google Shape;21926;p75"/>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7" name="Google Shape;21927;p75"/>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8" name="Google Shape;21928;p75"/>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9" name="Google Shape;21929;p75"/>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0" name="Google Shape;21930;p75"/>
          <p:cNvGrpSpPr/>
          <p:nvPr/>
        </p:nvGrpSpPr>
        <p:grpSpPr>
          <a:xfrm>
            <a:off x="7526242" y="1522968"/>
            <a:ext cx="357651" cy="332275"/>
            <a:chOff x="7526242" y="1522968"/>
            <a:chExt cx="357651" cy="332275"/>
          </a:xfrm>
        </p:grpSpPr>
        <p:sp>
          <p:nvSpPr>
            <p:cNvPr id="21931" name="Google Shape;21931;p75"/>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2" name="Google Shape;21932;p75"/>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3" name="Google Shape;21933;p75"/>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4" name="Google Shape;21934;p75"/>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5" name="Google Shape;21935;p75"/>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6" name="Google Shape;21936;p75"/>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7" name="Google Shape;21937;p75"/>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8" name="Google Shape;21938;p75"/>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9" name="Google Shape;21939;p75"/>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0" name="Google Shape;21940;p75"/>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1" name="Google Shape;21941;p75"/>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2" name="Google Shape;21942;p75"/>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3" name="Google Shape;21943;p75"/>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4" name="Google Shape;21944;p75"/>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5" name="Google Shape;21945;p75"/>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6" name="Google Shape;21946;p75"/>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47" name="Google Shape;21947;p75"/>
          <p:cNvGrpSpPr/>
          <p:nvPr/>
        </p:nvGrpSpPr>
        <p:grpSpPr>
          <a:xfrm>
            <a:off x="3250786" y="1982386"/>
            <a:ext cx="371650" cy="371624"/>
            <a:chOff x="3250786" y="1982386"/>
            <a:chExt cx="371650" cy="371624"/>
          </a:xfrm>
        </p:grpSpPr>
        <p:sp>
          <p:nvSpPr>
            <p:cNvPr id="21948" name="Google Shape;21948;p75"/>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9" name="Google Shape;21949;p75"/>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0" name="Google Shape;21950;p75"/>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1" name="Google Shape;21951;p75"/>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2" name="Google Shape;21952;p75"/>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3" name="Google Shape;21953;p75"/>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4" name="Google Shape;21954;p75"/>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5" name="Google Shape;21955;p75"/>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6" name="Google Shape;21956;p75"/>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7" name="Google Shape;21957;p75"/>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8" name="Google Shape;21958;p75"/>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9" name="Google Shape;21959;p75"/>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0" name="Google Shape;21960;p75"/>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1" name="Google Shape;21961;p75"/>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2" name="Google Shape;21962;p75"/>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3" name="Google Shape;21963;p75"/>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4" name="Google Shape;21964;p75"/>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5" name="Google Shape;21965;p75"/>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6" name="Google Shape;21966;p75"/>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7" name="Google Shape;21967;p75"/>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8" name="Google Shape;21968;p75"/>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9" name="Google Shape;21969;p75"/>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0" name="Google Shape;21970;p75"/>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1" name="Google Shape;21971;p75"/>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2" name="Google Shape;21972;p75"/>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3" name="Google Shape;21973;p75"/>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4" name="Google Shape;21974;p75"/>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5" name="Google Shape;21975;p75"/>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6" name="Google Shape;21976;p75"/>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7" name="Google Shape;21977;p75"/>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8" name="Google Shape;21978;p75"/>
          <p:cNvGrpSpPr/>
          <p:nvPr/>
        </p:nvGrpSpPr>
        <p:grpSpPr>
          <a:xfrm>
            <a:off x="1342386" y="2916322"/>
            <a:ext cx="373538" cy="331515"/>
            <a:chOff x="1342386" y="2916322"/>
            <a:chExt cx="373538" cy="331515"/>
          </a:xfrm>
        </p:grpSpPr>
        <p:sp>
          <p:nvSpPr>
            <p:cNvPr id="21979" name="Google Shape;21979;p75"/>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0" name="Google Shape;21980;p75"/>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1" name="Google Shape;21981;p75"/>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2" name="Google Shape;21982;p75"/>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3" name="Google Shape;21983;p75"/>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4" name="Google Shape;21984;p75"/>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5" name="Google Shape;21985;p75"/>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6" name="Google Shape;21986;p75"/>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7" name="Google Shape;21987;p75"/>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8" name="Google Shape;21988;p75"/>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9" name="Google Shape;21989;p75"/>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0" name="Google Shape;21990;p75"/>
          <p:cNvGrpSpPr/>
          <p:nvPr/>
        </p:nvGrpSpPr>
        <p:grpSpPr>
          <a:xfrm>
            <a:off x="2294122" y="2946600"/>
            <a:ext cx="373931" cy="271351"/>
            <a:chOff x="2294122" y="2946600"/>
            <a:chExt cx="373931" cy="271351"/>
          </a:xfrm>
        </p:grpSpPr>
        <p:sp>
          <p:nvSpPr>
            <p:cNvPr id="21991" name="Google Shape;21991;p75"/>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2" name="Google Shape;21992;p75"/>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3" name="Google Shape;21993;p75"/>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4" name="Google Shape;21994;p75"/>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5" name="Google Shape;21995;p75"/>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6" name="Google Shape;21996;p75"/>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7" name="Google Shape;21997;p75"/>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8" name="Google Shape;21998;p75"/>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9" name="Google Shape;21999;p75"/>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0" name="Google Shape;22000;p75"/>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1" name="Google Shape;22001;p75"/>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2" name="Google Shape;22002;p75"/>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3" name="Google Shape;22003;p75"/>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4" name="Google Shape;22004;p75"/>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5" name="Google Shape;22005;p75"/>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6" name="Google Shape;22006;p75"/>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7" name="Google Shape;22007;p75"/>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8" name="Google Shape;22008;p75"/>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9" name="Google Shape;22009;p75"/>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0" name="Google Shape;22010;p75"/>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1" name="Google Shape;22011;p75"/>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2" name="Google Shape;22012;p75"/>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3" name="Google Shape;22013;p75"/>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4" name="Google Shape;22014;p75"/>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5" name="Google Shape;22015;p75"/>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6" name="Google Shape;22016;p75"/>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7" name="Google Shape;22017;p75"/>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8" name="Google Shape;22018;p75"/>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9" name="Google Shape;22019;p75"/>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0" name="Google Shape;22020;p75"/>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1" name="Google Shape;22021;p75"/>
          <p:cNvGrpSpPr/>
          <p:nvPr/>
        </p:nvGrpSpPr>
        <p:grpSpPr>
          <a:xfrm>
            <a:off x="2769819" y="2907251"/>
            <a:ext cx="373905" cy="349682"/>
            <a:chOff x="2769819" y="2907251"/>
            <a:chExt cx="373905" cy="349682"/>
          </a:xfrm>
        </p:grpSpPr>
        <p:sp>
          <p:nvSpPr>
            <p:cNvPr id="22022" name="Google Shape;22022;p75"/>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3" name="Google Shape;22023;p75"/>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4" name="Google Shape;22024;p75"/>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5" name="Google Shape;22025;p75"/>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6" name="Google Shape;22026;p75"/>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7" name="Google Shape;22027;p75"/>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8" name="Google Shape;22028;p75"/>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9" name="Google Shape;22029;p75"/>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0" name="Google Shape;22030;p75"/>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1" name="Google Shape;22031;p75"/>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2" name="Google Shape;22032;p75"/>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3" name="Google Shape;22033;p75"/>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4" name="Google Shape;22034;p75"/>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5" name="Google Shape;22035;p75"/>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6" name="Google Shape;22036;p75"/>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7" name="Google Shape;22037;p75"/>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8" name="Google Shape;22038;p75"/>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39" name="Google Shape;22039;p75"/>
          <p:cNvGrpSpPr/>
          <p:nvPr/>
        </p:nvGrpSpPr>
        <p:grpSpPr>
          <a:xfrm>
            <a:off x="3246251" y="2895245"/>
            <a:ext cx="375792" cy="373800"/>
            <a:chOff x="3246251" y="2895245"/>
            <a:chExt cx="375792" cy="373800"/>
          </a:xfrm>
        </p:grpSpPr>
        <p:sp>
          <p:nvSpPr>
            <p:cNvPr id="22040" name="Google Shape;22040;p75"/>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1" name="Google Shape;22041;p75"/>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2" name="Google Shape;22042;p75"/>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3" name="Google Shape;22043;p75"/>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4" name="Google Shape;22044;p75"/>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5" name="Google Shape;22045;p75"/>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6" name="Google Shape;22046;p75"/>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7" name="Google Shape;22047;p75"/>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8" name="Google Shape;22048;p75"/>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9" name="Google Shape;22049;p75"/>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0" name="Google Shape;22050;p75"/>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1" name="Google Shape;22051;p75"/>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2" name="Google Shape;22052;p75"/>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3" name="Google Shape;22053;p75"/>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54" name="Google Shape;22054;p75"/>
          <p:cNvGrpSpPr/>
          <p:nvPr/>
        </p:nvGrpSpPr>
        <p:grpSpPr>
          <a:xfrm>
            <a:off x="3791182" y="2895454"/>
            <a:ext cx="234650" cy="373590"/>
            <a:chOff x="3791182" y="2895454"/>
            <a:chExt cx="234650" cy="373590"/>
          </a:xfrm>
        </p:grpSpPr>
        <p:sp>
          <p:nvSpPr>
            <p:cNvPr id="22055" name="Google Shape;22055;p75"/>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6" name="Google Shape;22056;p75"/>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7" name="Google Shape;22057;p75"/>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8" name="Google Shape;22058;p75"/>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9" name="Google Shape;22059;p75"/>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0" name="Google Shape;22060;p75"/>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1" name="Google Shape;22061;p75"/>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2" name="Google Shape;22062;p75"/>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3" name="Google Shape;22063;p75"/>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64" name="Google Shape;22064;p75"/>
          <p:cNvGrpSpPr/>
          <p:nvPr/>
        </p:nvGrpSpPr>
        <p:grpSpPr>
          <a:xfrm>
            <a:off x="7042995" y="2489463"/>
            <a:ext cx="364441" cy="256225"/>
            <a:chOff x="7042995" y="2489463"/>
            <a:chExt cx="364441" cy="256225"/>
          </a:xfrm>
        </p:grpSpPr>
        <p:sp>
          <p:nvSpPr>
            <p:cNvPr id="22065" name="Google Shape;22065;p75"/>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6" name="Google Shape;22066;p75"/>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7" name="Google Shape;22067;p75"/>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8" name="Google Shape;22068;p75"/>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9" name="Google Shape;22069;p75"/>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0" name="Google Shape;22070;p75"/>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1" name="Google Shape;22071;p75"/>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2" name="Google Shape;22072;p75"/>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3" name="Google Shape;22073;p75"/>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4" name="Google Shape;22074;p75"/>
          <p:cNvGrpSpPr/>
          <p:nvPr/>
        </p:nvGrpSpPr>
        <p:grpSpPr>
          <a:xfrm>
            <a:off x="7517172" y="2437007"/>
            <a:ext cx="364284" cy="361243"/>
            <a:chOff x="7517172" y="2437007"/>
            <a:chExt cx="364284" cy="361243"/>
          </a:xfrm>
        </p:grpSpPr>
        <p:sp>
          <p:nvSpPr>
            <p:cNvPr id="22075" name="Google Shape;22075;p75"/>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6" name="Google Shape;22076;p75"/>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7" name="Google Shape;22077;p75"/>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8" name="Google Shape;22078;p75"/>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9" name="Google Shape;22079;p75"/>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0" name="Google Shape;22080;p75"/>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1" name="Google Shape;22081;p75"/>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2" name="Google Shape;22082;p75"/>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3" name="Google Shape;22083;p75"/>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4" name="Google Shape;22084;p75"/>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5" name="Google Shape;22085;p75"/>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6" name="Google Shape;22086;p75"/>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7" name="Google Shape;22087;p75"/>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8" name="Google Shape;22088;p75"/>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9" name="Google Shape;22089;p75"/>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0" name="Google Shape;22090;p75"/>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1" name="Google Shape;22091;p75"/>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2" name="Google Shape;22092;p75"/>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3" name="Google Shape;22093;p75"/>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4" name="Google Shape;22094;p75"/>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5" name="Google Shape;22095;p75"/>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6" name="Google Shape;22096;p75"/>
          <p:cNvGrpSpPr/>
          <p:nvPr/>
        </p:nvGrpSpPr>
        <p:grpSpPr>
          <a:xfrm>
            <a:off x="8006475" y="2436954"/>
            <a:ext cx="335290" cy="361321"/>
            <a:chOff x="8006475" y="2436954"/>
            <a:chExt cx="335290" cy="361321"/>
          </a:xfrm>
        </p:grpSpPr>
        <p:sp>
          <p:nvSpPr>
            <p:cNvPr id="22097" name="Google Shape;22097;p75"/>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8" name="Google Shape;22098;p75"/>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9" name="Google Shape;22099;p75"/>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0" name="Google Shape;22100;p75"/>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1" name="Google Shape;22101;p75"/>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2" name="Google Shape;22102;p75"/>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3" name="Google Shape;22103;p75"/>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4" name="Google Shape;22104;p75"/>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5" name="Google Shape;22105;p75"/>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6" name="Google Shape;22106;p75"/>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7" name="Google Shape;22107;p75"/>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8" name="Google Shape;22108;p75"/>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9" name="Google Shape;22109;p75"/>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0" name="Google Shape;22110;p75"/>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1" name="Google Shape;22111;p75"/>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2" name="Google Shape;22112;p75"/>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3" name="Google Shape;22113;p75"/>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4" name="Google Shape;22114;p75"/>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5" name="Google Shape;22115;p75"/>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6" name="Google Shape;22116;p75"/>
          <p:cNvGrpSpPr/>
          <p:nvPr/>
        </p:nvGrpSpPr>
        <p:grpSpPr>
          <a:xfrm>
            <a:off x="5596661" y="2909139"/>
            <a:ext cx="394326" cy="349682"/>
            <a:chOff x="5596661" y="2909139"/>
            <a:chExt cx="394326" cy="349682"/>
          </a:xfrm>
        </p:grpSpPr>
        <p:sp>
          <p:nvSpPr>
            <p:cNvPr id="22117" name="Google Shape;22117;p75"/>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8" name="Google Shape;22118;p75"/>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9" name="Google Shape;22119;p75"/>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0" name="Google Shape;22120;p75"/>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1" name="Google Shape;22121;p75"/>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2" name="Google Shape;22122;p75"/>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3" name="Google Shape;22123;p75"/>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4" name="Google Shape;22124;p75"/>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5" name="Google Shape;22125;p75"/>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6" name="Google Shape;22126;p75"/>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7" name="Google Shape;22127;p75"/>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8" name="Google Shape;22128;p75"/>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9" name="Google Shape;22129;p75"/>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0" name="Google Shape;22130;p75"/>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1" name="Google Shape;22131;p75"/>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2" name="Google Shape;22132;p75"/>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3" name="Google Shape;22133;p75"/>
          <p:cNvGrpSpPr/>
          <p:nvPr/>
        </p:nvGrpSpPr>
        <p:grpSpPr>
          <a:xfrm>
            <a:off x="874658" y="2914408"/>
            <a:ext cx="356891" cy="335709"/>
            <a:chOff x="874658" y="2914408"/>
            <a:chExt cx="356891" cy="335709"/>
          </a:xfrm>
        </p:grpSpPr>
        <p:sp>
          <p:nvSpPr>
            <p:cNvPr id="22134" name="Google Shape;22134;p75"/>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5" name="Google Shape;22135;p75"/>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6" name="Google Shape;22136;p75"/>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7" name="Google Shape;22137;p75"/>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8" name="Google Shape;22138;p75"/>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9" name="Google Shape;22139;p75"/>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0" name="Google Shape;22140;p75"/>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1" name="Google Shape;22141;p75"/>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2" name="Google Shape;22142;p75"/>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3" name="Google Shape;22143;p75"/>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4" name="Google Shape;22144;p75"/>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5" name="Google Shape;22145;p75"/>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6" name="Google Shape;22146;p75"/>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7" name="Google Shape;22147;p75"/>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8" name="Google Shape;22148;p75"/>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9" name="Google Shape;22149;p75"/>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0" name="Google Shape;22150;p75"/>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1" name="Google Shape;22151;p75"/>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2" name="Google Shape;22152;p75"/>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3" name="Google Shape;22153;p75"/>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4" name="Google Shape;22154;p75"/>
          <p:cNvGrpSpPr/>
          <p:nvPr/>
        </p:nvGrpSpPr>
        <p:grpSpPr>
          <a:xfrm>
            <a:off x="4230912" y="2929193"/>
            <a:ext cx="308813" cy="306165"/>
            <a:chOff x="4230912" y="2929193"/>
            <a:chExt cx="308813" cy="306165"/>
          </a:xfrm>
        </p:grpSpPr>
        <p:sp>
          <p:nvSpPr>
            <p:cNvPr id="22155" name="Google Shape;22155;p75"/>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6" name="Google Shape;22156;p75"/>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7" name="Google Shape;22157;p75"/>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8" name="Google Shape;22158;p75"/>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9" name="Google Shape;22159;p75"/>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0" name="Google Shape;22160;p75"/>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1" name="Google Shape;22161;p75"/>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2" name="Google Shape;22162;p75"/>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3" name="Google Shape;22163;p75"/>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4" name="Google Shape;22164;p75"/>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5" name="Google Shape;22165;p75"/>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6" name="Google Shape;22166;p75"/>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7" name="Google Shape;22167;p75"/>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8" name="Google Shape;22168;p75"/>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9" name="Google Shape;22169;p75"/>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70" name="Google Shape;22170;p75"/>
          <p:cNvGrpSpPr/>
          <p:nvPr/>
        </p:nvGrpSpPr>
        <p:grpSpPr>
          <a:xfrm>
            <a:off x="4627886" y="3401089"/>
            <a:ext cx="409111" cy="267944"/>
            <a:chOff x="4627886" y="3401089"/>
            <a:chExt cx="409111" cy="267944"/>
          </a:xfrm>
        </p:grpSpPr>
        <p:sp>
          <p:nvSpPr>
            <p:cNvPr id="22171" name="Google Shape;22171;p75"/>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2" name="Google Shape;22172;p75"/>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3" name="Google Shape;22173;p75"/>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4" name="Google Shape;22174;p75"/>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5" name="Google Shape;22175;p75"/>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6" name="Google Shape;22176;p75"/>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7" name="Google Shape;22177;p75"/>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8" name="Google Shape;22178;p75"/>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9" name="Google Shape;22179;p75"/>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0" name="Google Shape;22180;p75"/>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1" name="Google Shape;22181;p75"/>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82" name="Google Shape;22182;p75"/>
          <p:cNvGrpSpPr/>
          <p:nvPr/>
        </p:nvGrpSpPr>
        <p:grpSpPr>
          <a:xfrm>
            <a:off x="4652476" y="2898915"/>
            <a:ext cx="386016" cy="384495"/>
            <a:chOff x="4652476" y="2898915"/>
            <a:chExt cx="386016" cy="384495"/>
          </a:xfrm>
        </p:grpSpPr>
        <p:sp>
          <p:nvSpPr>
            <p:cNvPr id="22183" name="Google Shape;22183;p75"/>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4" name="Google Shape;22184;p75"/>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5" name="Google Shape;22185;p75"/>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6" name="Google Shape;22186;p75"/>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7" name="Google Shape;22187;p75"/>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8" name="Google Shape;22188;p75"/>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9" name="Google Shape;22189;p75"/>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0" name="Google Shape;22190;p75"/>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1" name="Google Shape;22191;p75"/>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92" name="Google Shape;22192;p75"/>
          <p:cNvGrpSpPr/>
          <p:nvPr/>
        </p:nvGrpSpPr>
        <p:grpSpPr>
          <a:xfrm>
            <a:off x="5156931" y="2922194"/>
            <a:ext cx="324699" cy="347611"/>
            <a:chOff x="5156931" y="2922194"/>
            <a:chExt cx="324699" cy="347611"/>
          </a:xfrm>
        </p:grpSpPr>
        <p:sp>
          <p:nvSpPr>
            <p:cNvPr id="22193" name="Google Shape;22193;p75"/>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4" name="Google Shape;22194;p75"/>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5" name="Google Shape;22195;p75"/>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6" name="Google Shape;22196;p75"/>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7" name="Google Shape;22197;p75"/>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8" name="Google Shape;22198;p75"/>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9" name="Google Shape;22199;p75"/>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0" name="Google Shape;22200;p75"/>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1" name="Google Shape;22201;p75"/>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2" name="Google Shape;22202;p75"/>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3" name="Google Shape;22203;p75"/>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4" name="Google Shape;22204;p75"/>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5" name="Google Shape;22205;p75"/>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6" name="Google Shape;22206;p75"/>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7" name="Google Shape;22207;p75"/>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8" name="Google Shape;22208;p75"/>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9" name="Google Shape;22209;p75"/>
          <p:cNvGrpSpPr/>
          <p:nvPr/>
        </p:nvGrpSpPr>
        <p:grpSpPr>
          <a:xfrm>
            <a:off x="6086331" y="2905337"/>
            <a:ext cx="364441" cy="364834"/>
            <a:chOff x="6086331" y="2905337"/>
            <a:chExt cx="364441" cy="364834"/>
          </a:xfrm>
        </p:grpSpPr>
        <p:sp>
          <p:nvSpPr>
            <p:cNvPr id="22210" name="Google Shape;22210;p75"/>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1" name="Google Shape;22211;p75"/>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2" name="Google Shape;22212;p75"/>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3" name="Google Shape;22213;p75"/>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4" name="Google Shape;22214;p75"/>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5" name="Google Shape;22215;p75"/>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6" name="Google Shape;22216;p75"/>
          <p:cNvGrpSpPr/>
          <p:nvPr/>
        </p:nvGrpSpPr>
        <p:grpSpPr>
          <a:xfrm>
            <a:off x="6554059" y="2907251"/>
            <a:ext cx="377706" cy="377680"/>
            <a:chOff x="6554059" y="2907251"/>
            <a:chExt cx="377706" cy="377680"/>
          </a:xfrm>
        </p:grpSpPr>
        <p:sp>
          <p:nvSpPr>
            <p:cNvPr id="22217" name="Google Shape;22217;p75"/>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8" name="Google Shape;22218;p75"/>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9" name="Google Shape;22219;p75"/>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0" name="Google Shape;22220;p75"/>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1" name="Google Shape;22221;p75"/>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2" name="Google Shape;22222;p75"/>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3" name="Google Shape;22223;p75"/>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4" name="Google Shape;22224;p75"/>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5" name="Google Shape;22225;p75"/>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6" name="Google Shape;22226;p75"/>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7" name="Google Shape;22227;p75"/>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8" name="Google Shape;22228;p75"/>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9" name="Google Shape;22229;p75"/>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0" name="Google Shape;22230;p75"/>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1" name="Google Shape;22231;p75"/>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2" name="Google Shape;22232;p75"/>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3" name="Google Shape;22233;p75"/>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4" name="Google Shape;22234;p75"/>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5" name="Google Shape;22235;p75"/>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6" name="Google Shape;22236;p75"/>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7" name="Google Shape;22237;p75"/>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38" name="Google Shape;22238;p75"/>
          <p:cNvGrpSpPr/>
          <p:nvPr/>
        </p:nvGrpSpPr>
        <p:grpSpPr>
          <a:xfrm>
            <a:off x="7491796" y="2945446"/>
            <a:ext cx="400801" cy="317542"/>
            <a:chOff x="7491796" y="2945446"/>
            <a:chExt cx="400801" cy="317542"/>
          </a:xfrm>
        </p:grpSpPr>
        <p:sp>
          <p:nvSpPr>
            <p:cNvPr id="22239" name="Google Shape;22239;p75"/>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0" name="Google Shape;22240;p75"/>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1" name="Google Shape;22241;p75"/>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2" name="Google Shape;22242;p75"/>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3" name="Google Shape;22243;p75"/>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4" name="Google Shape;22244;p75"/>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5" name="Google Shape;22245;p75"/>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6" name="Google Shape;22246;p75"/>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7" name="Google Shape;22247;p75"/>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8" name="Google Shape;22248;p75"/>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9" name="Google Shape;22249;p75"/>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0" name="Google Shape;22250;p75"/>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1" name="Google Shape;22251;p75"/>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2" name="Google Shape;22252;p75"/>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3" name="Google Shape;22253;p75"/>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4" name="Google Shape;22254;p75"/>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5" name="Google Shape;22255;p75"/>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6" name="Google Shape;22256;p75"/>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7" name="Google Shape;22257;p75"/>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8" name="Google Shape;22258;p75"/>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9" name="Google Shape;22259;p75"/>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0" name="Google Shape;22260;p75"/>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61" name="Google Shape;22261;p75"/>
          <p:cNvGrpSpPr/>
          <p:nvPr/>
        </p:nvGrpSpPr>
        <p:grpSpPr>
          <a:xfrm>
            <a:off x="7045643" y="2907723"/>
            <a:ext cx="345304" cy="365857"/>
            <a:chOff x="7045643" y="2907723"/>
            <a:chExt cx="345304" cy="365857"/>
          </a:xfrm>
        </p:grpSpPr>
        <p:sp>
          <p:nvSpPr>
            <p:cNvPr id="22262" name="Google Shape;22262;p75"/>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3" name="Google Shape;22263;p75"/>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4" name="Google Shape;22264;p75"/>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5" name="Google Shape;22265;p75"/>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6" name="Google Shape;22266;p75"/>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7" name="Google Shape;22267;p75"/>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8" name="Google Shape;22268;p75"/>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9" name="Google Shape;22269;p75"/>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0" name="Google Shape;22270;p75"/>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1" name="Google Shape;22271;p75"/>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2" name="Google Shape;22272;p75"/>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3" name="Google Shape;22273;p75"/>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4" name="Google Shape;22274;p75"/>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5" name="Google Shape;22275;p75"/>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6" name="Google Shape;22276;p75"/>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7" name="Google Shape;22277;p75"/>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8" name="Google Shape;22278;p75"/>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9" name="Google Shape;22279;p75"/>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0" name="Google Shape;22280;p75"/>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81" name="Google Shape;22281;p75"/>
          <p:cNvGrpSpPr/>
          <p:nvPr/>
        </p:nvGrpSpPr>
        <p:grpSpPr>
          <a:xfrm>
            <a:off x="7992843" y="2907251"/>
            <a:ext cx="347794" cy="366328"/>
            <a:chOff x="7992843" y="2907251"/>
            <a:chExt cx="347794" cy="366328"/>
          </a:xfrm>
        </p:grpSpPr>
        <p:sp>
          <p:nvSpPr>
            <p:cNvPr id="22282" name="Google Shape;22282;p75"/>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3" name="Google Shape;22283;p75"/>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4" name="Google Shape;22284;p75"/>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5" name="Google Shape;22285;p75"/>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6" name="Google Shape;22286;p75"/>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7" name="Google Shape;22287;p75"/>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8" name="Google Shape;22288;p75"/>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9" name="Google Shape;22289;p75"/>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0" name="Google Shape;22290;p75"/>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1" name="Google Shape;22291;p75"/>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2" name="Google Shape;22292;p75"/>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3" name="Google Shape;22293;p75"/>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4" name="Google Shape;22294;p75"/>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5" name="Google Shape;22295;p75"/>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6" name="Google Shape;22296;p75"/>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7" name="Google Shape;22297;p75"/>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8" name="Google Shape;22298;p75"/>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9" name="Google Shape;22299;p75"/>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0" name="Google Shape;22300;p75"/>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1" name="Google Shape;22301;p75"/>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2" name="Google Shape;22302;p75"/>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3" name="Google Shape;22303;p75"/>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4" name="Google Shape;22304;p75"/>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5" name="Google Shape;22305;p75"/>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6" name="Google Shape;22306;p75"/>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7" name="Google Shape;22307;p75"/>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8" name="Google Shape;22308;p75"/>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9" name="Google Shape;22309;p75"/>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0" name="Google Shape;22310;p75"/>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1" name="Google Shape;22311;p75"/>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2" name="Google Shape;22312;p75"/>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3" name="Google Shape;22313;p75"/>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4" name="Google Shape;22314;p75"/>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15" name="Google Shape;22315;p75"/>
          <p:cNvGrpSpPr/>
          <p:nvPr/>
        </p:nvGrpSpPr>
        <p:grpSpPr>
          <a:xfrm>
            <a:off x="873898" y="1512377"/>
            <a:ext cx="398127" cy="353457"/>
            <a:chOff x="873898" y="1512377"/>
            <a:chExt cx="398127" cy="353457"/>
          </a:xfrm>
        </p:grpSpPr>
        <p:sp>
          <p:nvSpPr>
            <p:cNvPr id="22316" name="Google Shape;22316;p75"/>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7" name="Google Shape;22317;p75"/>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8" name="Google Shape;22318;p75"/>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9" name="Google Shape;22319;p75"/>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0" name="Google Shape;22320;p75"/>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1" name="Google Shape;22321;p75"/>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2" name="Google Shape;22322;p75"/>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3" name="Google Shape;22323;p75"/>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4" name="Google Shape;22324;p75"/>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5" name="Google Shape;22325;p75"/>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6" name="Google Shape;22326;p75"/>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7" name="Google Shape;22327;p75"/>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8" name="Google Shape;22328;p75"/>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9" name="Google Shape;22329;p75"/>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0" name="Google Shape;22330;p75"/>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1" name="Google Shape;22331;p75"/>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2" name="Google Shape;22332;p75"/>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3" name="Google Shape;22333;p75"/>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4" name="Google Shape;22334;p75"/>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35" name="Google Shape;22335;p75"/>
          <p:cNvGrpSpPr/>
          <p:nvPr/>
        </p:nvGrpSpPr>
        <p:grpSpPr>
          <a:xfrm>
            <a:off x="1424125" y="1515680"/>
            <a:ext cx="246762" cy="347139"/>
            <a:chOff x="1424125" y="1515680"/>
            <a:chExt cx="246762" cy="347139"/>
          </a:xfrm>
        </p:grpSpPr>
        <p:sp>
          <p:nvSpPr>
            <p:cNvPr id="22336" name="Google Shape;22336;p75"/>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7" name="Google Shape;22337;p75"/>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8" name="Google Shape;22338;p75"/>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9" name="Google Shape;22339;p75"/>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0" name="Google Shape;22340;p75"/>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1" name="Google Shape;22341;p75"/>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2" name="Google Shape;22342;p75"/>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3" name="Google Shape;22343;p75"/>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4" name="Google Shape;22344;p75"/>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5" name="Google Shape;22345;p75"/>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6" name="Google Shape;22346;p75"/>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7" name="Google Shape;22347;p75"/>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8" name="Google Shape;22348;p75"/>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9" name="Google Shape;22349;p75"/>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0" name="Google Shape;22350;p75"/>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1" name="Google Shape;22351;p75"/>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2" name="Google Shape;22352;p75"/>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3" name="Google Shape;22353;p75"/>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4" name="Google Shape;22354;p75"/>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5" name="Google Shape;22355;p75"/>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6" name="Google Shape;22356;p75"/>
          <p:cNvGrpSpPr/>
          <p:nvPr/>
        </p:nvGrpSpPr>
        <p:grpSpPr>
          <a:xfrm>
            <a:off x="2319498" y="1512744"/>
            <a:ext cx="352697" cy="352723"/>
            <a:chOff x="2319498" y="1512744"/>
            <a:chExt cx="352697" cy="352723"/>
          </a:xfrm>
        </p:grpSpPr>
        <p:sp>
          <p:nvSpPr>
            <p:cNvPr id="22357" name="Google Shape;22357;p75"/>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8" name="Google Shape;22358;p75"/>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9" name="Google Shape;22359;p75"/>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0" name="Google Shape;22360;p75"/>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1" name="Google Shape;22361;p75"/>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2" name="Google Shape;22362;p75"/>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3" name="Google Shape;22363;p75"/>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4" name="Google Shape;22364;p75"/>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5" name="Google Shape;22365;p75"/>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6" name="Google Shape;22366;p75"/>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7" name="Google Shape;22367;p75"/>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8" name="Google Shape;22368;p75"/>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9" name="Google Shape;22369;p75"/>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0" name="Google Shape;22370;p75"/>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1" name="Google Shape;22371;p75"/>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2" name="Google Shape;22372;p75"/>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3" name="Google Shape;22373;p75"/>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4" name="Google Shape;22374;p75"/>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5" name="Google Shape;22375;p75"/>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76" name="Google Shape;22376;p75"/>
          <p:cNvGrpSpPr/>
          <p:nvPr/>
        </p:nvGrpSpPr>
        <p:grpSpPr>
          <a:xfrm>
            <a:off x="4236601" y="1512666"/>
            <a:ext cx="312981" cy="352697"/>
            <a:chOff x="4236601" y="1512666"/>
            <a:chExt cx="312981" cy="352697"/>
          </a:xfrm>
        </p:grpSpPr>
        <p:sp>
          <p:nvSpPr>
            <p:cNvPr id="22377" name="Google Shape;22377;p75"/>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8" name="Google Shape;22378;p75"/>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9" name="Google Shape;22379;p75"/>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0" name="Google Shape;22380;p75"/>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1" name="Google Shape;22381;p75"/>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2" name="Google Shape;22382;p75"/>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3" name="Google Shape;22383;p75"/>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4" name="Google Shape;22384;p75"/>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5" name="Google Shape;22385;p75"/>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6" name="Google Shape;22386;p75"/>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7" name="Google Shape;22387;p75"/>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8" name="Google Shape;22388;p75"/>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9" name="Google Shape;22389;p75"/>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0" name="Google Shape;22390;p75"/>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91" name="Google Shape;22391;p75"/>
          <p:cNvGrpSpPr/>
          <p:nvPr/>
        </p:nvGrpSpPr>
        <p:grpSpPr>
          <a:xfrm>
            <a:off x="849675" y="3347716"/>
            <a:ext cx="346300" cy="375818"/>
            <a:chOff x="849675" y="3347716"/>
            <a:chExt cx="346300" cy="375818"/>
          </a:xfrm>
        </p:grpSpPr>
        <p:sp>
          <p:nvSpPr>
            <p:cNvPr id="22392" name="Google Shape;22392;p75"/>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3" name="Google Shape;22393;p75"/>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4" name="Google Shape;22394;p75"/>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5" name="Google Shape;22395;p75"/>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6" name="Google Shape;22396;p75"/>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7" name="Google Shape;22397;p75"/>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8" name="Google Shape;22398;p75"/>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9" name="Google Shape;22399;p75"/>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0" name="Google Shape;22400;p75"/>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1" name="Google Shape;22401;p75"/>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2" name="Google Shape;22402;p75"/>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3" name="Google Shape;22403;p75"/>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4" name="Google Shape;22404;p75"/>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5" name="Google Shape;22405;p75"/>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6" name="Google Shape;22406;p75"/>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7" name="Google Shape;22407;p75"/>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8" name="Google Shape;22408;p75"/>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09" name="Google Shape;22409;p75"/>
          <p:cNvGrpSpPr/>
          <p:nvPr/>
        </p:nvGrpSpPr>
        <p:grpSpPr>
          <a:xfrm>
            <a:off x="1324219" y="3399202"/>
            <a:ext cx="376578" cy="272846"/>
            <a:chOff x="1324219" y="3399202"/>
            <a:chExt cx="376578" cy="272846"/>
          </a:xfrm>
        </p:grpSpPr>
        <p:sp>
          <p:nvSpPr>
            <p:cNvPr id="22410" name="Google Shape;22410;p75"/>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1" name="Google Shape;22411;p75"/>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2" name="Google Shape;22412;p75"/>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3" name="Google Shape;22413;p75"/>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4" name="Google Shape;22414;p75"/>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5" name="Google Shape;22415;p75"/>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6" name="Google Shape;22416;p75"/>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7" name="Google Shape;22417;p75"/>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8" name="Google Shape;22418;p75"/>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9" name="Google Shape;22419;p75"/>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0" name="Google Shape;22420;p75"/>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1" name="Google Shape;22421;p75"/>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2" name="Google Shape;22422;p75"/>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3" name="Google Shape;22423;p75"/>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4" name="Google Shape;22424;p75"/>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5" name="Google Shape;22425;p75"/>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6" name="Google Shape;22426;p75"/>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7" name="Google Shape;22427;p75"/>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8" name="Google Shape;22428;p75"/>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9" name="Google Shape;22429;p75"/>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0" name="Google Shape;22430;p75"/>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1" name="Google Shape;22431;p75"/>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2" name="Google Shape;22432;p75"/>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3" name="Google Shape;22433;p75"/>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4" name="Google Shape;22434;p75"/>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5" name="Google Shape;22435;p75"/>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6" name="Google Shape;22436;p75"/>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7" name="Google Shape;22437;p75"/>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8" name="Google Shape;22438;p75"/>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9" name="Google Shape;22439;p75"/>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0" name="Google Shape;22440;p75"/>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1" name="Google Shape;22441;p75"/>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2" name="Google Shape;22442;p75"/>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43" name="Google Shape;22443;p75"/>
          <p:cNvGrpSpPr/>
          <p:nvPr/>
        </p:nvGrpSpPr>
        <p:grpSpPr>
          <a:xfrm>
            <a:off x="1798763" y="3395401"/>
            <a:ext cx="376185" cy="280448"/>
            <a:chOff x="1798763" y="3395401"/>
            <a:chExt cx="376185" cy="280448"/>
          </a:xfrm>
        </p:grpSpPr>
        <p:sp>
          <p:nvSpPr>
            <p:cNvPr id="22444" name="Google Shape;22444;p75"/>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5" name="Google Shape;22445;p75"/>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6" name="Google Shape;22446;p75"/>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7" name="Google Shape;22447;p75"/>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8" name="Google Shape;22448;p75"/>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9" name="Google Shape;22449;p75"/>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0" name="Google Shape;22450;p75"/>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1" name="Google Shape;22451;p75"/>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2" name="Google Shape;22452;p75"/>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3" name="Google Shape;22453;p75"/>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4" name="Google Shape;22454;p75"/>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5" name="Google Shape;22455;p75"/>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6" name="Google Shape;22456;p75"/>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7" name="Google Shape;22457;p75"/>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8" name="Google Shape;22458;p75"/>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9" name="Google Shape;22459;p75"/>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0" name="Google Shape;22460;p75"/>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1" name="Google Shape;22461;p75"/>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2" name="Google Shape;22462;p75"/>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3" name="Google Shape;22463;p75"/>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4" name="Google Shape;22464;p75"/>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5" name="Google Shape;22465;p75"/>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6" name="Google Shape;22466;p75"/>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7" name="Google Shape;22467;p75"/>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8" name="Google Shape;22468;p75"/>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9" name="Google Shape;22469;p75"/>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0" name="Google Shape;22470;p75"/>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1" name="Google Shape;22471;p75"/>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2" name="Google Shape;22472;p75"/>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3" name="Google Shape;22473;p75"/>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4" name="Google Shape;22474;p75"/>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75" name="Google Shape;22475;p75"/>
          <p:cNvGrpSpPr/>
          <p:nvPr/>
        </p:nvGrpSpPr>
        <p:grpSpPr>
          <a:xfrm>
            <a:off x="2273307" y="3378754"/>
            <a:ext cx="375818" cy="313374"/>
            <a:chOff x="2273307" y="3378754"/>
            <a:chExt cx="375818" cy="313374"/>
          </a:xfrm>
        </p:grpSpPr>
        <p:sp>
          <p:nvSpPr>
            <p:cNvPr id="22476" name="Google Shape;22476;p75"/>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7" name="Google Shape;22477;p75"/>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8" name="Google Shape;22478;p75"/>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9" name="Google Shape;22479;p75"/>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0" name="Google Shape;22480;p75"/>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1" name="Google Shape;22481;p75"/>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2" name="Google Shape;22482;p75"/>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3" name="Google Shape;22483;p75"/>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4" name="Google Shape;22484;p75"/>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5" name="Google Shape;22485;p75"/>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6" name="Google Shape;22486;p75"/>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7" name="Google Shape;22487;p75"/>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8" name="Google Shape;22488;p75"/>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9" name="Google Shape;22489;p75"/>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0" name="Google Shape;22490;p75"/>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1" name="Google Shape;22491;p75"/>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2" name="Google Shape;22492;p75"/>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3" name="Google Shape;22493;p75"/>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4" name="Google Shape;22494;p75"/>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5" name="Google Shape;22495;p75"/>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6" name="Google Shape;22496;p75"/>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7" name="Google Shape;22497;p75"/>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8" name="Google Shape;22498;p75"/>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9" name="Google Shape;22499;p75"/>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0" name="Google Shape;22500;p75"/>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1" name="Google Shape;22501;p75"/>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2" name="Google Shape;22502;p75"/>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3" name="Google Shape;22503;p75"/>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4" name="Google Shape;22504;p75"/>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5" name="Google Shape;22505;p75"/>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6" name="Google Shape;22506;p75"/>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7" name="Google Shape;22507;p75"/>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8" name="Google Shape;22508;p75"/>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9" name="Google Shape;22509;p75"/>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0" name="Google Shape;22510;p75"/>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1" name="Google Shape;22511;p75"/>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2" name="Google Shape;22512;p75"/>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3" name="Google Shape;22513;p75"/>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4" name="Google Shape;22514;p75"/>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5" name="Google Shape;22515;p75"/>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6" name="Google Shape;22516;p75"/>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7" name="Google Shape;22517;p75"/>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8" name="Google Shape;22518;p75"/>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9" name="Google Shape;22519;p75"/>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0" name="Google Shape;22520;p75"/>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1" name="Google Shape;22521;p75"/>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2" name="Google Shape;22522;p75"/>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3" name="Google Shape;22523;p75"/>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4" name="Google Shape;22524;p75"/>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5" name="Google Shape;22525;p75"/>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6" name="Google Shape;22526;p75"/>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7" name="Google Shape;22527;p75"/>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8" name="Google Shape;22528;p75"/>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9" name="Google Shape;22529;p75"/>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0" name="Google Shape;22530;p75"/>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1" name="Google Shape;22531;p75"/>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2" name="Google Shape;22532;p75"/>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3" name="Google Shape;22533;p75"/>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4" name="Google Shape;22534;p75"/>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5" name="Google Shape;22535;p75"/>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6" name="Google Shape;22536;p75"/>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7" name="Google Shape;22537;p75"/>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8" name="Google Shape;22538;p75"/>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9" name="Google Shape;22539;p75"/>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0" name="Google Shape;22540;p75"/>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1" name="Google Shape;22541;p75"/>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2" name="Google Shape;22542;p75"/>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3" name="Google Shape;22543;p75"/>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4" name="Google Shape;22544;p75"/>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5" name="Google Shape;22545;p75"/>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6" name="Google Shape;22546;p75"/>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7" name="Google Shape;22547;p75"/>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8" name="Google Shape;22548;p75"/>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9" name="Google Shape;22549;p75"/>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0" name="Google Shape;22550;p75"/>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1" name="Google Shape;22551;p75"/>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2" name="Google Shape;22552;p75"/>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3" name="Google Shape;22553;p75"/>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4" name="Google Shape;22554;p75"/>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5" name="Google Shape;22555;p75"/>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6" name="Google Shape;22556;p75"/>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7" name="Google Shape;22557;p75"/>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8" name="Google Shape;22558;p75"/>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9" name="Google Shape;22559;p75"/>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60" name="Google Shape;22560;p75"/>
          <p:cNvGrpSpPr/>
          <p:nvPr/>
        </p:nvGrpSpPr>
        <p:grpSpPr>
          <a:xfrm>
            <a:off x="2747484" y="3359460"/>
            <a:ext cx="377706" cy="352330"/>
            <a:chOff x="2747484" y="3359460"/>
            <a:chExt cx="377706" cy="352330"/>
          </a:xfrm>
        </p:grpSpPr>
        <p:sp>
          <p:nvSpPr>
            <p:cNvPr id="22561" name="Google Shape;22561;p75"/>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2" name="Google Shape;22562;p75"/>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3" name="Google Shape;22563;p75"/>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4" name="Google Shape;22564;p75"/>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5" name="Google Shape;22565;p75"/>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6" name="Google Shape;22566;p75"/>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7" name="Google Shape;22567;p75"/>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8" name="Google Shape;22568;p75"/>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9" name="Google Shape;22569;p75"/>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0" name="Google Shape;22570;p75"/>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1" name="Google Shape;22571;p75"/>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2" name="Google Shape;22572;p75"/>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3" name="Google Shape;22573;p75"/>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4" name="Google Shape;22574;p75"/>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5" name="Google Shape;22575;p75"/>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6" name="Google Shape;22576;p75"/>
          <p:cNvGrpSpPr/>
          <p:nvPr/>
        </p:nvGrpSpPr>
        <p:grpSpPr>
          <a:xfrm>
            <a:off x="3696205" y="3371938"/>
            <a:ext cx="375792" cy="327373"/>
            <a:chOff x="3696205" y="3371938"/>
            <a:chExt cx="375792" cy="327373"/>
          </a:xfrm>
        </p:grpSpPr>
        <p:sp>
          <p:nvSpPr>
            <p:cNvPr id="22577" name="Google Shape;22577;p75"/>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8" name="Google Shape;22578;p75"/>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9" name="Google Shape;22579;p75"/>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0" name="Google Shape;22580;p75"/>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1" name="Google Shape;22581;p75"/>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2" name="Google Shape;22582;p75"/>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3" name="Google Shape;22583;p75"/>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4" name="Google Shape;22584;p75"/>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5" name="Google Shape;22585;p75"/>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6" name="Google Shape;22586;p75"/>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7" name="Google Shape;22587;p75"/>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8" name="Google Shape;22588;p75"/>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9" name="Google Shape;22589;p75"/>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0" name="Google Shape;22590;p75"/>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1" name="Google Shape;22591;p75"/>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2" name="Google Shape;22592;p75"/>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3" name="Google Shape;22593;p75"/>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4" name="Google Shape;22594;p75"/>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5" name="Google Shape;22595;p75"/>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6" name="Google Shape;22596;p75"/>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7" name="Google Shape;22597;p75"/>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8" name="Google Shape;22598;p75"/>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9" name="Google Shape;22599;p75"/>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00" name="Google Shape;22600;p75"/>
          <p:cNvGrpSpPr/>
          <p:nvPr/>
        </p:nvGrpSpPr>
        <p:grpSpPr>
          <a:xfrm>
            <a:off x="6567324" y="2436849"/>
            <a:ext cx="366722" cy="342892"/>
            <a:chOff x="6567324" y="2436849"/>
            <a:chExt cx="366722" cy="342892"/>
          </a:xfrm>
        </p:grpSpPr>
        <p:sp>
          <p:nvSpPr>
            <p:cNvPr id="22601" name="Google Shape;22601;p75"/>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2" name="Google Shape;22602;p75"/>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3" name="Google Shape;22603;p75"/>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4" name="Google Shape;22604;p75"/>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5" name="Google Shape;22605;p75"/>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6" name="Google Shape;22606;p75"/>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7" name="Google Shape;22607;p75"/>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8" name="Google Shape;22608;p75"/>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9" name="Google Shape;22609;p75"/>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0" name="Google Shape;22610;p75"/>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1" name="Google Shape;22611;p75"/>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2" name="Google Shape;22612;p75"/>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3" name="Google Shape;22613;p75"/>
          <p:cNvGrpSpPr/>
          <p:nvPr/>
        </p:nvGrpSpPr>
        <p:grpSpPr>
          <a:xfrm>
            <a:off x="4208970" y="3361347"/>
            <a:ext cx="299349" cy="348188"/>
            <a:chOff x="4208970" y="3361347"/>
            <a:chExt cx="299349" cy="348188"/>
          </a:xfrm>
        </p:grpSpPr>
        <p:sp>
          <p:nvSpPr>
            <p:cNvPr id="22614" name="Google Shape;22614;p75"/>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5" name="Google Shape;22615;p75"/>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6" name="Google Shape;22616;p75"/>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7" name="Google Shape;22617;p75"/>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8" name="Google Shape;22618;p75"/>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9" name="Google Shape;22619;p75"/>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0" name="Google Shape;22620;p75"/>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1" name="Google Shape;22621;p75"/>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2" name="Google Shape;22622;p75"/>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3" name="Google Shape;22623;p75"/>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4" name="Google Shape;22624;p75"/>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5" name="Google Shape;22625;p75"/>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6" name="Google Shape;22626;p75"/>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7" name="Google Shape;22627;p75"/>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28" name="Google Shape;22628;p75"/>
          <p:cNvGrpSpPr/>
          <p:nvPr/>
        </p:nvGrpSpPr>
        <p:grpSpPr>
          <a:xfrm>
            <a:off x="2786833" y="1512351"/>
            <a:ext cx="366722" cy="353667"/>
            <a:chOff x="2786833" y="1512351"/>
            <a:chExt cx="366722" cy="353667"/>
          </a:xfrm>
        </p:grpSpPr>
        <p:sp>
          <p:nvSpPr>
            <p:cNvPr id="22629" name="Google Shape;22629;p75"/>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0" name="Google Shape;22630;p75"/>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1" name="Google Shape;22631;p75"/>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2" name="Google Shape;22632;p75"/>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3" name="Google Shape;22633;p75"/>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4" name="Google Shape;22634;p75"/>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5" name="Google Shape;22635;p75"/>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6" name="Google Shape;22636;p75"/>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7" name="Google Shape;22637;p75"/>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8" name="Google Shape;22638;p75"/>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9" name="Google Shape;22639;p75"/>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0" name="Google Shape;22640;p75"/>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1" name="Google Shape;22641;p75"/>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2" name="Google Shape;22642;p75"/>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3" name="Google Shape;22643;p75"/>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4" name="Google Shape;22644;p75"/>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5" name="Google Shape;22645;p75"/>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6" name="Google Shape;22646;p75"/>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7" name="Google Shape;22647;p75"/>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8" name="Google Shape;22648;p75"/>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49" name="Google Shape;22649;p75"/>
          <p:cNvGrpSpPr/>
          <p:nvPr/>
        </p:nvGrpSpPr>
        <p:grpSpPr>
          <a:xfrm>
            <a:off x="1845321" y="1512744"/>
            <a:ext cx="352723" cy="353090"/>
            <a:chOff x="1845321" y="1512744"/>
            <a:chExt cx="352723" cy="353090"/>
          </a:xfrm>
        </p:grpSpPr>
        <p:sp>
          <p:nvSpPr>
            <p:cNvPr id="22650" name="Google Shape;22650;p75"/>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1" name="Google Shape;22651;p75"/>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2" name="Google Shape;22652;p75"/>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3" name="Google Shape;22653;p75"/>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4" name="Google Shape;22654;p75"/>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5" name="Google Shape;22655;p75"/>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6" name="Google Shape;22656;p75"/>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7" name="Google Shape;22657;p75"/>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8" name="Google Shape;22658;p75"/>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9" name="Google Shape;22659;p75"/>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0" name="Google Shape;22660;p75"/>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61" name="Google Shape;22661;p75"/>
          <p:cNvGrpSpPr/>
          <p:nvPr/>
        </p:nvGrpSpPr>
        <p:grpSpPr>
          <a:xfrm>
            <a:off x="3214452" y="3340533"/>
            <a:ext cx="392465" cy="389896"/>
            <a:chOff x="3214452" y="3340533"/>
            <a:chExt cx="392465" cy="389896"/>
          </a:xfrm>
        </p:grpSpPr>
        <p:sp>
          <p:nvSpPr>
            <p:cNvPr id="22662" name="Google Shape;22662;p75"/>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3" name="Google Shape;22663;p75"/>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4" name="Google Shape;22664;p75"/>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5" name="Google Shape;22665;p75"/>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6" name="Google Shape;22666;p75"/>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7" name="Google Shape;22667;p75"/>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8" name="Google Shape;22668;p75"/>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9" name="Google Shape;22669;p75"/>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0" name="Google Shape;22670;p75"/>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1" name="Google Shape;22671;p75"/>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2" name="Google Shape;22672;p75"/>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3" name="Google Shape;22673;p75"/>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4" name="Google Shape;22674;p75"/>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5" name="Google Shape;22675;p75"/>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6" name="Google Shape;22676;p75"/>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7" name="Google Shape;22677;p75"/>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8" name="Google Shape;22678;p75"/>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9" name="Google Shape;22679;p75"/>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0" name="Google Shape;22680;p75"/>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1" name="Google Shape;22681;p75"/>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2" name="Google Shape;22682;p75"/>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3" name="Google Shape;22683;p75"/>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4" name="Google Shape;22684;p75"/>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5" name="Google Shape;22685;p75"/>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6" name="Google Shape;22686;p75"/>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87" name="Google Shape;22687;p75"/>
          <p:cNvGrpSpPr/>
          <p:nvPr/>
        </p:nvGrpSpPr>
        <p:grpSpPr>
          <a:xfrm>
            <a:off x="3327229" y="1499899"/>
            <a:ext cx="234650" cy="378440"/>
            <a:chOff x="3327229" y="1499899"/>
            <a:chExt cx="234650" cy="378440"/>
          </a:xfrm>
        </p:grpSpPr>
        <p:sp>
          <p:nvSpPr>
            <p:cNvPr id="22688" name="Google Shape;22688;p75"/>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9" name="Google Shape;22689;p75"/>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0" name="Google Shape;22690;p75"/>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1" name="Google Shape;22691;p75"/>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2" name="Google Shape;22692;p75"/>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3" name="Google Shape;22693;p75"/>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4" name="Google Shape;22694;p75"/>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5" name="Google Shape;22695;p75"/>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6" name="Google Shape;22696;p75"/>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7" name="Google Shape;22697;p75"/>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8" name="Google Shape;22698;p75"/>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9" name="Google Shape;22699;p75"/>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0" name="Google Shape;22700;p75"/>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1" name="Google Shape;22701;p75"/>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2" name="Google Shape;22702;p75"/>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3" name="Google Shape;22703;p75"/>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4" name="Google Shape;22704;p75"/>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5" name="Google Shape;22705;p75"/>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6" name="Google Shape;22706;p75"/>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7" name="Google Shape;22707;p75"/>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8" name="Google Shape;22708;p75"/>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09" name="Google Shape;22709;p75"/>
          <p:cNvGrpSpPr/>
          <p:nvPr/>
        </p:nvGrpSpPr>
        <p:grpSpPr>
          <a:xfrm>
            <a:off x="3735553" y="1530151"/>
            <a:ext cx="366722" cy="317962"/>
            <a:chOff x="3735553" y="1530151"/>
            <a:chExt cx="366722" cy="317962"/>
          </a:xfrm>
        </p:grpSpPr>
        <p:sp>
          <p:nvSpPr>
            <p:cNvPr id="22710" name="Google Shape;22710;p75"/>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1" name="Google Shape;22711;p75"/>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2" name="Google Shape;22712;p75"/>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3" name="Google Shape;22713;p75"/>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4" name="Google Shape;22714;p75"/>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5" name="Google Shape;22715;p75"/>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6" name="Google Shape;22716;p75"/>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7" name="Google Shape;22717;p75"/>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8" name="Google Shape;22718;p75"/>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9" name="Google Shape;22719;p75"/>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0" name="Google Shape;22720;p75"/>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1" name="Google Shape;22721;p75"/>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2" name="Google Shape;22722;p75"/>
          <p:cNvGrpSpPr/>
          <p:nvPr/>
        </p:nvGrpSpPr>
        <p:grpSpPr>
          <a:xfrm>
            <a:off x="866322" y="2469775"/>
            <a:ext cx="379226" cy="322733"/>
            <a:chOff x="866322" y="2469775"/>
            <a:chExt cx="379226" cy="322733"/>
          </a:xfrm>
        </p:grpSpPr>
        <p:sp>
          <p:nvSpPr>
            <p:cNvPr id="22723" name="Google Shape;22723;p75"/>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4" name="Google Shape;22724;p75"/>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5" name="Google Shape;22725;p75"/>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6" name="Google Shape;22726;p75"/>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7" name="Google Shape;22727;p75"/>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8" name="Google Shape;22728;p75"/>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9" name="Google Shape;22729;p75"/>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0" name="Google Shape;22730;p75"/>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1" name="Google Shape;22731;p75"/>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2" name="Google Shape;22732;p75"/>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3" name="Google Shape;22733;p75"/>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4" name="Google Shape;22734;p75"/>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5" name="Google Shape;22735;p75"/>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6" name="Google Shape;22736;p75"/>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7" name="Google Shape;22737;p75"/>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8" name="Google Shape;22738;p75"/>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9" name="Google Shape;22739;p75"/>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0" name="Google Shape;22740;p75"/>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1" name="Google Shape;22741;p75"/>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2" name="Google Shape;22742;p75"/>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3" name="Google Shape;22743;p75"/>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4" name="Google Shape;22744;p75"/>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5" name="Google Shape;22745;p75"/>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6" name="Google Shape;22746;p75"/>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7" name="Google Shape;22747;p75"/>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8" name="Google Shape;22748;p75"/>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49" name="Google Shape;22749;p75"/>
          <p:cNvGrpSpPr/>
          <p:nvPr/>
        </p:nvGrpSpPr>
        <p:grpSpPr>
          <a:xfrm>
            <a:off x="1328387" y="2500814"/>
            <a:ext cx="404183" cy="289151"/>
            <a:chOff x="1328387" y="2500814"/>
            <a:chExt cx="404183" cy="289151"/>
          </a:xfrm>
        </p:grpSpPr>
        <p:sp>
          <p:nvSpPr>
            <p:cNvPr id="22750" name="Google Shape;22750;p75"/>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1" name="Google Shape;22751;p75"/>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2" name="Google Shape;22752;p75"/>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3" name="Google Shape;22753;p75"/>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4" name="Google Shape;22754;p75"/>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5" name="Google Shape;22755;p75"/>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6" name="Google Shape;22756;p75"/>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7" name="Google Shape;22757;p75"/>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8" name="Google Shape;22758;p75"/>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9" name="Google Shape;22759;p75"/>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0" name="Google Shape;22760;p75"/>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1" name="Google Shape;22761;p75"/>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2" name="Google Shape;22762;p75"/>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3" name="Google Shape;22763;p75"/>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4" name="Google Shape;22764;p75"/>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5" name="Google Shape;22765;p75"/>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6" name="Google Shape;22766;p75"/>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7" name="Google Shape;22767;p75"/>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8" name="Google Shape;22768;p75"/>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9" name="Google Shape;22769;p75"/>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0" name="Google Shape;22770;p75"/>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1" name="Google Shape;22771;p75"/>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2" name="Google Shape;22772;p75"/>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3" name="Google Shape;22773;p75"/>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4" name="Google Shape;22774;p75"/>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5" name="Google Shape;22775;p75"/>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6" name="Google Shape;22776;p75"/>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7" name="Google Shape;22777;p75"/>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8" name="Google Shape;22778;p75"/>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79" name="Google Shape;22779;p75"/>
          <p:cNvGrpSpPr/>
          <p:nvPr/>
        </p:nvGrpSpPr>
        <p:grpSpPr>
          <a:xfrm>
            <a:off x="1821465" y="2495702"/>
            <a:ext cx="365988" cy="270801"/>
            <a:chOff x="1821465" y="2495702"/>
            <a:chExt cx="365988" cy="270801"/>
          </a:xfrm>
        </p:grpSpPr>
        <p:sp>
          <p:nvSpPr>
            <p:cNvPr id="22780" name="Google Shape;22780;p75"/>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1" name="Google Shape;22781;p75"/>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2" name="Google Shape;22782;p75"/>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3" name="Google Shape;22783;p75"/>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4" name="Google Shape;22784;p75"/>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5" name="Google Shape;22785;p75"/>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6" name="Google Shape;22786;p75"/>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7" name="Google Shape;22787;p75"/>
          <p:cNvGrpSpPr/>
          <p:nvPr/>
        </p:nvGrpSpPr>
        <p:grpSpPr>
          <a:xfrm>
            <a:off x="3725723" y="2455776"/>
            <a:ext cx="354977" cy="351202"/>
            <a:chOff x="3725723" y="2455776"/>
            <a:chExt cx="354977" cy="351202"/>
          </a:xfrm>
        </p:grpSpPr>
        <p:sp>
          <p:nvSpPr>
            <p:cNvPr id="22788" name="Google Shape;22788;p75"/>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9" name="Google Shape;22789;p75"/>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0" name="Google Shape;22790;p75"/>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1" name="Google Shape;22791;p75"/>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2" name="Google Shape;22792;p75"/>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3" name="Google Shape;22793;p75"/>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4" name="Google Shape;22794;p75"/>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5" name="Google Shape;22795;p75"/>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6" name="Google Shape;22796;p75"/>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7" name="Google Shape;22797;p75"/>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8" name="Google Shape;22798;p75"/>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9" name="Google Shape;22799;p75"/>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0" name="Google Shape;22800;p75"/>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01" name="Google Shape;22801;p75"/>
          <p:cNvGrpSpPr/>
          <p:nvPr/>
        </p:nvGrpSpPr>
        <p:grpSpPr>
          <a:xfrm>
            <a:off x="5226165" y="1977641"/>
            <a:ext cx="230482" cy="388847"/>
            <a:chOff x="5226165" y="1977641"/>
            <a:chExt cx="230482" cy="388847"/>
          </a:xfrm>
        </p:grpSpPr>
        <p:sp>
          <p:nvSpPr>
            <p:cNvPr id="22802" name="Google Shape;22802;p75"/>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3" name="Google Shape;22803;p75"/>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4" name="Google Shape;22804;p75"/>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5" name="Google Shape;22805;p75"/>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6" name="Google Shape;22806;p75"/>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7" name="Google Shape;22807;p75"/>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8" name="Google Shape;22808;p75"/>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9" name="Google Shape;22809;p75"/>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0" name="Google Shape;22810;p75"/>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1" name="Google Shape;22811;p75"/>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2" name="Google Shape;22812;p75"/>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3" name="Google Shape;22813;p75"/>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14" name="Google Shape;22814;p75"/>
          <p:cNvGrpSpPr/>
          <p:nvPr/>
        </p:nvGrpSpPr>
        <p:grpSpPr>
          <a:xfrm>
            <a:off x="5632602" y="2025510"/>
            <a:ext cx="370130" cy="287264"/>
            <a:chOff x="5632602" y="2025510"/>
            <a:chExt cx="370130" cy="287264"/>
          </a:xfrm>
        </p:grpSpPr>
        <p:sp>
          <p:nvSpPr>
            <p:cNvPr id="22815" name="Google Shape;22815;p75"/>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6" name="Google Shape;22816;p75"/>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7" name="Google Shape;22817;p75"/>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8" name="Google Shape;22818;p75"/>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9" name="Google Shape;22819;p75"/>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0" name="Google Shape;22820;p75"/>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1" name="Google Shape;22821;p75"/>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2" name="Google Shape;22822;p75"/>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3" name="Google Shape;22823;p75"/>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4" name="Google Shape;22824;p75"/>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5" name="Google Shape;22825;p75"/>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6" name="Google Shape;22826;p75"/>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7" name="Google Shape;22827;p75"/>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8" name="Google Shape;22828;p75"/>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9" name="Google Shape;22829;p75"/>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0" name="Google Shape;22830;p75"/>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1" name="Google Shape;22831;p75"/>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2" name="Google Shape;22832;p75"/>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3" name="Google Shape;22833;p75"/>
          <p:cNvGrpSpPr/>
          <p:nvPr/>
        </p:nvGrpSpPr>
        <p:grpSpPr>
          <a:xfrm>
            <a:off x="4212378" y="2456537"/>
            <a:ext cx="331515" cy="330021"/>
            <a:chOff x="4212378" y="2456537"/>
            <a:chExt cx="331515" cy="330021"/>
          </a:xfrm>
        </p:grpSpPr>
        <p:sp>
          <p:nvSpPr>
            <p:cNvPr id="22834" name="Google Shape;22834;p75"/>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5" name="Google Shape;22835;p75"/>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6" name="Google Shape;22836;p75"/>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7" name="Google Shape;22837;p75"/>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8" name="Google Shape;22838;p75"/>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9" name="Google Shape;22839;p75"/>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0" name="Google Shape;22840;p75"/>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1" name="Google Shape;22841;p75"/>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2" name="Google Shape;22842;p75"/>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43" name="Google Shape;22843;p75"/>
          <p:cNvGrpSpPr/>
          <p:nvPr/>
        </p:nvGrpSpPr>
        <p:grpSpPr>
          <a:xfrm>
            <a:off x="6176013" y="1977825"/>
            <a:ext cx="235411" cy="347427"/>
            <a:chOff x="6176013" y="1977825"/>
            <a:chExt cx="235411" cy="347427"/>
          </a:xfrm>
        </p:grpSpPr>
        <p:sp>
          <p:nvSpPr>
            <p:cNvPr id="22844" name="Google Shape;22844;p75"/>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5" name="Google Shape;22845;p75"/>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6" name="Google Shape;22846;p75"/>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7" name="Google Shape;22847;p75"/>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8" name="Google Shape;22848;p75"/>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9" name="Google Shape;22849;p75"/>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0" name="Google Shape;22850;p75"/>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1" name="Google Shape;22851;p75"/>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2" name="Google Shape;22852;p75"/>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3" name="Google Shape;22853;p75"/>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4" name="Google Shape;22854;p75"/>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5" name="Google Shape;22855;p75"/>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6" name="Google Shape;22856;p75"/>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7" name="Google Shape;22857;p75"/>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8" name="Google Shape;22858;p75"/>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9" name="Google Shape;22859;p75"/>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0" name="Google Shape;22860;p75"/>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61" name="Google Shape;22861;p75"/>
          <p:cNvGrpSpPr/>
          <p:nvPr/>
        </p:nvGrpSpPr>
        <p:grpSpPr>
          <a:xfrm>
            <a:off x="6652077" y="1977458"/>
            <a:ext cx="235778" cy="347794"/>
            <a:chOff x="6652077" y="1977458"/>
            <a:chExt cx="235778" cy="347794"/>
          </a:xfrm>
        </p:grpSpPr>
        <p:sp>
          <p:nvSpPr>
            <p:cNvPr id="22862" name="Google Shape;22862;p75"/>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3" name="Google Shape;22863;p75"/>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4" name="Google Shape;22864;p75"/>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5" name="Google Shape;22865;p75"/>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6" name="Google Shape;22866;p75"/>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7" name="Google Shape;22867;p75"/>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8" name="Google Shape;22868;p75"/>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9" name="Google Shape;22869;p75"/>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0" name="Google Shape;22870;p75"/>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1" name="Google Shape;22871;p75"/>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2" name="Google Shape;22872;p75"/>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3" name="Google Shape;22873;p75"/>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4" name="Google Shape;22874;p75"/>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5" name="Google Shape;22875;p75"/>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6" name="Google Shape;22876;p75"/>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7" name="Google Shape;22877;p75"/>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78" name="Google Shape;22878;p75"/>
          <p:cNvGrpSpPr/>
          <p:nvPr/>
        </p:nvGrpSpPr>
        <p:grpSpPr>
          <a:xfrm>
            <a:off x="7072513" y="1997512"/>
            <a:ext cx="394352" cy="308052"/>
            <a:chOff x="7072513" y="1997512"/>
            <a:chExt cx="394352" cy="308052"/>
          </a:xfrm>
        </p:grpSpPr>
        <p:sp>
          <p:nvSpPr>
            <p:cNvPr id="22879" name="Google Shape;22879;p75"/>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0" name="Google Shape;22880;p75"/>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1" name="Google Shape;22881;p75"/>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2" name="Google Shape;22882;p75"/>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3" name="Google Shape;22883;p75"/>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4" name="Google Shape;22884;p75"/>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5" name="Google Shape;22885;p75"/>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6" name="Google Shape;22886;p75"/>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7" name="Google Shape;22887;p75"/>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8" name="Google Shape;22888;p75"/>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9" name="Google Shape;22889;p75"/>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0" name="Google Shape;22890;p75"/>
          <p:cNvGrpSpPr/>
          <p:nvPr/>
        </p:nvGrpSpPr>
        <p:grpSpPr>
          <a:xfrm>
            <a:off x="7576208" y="1977825"/>
            <a:ext cx="292533" cy="347454"/>
            <a:chOff x="7576208" y="1977825"/>
            <a:chExt cx="292533" cy="347454"/>
          </a:xfrm>
        </p:grpSpPr>
        <p:sp>
          <p:nvSpPr>
            <p:cNvPr id="22891" name="Google Shape;22891;p75"/>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2" name="Google Shape;22892;p75"/>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3" name="Google Shape;22893;p75"/>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4" name="Google Shape;22894;p75"/>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5" name="Google Shape;22895;p75"/>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6" name="Google Shape;22896;p75"/>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7" name="Google Shape;22897;p75"/>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8" name="Google Shape;22898;p75"/>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9" name="Google Shape;22899;p75"/>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0" name="Google Shape;22900;p75"/>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1" name="Google Shape;22901;p75"/>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2" name="Google Shape;22902;p75"/>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3" name="Google Shape;22903;p75"/>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04" name="Google Shape;22904;p75"/>
          <p:cNvGrpSpPr/>
          <p:nvPr/>
        </p:nvGrpSpPr>
        <p:grpSpPr>
          <a:xfrm>
            <a:off x="8023882" y="1977458"/>
            <a:ext cx="320557" cy="347794"/>
            <a:chOff x="8023882" y="1977458"/>
            <a:chExt cx="320557" cy="347794"/>
          </a:xfrm>
        </p:grpSpPr>
        <p:sp>
          <p:nvSpPr>
            <p:cNvPr id="22905" name="Google Shape;22905;p75"/>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6" name="Google Shape;22906;p75"/>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7" name="Google Shape;22907;p75"/>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8" name="Google Shape;22908;p75"/>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9" name="Google Shape;22909;p75"/>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0" name="Google Shape;22910;p75"/>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1" name="Google Shape;22911;p75"/>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2" name="Google Shape;22912;p75"/>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3" name="Google Shape;22913;p75"/>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4" name="Google Shape;22914;p75"/>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5" name="Google Shape;22915;p75"/>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6" name="Google Shape;22916;p75"/>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7" name="Google Shape;22917;p75"/>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8" name="Google Shape;22918;p75"/>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9" name="Google Shape;22919;p75"/>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0" name="Google Shape;22920;p75"/>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1" name="Google Shape;22921;p75"/>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2" name="Google Shape;22922;p75"/>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3" name="Google Shape;22923;p75"/>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4" name="Google Shape;22924;p75"/>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5" name="Google Shape;22925;p75"/>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6" name="Google Shape;22926;p75"/>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7" name="Google Shape;22927;p75"/>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8" name="Google Shape;22928;p75"/>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9" name="Google Shape;22929;p75"/>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0" name="Google Shape;22930;p75"/>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1" name="Google Shape;22931;p75"/>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2" name="Google Shape;22932;p75"/>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3" name="Google Shape;22933;p75"/>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4" name="Google Shape;22934;p75"/>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5" name="Google Shape;22935;p75"/>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6" name="Google Shape;22936;p75"/>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7" name="Google Shape;22937;p75"/>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8" name="Google Shape;22938;p75"/>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9" name="Google Shape;22939;p75"/>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0" name="Google Shape;22940;p75"/>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1" name="Google Shape;22941;p75"/>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2" name="Google Shape;22942;p75"/>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3" name="Google Shape;22943;p75"/>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4" name="Google Shape;22944;p75"/>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45" name="Google Shape;22945;p75"/>
          <p:cNvGrpSpPr/>
          <p:nvPr/>
        </p:nvGrpSpPr>
        <p:grpSpPr>
          <a:xfrm>
            <a:off x="5627674" y="2444819"/>
            <a:ext cx="345147" cy="342630"/>
            <a:chOff x="5627674" y="2444819"/>
            <a:chExt cx="345147" cy="342630"/>
          </a:xfrm>
        </p:grpSpPr>
        <p:sp>
          <p:nvSpPr>
            <p:cNvPr id="22946" name="Google Shape;22946;p75"/>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7" name="Google Shape;22947;p75"/>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8" name="Google Shape;22948;p75"/>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9" name="Google Shape;22949;p75"/>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0" name="Google Shape;22950;p75"/>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51" name="Google Shape;22951;p75"/>
          <p:cNvGrpSpPr/>
          <p:nvPr/>
        </p:nvGrpSpPr>
        <p:grpSpPr>
          <a:xfrm>
            <a:off x="4653996" y="2440257"/>
            <a:ext cx="396607" cy="348555"/>
            <a:chOff x="4653996" y="2440257"/>
            <a:chExt cx="396607" cy="348555"/>
          </a:xfrm>
        </p:grpSpPr>
        <p:sp>
          <p:nvSpPr>
            <p:cNvPr id="22952" name="Google Shape;22952;p75"/>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3" name="Google Shape;22953;p75"/>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4" name="Google Shape;22954;p75"/>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5" name="Google Shape;22955;p75"/>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6" name="Google Shape;22956;p75"/>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7" name="Google Shape;22957;p75"/>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8" name="Google Shape;22958;p75"/>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9" name="Google Shape;22959;p75"/>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0" name="Google Shape;22960;p75"/>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1" name="Google Shape;22961;p75"/>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2" name="Google Shape;22962;p75"/>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3" name="Google Shape;22963;p75"/>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4" name="Google Shape;22964;p75"/>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5" name="Google Shape;22965;p75"/>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6" name="Google Shape;22966;p75"/>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7" name="Google Shape;22967;p75"/>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8" name="Google Shape;22968;p75"/>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9" name="Google Shape;22969;p75"/>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70" name="Google Shape;22970;p75"/>
          <p:cNvGrpSpPr/>
          <p:nvPr/>
        </p:nvGrpSpPr>
        <p:grpSpPr>
          <a:xfrm>
            <a:off x="1854391" y="2895140"/>
            <a:ext cx="301630" cy="374272"/>
            <a:chOff x="1854391" y="2895140"/>
            <a:chExt cx="301630" cy="374272"/>
          </a:xfrm>
        </p:grpSpPr>
        <p:sp>
          <p:nvSpPr>
            <p:cNvPr id="22971" name="Google Shape;22971;p75"/>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2" name="Google Shape;22972;p75"/>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3" name="Google Shape;22973;p75"/>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4" name="Google Shape;22974;p75"/>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5" name="Google Shape;22975;p75"/>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6" name="Google Shape;22976;p75"/>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7" name="Google Shape;22977;p75"/>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8" name="Google Shape;22978;p75"/>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9" name="Google Shape;22979;p75"/>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0" name="Google Shape;22980;p75"/>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1" name="Google Shape;22981;p75"/>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2" name="Google Shape;22982;p75"/>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3" name="Google Shape;22983;p75"/>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4" name="Google Shape;22984;p75"/>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5" name="Google Shape;22985;p75"/>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6" name="Google Shape;22986;p75"/>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7" name="Google Shape;22987;p75"/>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8" name="Google Shape;22988;p75"/>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9" name="Google Shape;22989;p75"/>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0" name="Google Shape;22990;p75"/>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1" name="Google Shape;22991;p75"/>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2" name="Google Shape;22992;p75"/>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3" name="Google Shape;22993;p75"/>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4" name="Google Shape;22994;p75"/>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5" name="Google Shape;22995;p75"/>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6" name="Google Shape;22996;p75"/>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7" name="Google Shape;22997;p75"/>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8" name="Google Shape;22998;p75"/>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9" name="Google Shape;22999;p75"/>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0" name="Google Shape;23000;p75"/>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1" name="Google Shape;23001;p75"/>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2" name="Google Shape;23002;p75"/>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3" name="Google Shape;23003;p75"/>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4" name="Google Shape;23004;p75"/>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5" name="Google Shape;23005;p75"/>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6" name="Google Shape;23006;p75"/>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7" name="Google Shape;23007;p75"/>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8" name="Google Shape;23008;p75"/>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9" name="Google Shape;23009;p75"/>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0" name="Google Shape;23010;p75"/>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1" name="Google Shape;23011;p75"/>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2" name="Google Shape;23012;p75"/>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3" name="Google Shape;23013;p75"/>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4" name="Google Shape;23014;p75"/>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5" name="Google Shape;23015;p75"/>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6" name="Google Shape;23016;p75"/>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7" name="Google Shape;23017;p75"/>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8" name="Google Shape;23018;p75"/>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9" name="Google Shape;23019;p75"/>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20" name="Google Shape;23020;p75"/>
          <p:cNvGrpSpPr/>
          <p:nvPr/>
        </p:nvGrpSpPr>
        <p:grpSpPr>
          <a:xfrm>
            <a:off x="5172817" y="2438370"/>
            <a:ext cx="289518" cy="357651"/>
            <a:chOff x="5172817" y="2438370"/>
            <a:chExt cx="289518" cy="357651"/>
          </a:xfrm>
        </p:grpSpPr>
        <p:sp>
          <p:nvSpPr>
            <p:cNvPr id="23021" name="Google Shape;23021;p75"/>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2" name="Google Shape;23022;p75"/>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3" name="Google Shape;23023;p75"/>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4" name="Google Shape;23024;p75"/>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5" name="Google Shape;23025;p75"/>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6" name="Google Shape;23026;p75"/>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7" name="Google Shape;23027;p75"/>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8" name="Google Shape;23028;p75"/>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9" name="Google Shape;23029;p75"/>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0" name="Google Shape;23030;p75"/>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1" name="Google Shape;23031;p75"/>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32" name="Google Shape;23032;p75"/>
          <p:cNvGrpSpPr/>
          <p:nvPr/>
        </p:nvGrpSpPr>
        <p:grpSpPr>
          <a:xfrm>
            <a:off x="3234506" y="2484534"/>
            <a:ext cx="388297" cy="293320"/>
            <a:chOff x="3234506" y="2484534"/>
            <a:chExt cx="388297" cy="293320"/>
          </a:xfrm>
        </p:grpSpPr>
        <p:sp>
          <p:nvSpPr>
            <p:cNvPr id="23033" name="Google Shape;23033;p75"/>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4" name="Google Shape;23034;p75"/>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5" name="Google Shape;23035;p75"/>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6" name="Google Shape;23036;p75"/>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7" name="Google Shape;23037;p75"/>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8" name="Google Shape;23038;p75"/>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9" name="Google Shape;23039;p75"/>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0" name="Google Shape;23040;p75"/>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1" name="Google Shape;23041;p75"/>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2" name="Google Shape;23042;p75"/>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3" name="Google Shape;23043;p75"/>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4" name="Google Shape;23044;p75"/>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5" name="Google Shape;23045;p75"/>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6" name="Google Shape;23046;p75"/>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7" name="Google Shape;23047;p75"/>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8" name="Google Shape;23048;p75"/>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49" name="Google Shape;23049;p75"/>
          <p:cNvGrpSpPr/>
          <p:nvPr/>
        </p:nvGrpSpPr>
        <p:grpSpPr>
          <a:xfrm>
            <a:off x="6065149" y="3367036"/>
            <a:ext cx="362553" cy="356498"/>
            <a:chOff x="6065149" y="3367036"/>
            <a:chExt cx="362553" cy="356498"/>
          </a:xfrm>
        </p:grpSpPr>
        <p:sp>
          <p:nvSpPr>
            <p:cNvPr id="23050" name="Google Shape;23050;p75"/>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1" name="Google Shape;23051;p75"/>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2" name="Google Shape;23052;p75"/>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3" name="Google Shape;23053;p75"/>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4" name="Google Shape;23054;p75"/>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55" name="Google Shape;23055;p75"/>
          <p:cNvGrpSpPr/>
          <p:nvPr/>
        </p:nvGrpSpPr>
        <p:grpSpPr>
          <a:xfrm>
            <a:off x="2866317" y="3817357"/>
            <a:ext cx="362920" cy="356865"/>
            <a:chOff x="2866317" y="3817357"/>
            <a:chExt cx="362920" cy="356865"/>
          </a:xfrm>
        </p:grpSpPr>
        <p:sp>
          <p:nvSpPr>
            <p:cNvPr id="23056" name="Google Shape;23056;p75"/>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7" name="Google Shape;23057;p75"/>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8" name="Google Shape;23058;p75"/>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59" name="Google Shape;23059;p75"/>
          <p:cNvGrpSpPr/>
          <p:nvPr/>
        </p:nvGrpSpPr>
        <p:grpSpPr>
          <a:xfrm>
            <a:off x="6540821" y="3367036"/>
            <a:ext cx="362553" cy="356498"/>
            <a:chOff x="6540821" y="3367036"/>
            <a:chExt cx="362553" cy="356498"/>
          </a:xfrm>
        </p:grpSpPr>
        <p:sp>
          <p:nvSpPr>
            <p:cNvPr id="23060" name="Google Shape;23060;p75"/>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1" name="Google Shape;23061;p75"/>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2" name="Google Shape;23062;p75"/>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3" name="Google Shape;23063;p75"/>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4" name="Google Shape;23064;p75"/>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5" name="Google Shape;23065;p75"/>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6" name="Google Shape;23066;p75"/>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67" name="Google Shape;23067;p75"/>
          <p:cNvGrpSpPr/>
          <p:nvPr/>
        </p:nvGrpSpPr>
        <p:grpSpPr>
          <a:xfrm>
            <a:off x="2302458" y="2474704"/>
            <a:ext cx="354479" cy="312561"/>
            <a:chOff x="2302458" y="2474704"/>
            <a:chExt cx="354479" cy="312561"/>
          </a:xfrm>
        </p:grpSpPr>
        <p:sp>
          <p:nvSpPr>
            <p:cNvPr id="23068" name="Google Shape;23068;p75"/>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9" name="Google Shape;23069;p75"/>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0" name="Google Shape;23070;p75"/>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1" name="Google Shape;23071;p75"/>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2" name="Google Shape;23072;p75"/>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3" name="Google Shape;23073;p75"/>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4" name="Google Shape;23074;p75"/>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5" name="Google Shape;23075;p75"/>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6" name="Google Shape;23076;p75"/>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7" name="Google Shape;23077;p75"/>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8" name="Google Shape;23078;p75"/>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9" name="Google Shape;23079;p75"/>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80" name="Google Shape;23080;p75"/>
          <p:cNvGrpSpPr/>
          <p:nvPr/>
        </p:nvGrpSpPr>
        <p:grpSpPr>
          <a:xfrm>
            <a:off x="2831110" y="2442538"/>
            <a:ext cx="246002" cy="348922"/>
            <a:chOff x="2831110" y="2442538"/>
            <a:chExt cx="246002" cy="348922"/>
          </a:xfrm>
        </p:grpSpPr>
        <p:sp>
          <p:nvSpPr>
            <p:cNvPr id="23081" name="Google Shape;23081;p75"/>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2" name="Google Shape;23082;p75"/>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3" name="Google Shape;23083;p75"/>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4" name="Google Shape;23084;p75"/>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5" name="Google Shape;23085;p75"/>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6" name="Google Shape;23086;p75"/>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7" name="Google Shape;23087;p75"/>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8" name="Google Shape;23088;p75"/>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9" name="Google Shape;23089;p75"/>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0" name="Google Shape;23090;p75"/>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1" name="Google Shape;23091;p75"/>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2" name="Google Shape;23092;p75"/>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3" name="Google Shape;23093;p75"/>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4" name="Google Shape;23094;p75"/>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95" name="Google Shape;23095;p75"/>
          <p:cNvGrpSpPr/>
          <p:nvPr/>
        </p:nvGrpSpPr>
        <p:grpSpPr>
          <a:xfrm>
            <a:off x="3314750" y="3817357"/>
            <a:ext cx="362920" cy="356865"/>
            <a:chOff x="3314750" y="3817357"/>
            <a:chExt cx="362920" cy="356865"/>
          </a:xfrm>
        </p:grpSpPr>
        <p:sp>
          <p:nvSpPr>
            <p:cNvPr id="23096" name="Google Shape;23096;p75"/>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7" name="Google Shape;23097;p75"/>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8" name="Google Shape;23098;p75"/>
            <p:cNvSpPr/>
            <p:nvPr/>
          </p:nvSpPr>
          <p:spPr>
            <a:xfrm>
              <a:off x="3379082" y="388129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9" name="Google Shape;23099;p75"/>
            <p:cNvSpPr/>
            <p:nvPr/>
          </p:nvSpPr>
          <p:spPr>
            <a:xfrm>
              <a:off x="3412768" y="393543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0" name="Google Shape;23100;p75"/>
            <p:cNvSpPr/>
            <p:nvPr/>
          </p:nvSpPr>
          <p:spPr>
            <a:xfrm>
              <a:off x="3539518" y="391044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01" name="Google Shape;23101;p75"/>
          <p:cNvGrpSpPr/>
          <p:nvPr/>
        </p:nvGrpSpPr>
        <p:grpSpPr>
          <a:xfrm>
            <a:off x="7016492" y="3367036"/>
            <a:ext cx="362947" cy="356498"/>
            <a:chOff x="7016492" y="3367036"/>
            <a:chExt cx="362947" cy="356498"/>
          </a:xfrm>
        </p:grpSpPr>
        <p:sp>
          <p:nvSpPr>
            <p:cNvPr id="23102" name="Google Shape;23102;p75"/>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3" name="Google Shape;23103;p75"/>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4" name="Google Shape;23104;p75"/>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5" name="Google Shape;23105;p75"/>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6" name="Google Shape;23106;p75"/>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7" name="Google Shape;23107;p75"/>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08" name="Google Shape;23108;p75"/>
          <p:cNvGrpSpPr/>
          <p:nvPr/>
        </p:nvGrpSpPr>
        <p:grpSpPr>
          <a:xfrm>
            <a:off x="3763184" y="3817357"/>
            <a:ext cx="363314" cy="356576"/>
            <a:chOff x="3763184" y="3817357"/>
            <a:chExt cx="363314" cy="356576"/>
          </a:xfrm>
        </p:grpSpPr>
        <p:sp>
          <p:nvSpPr>
            <p:cNvPr id="23109" name="Google Shape;23109;p75"/>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0" name="Google Shape;23110;p75"/>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1" name="Google Shape;23111;p75"/>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2" name="Google Shape;23112;p75"/>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3" name="Google Shape;23113;p75"/>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14" name="Google Shape;23114;p75"/>
          <p:cNvGrpSpPr/>
          <p:nvPr/>
        </p:nvGrpSpPr>
        <p:grpSpPr>
          <a:xfrm>
            <a:off x="5108852" y="3817357"/>
            <a:ext cx="362947" cy="356576"/>
            <a:chOff x="5108852" y="3817357"/>
            <a:chExt cx="362947" cy="356576"/>
          </a:xfrm>
        </p:grpSpPr>
        <p:sp>
          <p:nvSpPr>
            <p:cNvPr id="23115" name="Google Shape;23115;p75"/>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6" name="Google Shape;23116;p75"/>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7" name="Google Shape;23117;p75"/>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8" name="Google Shape;23118;p75"/>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19" name="Google Shape;23119;p75"/>
          <p:cNvGrpSpPr/>
          <p:nvPr/>
        </p:nvGrpSpPr>
        <p:grpSpPr>
          <a:xfrm>
            <a:off x="6005720" y="3817357"/>
            <a:ext cx="362947" cy="356576"/>
            <a:chOff x="6005720" y="3817357"/>
            <a:chExt cx="362947" cy="356576"/>
          </a:xfrm>
        </p:grpSpPr>
        <p:sp>
          <p:nvSpPr>
            <p:cNvPr id="23120" name="Google Shape;23120;p75"/>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1" name="Google Shape;23121;p75"/>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2" name="Google Shape;23122;p75"/>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3" name="Google Shape;23123;p75"/>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24" name="Google Shape;23124;p75"/>
          <p:cNvGrpSpPr/>
          <p:nvPr/>
        </p:nvGrpSpPr>
        <p:grpSpPr>
          <a:xfrm>
            <a:off x="5589452" y="3367036"/>
            <a:ext cx="362580" cy="356498"/>
            <a:chOff x="5589452" y="3367036"/>
            <a:chExt cx="362580" cy="356498"/>
          </a:xfrm>
        </p:grpSpPr>
        <p:sp>
          <p:nvSpPr>
            <p:cNvPr id="23125" name="Google Shape;23125;p75"/>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6" name="Google Shape;23126;p75"/>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7" name="Google Shape;23127;p75"/>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28" name="Google Shape;23128;p75"/>
          <p:cNvGrpSpPr/>
          <p:nvPr/>
        </p:nvGrpSpPr>
        <p:grpSpPr>
          <a:xfrm>
            <a:off x="4211985" y="3817357"/>
            <a:ext cx="362947" cy="356576"/>
            <a:chOff x="4211985" y="3817357"/>
            <a:chExt cx="362947" cy="356576"/>
          </a:xfrm>
        </p:grpSpPr>
        <p:sp>
          <p:nvSpPr>
            <p:cNvPr id="23129" name="Google Shape;23129;p75"/>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0" name="Google Shape;23130;p75"/>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1" name="Google Shape;23131;p75"/>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32" name="Google Shape;23132;p75"/>
          <p:cNvGrpSpPr/>
          <p:nvPr/>
        </p:nvGrpSpPr>
        <p:grpSpPr>
          <a:xfrm>
            <a:off x="4660419" y="3817357"/>
            <a:ext cx="362947" cy="356576"/>
            <a:chOff x="4660419" y="3817357"/>
            <a:chExt cx="362947" cy="356576"/>
          </a:xfrm>
        </p:grpSpPr>
        <p:sp>
          <p:nvSpPr>
            <p:cNvPr id="23133" name="Google Shape;23133;p75"/>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4" name="Google Shape;23134;p75"/>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5" name="Google Shape;23135;p75"/>
            <p:cNvSpPr/>
            <p:nvPr/>
          </p:nvSpPr>
          <p:spPr>
            <a:xfrm>
              <a:off x="4702441" y="3871098"/>
              <a:ext cx="271351" cy="249016"/>
            </a:xfrm>
            <a:custGeom>
              <a:rect b="b" l="l" r="r" t="t"/>
              <a:pathLst>
                <a:path extrusionOk="0" h="9499" w="10351">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6" name="Google Shape;23136;p75"/>
            <p:cNvSpPr/>
            <p:nvPr/>
          </p:nvSpPr>
          <p:spPr>
            <a:xfrm>
              <a:off x="4727791" y="3894351"/>
              <a:ext cx="220652" cy="202668"/>
            </a:xfrm>
            <a:custGeom>
              <a:rect b="b" l="l" r="r" t="t"/>
              <a:pathLst>
                <a:path extrusionOk="0" h="7731" w="8417">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7" name="Google Shape;23137;p75"/>
            <p:cNvSpPr/>
            <p:nvPr/>
          </p:nvSpPr>
          <p:spPr>
            <a:xfrm>
              <a:off x="4765619" y="3922742"/>
              <a:ext cx="147250" cy="144025"/>
            </a:xfrm>
            <a:custGeom>
              <a:rect b="b" l="l" r="r" t="t"/>
              <a:pathLst>
                <a:path extrusionOk="0" h="5494" w="5617">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38" name="Google Shape;23138;p75"/>
          <p:cNvGrpSpPr/>
          <p:nvPr/>
        </p:nvGrpSpPr>
        <p:grpSpPr>
          <a:xfrm>
            <a:off x="5557286" y="3817357"/>
            <a:ext cx="362947" cy="356576"/>
            <a:chOff x="5557286" y="3817357"/>
            <a:chExt cx="362947" cy="356576"/>
          </a:xfrm>
        </p:grpSpPr>
        <p:sp>
          <p:nvSpPr>
            <p:cNvPr id="23139" name="Google Shape;23139;p75"/>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0" name="Google Shape;23140;p75"/>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1" name="Google Shape;23141;p75"/>
            <p:cNvSpPr/>
            <p:nvPr/>
          </p:nvSpPr>
          <p:spPr>
            <a:xfrm>
              <a:off x="5601563" y="3894456"/>
              <a:ext cx="268337" cy="202563"/>
            </a:xfrm>
            <a:custGeom>
              <a:rect b="b" l="l" r="r" t="t"/>
              <a:pathLst>
                <a:path extrusionOk="0" h="7727" w="10236">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2" name="Google Shape;23142;p75"/>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3" name="Google Shape;23143;p75"/>
          <p:cNvGrpSpPr/>
          <p:nvPr/>
        </p:nvGrpSpPr>
        <p:grpSpPr>
          <a:xfrm>
            <a:off x="7488021" y="3362475"/>
            <a:ext cx="372017" cy="365621"/>
            <a:chOff x="7488021" y="3362475"/>
            <a:chExt cx="372017" cy="365621"/>
          </a:xfrm>
        </p:grpSpPr>
        <p:sp>
          <p:nvSpPr>
            <p:cNvPr id="23144" name="Google Shape;23144;p75"/>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5" name="Google Shape;23145;p75"/>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6" name="Google Shape;23146;p75"/>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7" name="Google Shape;23147;p75"/>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8" name="Google Shape;23148;p75"/>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9" name="Google Shape;23149;p75"/>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0" name="Google Shape;23150;p75"/>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1" name="Google Shape;23151;p75"/>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2" name="Google Shape;23152;p75"/>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3" name="Google Shape;23153;p75"/>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54" name="Google Shape;23154;p75"/>
          <p:cNvGrpSpPr/>
          <p:nvPr/>
        </p:nvGrpSpPr>
        <p:grpSpPr>
          <a:xfrm>
            <a:off x="5113781" y="3367036"/>
            <a:ext cx="362553" cy="356498"/>
            <a:chOff x="5113781" y="3367036"/>
            <a:chExt cx="362553" cy="356498"/>
          </a:xfrm>
        </p:grpSpPr>
        <p:sp>
          <p:nvSpPr>
            <p:cNvPr id="23155" name="Google Shape;23155;p75"/>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6" name="Google Shape;23156;p75"/>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57" name="Google Shape;23157;p75"/>
          <p:cNvSpPr/>
          <p:nvPr/>
        </p:nvSpPr>
        <p:spPr>
          <a:xfrm>
            <a:off x="5172817"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58" name="Google Shape;23158;p75"/>
          <p:cNvGrpSpPr/>
          <p:nvPr/>
        </p:nvGrpSpPr>
        <p:grpSpPr>
          <a:xfrm>
            <a:off x="7968621" y="3365489"/>
            <a:ext cx="375818" cy="357651"/>
            <a:chOff x="7968621" y="3365489"/>
            <a:chExt cx="375818" cy="357651"/>
          </a:xfrm>
        </p:grpSpPr>
        <p:sp>
          <p:nvSpPr>
            <p:cNvPr id="23159" name="Google Shape;23159;p75"/>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0" name="Google Shape;23160;p75"/>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1" name="Google Shape;23161;p75"/>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2" name="Google Shape;23162;p75"/>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3" name="Google Shape;23163;p75"/>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4" name="Google Shape;23164;p75"/>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5" name="Google Shape;23165;p75"/>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6" name="Google Shape;23166;p75"/>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7" name="Google Shape;23167;p75"/>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8" name="Google Shape;23168;p75"/>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9" name="Google Shape;23169;p75"/>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0" name="Google Shape;23170;p75"/>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174" name="Shape 23174"/>
        <p:cNvGrpSpPr/>
        <p:nvPr/>
      </p:nvGrpSpPr>
      <p:grpSpPr>
        <a:xfrm>
          <a:off x="0" y="0"/>
          <a:ext cx="0" cy="0"/>
          <a:chOff x="0" y="0"/>
          <a:chExt cx="0" cy="0"/>
        </a:xfrm>
      </p:grpSpPr>
      <p:pic>
        <p:nvPicPr>
          <p:cNvPr id="23175" name="Google Shape;23175;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3" name="Shape 4963"/>
        <p:cNvGrpSpPr/>
        <p:nvPr/>
      </p:nvGrpSpPr>
      <p:grpSpPr>
        <a:xfrm>
          <a:off x="0" y="0"/>
          <a:ext cx="0" cy="0"/>
          <a:chOff x="0" y="0"/>
          <a:chExt cx="0" cy="0"/>
        </a:xfrm>
      </p:grpSpPr>
      <p:sp>
        <p:nvSpPr>
          <p:cNvPr id="4964" name="Google Shape;4964;p3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Center</a:t>
            </a:r>
            <a:endParaRPr/>
          </a:p>
        </p:txBody>
      </p:sp>
      <p:sp>
        <p:nvSpPr>
          <p:cNvPr id="4965" name="Google Shape;4965;p35"/>
          <p:cNvSpPr txBox="1"/>
          <p:nvPr>
            <p:ph idx="1" type="subTitle"/>
          </p:nvPr>
        </p:nvSpPr>
        <p:spPr>
          <a:xfrm>
            <a:off x="2701811" y="2946925"/>
            <a:ext cx="3740400" cy="92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could enter a subtitle here if you need it</a:t>
            </a:r>
            <a:endParaRPr/>
          </a:p>
          <a:p>
            <a:pPr indent="0" lvl="0" marL="0" rtl="0" algn="ctr">
              <a:spcBef>
                <a:spcPts val="0"/>
              </a:spcBef>
              <a:spcAft>
                <a:spcPts val="0"/>
              </a:spcAft>
              <a:buNone/>
            </a:pPr>
            <a:r>
              <a:t/>
            </a:r>
            <a:endParaRPr/>
          </a:p>
        </p:txBody>
      </p:sp>
      <p:sp>
        <p:nvSpPr>
          <p:cNvPr id="4966" name="Google Shape;4966;p35"/>
          <p:cNvSpPr txBox="1"/>
          <p:nvPr>
            <p:ph idx="2" type="title"/>
          </p:nvPr>
        </p:nvSpPr>
        <p:spPr>
          <a:xfrm>
            <a:off x="2458650" y="1123950"/>
            <a:ext cx="4226700" cy="140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967" name="Google Shape;4967;p35"/>
          <p:cNvSpPr/>
          <p:nvPr/>
        </p:nvSpPr>
        <p:spPr>
          <a:xfrm>
            <a:off x="0" y="4201725"/>
            <a:ext cx="9144000" cy="941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35"/>
          <p:cNvSpPr/>
          <p:nvPr/>
        </p:nvSpPr>
        <p:spPr>
          <a:xfrm>
            <a:off x="0" y="4111209"/>
            <a:ext cx="9144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5"/>
          <p:cNvSpPr/>
          <p:nvPr/>
        </p:nvSpPr>
        <p:spPr>
          <a:xfrm rot="10800000">
            <a:off x="0" y="84"/>
            <a:ext cx="9144000" cy="941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35"/>
          <p:cNvSpPr/>
          <p:nvPr/>
        </p:nvSpPr>
        <p:spPr>
          <a:xfrm rot="10800000">
            <a:off x="0" y="995700"/>
            <a:ext cx="9144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4" name="Shape 4974"/>
        <p:cNvGrpSpPr/>
        <p:nvPr/>
      </p:nvGrpSpPr>
      <p:grpSpPr>
        <a:xfrm>
          <a:off x="0" y="0"/>
          <a:ext cx="0" cy="0"/>
          <a:chOff x="0" y="0"/>
          <a:chExt cx="0" cy="0"/>
        </a:xfrm>
      </p:grpSpPr>
      <p:sp>
        <p:nvSpPr>
          <p:cNvPr id="4975" name="Google Shape;4975;p36"/>
          <p:cNvSpPr/>
          <p:nvPr/>
        </p:nvSpPr>
        <p:spPr>
          <a:xfrm>
            <a:off x="4206900" y="2271250"/>
            <a:ext cx="5096700" cy="1849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6"/>
          <p:cNvSpPr txBox="1"/>
          <p:nvPr>
            <p:ph idx="1" type="body"/>
          </p:nvPr>
        </p:nvSpPr>
        <p:spPr>
          <a:xfrm>
            <a:off x="4728000" y="2456275"/>
            <a:ext cx="3350100" cy="143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rPr>
              <a:t>Jupiter is a gas giant, the biggest planet in our Solar System and the fourth-brightest object in the sky. It’s named after the Roman god of the sky and lightning</a:t>
            </a:r>
            <a:endParaRPr>
              <a:solidFill>
                <a:schemeClr val="lt1"/>
              </a:solidFill>
            </a:endParaRPr>
          </a:p>
        </p:txBody>
      </p:sp>
      <p:sp>
        <p:nvSpPr>
          <p:cNvPr id="4977" name="Google Shape;4977;p36"/>
          <p:cNvSpPr txBox="1"/>
          <p:nvPr>
            <p:ph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Center</a:t>
            </a:r>
            <a:endParaRPr/>
          </a:p>
        </p:txBody>
      </p:sp>
      <p:grpSp>
        <p:nvGrpSpPr>
          <p:cNvPr id="4978" name="Google Shape;4978;p36"/>
          <p:cNvGrpSpPr/>
          <p:nvPr/>
        </p:nvGrpSpPr>
        <p:grpSpPr>
          <a:xfrm>
            <a:off x="1044339" y="2257689"/>
            <a:ext cx="2311698" cy="1876919"/>
            <a:chOff x="583825" y="238125"/>
            <a:chExt cx="6451850" cy="5238400"/>
          </a:xfrm>
        </p:grpSpPr>
        <p:sp>
          <p:nvSpPr>
            <p:cNvPr id="4979" name="Google Shape;4979;p36"/>
            <p:cNvSpPr/>
            <p:nvPr/>
          </p:nvSpPr>
          <p:spPr>
            <a:xfrm>
              <a:off x="2487525" y="238125"/>
              <a:ext cx="2641250" cy="5219500"/>
            </a:xfrm>
            <a:custGeom>
              <a:rect b="b" l="l" r="r" t="t"/>
              <a:pathLst>
                <a:path extrusionOk="0" h="208780" w="105650">
                  <a:moveTo>
                    <a:pt x="0" y="0"/>
                  </a:moveTo>
                  <a:lnTo>
                    <a:pt x="0" y="208779"/>
                  </a:lnTo>
                  <a:lnTo>
                    <a:pt x="105650" y="208779"/>
                  </a:lnTo>
                  <a:lnTo>
                    <a:pt x="105650"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36"/>
            <p:cNvSpPr/>
            <p:nvPr/>
          </p:nvSpPr>
          <p:spPr>
            <a:xfrm>
              <a:off x="2723900" y="480825"/>
              <a:ext cx="2168500" cy="4734075"/>
            </a:xfrm>
            <a:custGeom>
              <a:rect b="b" l="l" r="r" t="t"/>
              <a:pathLst>
                <a:path extrusionOk="0" h="189363" w="86740">
                  <a:moveTo>
                    <a:pt x="1" y="0"/>
                  </a:moveTo>
                  <a:lnTo>
                    <a:pt x="1" y="189363"/>
                  </a:lnTo>
                  <a:lnTo>
                    <a:pt x="86739" y="189363"/>
                  </a:lnTo>
                  <a:lnTo>
                    <a:pt x="8673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36"/>
            <p:cNvSpPr/>
            <p:nvPr/>
          </p:nvSpPr>
          <p:spPr>
            <a:xfrm>
              <a:off x="3256575" y="833825"/>
              <a:ext cx="1100025" cy="1103150"/>
            </a:xfrm>
            <a:custGeom>
              <a:rect b="b" l="l" r="r" t="t"/>
              <a:pathLst>
                <a:path extrusionOk="0" h="44126" w="44001">
                  <a:moveTo>
                    <a:pt x="12986" y="1"/>
                  </a:moveTo>
                  <a:lnTo>
                    <a:pt x="31140" y="1"/>
                  </a:lnTo>
                  <a:lnTo>
                    <a:pt x="31140" y="12985"/>
                  </a:lnTo>
                  <a:lnTo>
                    <a:pt x="44000" y="12985"/>
                  </a:lnTo>
                  <a:lnTo>
                    <a:pt x="44000" y="31141"/>
                  </a:lnTo>
                  <a:lnTo>
                    <a:pt x="31140" y="31141"/>
                  </a:lnTo>
                  <a:lnTo>
                    <a:pt x="31140" y="44125"/>
                  </a:lnTo>
                  <a:lnTo>
                    <a:pt x="12986" y="44125"/>
                  </a:lnTo>
                  <a:lnTo>
                    <a:pt x="12986" y="31141"/>
                  </a:lnTo>
                  <a:lnTo>
                    <a:pt x="0" y="31141"/>
                  </a:lnTo>
                  <a:lnTo>
                    <a:pt x="0" y="12985"/>
                  </a:lnTo>
                  <a:lnTo>
                    <a:pt x="12986" y="12985"/>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36"/>
            <p:cNvSpPr/>
            <p:nvPr/>
          </p:nvSpPr>
          <p:spPr>
            <a:xfrm>
              <a:off x="3139950" y="3163025"/>
              <a:ext cx="1336400" cy="2294600"/>
            </a:xfrm>
            <a:custGeom>
              <a:rect b="b" l="l" r="r" t="t"/>
              <a:pathLst>
                <a:path extrusionOk="0" h="91784" w="53456">
                  <a:moveTo>
                    <a:pt x="0" y="1"/>
                  </a:moveTo>
                  <a:lnTo>
                    <a:pt x="0" y="91783"/>
                  </a:lnTo>
                  <a:lnTo>
                    <a:pt x="53456" y="91783"/>
                  </a:lnTo>
                  <a:lnTo>
                    <a:pt x="53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36"/>
            <p:cNvSpPr/>
            <p:nvPr/>
          </p:nvSpPr>
          <p:spPr>
            <a:xfrm>
              <a:off x="2931925" y="5183375"/>
              <a:ext cx="1768225" cy="144975"/>
            </a:xfrm>
            <a:custGeom>
              <a:rect b="b" l="l" r="r" t="t"/>
              <a:pathLst>
                <a:path extrusionOk="0" h="5799" w="70729">
                  <a:moveTo>
                    <a:pt x="0" y="0"/>
                  </a:moveTo>
                  <a:lnTo>
                    <a:pt x="0" y="5798"/>
                  </a:lnTo>
                  <a:lnTo>
                    <a:pt x="70729" y="5798"/>
                  </a:lnTo>
                  <a:lnTo>
                    <a:pt x="70729" y="0"/>
                  </a:lnTo>
                  <a:close/>
                </a:path>
              </a:pathLst>
            </a:custGeom>
            <a:solidFill>
              <a:srgbClr val="C9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36"/>
            <p:cNvSpPr/>
            <p:nvPr/>
          </p:nvSpPr>
          <p:spPr>
            <a:xfrm>
              <a:off x="2931925" y="5328375"/>
              <a:ext cx="1768225" cy="148150"/>
            </a:xfrm>
            <a:custGeom>
              <a:rect b="b" l="l" r="r" t="t"/>
              <a:pathLst>
                <a:path extrusionOk="0" h="5926" w="70729">
                  <a:moveTo>
                    <a:pt x="0" y="0"/>
                  </a:moveTo>
                  <a:lnTo>
                    <a:pt x="0" y="5926"/>
                  </a:lnTo>
                  <a:lnTo>
                    <a:pt x="70729" y="5926"/>
                  </a:lnTo>
                  <a:lnTo>
                    <a:pt x="707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6"/>
            <p:cNvSpPr/>
            <p:nvPr/>
          </p:nvSpPr>
          <p:spPr>
            <a:xfrm>
              <a:off x="583825" y="966200"/>
              <a:ext cx="1903725" cy="4491425"/>
            </a:xfrm>
            <a:custGeom>
              <a:rect b="b" l="l" r="r" t="t"/>
              <a:pathLst>
                <a:path extrusionOk="0" h="179657" w="76149">
                  <a:moveTo>
                    <a:pt x="0" y="0"/>
                  </a:moveTo>
                  <a:lnTo>
                    <a:pt x="0" y="179656"/>
                  </a:lnTo>
                  <a:lnTo>
                    <a:pt x="76148" y="179656"/>
                  </a:lnTo>
                  <a:lnTo>
                    <a:pt x="761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36"/>
            <p:cNvSpPr/>
            <p:nvPr/>
          </p:nvSpPr>
          <p:spPr>
            <a:xfrm>
              <a:off x="583858" y="1278205"/>
              <a:ext cx="2051835" cy="665075"/>
            </a:xfrm>
            <a:custGeom>
              <a:rect b="b" l="l" r="r" t="t"/>
              <a:pathLst>
                <a:path extrusionOk="0" h="26603" w="76149">
                  <a:moveTo>
                    <a:pt x="0" y="0"/>
                  </a:moveTo>
                  <a:lnTo>
                    <a:pt x="0" y="26603"/>
                  </a:lnTo>
                  <a:lnTo>
                    <a:pt x="76148" y="26603"/>
                  </a:lnTo>
                  <a:lnTo>
                    <a:pt x="7614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6"/>
            <p:cNvSpPr/>
            <p:nvPr/>
          </p:nvSpPr>
          <p:spPr>
            <a:xfrm>
              <a:off x="829650" y="2179650"/>
              <a:ext cx="343600" cy="904625"/>
            </a:xfrm>
            <a:custGeom>
              <a:rect b="b" l="l" r="r" t="t"/>
              <a:pathLst>
                <a:path extrusionOk="0" h="36185" w="13744">
                  <a:moveTo>
                    <a:pt x="1" y="1"/>
                  </a:moveTo>
                  <a:lnTo>
                    <a:pt x="1" y="36184"/>
                  </a:lnTo>
                  <a:lnTo>
                    <a:pt x="13743" y="36184"/>
                  </a:lnTo>
                  <a:lnTo>
                    <a:pt x="137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6"/>
            <p:cNvSpPr/>
            <p:nvPr/>
          </p:nvSpPr>
          <p:spPr>
            <a:xfrm>
              <a:off x="1387550" y="2179650"/>
              <a:ext cx="343550" cy="904625"/>
            </a:xfrm>
            <a:custGeom>
              <a:rect b="b" l="l" r="r" t="t"/>
              <a:pathLst>
                <a:path extrusionOk="0" h="36185" w="13742">
                  <a:moveTo>
                    <a:pt x="1" y="1"/>
                  </a:moveTo>
                  <a:lnTo>
                    <a:pt x="1" y="36184"/>
                  </a:lnTo>
                  <a:lnTo>
                    <a:pt x="13741" y="36184"/>
                  </a:lnTo>
                  <a:lnTo>
                    <a:pt x="137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6"/>
            <p:cNvSpPr/>
            <p:nvPr/>
          </p:nvSpPr>
          <p:spPr>
            <a:xfrm>
              <a:off x="1945400" y="2179650"/>
              <a:ext cx="343575" cy="904625"/>
            </a:xfrm>
            <a:custGeom>
              <a:rect b="b" l="l" r="r" t="t"/>
              <a:pathLst>
                <a:path extrusionOk="0" h="36185" w="13743">
                  <a:moveTo>
                    <a:pt x="1" y="1"/>
                  </a:moveTo>
                  <a:lnTo>
                    <a:pt x="1" y="36184"/>
                  </a:lnTo>
                  <a:lnTo>
                    <a:pt x="13743" y="36184"/>
                  </a:lnTo>
                  <a:lnTo>
                    <a:pt x="137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36"/>
            <p:cNvSpPr/>
            <p:nvPr/>
          </p:nvSpPr>
          <p:spPr>
            <a:xfrm>
              <a:off x="829650" y="3412025"/>
              <a:ext cx="343600" cy="907750"/>
            </a:xfrm>
            <a:custGeom>
              <a:rect b="b" l="l" r="r" t="t"/>
              <a:pathLst>
                <a:path extrusionOk="0" h="36310" w="13744">
                  <a:moveTo>
                    <a:pt x="1" y="0"/>
                  </a:moveTo>
                  <a:lnTo>
                    <a:pt x="1" y="36309"/>
                  </a:lnTo>
                  <a:lnTo>
                    <a:pt x="13743" y="36309"/>
                  </a:lnTo>
                  <a:lnTo>
                    <a:pt x="137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36"/>
            <p:cNvSpPr/>
            <p:nvPr/>
          </p:nvSpPr>
          <p:spPr>
            <a:xfrm>
              <a:off x="1387550" y="3412025"/>
              <a:ext cx="343550" cy="907750"/>
            </a:xfrm>
            <a:custGeom>
              <a:rect b="b" l="l" r="r" t="t"/>
              <a:pathLst>
                <a:path extrusionOk="0" h="36310" w="13742">
                  <a:moveTo>
                    <a:pt x="1" y="0"/>
                  </a:moveTo>
                  <a:lnTo>
                    <a:pt x="1" y="36309"/>
                  </a:lnTo>
                  <a:lnTo>
                    <a:pt x="13741" y="36309"/>
                  </a:lnTo>
                  <a:lnTo>
                    <a:pt x="137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36"/>
            <p:cNvSpPr/>
            <p:nvPr/>
          </p:nvSpPr>
          <p:spPr>
            <a:xfrm>
              <a:off x="1945400" y="3412025"/>
              <a:ext cx="343575" cy="907750"/>
            </a:xfrm>
            <a:custGeom>
              <a:rect b="b" l="l" r="r" t="t"/>
              <a:pathLst>
                <a:path extrusionOk="0" h="36310" w="13743">
                  <a:moveTo>
                    <a:pt x="1" y="0"/>
                  </a:moveTo>
                  <a:lnTo>
                    <a:pt x="1" y="36309"/>
                  </a:lnTo>
                  <a:lnTo>
                    <a:pt x="13743" y="36309"/>
                  </a:lnTo>
                  <a:lnTo>
                    <a:pt x="137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36"/>
            <p:cNvSpPr/>
            <p:nvPr/>
          </p:nvSpPr>
          <p:spPr>
            <a:xfrm>
              <a:off x="583825" y="4546675"/>
              <a:ext cx="1903725" cy="665100"/>
            </a:xfrm>
            <a:custGeom>
              <a:rect b="b" l="l" r="r" t="t"/>
              <a:pathLst>
                <a:path extrusionOk="0" h="26604" w="76149">
                  <a:moveTo>
                    <a:pt x="0" y="1"/>
                  </a:moveTo>
                  <a:lnTo>
                    <a:pt x="0" y="26603"/>
                  </a:lnTo>
                  <a:lnTo>
                    <a:pt x="76148" y="26603"/>
                  </a:lnTo>
                  <a:lnTo>
                    <a:pt x="76148" y="1"/>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6"/>
            <p:cNvSpPr/>
            <p:nvPr/>
          </p:nvSpPr>
          <p:spPr>
            <a:xfrm>
              <a:off x="5131950" y="966200"/>
              <a:ext cx="1903725" cy="4491425"/>
            </a:xfrm>
            <a:custGeom>
              <a:rect b="b" l="l" r="r" t="t"/>
              <a:pathLst>
                <a:path extrusionOk="0" h="179657" w="76149">
                  <a:moveTo>
                    <a:pt x="0" y="0"/>
                  </a:moveTo>
                  <a:lnTo>
                    <a:pt x="0" y="179656"/>
                  </a:lnTo>
                  <a:lnTo>
                    <a:pt x="76148" y="179656"/>
                  </a:lnTo>
                  <a:lnTo>
                    <a:pt x="761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6"/>
            <p:cNvSpPr/>
            <p:nvPr/>
          </p:nvSpPr>
          <p:spPr>
            <a:xfrm>
              <a:off x="5131950" y="1278200"/>
              <a:ext cx="1903725" cy="665075"/>
            </a:xfrm>
            <a:custGeom>
              <a:rect b="b" l="l" r="r" t="t"/>
              <a:pathLst>
                <a:path extrusionOk="0" h="26603" w="76149">
                  <a:moveTo>
                    <a:pt x="0" y="0"/>
                  </a:moveTo>
                  <a:lnTo>
                    <a:pt x="0" y="26603"/>
                  </a:lnTo>
                  <a:lnTo>
                    <a:pt x="76148" y="26603"/>
                  </a:lnTo>
                  <a:lnTo>
                    <a:pt x="7614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36"/>
            <p:cNvSpPr/>
            <p:nvPr/>
          </p:nvSpPr>
          <p:spPr>
            <a:xfrm>
              <a:off x="6443050" y="2179650"/>
              <a:ext cx="346775" cy="904625"/>
            </a:xfrm>
            <a:custGeom>
              <a:rect b="b" l="l" r="r" t="t"/>
              <a:pathLst>
                <a:path extrusionOk="0" h="36185" w="13871">
                  <a:moveTo>
                    <a:pt x="1" y="1"/>
                  </a:moveTo>
                  <a:lnTo>
                    <a:pt x="1" y="36184"/>
                  </a:lnTo>
                  <a:lnTo>
                    <a:pt x="13870" y="36184"/>
                  </a:lnTo>
                  <a:lnTo>
                    <a:pt x="138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36"/>
            <p:cNvSpPr/>
            <p:nvPr/>
          </p:nvSpPr>
          <p:spPr>
            <a:xfrm>
              <a:off x="5885200" y="2179650"/>
              <a:ext cx="346725" cy="904625"/>
            </a:xfrm>
            <a:custGeom>
              <a:rect b="b" l="l" r="r" t="t"/>
              <a:pathLst>
                <a:path extrusionOk="0" h="36185" w="13869">
                  <a:moveTo>
                    <a:pt x="1" y="1"/>
                  </a:moveTo>
                  <a:lnTo>
                    <a:pt x="1" y="36184"/>
                  </a:lnTo>
                  <a:lnTo>
                    <a:pt x="13869" y="36184"/>
                  </a:lnTo>
                  <a:lnTo>
                    <a:pt x="138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36"/>
            <p:cNvSpPr/>
            <p:nvPr/>
          </p:nvSpPr>
          <p:spPr>
            <a:xfrm>
              <a:off x="5327325" y="2179650"/>
              <a:ext cx="346700" cy="904625"/>
            </a:xfrm>
            <a:custGeom>
              <a:rect b="b" l="l" r="r" t="t"/>
              <a:pathLst>
                <a:path extrusionOk="0" h="36185" w="13868">
                  <a:moveTo>
                    <a:pt x="0" y="1"/>
                  </a:moveTo>
                  <a:lnTo>
                    <a:pt x="0" y="36184"/>
                  </a:lnTo>
                  <a:lnTo>
                    <a:pt x="13868" y="36184"/>
                  </a:lnTo>
                  <a:lnTo>
                    <a:pt x="138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36"/>
            <p:cNvSpPr/>
            <p:nvPr/>
          </p:nvSpPr>
          <p:spPr>
            <a:xfrm>
              <a:off x="6443050" y="3412025"/>
              <a:ext cx="346775" cy="907750"/>
            </a:xfrm>
            <a:custGeom>
              <a:rect b="b" l="l" r="r" t="t"/>
              <a:pathLst>
                <a:path extrusionOk="0" h="36310" w="13871">
                  <a:moveTo>
                    <a:pt x="1" y="0"/>
                  </a:moveTo>
                  <a:lnTo>
                    <a:pt x="1" y="36309"/>
                  </a:lnTo>
                  <a:lnTo>
                    <a:pt x="13870" y="36309"/>
                  </a:lnTo>
                  <a:lnTo>
                    <a:pt x="138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36"/>
            <p:cNvSpPr/>
            <p:nvPr/>
          </p:nvSpPr>
          <p:spPr>
            <a:xfrm>
              <a:off x="5885200" y="3412025"/>
              <a:ext cx="346725" cy="907750"/>
            </a:xfrm>
            <a:custGeom>
              <a:rect b="b" l="l" r="r" t="t"/>
              <a:pathLst>
                <a:path extrusionOk="0" h="36310" w="13869">
                  <a:moveTo>
                    <a:pt x="1" y="0"/>
                  </a:moveTo>
                  <a:lnTo>
                    <a:pt x="1" y="36309"/>
                  </a:lnTo>
                  <a:lnTo>
                    <a:pt x="13869" y="36309"/>
                  </a:lnTo>
                  <a:lnTo>
                    <a:pt x="138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6"/>
            <p:cNvSpPr/>
            <p:nvPr/>
          </p:nvSpPr>
          <p:spPr>
            <a:xfrm>
              <a:off x="5327325" y="3412025"/>
              <a:ext cx="346700" cy="907750"/>
            </a:xfrm>
            <a:custGeom>
              <a:rect b="b" l="l" r="r" t="t"/>
              <a:pathLst>
                <a:path extrusionOk="0" h="36310" w="13868">
                  <a:moveTo>
                    <a:pt x="0" y="0"/>
                  </a:moveTo>
                  <a:lnTo>
                    <a:pt x="0" y="36309"/>
                  </a:lnTo>
                  <a:lnTo>
                    <a:pt x="13868" y="36309"/>
                  </a:lnTo>
                  <a:lnTo>
                    <a:pt x="138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36"/>
            <p:cNvSpPr/>
            <p:nvPr/>
          </p:nvSpPr>
          <p:spPr>
            <a:xfrm>
              <a:off x="5131950" y="4546675"/>
              <a:ext cx="1903725" cy="665100"/>
            </a:xfrm>
            <a:custGeom>
              <a:rect b="b" l="l" r="r" t="t"/>
              <a:pathLst>
                <a:path extrusionOk="0" h="26604" w="76149">
                  <a:moveTo>
                    <a:pt x="0" y="1"/>
                  </a:moveTo>
                  <a:lnTo>
                    <a:pt x="0" y="26603"/>
                  </a:lnTo>
                  <a:lnTo>
                    <a:pt x="76148" y="26603"/>
                  </a:lnTo>
                  <a:lnTo>
                    <a:pt x="76148" y="1"/>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36"/>
            <p:cNvSpPr/>
            <p:nvPr/>
          </p:nvSpPr>
          <p:spPr>
            <a:xfrm>
              <a:off x="2257450" y="2847850"/>
              <a:ext cx="3098275" cy="457025"/>
            </a:xfrm>
            <a:custGeom>
              <a:rect b="b" l="l" r="r" t="t"/>
              <a:pathLst>
                <a:path extrusionOk="0" h="18281" w="123931">
                  <a:moveTo>
                    <a:pt x="0" y="1"/>
                  </a:moveTo>
                  <a:lnTo>
                    <a:pt x="0" y="18281"/>
                  </a:lnTo>
                  <a:lnTo>
                    <a:pt x="123930" y="18281"/>
                  </a:lnTo>
                  <a:lnTo>
                    <a:pt x="1239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7" name="Shape 5007"/>
        <p:cNvGrpSpPr/>
        <p:nvPr/>
      </p:nvGrpSpPr>
      <p:grpSpPr>
        <a:xfrm>
          <a:off x="0" y="0"/>
          <a:ext cx="0" cy="0"/>
          <a:chOff x="0" y="0"/>
          <a:chExt cx="0" cy="0"/>
        </a:xfrm>
      </p:grpSpPr>
      <p:sp>
        <p:nvSpPr>
          <p:cNvPr id="5008" name="Google Shape;5008;p37"/>
          <p:cNvSpPr txBox="1"/>
          <p:nvPr>
            <p:ph type="title"/>
          </p:nvPr>
        </p:nvSpPr>
        <p:spPr>
          <a:xfrm>
            <a:off x="1679750" y="1002425"/>
            <a:ext cx="2617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Mission</a:t>
            </a:r>
            <a:endParaRPr/>
          </a:p>
        </p:txBody>
      </p:sp>
      <p:sp>
        <p:nvSpPr>
          <p:cNvPr id="5009" name="Google Shape;5009;p37"/>
          <p:cNvSpPr txBox="1"/>
          <p:nvPr>
            <p:ph idx="1" type="subTitle"/>
          </p:nvPr>
        </p:nvSpPr>
        <p:spPr>
          <a:xfrm>
            <a:off x="1679750" y="1653400"/>
            <a:ext cx="2617800" cy="19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closest planet to the Sun and the smallest one in our Solar System. It’s named after the Roman messenger god, Mercury</a:t>
            </a:r>
            <a:endParaRPr/>
          </a:p>
        </p:txBody>
      </p:sp>
      <p:sp>
        <p:nvSpPr>
          <p:cNvPr id="5010" name="Google Shape;5010;p37"/>
          <p:cNvSpPr txBox="1"/>
          <p:nvPr>
            <p:ph idx="2" type="title"/>
          </p:nvPr>
        </p:nvSpPr>
        <p:spPr>
          <a:xfrm>
            <a:off x="5560450" y="1002425"/>
            <a:ext cx="2617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Vision</a:t>
            </a:r>
            <a:endParaRPr/>
          </a:p>
        </p:txBody>
      </p:sp>
      <p:sp>
        <p:nvSpPr>
          <p:cNvPr id="5011" name="Google Shape;5011;p37"/>
          <p:cNvSpPr txBox="1"/>
          <p:nvPr>
            <p:ph idx="3" type="subTitle"/>
          </p:nvPr>
        </p:nvSpPr>
        <p:spPr>
          <a:xfrm>
            <a:off x="5560450" y="1653400"/>
            <a:ext cx="2617800" cy="19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it’s the second planet from the Sun. It’s terribly hot and its atmosphere is extremely poisonous</a:t>
            </a:r>
            <a:endParaRPr/>
          </a:p>
        </p:txBody>
      </p:sp>
      <p:sp>
        <p:nvSpPr>
          <p:cNvPr id="5012" name="Google Shape;5012;p37"/>
          <p:cNvSpPr/>
          <p:nvPr/>
        </p:nvSpPr>
        <p:spPr>
          <a:xfrm>
            <a:off x="0" y="4201725"/>
            <a:ext cx="9144000" cy="941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7"/>
          <p:cNvSpPr/>
          <p:nvPr/>
        </p:nvSpPr>
        <p:spPr>
          <a:xfrm>
            <a:off x="0" y="4111209"/>
            <a:ext cx="9144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7"/>
          <p:cNvSpPr/>
          <p:nvPr/>
        </p:nvSpPr>
        <p:spPr>
          <a:xfrm>
            <a:off x="965750" y="1302525"/>
            <a:ext cx="714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7"/>
          <p:cNvSpPr/>
          <p:nvPr/>
        </p:nvSpPr>
        <p:spPr>
          <a:xfrm>
            <a:off x="4846450" y="1302525"/>
            <a:ext cx="714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9" name="Shape 5019"/>
        <p:cNvGrpSpPr/>
        <p:nvPr/>
      </p:nvGrpSpPr>
      <p:grpSpPr>
        <a:xfrm>
          <a:off x="0" y="0"/>
          <a:ext cx="0" cy="0"/>
          <a:chOff x="0" y="0"/>
          <a:chExt cx="0" cy="0"/>
        </a:xfrm>
      </p:grpSpPr>
      <p:sp>
        <p:nvSpPr>
          <p:cNvPr id="5020" name="Google Shape;5020;p38"/>
          <p:cNvSpPr txBox="1"/>
          <p:nvPr>
            <p:ph type="title"/>
          </p:nvPr>
        </p:nvSpPr>
        <p:spPr>
          <a:xfrm>
            <a:off x="3263100" y="3185550"/>
            <a:ext cx="26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a:t>
            </a:r>
            <a:r>
              <a:rPr lang="en"/>
              <a:t>Someone Famous</a:t>
            </a:r>
            <a:endParaRPr/>
          </a:p>
        </p:txBody>
      </p:sp>
      <p:sp>
        <p:nvSpPr>
          <p:cNvPr id="5021" name="Google Shape;5021;p38"/>
          <p:cNvSpPr txBox="1"/>
          <p:nvPr>
            <p:ph idx="1" type="subTitle"/>
          </p:nvPr>
        </p:nvSpPr>
        <p:spPr>
          <a:xfrm>
            <a:off x="2385150" y="1371175"/>
            <a:ext cx="4373700" cy="191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5022" name="Google Shape;5022;p38"/>
          <p:cNvSpPr/>
          <p:nvPr/>
        </p:nvSpPr>
        <p:spPr>
          <a:xfrm>
            <a:off x="-50" y="4958850"/>
            <a:ext cx="9144000" cy="1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8"/>
          <p:cNvSpPr/>
          <p:nvPr/>
        </p:nvSpPr>
        <p:spPr>
          <a:xfrm>
            <a:off x="-50" y="4868334"/>
            <a:ext cx="9144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8"/>
          <p:cNvSpPr/>
          <p:nvPr/>
        </p:nvSpPr>
        <p:spPr>
          <a:xfrm rot="10800000">
            <a:off x="0" y="9"/>
            <a:ext cx="9144000" cy="18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38"/>
          <p:cNvSpPr/>
          <p:nvPr/>
        </p:nvSpPr>
        <p:spPr>
          <a:xfrm rot="10800000">
            <a:off x="0" y="238725"/>
            <a:ext cx="9144000" cy="3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9" name="Shape 5029"/>
        <p:cNvGrpSpPr/>
        <p:nvPr/>
      </p:nvGrpSpPr>
      <p:grpSpPr>
        <a:xfrm>
          <a:off x="0" y="0"/>
          <a:ext cx="0" cy="0"/>
          <a:chOff x="0" y="0"/>
          <a:chExt cx="0" cy="0"/>
        </a:xfrm>
      </p:grpSpPr>
      <p:sp>
        <p:nvSpPr>
          <p:cNvPr id="5030" name="Google Shape;5030;p39"/>
          <p:cNvSpPr txBox="1"/>
          <p:nvPr>
            <p:ph idx="9" type="title"/>
          </p:nvPr>
        </p:nvSpPr>
        <p:spPr>
          <a:xfrm>
            <a:off x="713950" y="371800"/>
            <a:ext cx="8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Numbers</a:t>
            </a:r>
            <a:endParaRPr/>
          </a:p>
        </p:txBody>
      </p:sp>
      <p:cxnSp>
        <p:nvCxnSpPr>
          <p:cNvPr id="5031" name="Google Shape;5031;p39"/>
          <p:cNvCxnSpPr/>
          <p:nvPr/>
        </p:nvCxnSpPr>
        <p:spPr>
          <a:xfrm>
            <a:off x="2077500" y="4047585"/>
            <a:ext cx="0" cy="1301700"/>
          </a:xfrm>
          <a:prstGeom prst="straightConnector1">
            <a:avLst/>
          </a:prstGeom>
          <a:noFill/>
          <a:ln cap="flat" cmpd="sng" w="28575">
            <a:solidFill>
              <a:schemeClr val="accent1"/>
            </a:solidFill>
            <a:prstDash val="solid"/>
            <a:round/>
            <a:headEnd len="med" w="med" type="oval"/>
            <a:tailEnd len="med" w="med" type="none"/>
          </a:ln>
        </p:spPr>
      </p:cxnSp>
      <p:sp>
        <p:nvSpPr>
          <p:cNvPr id="5032" name="Google Shape;5032;p39"/>
          <p:cNvSpPr txBox="1"/>
          <p:nvPr>
            <p:ph type="title"/>
          </p:nvPr>
        </p:nvSpPr>
        <p:spPr>
          <a:xfrm>
            <a:off x="1075500" y="1696704"/>
            <a:ext cx="2004000" cy="84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100K</a:t>
            </a:r>
            <a:endParaRPr/>
          </a:p>
        </p:txBody>
      </p:sp>
      <p:sp>
        <p:nvSpPr>
          <p:cNvPr id="5033" name="Google Shape;5033;p39"/>
          <p:cNvSpPr txBox="1"/>
          <p:nvPr>
            <p:ph idx="2" type="title"/>
          </p:nvPr>
        </p:nvSpPr>
        <p:spPr>
          <a:xfrm>
            <a:off x="939450" y="2535236"/>
            <a:ext cx="2276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034" name="Google Shape;5034;p39"/>
          <p:cNvSpPr txBox="1"/>
          <p:nvPr>
            <p:ph idx="1" type="subTitle"/>
          </p:nvPr>
        </p:nvSpPr>
        <p:spPr>
          <a:xfrm>
            <a:off x="939450" y="3106100"/>
            <a:ext cx="2276100" cy="92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Number of</a:t>
            </a:r>
            <a:r>
              <a:rPr lang="en"/>
              <a:t> patients we had last month</a:t>
            </a:r>
            <a:endParaRPr/>
          </a:p>
        </p:txBody>
      </p:sp>
      <p:sp>
        <p:nvSpPr>
          <p:cNvPr id="5035" name="Google Shape;5035;p39"/>
          <p:cNvSpPr txBox="1"/>
          <p:nvPr>
            <p:ph idx="3" type="title"/>
          </p:nvPr>
        </p:nvSpPr>
        <p:spPr>
          <a:xfrm>
            <a:off x="3570000" y="1087104"/>
            <a:ext cx="2004000" cy="84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300K</a:t>
            </a:r>
            <a:endParaRPr/>
          </a:p>
        </p:txBody>
      </p:sp>
      <p:sp>
        <p:nvSpPr>
          <p:cNvPr id="5036" name="Google Shape;5036;p39"/>
          <p:cNvSpPr txBox="1"/>
          <p:nvPr>
            <p:ph idx="4" type="title"/>
          </p:nvPr>
        </p:nvSpPr>
        <p:spPr>
          <a:xfrm>
            <a:off x="3433950" y="1918904"/>
            <a:ext cx="2276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037" name="Google Shape;5037;p39"/>
          <p:cNvSpPr txBox="1"/>
          <p:nvPr>
            <p:ph idx="5" type="subTitle"/>
          </p:nvPr>
        </p:nvSpPr>
        <p:spPr>
          <a:xfrm>
            <a:off x="3433950" y="2496554"/>
            <a:ext cx="2276100" cy="92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Total</a:t>
            </a:r>
            <a:r>
              <a:rPr lang="en"/>
              <a:t> visitors we had last month</a:t>
            </a:r>
            <a:endParaRPr/>
          </a:p>
          <a:p>
            <a:pPr indent="0" lvl="0" marL="0" rtl="0" algn="ctr">
              <a:spcBef>
                <a:spcPts val="0"/>
              </a:spcBef>
              <a:spcAft>
                <a:spcPts val="0"/>
              </a:spcAft>
              <a:buNone/>
            </a:pPr>
            <a:r>
              <a:t/>
            </a:r>
            <a:endParaRPr/>
          </a:p>
        </p:txBody>
      </p:sp>
      <p:sp>
        <p:nvSpPr>
          <p:cNvPr id="5038" name="Google Shape;5038;p39"/>
          <p:cNvSpPr txBox="1"/>
          <p:nvPr>
            <p:ph idx="6" type="title"/>
          </p:nvPr>
        </p:nvSpPr>
        <p:spPr>
          <a:xfrm>
            <a:off x="6064500" y="1696704"/>
            <a:ext cx="2004000" cy="84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a:t>
            </a:r>
            <a:endParaRPr/>
          </a:p>
        </p:txBody>
      </p:sp>
      <p:sp>
        <p:nvSpPr>
          <p:cNvPr id="5039" name="Google Shape;5039;p39"/>
          <p:cNvSpPr txBox="1"/>
          <p:nvPr>
            <p:ph idx="7" type="title"/>
          </p:nvPr>
        </p:nvSpPr>
        <p:spPr>
          <a:xfrm>
            <a:off x="5928450" y="2535236"/>
            <a:ext cx="2276100" cy="64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5040" name="Google Shape;5040;p39"/>
          <p:cNvSpPr txBox="1"/>
          <p:nvPr>
            <p:ph idx="8" type="subTitle"/>
          </p:nvPr>
        </p:nvSpPr>
        <p:spPr>
          <a:xfrm>
            <a:off x="5928450" y="3106100"/>
            <a:ext cx="2276100" cy="92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Transplants performed last month</a:t>
            </a:r>
            <a:endParaRPr/>
          </a:p>
        </p:txBody>
      </p:sp>
      <p:cxnSp>
        <p:nvCxnSpPr>
          <p:cNvPr id="5041" name="Google Shape;5041;p39"/>
          <p:cNvCxnSpPr>
            <a:stCxn id="5037" idx="2"/>
          </p:cNvCxnSpPr>
          <p:nvPr/>
        </p:nvCxnSpPr>
        <p:spPr>
          <a:xfrm>
            <a:off x="4572000" y="3417854"/>
            <a:ext cx="0" cy="1981500"/>
          </a:xfrm>
          <a:prstGeom prst="straightConnector1">
            <a:avLst/>
          </a:prstGeom>
          <a:noFill/>
          <a:ln cap="flat" cmpd="sng" w="28575">
            <a:solidFill>
              <a:schemeClr val="accent1"/>
            </a:solidFill>
            <a:prstDash val="solid"/>
            <a:round/>
            <a:headEnd len="med" w="med" type="oval"/>
            <a:tailEnd len="med" w="med" type="none"/>
          </a:ln>
        </p:spPr>
      </p:cxnSp>
      <p:cxnSp>
        <p:nvCxnSpPr>
          <p:cNvPr id="5042" name="Google Shape;5042;p39"/>
          <p:cNvCxnSpPr/>
          <p:nvPr/>
        </p:nvCxnSpPr>
        <p:spPr>
          <a:xfrm>
            <a:off x="7066500" y="4047585"/>
            <a:ext cx="0" cy="1301700"/>
          </a:xfrm>
          <a:prstGeom prst="straightConnector1">
            <a:avLst/>
          </a:prstGeom>
          <a:noFill/>
          <a:ln cap="flat" cmpd="sng" w="28575">
            <a:solidFill>
              <a:schemeClr val="accent1"/>
            </a:solidFill>
            <a:prstDash val="solid"/>
            <a:round/>
            <a:headEnd len="med" w="med" type="oval"/>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Community Medical Center by Slidesgo">
  <a:themeElements>
    <a:clrScheme name="Simple Light">
      <a:dk1>
        <a:srgbClr val="000000"/>
      </a:dk1>
      <a:lt1>
        <a:srgbClr val="FFFFFF"/>
      </a:lt1>
      <a:dk2>
        <a:srgbClr val="434343"/>
      </a:dk2>
      <a:lt2>
        <a:srgbClr val="EEEEEE"/>
      </a:lt2>
      <a:accent1>
        <a:srgbClr val="25CCB0"/>
      </a:accent1>
      <a:accent2>
        <a:srgbClr val="F6BC9F"/>
      </a:accent2>
      <a:accent3>
        <a:srgbClr val="78909C"/>
      </a:accent3>
      <a:accent4>
        <a:srgbClr val="55666E"/>
      </a:accent4>
      <a:accent5>
        <a:srgbClr val="D7916E"/>
      </a:accent5>
      <a:accent6>
        <a:srgbClr val="1AA18A"/>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